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Screeshots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170995"/>
            <a:ext cx="11136279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0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45086" cy="1974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51" y="1984308"/>
            <a:ext cx="7603356" cy="45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1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232916"/>
            <a:ext cx="10431331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75758"/>
            <a:ext cx="8335538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6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3" y="136178"/>
            <a:ext cx="10577747" cy="658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4996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62" y="394446"/>
            <a:ext cx="11386275" cy="48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7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628523"/>
            <a:ext cx="1012648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428206"/>
            <a:ext cx="1194601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7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0" y="0"/>
            <a:ext cx="3208206" cy="6875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72" y="0"/>
            <a:ext cx="3085486" cy="7075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148" y="0"/>
            <a:ext cx="3739996" cy="69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5" y="591670"/>
            <a:ext cx="11612050" cy="53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3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466311"/>
            <a:ext cx="8345065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-74635"/>
            <a:ext cx="10261197" cy="67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6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61469"/>
            <a:ext cx="9593014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9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56991" cy="3988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991" y="2371099"/>
            <a:ext cx="633500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56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861654"/>
            <a:ext cx="815453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9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990259"/>
            <a:ext cx="844985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3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1247470"/>
            <a:ext cx="647790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6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95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142416"/>
            <a:ext cx="10964805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618733"/>
            <a:ext cx="758295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228682"/>
            <a:ext cx="805927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2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6" y="555812"/>
            <a:ext cx="11928527" cy="58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4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571101"/>
            <a:ext cx="11374437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3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209100"/>
            <a:ext cx="10679015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99548"/>
            <a:ext cx="10545647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41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</Words>
  <Application>Microsoft Office PowerPoint</Application>
  <PresentationFormat>Widescreen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Screeshots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Screeshots</dc:title>
  <dc:creator>Microsoft account</dc:creator>
  <cp:lastModifiedBy>Microsoft account</cp:lastModifiedBy>
  <cp:revision>2</cp:revision>
  <dcterms:created xsi:type="dcterms:W3CDTF">2023-11-05T05:11:14Z</dcterms:created>
  <dcterms:modified xsi:type="dcterms:W3CDTF">2023-11-05T05:24:27Z</dcterms:modified>
</cp:coreProperties>
</file>