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D9B0-6FB9-1DAC-044A-FED432A5E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5990-4A84-DF92-1112-0A419E930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1969B-54FD-04E0-5878-0802470F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5E25-8829-4241-9728-578482CBE05E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52C8A-E01A-8EAA-11F3-ED3A7AE7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0A11C-25C0-8A35-E146-0627207F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55A-A1A5-4B63-B0F6-CA027E7D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37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BB2F-F51E-9B21-2869-F98EC306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27CF7-58D7-BB5D-DF64-C3CB74542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ADF16-C6CD-F155-F77E-FA49BF5A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5E25-8829-4241-9728-578482CBE05E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DC5A-406D-CA51-A988-ACAB7B1D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55A3-C0F1-B25A-ACF0-601B64A0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55A-A1A5-4B63-B0F6-CA027E7D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64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5B85B-855F-6748-AC6F-DBB89E03C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AB57A-5FD5-1C7D-8D76-68844BC9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2D3D-2381-2DFD-EE15-998ADE55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5E25-8829-4241-9728-578482CBE05E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29430-C38D-8B2D-4BBF-BD609211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A293B-A47B-9599-A4A0-A0A9520F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55A-A1A5-4B63-B0F6-CA027E7D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67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F075-86F4-DF01-D9B3-ED7A5FC0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56AB-5DF9-CAF9-E407-23E326AB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A6420-A608-2D58-FD63-85881BD0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5E25-8829-4241-9728-578482CBE05E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AD3D0-1CCC-ABED-DB99-08E6838F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04779-EF1B-1B88-D7A0-35C70EA9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55A-A1A5-4B63-B0F6-CA027E7D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02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05EE-8804-B1AC-AE7A-E1E64DDA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14F8-EDC5-397A-209F-4BF0A3A72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D15D8-0FEB-C479-37F5-69AE1DB4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5E25-8829-4241-9728-578482CBE05E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9F6C5-E2C7-780F-4E14-4475E8DA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F414-FCEF-DA71-1BDD-9475DA00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55A-A1A5-4B63-B0F6-CA027E7D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95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230D-36F3-6598-8389-EF1BC8FB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3A70-05DC-4D78-4676-031800C5A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AE5F5-0682-9AEF-4C08-8C280DE83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6D2D1-263C-8E11-A995-65C44ACA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5E25-8829-4241-9728-578482CBE05E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474A2-801C-6F74-24E1-7E8D9415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23535-0EFA-C969-3489-3D403B3E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55A-A1A5-4B63-B0F6-CA027E7D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2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3EFC-AEBE-E6D6-814A-CE747E82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A9553-AB2D-D39B-96F5-C7D11BE69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15343-A299-1261-9ADF-D7578071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B25E6-6892-E34D-DFDE-65A4B7BCF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58FC1-83EA-8983-E540-027D63436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8992D-29EA-635E-BBA5-8BB1A703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5E25-8829-4241-9728-578482CBE05E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B5AE1-3DA0-ECFD-A6A0-D85DA2C8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7323D-4E60-A84D-CC22-57631212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55A-A1A5-4B63-B0F6-CA027E7D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6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2E49-F958-A51F-61F8-5C24A927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23675-E22C-0CF1-0A3C-99A2A183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5E25-8829-4241-9728-578482CBE05E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86544-E5B9-BAA7-915E-0D3D31A6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6CA87-093B-F36B-31B1-714FB43C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55A-A1A5-4B63-B0F6-CA027E7D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13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50E49-6686-A7DD-6DA9-C564BE0B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5E25-8829-4241-9728-578482CBE05E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E9F1D-B47B-BE76-F764-713954B0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CBD60-B882-8A1C-B1F1-13DB13F9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55A-A1A5-4B63-B0F6-CA027E7D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86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70B4-B49C-B65A-E491-214AE6C2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BC70-8495-B253-4B02-D8668BAA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99F06-3FDC-E375-DE58-BB37E152F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C545-871A-C94F-554B-45036DCA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5E25-8829-4241-9728-578482CBE05E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8843F-D711-0044-4769-458B99E8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81843-5CDF-D9EC-3F0B-650A3202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55A-A1A5-4B63-B0F6-CA027E7D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6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2731-EE58-1567-84ED-1C1F8A5E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44392-18D2-34FA-6FFC-D3254B17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0CA58-6305-BEFF-28D4-E01FECE4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0CEBD-63EB-87D8-468C-F5E9617D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5E25-8829-4241-9728-578482CBE05E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2993-E0CE-B814-D88A-98498FC9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4B7CF-0558-2870-5A38-21DB4869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755A-A1A5-4B63-B0F6-CA027E7D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14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488BF-85EC-0E1B-19C6-7E4A6D25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7F078-18DB-2D58-5F35-C1DAF3F8A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BC76D-E616-C20C-B649-FD21FF0AA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5E25-8829-4241-9728-578482CBE05E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9264F-930D-FDC7-F438-673A6722C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51ACD-CADA-B17C-96B7-A218A16AE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D755A-A1A5-4B63-B0F6-CA027E7D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46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B91A-1775-2507-D5C6-CD9F1E227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Mzbjcb</a:t>
            </a:r>
            <a:br>
              <a:rPr lang="en-IN" dirty="0"/>
            </a:br>
            <a:r>
              <a:rPr lang="en-IN" dirty="0" err="1"/>
              <a:t>bvzshicu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1BD4B-0CFD-1B9C-2086-19C2689A5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kjsdfihfso</a:t>
            </a:r>
          </a:p>
        </p:txBody>
      </p:sp>
    </p:spTree>
    <p:extLst>
      <p:ext uri="{BB962C8B-B14F-4D97-AF65-F5344CB8AC3E}">
        <p14:creationId xmlns:p14="http://schemas.microsoft.com/office/powerpoint/2010/main" val="306763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Mzbjcb bvzshicu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Mzbjcb bvzshicu</dc:title>
  <dc:creator>Shubham Raj Kashyap</dc:creator>
  <cp:lastModifiedBy>Shubham Raj Kashyap</cp:lastModifiedBy>
  <cp:revision>1</cp:revision>
  <dcterms:created xsi:type="dcterms:W3CDTF">2023-10-31T05:42:08Z</dcterms:created>
  <dcterms:modified xsi:type="dcterms:W3CDTF">2023-10-31T05:42:23Z</dcterms:modified>
</cp:coreProperties>
</file>