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7E50-8E21-3B35-CD31-C6AD6C3A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DF0BF-68D2-A482-3451-D510D1DD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A8F0-C678-35ED-E34C-BDEAE988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8DE8-FA11-DF4F-BA56-E177EF65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1033-7973-2EBC-1D28-EBE88FC3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3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8033-2F2E-65FA-6844-ABE3DB2E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4DBD7-2D5A-748D-592E-FC5DB384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E49A-901B-A043-B622-59B3D0B7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3433-9567-EF33-08DB-65922985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A32C-1CA9-600A-BB74-4E37DACD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3DCE3-49E9-564F-EB07-2671FE671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203E-70A8-07AC-84B5-E6B90664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6FCE-E589-2BBE-C551-CA9F74C0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4EA9-AF8E-E090-A445-6946FD50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ABC4-BEFD-2CF6-FFEE-DC72D2CB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2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6563-8FCD-4807-6FF4-39724845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B836-57A0-1E73-4279-7CB20214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A08E-D593-4094-FE94-37C4986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989A-3EB0-98B7-D84E-BC38E72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9A86-9545-6825-EAD5-1C27FE4E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1D8-2C62-B7BC-4EB9-E5F18590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CBBA-EFF4-0312-931D-AD615CDC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D5B6-F055-0C56-4876-12C1CBB9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6437-BCD4-AF8C-09E2-6CEDF7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37E1-EEDF-E4C9-BE69-878E80FF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C5D-E0D3-39D5-85F7-372200B1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0350-9EAF-E2DF-E65A-D9B4E7AD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03324-F1D2-7A0A-F27C-637FDF2B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39CA-55FB-ABDA-9008-2F5FF6C9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716C-40D5-F2B0-055F-ED8EE56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5D66-F17C-C53A-C887-D2924C13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E1E9-ED43-79A4-0F70-D75A1DC0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E6BA-C065-9503-C62A-54D104B8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9D92-4917-2B2C-515D-F018AA9D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FBE2B-A519-24AA-45A6-94DB3FCBC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158DF-79F4-45AA-4E17-BADBE97A9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6EF3A-0E81-9F5E-00FB-1F43505B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0A24F-F538-976F-1695-367E40A4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6064B-D2F3-2AB6-89BE-D0056126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A406-319A-D73C-A318-A56C528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8BD4F-9A41-D278-DB90-C059493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6E0C2-03EA-84EB-B802-FAF8EC7C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C15BB-A304-D3ED-E1EE-0E79CC97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3EA8A-38B0-06BE-6974-1C648BA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3A92B-F6BA-E960-3337-E9AD44E9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9814-1520-9904-20F5-329394D6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6841-2BF8-3968-9BC1-9A7ADABC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4016-A606-FBB8-A79E-CEAAB782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0CDE-DADF-3A94-0552-B0AB73AD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C7F0-B3C8-BD8E-9F5E-9A66804D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BB43-1AAE-6B9A-9281-7D81378C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6C1A-020A-CCE3-C91A-FAEB1B5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2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CA65-7D58-EE47-253D-F5763CB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BD7B6-8EC8-BE19-B3B7-D917296D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522FA-6A53-8866-5DBA-DA0184E7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CB1A-6FF0-E0C7-51AA-4E79B8FF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0CD97-4084-5E56-5BDF-B29EABD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5C53-BE26-3543-5369-090BE6DF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26FE0-F09D-9BCA-938C-D1060C8E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5277-AB7B-A74F-2CD7-4506197A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C354-5277-6531-C688-D28C22A4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A245-B19A-4C80-8D81-B456B089556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6769-A0C6-FBE3-2144-90D9869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530E-6441-1658-6711-0B68B784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BB88-CEFC-42C4-9CDA-542FE228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4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BB5C-6689-D1B3-21AC-C37BF508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bkjbdshdijbjbds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0DCBC-509D-5847-65F6-48D959F7A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shsiaojo</a:t>
            </a:r>
          </a:p>
        </p:txBody>
      </p:sp>
    </p:spTree>
    <p:extLst>
      <p:ext uri="{BB962C8B-B14F-4D97-AF65-F5344CB8AC3E}">
        <p14:creationId xmlns:p14="http://schemas.microsoft.com/office/powerpoint/2010/main" val="279076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bkjbdshdijbjbds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bkjbdshdi</dc:title>
  <dc:creator>Shubham Raj Kashyap</dc:creator>
  <cp:lastModifiedBy>Shubham Raj Kashyap</cp:lastModifiedBy>
  <cp:revision>3</cp:revision>
  <dcterms:created xsi:type="dcterms:W3CDTF">2023-10-19T12:08:03Z</dcterms:created>
  <dcterms:modified xsi:type="dcterms:W3CDTF">2023-10-19T12:13:11Z</dcterms:modified>
</cp:coreProperties>
</file>