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3520179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3520179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1352017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1352017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352017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352017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136bbb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136bbb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36bbb5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136bbb5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3520179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3520179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3520179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3520179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3520179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3520179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13520179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13520179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69275"/>
            <a:ext cx="8520600" cy="12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Tribal Education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9550"/>
            <a:ext cx="85206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Members:</a:t>
            </a:r>
            <a:br>
              <a:rPr lang="en-GB"/>
            </a:br>
            <a:r>
              <a:rPr lang="en-GB"/>
              <a:t>112103029 - Krishna Chidrawar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112103041 - Vedant Dudhale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112103046 - Shubham Gupta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50" y="0"/>
            <a:ext cx="1731749" cy="1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5 : Integration of website with government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58300"/>
            <a:ext cx="8520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NGO named TechnoShala </a:t>
            </a:r>
            <a:r>
              <a:rPr lang="en-GB"/>
              <a:t>which works for improving the learning experience and outcome of tribal children using technology aided education with the help of government funding and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NGO is working in Nandurbar region and is currently operating in 42 schools providing education to tribal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government regional office and the NGO find it difficult to track parameters like student attendance,infrastructure details of that school on a daily basis and all these parameters are measured manually.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the students of COEP Tech got connected with Rameshwar Walkikar Sir (Founder of Technoshala) to understand their problem and to automate their working system scenario.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Scenario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Government regional office sends a common google sheet to all 42 schools.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school teachers record </a:t>
            </a:r>
            <a:r>
              <a:rPr lang="en-GB"/>
              <a:t>attendance on pen and paper,submit to the principal and then the principal manually fills the google sheet.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google sheet is unordered with a mix of attendance data from all schools and also a small mistake can delete or update other student’s data unknowingly.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officers sort the data and track the attendance of tribal students which generally takes hours to do 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Also,if any school has to raise concern about the infrastructure they have to mail the officials which the teachers find it difficult to mail in the government required format.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Solution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Problem we are developing an automated system for those tribal schools which would be easily accessible and user-friendly to regional officers,teachers and school administrators.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will be three dashboards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 For district regional officers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 For school administrators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3) For Teachers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 1: Stakeholder analysis and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 2: Making simple portal in regional language for school administrators, regional officers and teachers with parameters like school attendance and infrastructure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 3 : Testing and deployment in live scenario.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 4 :  Addition of Image recognition feature of attendance sheet on the portal and Raising concerns to regional office via portal by administrators.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 5 : Integrating our website with </a:t>
            </a:r>
            <a:r>
              <a:rPr lang="en-GB"/>
              <a:t>government,</a:t>
            </a:r>
            <a:r>
              <a:rPr lang="en-GB"/>
              <a:t> automating their manual work to enhance operational </a:t>
            </a:r>
            <a:r>
              <a:rPr lang="en-GB"/>
              <a:t>efficiency.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1 - Stakeholder analysis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2: Making simple portal in regional language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3 : Testing and deployment in live scenario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4 :  Addition of features to portal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