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7" r:id="rId7"/>
    <p:sldId id="277" r:id="rId8"/>
    <p:sldId id="273" r:id="rId9"/>
    <p:sldId id="279" r:id="rId10"/>
    <p:sldId id="278" r:id="rId11"/>
    <p:sldId id="275" r:id="rId12"/>
    <p:sldId id="274" r:id="rId13"/>
    <p:sldId id="27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1" d="100"/>
          <a:sy n="91" d="100"/>
        </p:scale>
        <p:origin x="43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Lux/Light Sensor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Simarjeet S. </a:t>
            </a:r>
            <a:r>
              <a:rPr lang="en-US" dirty="0"/>
              <a:t>B</a:t>
            </a:r>
            <a:r>
              <a:rPr lang="en-US" dirty="0" smtClean="0"/>
              <a:t>rar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CA" dirty="0" smtClean="0"/>
              <a:t>TECH 101 and Tech 150          - Working with electronic circuit and connections</a:t>
            </a:r>
          </a:p>
          <a:p>
            <a:pPr marL="36576" indent="0">
              <a:buNone/>
            </a:pPr>
            <a:r>
              <a:rPr lang="en-CA" dirty="0" smtClean="0"/>
              <a:t>ESOL 120 and ESOL 220        -  Technical Writing Skills  for writing reports</a:t>
            </a:r>
          </a:p>
          <a:p>
            <a:pPr marL="36576" indent="0">
              <a:buNone/>
            </a:pPr>
            <a:r>
              <a:rPr lang="en-CA" dirty="0" smtClean="0"/>
              <a:t>TECH 153                                   - introduction with raspberry pi and how it works</a:t>
            </a:r>
          </a:p>
          <a:p>
            <a:pPr marL="36576" indent="0">
              <a:buNone/>
            </a:pPr>
            <a:r>
              <a:rPr lang="en-CA" dirty="0"/>
              <a:t>CENG209  and CENG </a:t>
            </a:r>
            <a:r>
              <a:rPr lang="en-CA" dirty="0" smtClean="0"/>
              <a:t>252      - Micro assembly language how to get data from device </a:t>
            </a:r>
            <a:endParaRPr lang="en-CA" dirty="0"/>
          </a:p>
          <a:p>
            <a:pPr marL="36576" indent="0">
              <a:buNone/>
            </a:pPr>
            <a:r>
              <a:rPr lang="en-CA" dirty="0" smtClean="0"/>
              <a:t>CENG 200                                 - writing/understanding python scripts </a:t>
            </a:r>
            <a:r>
              <a:rPr lang="en-CA" dirty="0"/>
              <a:t>	</a:t>
            </a:r>
          </a:p>
          <a:p>
            <a:pPr marL="36576" indent="0">
              <a:buNone/>
            </a:pP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from other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9144000" cy="1169276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4800" dirty="0" smtClean="0"/>
              <a:t>Thanks!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54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 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TSL2561 functionality </a:t>
            </a:r>
            <a:r>
              <a:rPr lang="en-US" sz="32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will be to collect data from the sensor the brightness of light in the atmosphere/room and set the brightness of device/room to more comfortable level and also infrared light will detect the </a:t>
            </a:r>
            <a:r>
              <a:rPr lang="en-US" sz="32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presence </a:t>
            </a:r>
            <a:r>
              <a:rPr lang="en-US" sz="32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of someone in the dark to </a:t>
            </a:r>
            <a:r>
              <a:rPr lang="en-US" sz="32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turn on the light.</a:t>
            </a:r>
            <a:endParaRPr sz="32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2981329"/>
              </p:ext>
            </p:extLst>
          </p:nvPr>
        </p:nvGraphicFramePr>
        <p:xfrm>
          <a:off x="1524000" y="1825624"/>
          <a:ext cx="9384030" cy="43031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03776">
                  <a:extLst>
                    <a:ext uri="{9D8B030D-6E8A-4147-A177-3AD203B41FA5}">
                      <a16:colId xmlns:a16="http://schemas.microsoft.com/office/drawing/2014/main" val="3638023926"/>
                    </a:ext>
                  </a:extLst>
                </a:gridCol>
                <a:gridCol w="4780254">
                  <a:extLst>
                    <a:ext uri="{9D8B030D-6E8A-4147-A177-3AD203B41FA5}">
                      <a16:colId xmlns:a16="http://schemas.microsoft.com/office/drawing/2014/main" val="4114596152"/>
                    </a:ext>
                  </a:extLst>
                </a:gridCol>
              </a:tblGrid>
              <a:tr h="1065994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Raspberry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pi 3 b+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800" b="0" dirty="0" smtClean="0"/>
                        <a:t>                        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$131.64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64327"/>
                  </a:ext>
                </a:extLst>
              </a:tr>
              <a:tr h="107078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000" baseline="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Adafruit Lux/Light Sensor  [</a:t>
                      </a:r>
                      <a:r>
                        <a:rPr lang="en-US" sz="20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TSL2561]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                  </a:t>
                      </a:r>
                      <a:r>
                        <a:rPr lang="en-US" sz="20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$22.58</a:t>
                      </a:r>
                      <a:endParaRPr lang="en-US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45856"/>
                  </a:ext>
                </a:extLst>
              </a:tr>
              <a:tr h="110038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Ethernet cable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Others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                                    $16.50</a:t>
                      </a:r>
                      <a:endParaRPr lang="en-US" sz="2000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82501"/>
                  </a:ext>
                </a:extLst>
              </a:tr>
              <a:tr h="106599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 Overall</a:t>
                      </a:r>
                      <a:r>
                        <a:rPr lang="en-US" sz="2000" baseline="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</a:t>
                      </a:r>
                      <a:r>
                        <a:rPr lang="en-US" sz="20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Total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000" dirty="0" smtClean="0"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                                     $154.22</a:t>
                      </a:r>
                      <a:endParaRPr lang="en-US" sz="2000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112707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6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399" y="-5255"/>
            <a:ext cx="9144000" cy="1143000"/>
          </a:xfrm>
        </p:spPr>
        <p:txBody>
          <a:bodyPr/>
          <a:lstStyle/>
          <a:p>
            <a:r>
              <a:rPr lang="en-US" dirty="0" smtClean="0"/>
              <a:t>Testing circuit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33800"/>
            <a:ext cx="3505200" cy="2867893"/>
          </a:xfrm>
          <a:prstGeom prst="rect">
            <a:avLst/>
          </a:prstGeom>
        </p:spPr>
      </p:pic>
      <p:pic>
        <p:nvPicPr>
          <p:cNvPr id="1028" name="Picture 4" descr="img_31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0"/>
            <a:ext cx="3325095" cy="249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sapp image 2018-10-23 at 8 56 00 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6" y="1801089"/>
            <a:ext cx="6096001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883"/>
            <a:ext cx="9144000" cy="1143000"/>
          </a:xfrm>
        </p:spPr>
        <p:txBody>
          <a:bodyPr/>
          <a:lstStyle/>
          <a:p>
            <a:r>
              <a:rPr lang="en-US" dirty="0" smtClean="0"/>
              <a:t>Designing PCB and Get it to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5562600" cy="4171950"/>
          </a:xfrm>
          <a:prstGeom prst="rect">
            <a:avLst/>
          </a:prstGeom>
        </p:spPr>
      </p:pic>
      <p:pic>
        <p:nvPicPr>
          <p:cNvPr id="4" name="Picture 2" descr="tsl2561_p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555519"/>
            <a:ext cx="3962400" cy="22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53838" y="3481304"/>
            <a:ext cx="2493125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address with PCB and Enclosure </a:t>
            </a:r>
            <a:endParaRPr lang="en-US" dirty="0"/>
          </a:p>
        </p:txBody>
      </p:sp>
      <p:pic>
        <p:nvPicPr>
          <p:cNvPr id="3" name="Picture 2" descr="img_34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4731"/>
          <a:stretch>
            <a:fillRect/>
          </a:stretch>
        </p:blipFill>
        <p:spPr bwMode="auto">
          <a:xfrm rot="5400000">
            <a:off x="7347407" y="2101394"/>
            <a:ext cx="4958256" cy="41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74" y="2514600"/>
            <a:ext cx="4210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5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91400" y="1905000"/>
            <a:ext cx="4800600" cy="1828800"/>
          </a:xfrm>
        </p:spPr>
        <p:txBody>
          <a:bodyPr/>
          <a:lstStyle/>
          <a:p>
            <a:r>
              <a:rPr lang="en-US" dirty="0" smtClean="0"/>
              <a:t>Python Script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51" y="457200"/>
            <a:ext cx="577223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0" y="914400"/>
            <a:ext cx="3122613" cy="3124200"/>
          </a:xfrm>
        </p:spPr>
        <p:txBody>
          <a:bodyPr/>
          <a:lstStyle/>
          <a:p>
            <a:r>
              <a:rPr lang="en-US" dirty="0" smtClean="0"/>
              <a:t>Reading Data From Sensor </a:t>
            </a:r>
            <a:endParaRPr dirty="0"/>
          </a:p>
        </p:txBody>
      </p:sp>
      <p:pic>
        <p:nvPicPr>
          <p:cNvPr id="1026" name="Picture 2" descr="reading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6007"/>
            <a:ext cx="7659826" cy="54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94</TotalTime>
  <Words>171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Song Std L</vt:lpstr>
      <vt:lpstr>Arial</vt:lpstr>
      <vt:lpstr>Candara</vt:lpstr>
      <vt:lpstr>Consolas</vt:lpstr>
      <vt:lpstr>Tech Computer 16x9</vt:lpstr>
      <vt:lpstr>Lux/Light Sensor</vt:lpstr>
      <vt:lpstr>Proposal   </vt:lpstr>
      <vt:lpstr>Budget </vt:lpstr>
      <vt:lpstr>PowerPoint Presentation</vt:lpstr>
      <vt:lpstr>Testing circuit</vt:lpstr>
      <vt:lpstr>Designing PCB and Get it to work</vt:lpstr>
      <vt:lpstr>Testing address with PCB and Enclosure </vt:lpstr>
      <vt:lpstr>Python Script</vt:lpstr>
      <vt:lpstr>Reading Data From Sensor </vt:lpstr>
      <vt:lpstr>Knowledge from other courses</vt:lpstr>
      <vt:lpstr>               Thanks!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Lux/Light Sensor</dc:title>
  <dc:creator>Simarjeet Brar</dc:creator>
  <cp:lastModifiedBy>Simarjeet Brar</cp:lastModifiedBy>
  <cp:revision>16</cp:revision>
  <dcterms:created xsi:type="dcterms:W3CDTF">2018-11-26T21:33:17Z</dcterms:created>
  <dcterms:modified xsi:type="dcterms:W3CDTF">2018-11-27T19:08:41Z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