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-88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565E-797F-455F-B086-A22E0958FCD7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B2A4-96A2-415D-8CFF-822E3EF75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3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9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9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1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3" y="4211638"/>
            <a:ext cx="9144000" cy="1655762"/>
          </a:xfrm>
        </p:spPr>
        <p:txBody>
          <a:bodyPr/>
          <a:lstStyle/>
          <a:p>
            <a:r>
              <a:rPr lang="en-GB" b="1" dirty="0" smtClean="0"/>
              <a:t>WEB SCRAPING  TO GAIN COMPANY INSIGHTS </a:t>
            </a:r>
            <a:endParaRPr lang="en-GB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704015" y="6416682"/>
            <a:ext cx="2844800" cy="365125"/>
          </a:xfrm>
        </p:spPr>
        <p:txBody>
          <a:bodyPr/>
          <a:lstStyle/>
          <a:p>
            <a:fld id="{03439B2B-A43E-49A7-AE97-A84D0CBD911B}" type="datetime1">
              <a:rPr lang="en-GB" smtClean="0"/>
              <a:t>28/05/2024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7" y="-1626112"/>
            <a:ext cx="12340224" cy="7678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-290285"/>
            <a:ext cx="243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261258"/>
            <a:ext cx="11901714" cy="119992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Mylius modern"/>
            </a:endParaRP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Mylius modern"/>
              </a:rPr>
              <a:t>Positive 474 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Mylius modern"/>
              </a:rPr>
              <a:t>Negative 418 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Mylius modern"/>
              </a:rPr>
              <a:t>Neutral 108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Word cloud of keywords used in reviews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Mylius moder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30" y="2117921"/>
            <a:ext cx="3803912" cy="3493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3" y="4208141"/>
            <a:ext cx="4944769" cy="2519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96" y="-362854"/>
            <a:ext cx="243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35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INSIGHTS FROM CUSTOMER REVIEWS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shubham sharma</cp:lastModifiedBy>
  <cp:revision>5</cp:revision>
  <dcterms:created xsi:type="dcterms:W3CDTF">2022-12-06T11:13:27Z</dcterms:created>
  <dcterms:modified xsi:type="dcterms:W3CDTF">2024-05-28T08:02:38Z</dcterms:modified>
</cp:coreProperties>
</file>