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-522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7565E-797F-455F-B086-A22E0958FCD7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AB2A4-96A2-415D-8CFF-822E3EF75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8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8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73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9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9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0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9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5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55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7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0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0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57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1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1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0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74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24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77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43" y="4211638"/>
            <a:ext cx="9144000" cy="1655762"/>
          </a:xfrm>
        </p:spPr>
        <p:txBody>
          <a:bodyPr/>
          <a:lstStyle/>
          <a:p>
            <a:r>
              <a:rPr lang="en-GB" b="1" dirty="0" smtClean="0"/>
              <a:t>PREDICTING CUSTOMER BUYING BEHAVIOUR</a:t>
            </a:r>
            <a:endParaRPr lang="en-GB" b="1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704015" y="6416682"/>
            <a:ext cx="2844800" cy="365125"/>
          </a:xfrm>
        </p:spPr>
        <p:txBody>
          <a:bodyPr/>
          <a:lstStyle/>
          <a:p>
            <a:fld id="{03439B2B-A43E-49A7-AE97-A84D0CBD911B}" type="datetime1">
              <a:rPr lang="en-GB" smtClean="0"/>
              <a:t>28/05/2024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-290285"/>
            <a:ext cx="24384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97" y="-1626112"/>
            <a:ext cx="12340224" cy="76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" y="261258"/>
            <a:ext cx="11901714" cy="119992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/>
              <a:t>predictive model to understand factors that influence buying </a:t>
            </a:r>
            <a:r>
              <a:rPr lang="en-US" sz="2800" b="1" dirty="0" smtClean="0"/>
              <a:t>behavior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  <a:latin typeface="Mylius modern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ylius modern"/>
              </a:rPr>
              <a:t>ACCURACY: 85.09 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  <a:latin typeface="Mylius modern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Mylius modern"/>
              </a:rPr>
              <a:t>AUC score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ylius modern"/>
              </a:rPr>
              <a:t>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Mylius modern"/>
              </a:rPr>
              <a:t>0.5577796717361984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route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booking_origin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flight_duration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wants_extra_baggage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length_of_stay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are the top 5 features which influence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Customer buying behavior </a:t>
            </a:r>
          </a:p>
          <a:p>
            <a:pPr marL="400050" lvl="1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indent="-342900">
              <a:buFont typeface="Wingdings" pitchFamily="2" charset="2"/>
              <a:buChar char="ü"/>
            </a:pPr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</a:rPr>
              <a:t>We need to increase the AUC score.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accent5">
                  <a:lumMod val="75000"/>
                </a:schemeClr>
              </a:solidFill>
              <a:latin typeface="Mylius moder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979" y="-497113"/>
            <a:ext cx="3050721" cy="2033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93" y="2377653"/>
            <a:ext cx="6875007" cy="38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57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predictive model to understand factors that influence buying behavior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shubham sharma</cp:lastModifiedBy>
  <cp:revision>7</cp:revision>
  <dcterms:created xsi:type="dcterms:W3CDTF">2022-12-06T11:13:27Z</dcterms:created>
  <dcterms:modified xsi:type="dcterms:W3CDTF">2024-05-28T10:01:19Z</dcterms:modified>
</cp:coreProperties>
</file>