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7" r:id="rId9"/>
    <p:sldId id="268" r:id="rId10"/>
    <p:sldId id="265" r:id="rId11"/>
    <p:sldId id="26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02EF-99A2-43B8-B4D9-549712543490}" type="datetimeFigureOut">
              <a:rPr lang="en-US" smtClean="0"/>
              <a:pPr/>
              <a:t>4/24/2019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DAFD-19A2-409B-ACB1-FD1106E8B7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02EF-99A2-43B8-B4D9-549712543490}" type="datetimeFigureOut">
              <a:rPr lang="en-US" smtClean="0"/>
              <a:pPr/>
              <a:t>4/24/2019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DAFD-19A2-409B-ACB1-FD1106E8B7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02EF-99A2-43B8-B4D9-549712543490}" type="datetimeFigureOut">
              <a:rPr lang="en-US" smtClean="0"/>
              <a:pPr/>
              <a:t>4/24/2019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DAFD-19A2-409B-ACB1-FD1106E8B7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02EF-99A2-43B8-B4D9-549712543490}" type="datetimeFigureOut">
              <a:rPr lang="en-US" smtClean="0"/>
              <a:pPr/>
              <a:t>4/24/2019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DAFD-19A2-409B-ACB1-FD1106E8B7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02EF-99A2-43B8-B4D9-549712543490}" type="datetimeFigureOut">
              <a:rPr lang="en-US" smtClean="0"/>
              <a:pPr/>
              <a:t>4/24/2019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DAFD-19A2-409B-ACB1-FD1106E8B7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02EF-99A2-43B8-B4D9-549712543490}" type="datetimeFigureOut">
              <a:rPr lang="en-US" smtClean="0"/>
              <a:pPr/>
              <a:t>4/24/2019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DAFD-19A2-409B-ACB1-FD1106E8B7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02EF-99A2-43B8-B4D9-549712543490}" type="datetimeFigureOut">
              <a:rPr lang="en-US" smtClean="0"/>
              <a:pPr/>
              <a:t>4/24/2019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DAFD-19A2-409B-ACB1-FD1106E8B7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02EF-99A2-43B8-B4D9-549712543490}" type="datetimeFigureOut">
              <a:rPr lang="en-US" smtClean="0"/>
              <a:pPr/>
              <a:t>4/24/2019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DAFD-19A2-409B-ACB1-FD1106E8B7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02EF-99A2-43B8-B4D9-549712543490}" type="datetimeFigureOut">
              <a:rPr lang="en-US" smtClean="0"/>
              <a:pPr/>
              <a:t>4/24/2019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DAFD-19A2-409B-ACB1-FD1106E8B7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02EF-99A2-43B8-B4D9-549712543490}" type="datetimeFigureOut">
              <a:rPr lang="en-US" smtClean="0"/>
              <a:pPr/>
              <a:t>4/24/2019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DAFD-19A2-409B-ACB1-FD1106E8B7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02EF-99A2-43B8-B4D9-549712543490}" type="datetimeFigureOut">
              <a:rPr lang="en-US" smtClean="0"/>
              <a:pPr/>
              <a:t>4/24/2019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18DAFD-19A2-409B-ACB1-FD1106E8B7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A18DAFD-19A2-409B-ACB1-FD1106E8B7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E802EF-99A2-43B8-B4D9-549712543490}" type="datetimeFigureOut">
              <a:rPr lang="en-US" smtClean="0"/>
              <a:pPr/>
              <a:t>4/24/2019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" TargetMode="External"/><Relationship Id="rId2" Type="http://schemas.openxmlformats.org/officeDocument/2006/relationships/hyperlink" Target="https://www.codecademy.com/articles/bootstr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lite.org/doc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2500329"/>
          </a:xfrm>
        </p:spPr>
        <p:txBody>
          <a:bodyPr/>
          <a:lstStyle/>
          <a:p>
            <a:r>
              <a:rPr lang="en-US" b="1" dirty="0" smtClean="0"/>
              <a:t>PHARMACY STORE MANAGEMENT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571876"/>
            <a:ext cx="7058052" cy="264320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PRIYA JOSHI: 301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ANIKET SULKE: 307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PRASHANT PRINCE: 315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GUIDED BY: PROF. MAYURA KULKARNI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system keeps various records in database for further use and for various manipulations.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login facility will be provided for the security purpose.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shows the record of doctors and which doctor assigned to which patient. We can also modify the information.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registered user who has created </a:t>
            </a:r>
            <a:r>
              <a:rPr lang="en-US" dirty="0" smtClean="0"/>
              <a:t>a particular </a:t>
            </a:r>
            <a:r>
              <a:rPr lang="en-US" dirty="0"/>
              <a:t>record can only perform aggregations on that record. 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2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[01]  Abraham </a:t>
            </a:r>
            <a:r>
              <a:rPr lang="en-US" dirty="0" err="1"/>
              <a:t>Silberschatz</a:t>
            </a:r>
            <a:r>
              <a:rPr lang="en-US" dirty="0"/>
              <a:t>, Henry F. </a:t>
            </a:r>
            <a:r>
              <a:rPr lang="en-US" dirty="0" err="1"/>
              <a:t>Korth</a:t>
            </a:r>
            <a:r>
              <a:rPr lang="en-US" dirty="0"/>
              <a:t>, “DATABASE SYSTEM CONCEPTS”, 6th edition. Practice-Hall, 1977. (ISBN-9781259006395)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[02]  </a:t>
            </a:r>
            <a:r>
              <a:rPr lang="en-US" u="sng" dirty="0">
                <a:hlinkClick r:id="rId2"/>
              </a:rPr>
              <a:t>https://www.codecademy.com/articles/bootstrap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[03]  </a:t>
            </a:r>
            <a:r>
              <a:rPr lang="en-US" u="sng" dirty="0">
                <a:hlinkClick r:id="rId3"/>
              </a:rPr>
              <a:t>https://docs.djangoproject.com/en/2.2/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[04]  </a:t>
            </a:r>
            <a:r>
              <a:rPr lang="en-US" u="sng" dirty="0">
                <a:hlinkClick r:id="rId4"/>
              </a:rPr>
              <a:t>https://sqlite.org/docs.html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4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7811412" cy="4795614"/>
          </a:xfrm>
        </p:spPr>
      </p:pic>
    </p:spTree>
    <p:extLst>
      <p:ext uri="{BB962C8B-B14F-4D97-AF65-F5344CB8AC3E}">
        <p14:creationId xmlns:p14="http://schemas.microsoft.com/office/powerpoint/2010/main" val="24888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IN" dirty="0"/>
              <a:t>To manage the pharmacy store by developing web </a:t>
            </a:r>
            <a:r>
              <a:rPr lang="en-IN" dirty="0" smtClean="0"/>
              <a:t>application which </a:t>
            </a:r>
            <a:r>
              <a:rPr lang="en-IN" dirty="0"/>
              <a:t>is able to create different records involves in pharmaceutical store </a:t>
            </a:r>
            <a:r>
              <a:rPr lang="en-IN" dirty="0" smtClean="0"/>
              <a:t>and </a:t>
            </a:r>
            <a:r>
              <a:rPr lang="en-IN" dirty="0"/>
              <a:t>also performs the data manipulation operations like insert, update, delete and search on the records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3" y="4077072"/>
            <a:ext cx="3621943" cy="2320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To develop a web application based system that increases the efficiency in medical stores.</a:t>
            </a:r>
            <a:endParaRPr lang="en-IN" dirty="0" smtClean="0"/>
          </a:p>
          <a:p>
            <a:pPr lvl="0"/>
            <a:r>
              <a:rPr lang="en-US" dirty="0" smtClean="0"/>
              <a:t>To migrate from originally paper-based to electronic, notebooks with data storage, computational features and reliable electronic.</a:t>
            </a:r>
            <a:endParaRPr lang="en-IN" dirty="0" smtClean="0"/>
          </a:p>
          <a:p>
            <a:pPr lvl="0"/>
            <a:r>
              <a:rPr lang="en-US" dirty="0" smtClean="0"/>
              <a:t>To develop a system that keeps all the record of entities involved in the Pharmacy store management.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09120"/>
            <a:ext cx="2087905" cy="1919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INCLUDED IN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7620000" cy="4800600"/>
          </a:xfrm>
        </p:spPr>
        <p:txBody>
          <a:bodyPr>
            <a:normAutofit/>
          </a:bodyPr>
          <a:lstStyle/>
          <a:p>
            <a:r>
              <a:rPr lang="en-US" dirty="0"/>
              <a:t>Data manipulation operations can be performed only by authenticated users. </a:t>
            </a:r>
            <a:endParaRPr lang="en-IN" dirty="0"/>
          </a:p>
          <a:p>
            <a:r>
              <a:rPr lang="en-US" dirty="0"/>
              <a:t>Unauthenticated users can only view the data. </a:t>
            </a:r>
            <a:endParaRPr lang="en-IN" dirty="0"/>
          </a:p>
          <a:p>
            <a:r>
              <a:rPr lang="en-US" dirty="0"/>
              <a:t>Stores the necessary information about the medicines, drug manufacturer, patient, bill, employees, doctors etc.</a:t>
            </a:r>
            <a:endParaRPr lang="en-IN" dirty="0"/>
          </a:p>
          <a:p>
            <a:r>
              <a:rPr lang="en-US" dirty="0"/>
              <a:t>Search the information of different instances from the database.</a:t>
            </a:r>
            <a:endParaRPr lang="en-IN" dirty="0"/>
          </a:p>
          <a:p>
            <a:r>
              <a:rPr lang="en-US" dirty="0"/>
              <a:t>User can update the necessary information.</a:t>
            </a:r>
            <a:endParaRPr lang="en-IN" dirty="0"/>
          </a:p>
          <a:p>
            <a:r>
              <a:rPr lang="en-US" dirty="0"/>
              <a:t>Login is provided for the security purpose.</a:t>
            </a:r>
            <a:endParaRPr lang="en-IN" dirty="0"/>
          </a:p>
          <a:p>
            <a:r>
              <a:rPr lang="en-US" dirty="0"/>
              <a:t>User can delete the record.</a:t>
            </a:r>
            <a:endParaRPr lang="en-IN" dirty="0"/>
          </a:p>
          <a:p>
            <a:r>
              <a:rPr lang="en-US" dirty="0"/>
              <a:t>User can download the record summary in the form of text or </a:t>
            </a:r>
            <a:r>
              <a:rPr lang="en-US" dirty="0" err="1"/>
              <a:t>csv</a:t>
            </a:r>
            <a:r>
              <a:rPr lang="en-US" dirty="0"/>
              <a:t> file. 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75322"/>
            <a:ext cx="8208912" cy="46474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&amp;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None/>
            </a:pPr>
            <a:r>
              <a:rPr lang="en-US" dirty="0" smtClean="0"/>
              <a:t>DOCTOR                                                                                    </a:t>
            </a:r>
            <a:endParaRPr lang="en-US" dirty="0" smtClean="0"/>
          </a:p>
          <a:p>
            <a:r>
              <a:rPr lang="en-US" dirty="0" smtClean="0"/>
              <a:t>D_NAME                                          </a:t>
            </a:r>
            <a:endParaRPr lang="en-US" dirty="0" smtClean="0"/>
          </a:p>
          <a:p>
            <a:r>
              <a:rPr lang="en-US" dirty="0" smtClean="0"/>
              <a:t>SPECIALITY</a:t>
            </a:r>
          </a:p>
          <a:p>
            <a:r>
              <a:rPr lang="en-US" dirty="0" smtClean="0"/>
              <a:t>D_ID (PK)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PATIENT</a:t>
            </a:r>
          </a:p>
          <a:p>
            <a:r>
              <a:rPr lang="en-US" dirty="0" smtClean="0"/>
              <a:t>P_NAME</a:t>
            </a:r>
          </a:p>
          <a:p>
            <a:r>
              <a:rPr lang="en-US" dirty="0" smtClean="0"/>
              <a:t>P_ID</a:t>
            </a:r>
          </a:p>
          <a:p>
            <a:r>
              <a:rPr lang="en-US" dirty="0" smtClean="0"/>
              <a:t>CONTACT_NO</a:t>
            </a:r>
          </a:p>
          <a:p>
            <a:r>
              <a:rPr lang="en-US" dirty="0" smtClean="0"/>
              <a:t>Doctor</a:t>
            </a:r>
          </a:p>
          <a:p>
            <a:r>
              <a:rPr lang="en-US" dirty="0" smtClean="0"/>
              <a:t>Blood group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Bill </a:t>
            </a:r>
          </a:p>
          <a:p>
            <a:r>
              <a:rPr lang="en-US" dirty="0" smtClean="0"/>
              <a:t>Invoice id</a:t>
            </a:r>
          </a:p>
          <a:p>
            <a:r>
              <a:rPr lang="en-US" dirty="0" smtClean="0"/>
              <a:t>Grand total</a:t>
            </a:r>
          </a:p>
          <a:p>
            <a:r>
              <a:rPr lang="en-US" dirty="0" smtClean="0"/>
              <a:t>Patient</a:t>
            </a:r>
          </a:p>
          <a:p>
            <a:r>
              <a:rPr lang="en-US" dirty="0" smtClean="0"/>
              <a:t>Amount received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114300" indent="0">
              <a:buNone/>
            </a:pPr>
            <a:r>
              <a:rPr lang="en-US" dirty="0" smtClean="0"/>
              <a:t>Drug</a:t>
            </a:r>
            <a:endParaRPr lang="en-US" dirty="0"/>
          </a:p>
          <a:p>
            <a:r>
              <a:rPr lang="en-US" dirty="0"/>
              <a:t>Drug 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Drug 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Employee             </a:t>
            </a:r>
          </a:p>
          <a:p>
            <a:r>
              <a:rPr lang="en-US" dirty="0" smtClean="0"/>
              <a:t>EMP_ID </a:t>
            </a:r>
            <a:r>
              <a:rPr lang="en-US" dirty="0" smtClean="0"/>
              <a:t>(PK</a:t>
            </a:r>
            <a:r>
              <a:rPr lang="en-US" dirty="0" smtClean="0"/>
              <a:t>)                                                        </a:t>
            </a:r>
            <a:endParaRPr lang="en-US" dirty="0" smtClean="0"/>
          </a:p>
          <a:p>
            <a:r>
              <a:rPr lang="en-US" dirty="0" smtClean="0"/>
              <a:t>AGE                                               </a:t>
            </a:r>
            <a:endParaRPr lang="en-US" dirty="0" smtClean="0"/>
          </a:p>
          <a:p>
            <a:r>
              <a:rPr lang="en-US" dirty="0" smtClean="0"/>
              <a:t>SALARY                                          </a:t>
            </a:r>
            <a:endParaRPr lang="en-US" dirty="0" smtClean="0"/>
          </a:p>
          <a:p>
            <a:r>
              <a:rPr lang="en-US" dirty="0" smtClean="0"/>
              <a:t>ID (FK</a:t>
            </a:r>
            <a:r>
              <a:rPr lang="en-US" dirty="0" smtClean="0"/>
              <a:t>)                                               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DRUG_MANUFACTUR</a:t>
            </a:r>
            <a:endParaRPr lang="en-US" dirty="0" smtClean="0"/>
          </a:p>
          <a:p>
            <a:r>
              <a:rPr lang="en-US" dirty="0" smtClean="0"/>
              <a:t>COMP_ID (PK)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EMP_ID </a:t>
            </a:r>
            <a:r>
              <a:rPr lang="en-US" dirty="0" smtClean="0"/>
              <a:t>(FK)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Python</a:t>
            </a:r>
          </a:p>
          <a:p>
            <a:pPr lvl="0"/>
            <a:r>
              <a:rPr lang="en-IN" dirty="0" err="1" smtClean="0"/>
              <a:t>Django</a:t>
            </a:r>
            <a:r>
              <a:rPr lang="en-IN" dirty="0" smtClean="0"/>
              <a:t> Framework</a:t>
            </a:r>
            <a:endParaRPr lang="en-IN" dirty="0"/>
          </a:p>
          <a:p>
            <a:pPr lvl="0"/>
            <a:r>
              <a:rPr lang="en-IN" dirty="0"/>
              <a:t>HTML</a:t>
            </a:r>
          </a:p>
          <a:p>
            <a:pPr lvl="0"/>
            <a:r>
              <a:rPr lang="en-IN" dirty="0"/>
              <a:t>CSS</a:t>
            </a:r>
          </a:p>
          <a:p>
            <a:pPr lvl="0"/>
            <a:r>
              <a:rPr lang="en-IN" dirty="0"/>
              <a:t>Bootstrap</a:t>
            </a:r>
          </a:p>
          <a:p>
            <a:pPr lvl="0"/>
            <a:r>
              <a:rPr lang="en-IN" dirty="0" smtClean="0"/>
              <a:t>SQL</a:t>
            </a:r>
          </a:p>
          <a:p>
            <a:pPr lvl="0"/>
            <a:r>
              <a:rPr lang="en-IN" dirty="0" smtClean="0"/>
              <a:t>Sublime Text 3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140968"/>
            <a:ext cx="3136766" cy="31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Gathering information</a:t>
            </a:r>
          </a:p>
          <a:p>
            <a:r>
              <a:rPr lang="en-IN" dirty="0" smtClean="0"/>
              <a:t>Constraints and relationships</a:t>
            </a:r>
          </a:p>
          <a:p>
            <a:r>
              <a:rPr lang="en-IN" dirty="0" smtClean="0"/>
              <a:t>ER Design</a:t>
            </a:r>
          </a:p>
          <a:p>
            <a:r>
              <a:rPr lang="en-IN" dirty="0" smtClean="0"/>
              <a:t>Files creation using </a:t>
            </a:r>
            <a:r>
              <a:rPr lang="en-IN" dirty="0" err="1" smtClean="0"/>
              <a:t>django</a:t>
            </a:r>
            <a:r>
              <a:rPr lang="en-IN" dirty="0" smtClean="0"/>
              <a:t>-admin</a:t>
            </a:r>
          </a:p>
          <a:p>
            <a:r>
              <a:rPr lang="en-IN" dirty="0" smtClean="0"/>
              <a:t>Table creation and migration</a:t>
            </a:r>
          </a:p>
          <a:p>
            <a:r>
              <a:rPr lang="en-IN" dirty="0" smtClean="0"/>
              <a:t>Creation of view</a:t>
            </a:r>
          </a:p>
          <a:p>
            <a:r>
              <a:rPr lang="en-IN" dirty="0" smtClean="0"/>
              <a:t>Views templates</a:t>
            </a:r>
          </a:p>
          <a:p>
            <a:r>
              <a:rPr lang="en-IN" dirty="0" err="1" smtClean="0"/>
              <a:t>Urls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Deployment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17032"/>
            <a:ext cx="3522835" cy="26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75</TotalTime>
  <Words>389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PHARMACY STORE MANAGEMENT</vt:lpstr>
      <vt:lpstr>PROBLEM STATEMENT</vt:lpstr>
      <vt:lpstr>OBJECTIVE</vt:lpstr>
      <vt:lpstr>FEATURES INCLUDED IN APPLICATION</vt:lpstr>
      <vt:lpstr>ER DIAGRAM</vt:lpstr>
      <vt:lpstr>ENTITIES &amp; ATTRIBUTES</vt:lpstr>
      <vt:lpstr>PowerPoint Presentation</vt:lpstr>
      <vt:lpstr>Software requirements</vt:lpstr>
      <vt:lpstr>Implementation Details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STORE MANAGEMENT</dc:title>
  <dc:creator>User</dc:creator>
  <cp:lastModifiedBy>Shubham</cp:lastModifiedBy>
  <cp:revision>16</cp:revision>
  <dcterms:created xsi:type="dcterms:W3CDTF">2019-04-23T10:13:02Z</dcterms:created>
  <dcterms:modified xsi:type="dcterms:W3CDTF">2019-04-23T19:16:36Z</dcterms:modified>
</cp:coreProperties>
</file>