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821e31c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821e31c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21e31c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21e31c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821e31cf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821e31cf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821e31c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821e31c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821e31c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821e31c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821e31c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821e31c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821e31c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821e31c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05b7163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05b7163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05b7163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05b7163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21e31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21e31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821e31c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821e31c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821e31c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821e31c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821e31c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821e31c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821e31c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821e31c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821e31c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821e31c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lcdn.apache.org/tomcat/tomcat-9/v9.0.82/bin/apache-tomcat-9.0.82.zip" TargetMode="External"/><Relationship Id="rId4" Type="http://schemas.openxmlformats.org/officeDocument/2006/relationships/hyperlink" Target="https://dlcdn.apache.org/tomcat/tomcat-9/v9.0.82/bin/apache-tomcat-9.0.82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0625"/>
            <a:ext cx="8520600" cy="10113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5225" y="1485000"/>
            <a:ext cx="87789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have to create a simple job, you have to install apache httpd server and have to install index.html page on apache, using jenkins. and website should be up after running job.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082625" y="4188625"/>
            <a:ext cx="3061500" cy="738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AUTHOR  </a:t>
            </a:r>
            <a:endParaRPr b="1"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 SHUBHAM TAPKIR</a:t>
            </a:r>
            <a:endParaRPr b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875" y="0"/>
            <a:ext cx="6640077" cy="405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109200" y="4204350"/>
            <a:ext cx="706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Fill </a:t>
            </a:r>
            <a:r>
              <a:rPr lang="en" sz="1800">
                <a:solidFill>
                  <a:schemeClr val="dk2"/>
                </a:solidFill>
              </a:rPr>
              <a:t>required</a:t>
            </a:r>
            <a:r>
              <a:rPr lang="en" sz="1800">
                <a:solidFill>
                  <a:schemeClr val="dk2"/>
                </a:solidFill>
              </a:rPr>
              <a:t> fill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Click on freestyle project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Click on ok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425" y="54100"/>
            <a:ext cx="6629151" cy="383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305775" y="4182500"/>
            <a:ext cx="6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Fill details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743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37" y="38838"/>
            <a:ext cx="6536990" cy="50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sudo yum install httpd -y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echo "&lt;marquee&gt;&lt;h1&gt;Jenkins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Practical&lt;/h1&gt;&lt;/marquee&gt;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" &gt;&gt; /var/www/html/index.html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chmod 777 /var/www/html/index.html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sudo service httpd start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sudo service httpd status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911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35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294850" y="4390000"/>
            <a:ext cx="679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Hit the public url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8250" y="107075"/>
            <a:ext cx="8736000" cy="599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Prerequisite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51550" y="1188500"/>
            <a:ext cx="87360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65"/>
              <a:t> </a:t>
            </a:r>
            <a:r>
              <a:rPr lang="en" sz="7065"/>
              <a:t>First step : -  install java open jdk 11 on machine </a:t>
            </a:r>
            <a:endParaRPr sz="70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65"/>
              <a:t>          </a:t>
            </a:r>
            <a:r>
              <a:rPr lang="en" sz="6623">
                <a:solidFill>
                  <a:schemeClr val="dk1"/>
                </a:solidFill>
              </a:rPr>
              <a:t>amazon-linux-extras install java-openjdk11 -y</a:t>
            </a:r>
            <a:endParaRPr sz="66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65"/>
              <a:t>Second step : - install apache tomcat version 9.0</a:t>
            </a:r>
            <a:endParaRPr sz="70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65"/>
              <a:t>         </a:t>
            </a:r>
            <a:r>
              <a:rPr lang="en" sz="6655">
                <a:solidFill>
                  <a:schemeClr val="dk1"/>
                </a:solidFill>
              </a:rPr>
              <a:t>wget </a:t>
            </a:r>
            <a:r>
              <a:rPr lang="en" sz="6655" u="sng">
                <a:solidFill>
                  <a:schemeClr val="hlink"/>
                </a:solidFill>
                <a:hlinkClick r:id="rId3"/>
              </a:rPr>
              <a:t>https://dlcdn.apache.org/tomcat/tomcat-9/v9.0.82/bin/apache-tomcat-9.0.82.zip</a:t>
            </a:r>
            <a:endParaRPr sz="665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55">
                <a:solidFill>
                  <a:schemeClr val="dk1"/>
                </a:solidFill>
              </a:rPr>
              <a:t>          unzip </a:t>
            </a:r>
            <a:r>
              <a:rPr lang="en" sz="6655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apache-tomcat-9.0.82.zip</a:t>
            </a:r>
            <a:endParaRPr sz="665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55">
                <a:solidFill>
                  <a:schemeClr val="dk1"/>
                </a:solidFill>
              </a:rPr>
              <a:t>          chmod +R 777 </a:t>
            </a:r>
            <a:r>
              <a:rPr lang="en" sz="6115">
                <a:solidFill>
                  <a:srgbClr val="3C5FFF"/>
                </a:solidFill>
              </a:rPr>
              <a:t>apache-tomcat-9.0.82</a:t>
            </a:r>
            <a:endParaRPr sz="6115">
              <a:solidFill>
                <a:srgbClr val="3C5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65"/>
              <a:t>Third step : -  install jenkins (war file) : - </a:t>
            </a:r>
            <a:endParaRPr sz="70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15">
                <a:solidFill>
                  <a:schemeClr val="dk1"/>
                </a:solidFill>
              </a:rPr>
              <a:t>          wget https://get.jenkins.io/war-stable/2.414.3/jenkins.war</a:t>
            </a:r>
            <a:endParaRPr sz="6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39800"/>
            <a:ext cx="85206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steps we </a:t>
            </a:r>
            <a:r>
              <a:rPr lang="en"/>
              <a:t>have</a:t>
            </a:r>
            <a:r>
              <a:rPr lang="en"/>
              <a:t> to do to get </a:t>
            </a:r>
            <a:r>
              <a:rPr lang="en"/>
              <a:t>jenkins</a:t>
            </a:r>
            <a:r>
              <a:rPr lang="en"/>
              <a:t> admin panel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233625" y="1869500"/>
            <a:ext cx="73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12500"/>
            <a:ext cx="8756100" cy="44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Put jenkins.war in /apache-tomcat-9.0.82/webapps</a:t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Start the apache server : - </a:t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    </a:t>
            </a:r>
            <a:r>
              <a:rPr lang="en" sz="1750">
                <a:solidFill>
                  <a:schemeClr val="dk1"/>
                </a:solidFill>
              </a:rPr>
              <a:t>Go to                       /apache-tomcat-9.0.82/bin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</a:rPr>
              <a:t>  Run command        ./startup.sh</a:t>
            </a:r>
            <a:endParaRPr sz="17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Hit public_url_of_instance:8080/jenkins for open jenkins admin panel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             Now will u connect to jenkins admin panel 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00" y="108700"/>
            <a:ext cx="4849124" cy="3544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07150" y="4468550"/>
            <a:ext cx="61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2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/root/.jenkins/secrets/initialAdminPassword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07152" y="3830025"/>
            <a:ext cx="76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get password, simply run command and pest password in textbox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125" y="196075"/>
            <a:ext cx="5941177" cy="37342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94850" y="4171600"/>
            <a:ext cx="6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Click on install suggested plugins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97499" cy="40091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52400" y="4422775"/>
            <a:ext cx="6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Fill the info and click on save and continue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-3103" l="-19259" r="5970" t="0"/>
          <a:stretch/>
        </p:blipFill>
        <p:spPr>
          <a:xfrm>
            <a:off x="-87350" y="152400"/>
            <a:ext cx="6421175" cy="39864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52400" y="4138825"/>
            <a:ext cx="629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Fill the info and click on save and continue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75" y="141500"/>
            <a:ext cx="7491874" cy="45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50" y="0"/>
            <a:ext cx="8059725" cy="429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360375" y="4433700"/>
            <a:ext cx="6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Click on new item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