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806" y="685800"/>
            <a:ext cx="7405052" cy="829491"/>
          </a:xfrm>
        </p:spPr>
        <p:txBody>
          <a:bodyPr/>
          <a:lstStyle/>
          <a:p>
            <a:r>
              <a:rPr lang="en-IN" dirty="0" smtClean="0"/>
              <a:t>Bike sales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1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6" y="685799"/>
            <a:ext cx="9048207" cy="3563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Bike Sales :</a:t>
            </a:r>
          </a:p>
          <a:p>
            <a:pPr marL="0" indent="0">
              <a:buNone/>
            </a:pPr>
            <a:r>
              <a:rPr lang="en-US" dirty="0"/>
              <a:t>In this data highest sales is a mountain bike. After the month of October, sales are increasing. Second, are road bikes and the third is tourism bikes.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9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6464"/>
            <a:ext cx="8774475" cy="2484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Bike </a:t>
            </a:r>
            <a:r>
              <a:rPr lang="en-US" dirty="0"/>
              <a:t>accessories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ike </a:t>
            </a:r>
            <a:r>
              <a:rPr lang="en-US" dirty="0"/>
              <a:t>accessories sale, In this analysis, see that tire and tube sales are highly expensive items. Second </a:t>
            </a:r>
            <a:r>
              <a:rPr lang="en-US" dirty="0" smtClean="0"/>
              <a:t>are </a:t>
            </a:r>
            <a:r>
              <a:rPr lang="en-US" dirty="0"/>
              <a:t>helmet.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6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Cloths analysis:-</a:t>
            </a:r>
          </a:p>
          <a:p>
            <a:pPr marL="0" indent="0">
              <a:buNone/>
            </a:pPr>
            <a:r>
              <a:rPr lang="en-IN" dirty="0" smtClean="0"/>
              <a:t>In this analysis, see that when bike sale are increases then cloths items are increase.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2574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83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Bike sales analysis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sales analysis</dc:title>
  <dc:creator>shubham kumar</dc:creator>
  <cp:lastModifiedBy>shubham kumar</cp:lastModifiedBy>
  <cp:revision>3</cp:revision>
  <dcterms:created xsi:type="dcterms:W3CDTF">2021-11-05T15:14:31Z</dcterms:created>
  <dcterms:modified xsi:type="dcterms:W3CDTF">2021-11-05T15:40:22Z</dcterms:modified>
</cp:coreProperties>
</file>