
<file path=[Content_Types].xml><?xml version="1.0" encoding="utf-8"?>
<Types xmlns="http://schemas.openxmlformats.org/package/2006/content-types">
  <Default Extension="docx" ContentType="application/vnd.openxmlformats-officedocument.wordprocessingml.document"/>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9" r:id="rId1"/>
  </p:sldMasterIdLst>
  <p:notesMasterIdLst>
    <p:notesMasterId r:id="rId10"/>
  </p:notesMasterIdLst>
  <p:handoutMasterIdLst>
    <p:handoutMasterId r:id="rId11"/>
  </p:handoutMasterIdLst>
  <p:sldIdLst>
    <p:sldId id="625" r:id="rId2"/>
    <p:sldId id="626" r:id="rId3"/>
    <p:sldId id="664" r:id="rId4"/>
    <p:sldId id="646" r:id="rId5"/>
    <p:sldId id="627" r:id="rId6"/>
    <p:sldId id="636" r:id="rId7"/>
    <p:sldId id="606" r:id="rId8"/>
    <p:sldId id="667" r:id="rId9"/>
  </p:sldIdLst>
  <p:sldSz cx="12192000" cy="6858000"/>
  <p:notesSz cx="6858000" cy="9144000"/>
  <p:embeddedFontLst>
    <p:embeddedFont>
      <p:font typeface="맑은 고딕" panose="020B0503020000020004" pitchFamily="34" charset="-127"/>
      <p:regular r:id="rId12"/>
      <p:bold r:id="rId13"/>
    </p:embeddedFont>
    <p:embeddedFont>
      <p:font typeface="Abril Fatface" panose="02000503000000020003" pitchFamily="2" charset="77"/>
      <p:regular r:id="rId14"/>
    </p:embeddedFon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윤보람" initials="윤" lastIdx="1" clrIdx="0">
    <p:extLst>
      <p:ext uri="{19B8F6BF-5375-455C-9EA6-DF929625EA0E}">
        <p15:presenceInfo xmlns:p15="http://schemas.microsoft.com/office/powerpoint/2012/main" userId="윤보람"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1E42"/>
    <a:srgbClr val="5A3471"/>
    <a:srgbClr val="A5C1CF"/>
    <a:srgbClr val="7F7F7F"/>
    <a:srgbClr val="744540"/>
    <a:srgbClr val="774641"/>
    <a:srgbClr val="C69C52"/>
    <a:srgbClr val="5A6B3E"/>
    <a:srgbClr val="A5A22E"/>
    <a:srgbClr val="8874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7B977-1C8B-6541-811C-A51824D51817}" v="121" dt="2021-12-13T21:43:04.308"/>
  </p1510:revLst>
</p1510:revInfo>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5" autoAdjust="0"/>
    <p:restoredTop sz="95952" autoAdjust="0"/>
  </p:normalViewPr>
  <p:slideViewPr>
    <p:cSldViewPr>
      <p:cViewPr varScale="1">
        <p:scale>
          <a:sx n="111" d="100"/>
          <a:sy n="111" d="100"/>
        </p:scale>
        <p:origin x="760" y="192"/>
      </p:cViewPr>
      <p:guideLst>
        <p:guide orient="horz" pos="2160"/>
        <p:guide pos="3840"/>
      </p:guideLst>
    </p:cSldViewPr>
  </p:slideViewPr>
  <p:outlineViewPr>
    <p:cViewPr>
      <p:scale>
        <a:sx n="33" d="100"/>
        <a:sy n="33" d="100"/>
      </p:scale>
      <p:origin x="0" y="-4044"/>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2022. 6. 2.</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2022. 6. 2.</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A5504B90-27FD-422C-8CC6-2AADAD122D08}" type="slidenum">
              <a:rPr lang="ko-KR" altLang="en-US" smtClean="0"/>
              <a:pPr/>
              <a:t>1</a:t>
            </a:fld>
            <a:endParaRPr lang="ko-KR" altLang="en-US"/>
          </a:p>
        </p:txBody>
      </p:sp>
    </p:spTree>
    <p:extLst>
      <p:ext uri="{BB962C8B-B14F-4D97-AF65-F5344CB8AC3E}">
        <p14:creationId xmlns:p14="http://schemas.microsoft.com/office/powerpoint/2010/main" val="4183844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5504B90-27FD-422C-8CC6-2AADAD122D08}" type="slidenum">
              <a:rPr lang="ko-KR" altLang="en-US" smtClean="0"/>
              <a:pPr/>
              <a:t>2</a:t>
            </a:fld>
            <a:endParaRPr lang="ko-KR" altLang="en-US"/>
          </a:p>
        </p:txBody>
      </p:sp>
    </p:spTree>
    <p:extLst>
      <p:ext uri="{BB962C8B-B14F-4D97-AF65-F5344CB8AC3E}">
        <p14:creationId xmlns:p14="http://schemas.microsoft.com/office/powerpoint/2010/main" val="3884273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5504B90-27FD-422C-8CC6-2AADAD122D08}" type="slidenum">
              <a:rPr lang="ko-KR" altLang="en-US" smtClean="0"/>
              <a:pPr/>
              <a:t>5</a:t>
            </a:fld>
            <a:endParaRPr lang="ko-KR" altLang="en-US"/>
          </a:p>
        </p:txBody>
      </p:sp>
    </p:spTree>
    <p:extLst>
      <p:ext uri="{BB962C8B-B14F-4D97-AF65-F5344CB8AC3E}">
        <p14:creationId xmlns:p14="http://schemas.microsoft.com/office/powerpoint/2010/main" val="1847637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A5504B90-27FD-422C-8CC6-2AADAD122D08}" type="slidenum">
              <a:rPr lang="ko-KR" altLang="en-US" smtClean="0"/>
              <a:pPr/>
              <a:t>6</a:t>
            </a:fld>
            <a:endParaRPr lang="ko-KR" altLang="en-US"/>
          </a:p>
        </p:txBody>
      </p:sp>
    </p:spTree>
    <p:extLst>
      <p:ext uri="{BB962C8B-B14F-4D97-AF65-F5344CB8AC3E}">
        <p14:creationId xmlns:p14="http://schemas.microsoft.com/office/powerpoint/2010/main" val="1478344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A5504B90-27FD-422C-8CC6-2AADAD122D08}" type="slidenum">
              <a:rPr lang="ko-KR" altLang="en-US" smtClean="0"/>
              <a:pPr/>
              <a:t>8</a:t>
            </a:fld>
            <a:endParaRPr lang="ko-KR" altLang="en-US"/>
          </a:p>
        </p:txBody>
      </p:sp>
    </p:spTree>
    <p:extLst>
      <p:ext uri="{BB962C8B-B14F-4D97-AF65-F5344CB8AC3E}">
        <p14:creationId xmlns:p14="http://schemas.microsoft.com/office/powerpoint/2010/main" val="2617052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7_사용자 지정 레이아웃">
    <p:spTree>
      <p:nvGrpSpPr>
        <p:cNvPr id="1" name=""/>
        <p:cNvGrpSpPr/>
        <p:nvPr/>
      </p:nvGrpSpPr>
      <p:grpSpPr>
        <a:xfrm>
          <a:off x="0" y="0"/>
          <a:ext cx="0" cy="0"/>
          <a:chOff x="0" y="0"/>
          <a:chExt cx="0" cy="0"/>
        </a:xfrm>
      </p:grpSpPr>
      <p:sp>
        <p:nvSpPr>
          <p:cNvPr id="12" name="그림 개체 틀 6">
            <a:extLst>
              <a:ext uri="{FF2B5EF4-FFF2-40B4-BE49-F238E27FC236}">
                <a16:creationId xmlns:a16="http://schemas.microsoft.com/office/drawing/2014/main" id="{92A256F8-ACCB-4EDF-96BB-5A926D80748D}"/>
              </a:ext>
            </a:extLst>
          </p:cNvPr>
          <p:cNvSpPr>
            <a:spLocks noGrp="1"/>
          </p:cNvSpPr>
          <p:nvPr>
            <p:ph type="pic" sz="quarter" idx="14"/>
          </p:nvPr>
        </p:nvSpPr>
        <p:spPr>
          <a:xfrm>
            <a:off x="0" y="0"/>
            <a:ext cx="12192000" cy="6858000"/>
          </a:xfrm>
        </p:spPr>
        <p:txBody>
          <a:bodyPr/>
          <a:lstStyle/>
          <a:p>
            <a:endParaRPr lang="ko-KR" altLang="en-US"/>
          </a:p>
        </p:txBody>
      </p:sp>
      <p:sp>
        <p:nvSpPr>
          <p:cNvPr id="13" name="제목 32">
            <a:extLst>
              <a:ext uri="{FF2B5EF4-FFF2-40B4-BE49-F238E27FC236}">
                <a16:creationId xmlns:a16="http://schemas.microsoft.com/office/drawing/2014/main" id="{FC9F850F-5FD8-4E3C-BDCA-A722498E6045}"/>
              </a:ext>
            </a:extLst>
          </p:cNvPr>
          <p:cNvSpPr>
            <a:spLocks noGrp="1"/>
          </p:cNvSpPr>
          <p:nvPr>
            <p:ph type="title" hasCustomPrompt="1"/>
          </p:nvPr>
        </p:nvSpPr>
        <p:spPr>
          <a:xfrm>
            <a:off x="6623271" y="1644646"/>
            <a:ext cx="5228751" cy="3528392"/>
          </a:xfrm>
        </p:spPr>
        <p:txBody>
          <a:bodyPr anchor="ctr">
            <a:noAutofit/>
          </a:bodyPr>
          <a:lstStyle>
            <a:lvl1pPr algn="l">
              <a:lnSpc>
                <a:spcPct val="100000"/>
              </a:lnSpc>
              <a:defRPr sz="8000" b="0" i="0">
                <a:solidFill>
                  <a:schemeClr val="bg1"/>
                </a:solidFill>
                <a:latin typeface="Abril Fatface" panose="02000503000000020003" pitchFamily="2" charset="0"/>
                <a:cs typeface="calibri" panose="00000900000000000000" pitchFamily="2" charset="0"/>
              </a:defRPr>
            </a:lvl1pPr>
          </a:lstStyle>
          <a:p>
            <a:r>
              <a:rPr lang="en-US" altLang="ko-KR" dirty="0">
                <a:latin typeface="Abril Fatface" panose="02000503000000020003" pitchFamily="2" charset="0"/>
              </a:rPr>
              <a:t>Winery </a:t>
            </a:r>
            <a:r>
              <a:rPr lang="en-US" altLang="ko-KR" sz="8000" dirty="0">
                <a:latin typeface="Abril Fatface" panose="02000503000000020003" pitchFamily="2" charset="0"/>
              </a:rPr>
              <a:t>Theme</a:t>
            </a:r>
            <a:endParaRPr lang="ko-KR" altLang="en-US" dirty="0"/>
          </a:p>
        </p:txBody>
      </p:sp>
      <p:sp>
        <p:nvSpPr>
          <p:cNvPr id="3" name="날짜 개체 틀 2">
            <a:extLst>
              <a:ext uri="{FF2B5EF4-FFF2-40B4-BE49-F238E27FC236}">
                <a16:creationId xmlns:a16="http://schemas.microsoft.com/office/drawing/2014/main" id="{C23DD374-AE10-480F-BA68-3AD2AF7CA40A}"/>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CB352895-BBE4-4D2D-BA4B-61153F4CEA2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11403E5-0E65-42C5-ABF3-0A7913807077}"/>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238110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사용자 지정 레이아웃">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5557CFD6-EF2B-4E56-9787-0EBC06963BFE}"/>
              </a:ext>
            </a:extLst>
          </p:cNvPr>
          <p:cNvSpPr>
            <a:spLocks noGrp="1"/>
          </p:cNvSpPr>
          <p:nvPr>
            <p:ph type="pic" sz="quarter" idx="13"/>
          </p:nvPr>
        </p:nvSpPr>
        <p:spPr>
          <a:xfrm>
            <a:off x="767409" y="0"/>
            <a:ext cx="5303440" cy="6858000"/>
          </a:xfrm>
        </p:spPr>
        <p:txBody>
          <a:bodyPr/>
          <a:lstStyle/>
          <a:p>
            <a:endParaRPr lang="ko-KR" altLang="en-US"/>
          </a:p>
        </p:txBody>
      </p:sp>
      <p:sp>
        <p:nvSpPr>
          <p:cNvPr id="2" name="제목 1">
            <a:extLst>
              <a:ext uri="{FF2B5EF4-FFF2-40B4-BE49-F238E27FC236}">
                <a16:creationId xmlns:a16="http://schemas.microsoft.com/office/drawing/2014/main" id="{9DC3F0AA-D6AF-4BD5-A510-D3902DF90D59}"/>
              </a:ext>
            </a:extLst>
          </p:cNvPr>
          <p:cNvSpPr>
            <a:spLocks noGrp="1"/>
          </p:cNvSpPr>
          <p:nvPr>
            <p:ph type="title" hasCustomPrompt="1"/>
          </p:nvPr>
        </p:nvSpPr>
        <p:spPr>
          <a:xfrm>
            <a:off x="6888088" y="980729"/>
            <a:ext cx="4465712" cy="2195320"/>
          </a:xfrm>
        </p:spPr>
        <p:txBody>
          <a:bodyPr anchor="t">
            <a:normAutofit/>
          </a:bodyPr>
          <a:lstStyle>
            <a:lvl1pPr algn="l">
              <a:lnSpc>
                <a:spcPct val="100000"/>
              </a:lnSpc>
              <a:defRPr sz="6000">
                <a:solidFill>
                  <a:schemeClr val="tx1"/>
                </a:solidFill>
                <a:latin typeface="Abril Fatface" panose="02000503000000020003" pitchFamily="2" charset="0"/>
                <a:cs typeface="Calibri Light" panose="020F0302020204030204" pitchFamily="34" charset="0"/>
              </a:defRPr>
            </a:lvl1pPr>
          </a:lstStyle>
          <a:p>
            <a:r>
              <a:rPr lang="en-US" altLang="ko-KR" dirty="0"/>
              <a:t>Insert your title here</a:t>
            </a:r>
            <a:endParaRPr lang="ko-KR" altLang="en-US" dirty="0"/>
          </a:p>
        </p:txBody>
      </p:sp>
      <p:sp>
        <p:nvSpPr>
          <p:cNvPr id="3" name="날짜 개체 틀 2">
            <a:extLst>
              <a:ext uri="{FF2B5EF4-FFF2-40B4-BE49-F238E27FC236}">
                <a16:creationId xmlns:a16="http://schemas.microsoft.com/office/drawing/2014/main" id="{A9F940C3-AB8A-439B-AA9A-64D58EBE2FA0}"/>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2C89BBD5-AB65-49FF-BAE3-A36DA57E0E9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ACCDFAB-D425-4816-A680-4CB25CB42D1D}"/>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8" name="내용 개체 틀 8">
            <a:extLst>
              <a:ext uri="{FF2B5EF4-FFF2-40B4-BE49-F238E27FC236}">
                <a16:creationId xmlns:a16="http://schemas.microsoft.com/office/drawing/2014/main" id="{A89CB398-0316-4E2A-84B2-4687671E2D0C}"/>
              </a:ext>
            </a:extLst>
          </p:cNvPr>
          <p:cNvSpPr>
            <a:spLocks noGrp="1"/>
          </p:cNvSpPr>
          <p:nvPr>
            <p:ph sz="quarter" idx="14"/>
          </p:nvPr>
        </p:nvSpPr>
        <p:spPr>
          <a:xfrm>
            <a:off x="7320136" y="3284984"/>
            <a:ext cx="3961656" cy="2592287"/>
          </a:xfrm>
        </p:spPr>
        <p:txBody>
          <a:bodyPr>
            <a:normAutofit/>
          </a:bodyPr>
          <a:lstStyle>
            <a:lvl1pPr marL="0" indent="0" algn="just">
              <a:lnSpc>
                <a:spcPct val="100000"/>
              </a:lnSpc>
              <a:buNone/>
              <a:defRPr sz="1600">
                <a:solidFill>
                  <a:schemeClr val="bg1">
                    <a:lumMod val="50000"/>
                  </a:schemeClr>
                </a:solidFill>
                <a:latin typeface="+mn-lt"/>
              </a:defRPr>
            </a:lvl1pPr>
          </a:lstStyle>
          <a:p>
            <a:pPr lvl="0"/>
            <a:endParaRPr lang="ko-KR" altLang="en-US" dirty="0"/>
          </a:p>
        </p:txBody>
      </p:sp>
    </p:spTree>
    <p:extLst>
      <p:ext uri="{BB962C8B-B14F-4D97-AF65-F5344CB8AC3E}">
        <p14:creationId xmlns:p14="http://schemas.microsoft.com/office/powerpoint/2010/main" val="33918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5D631F9D-B67D-4C59-9FF4-FF555436C03B}"/>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6B039E03-41E9-41F1-89CB-DD37F43793B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A8722AD-4C2F-4DFD-BAD5-2445FD7C1B23}"/>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그림 개체 틀 8">
            <a:extLst>
              <a:ext uri="{FF2B5EF4-FFF2-40B4-BE49-F238E27FC236}">
                <a16:creationId xmlns:a16="http://schemas.microsoft.com/office/drawing/2014/main" id="{7F404077-BD77-424D-AAD0-DAAFBF5B0D1F}"/>
              </a:ext>
            </a:extLst>
          </p:cNvPr>
          <p:cNvSpPr>
            <a:spLocks noGrp="1"/>
          </p:cNvSpPr>
          <p:nvPr>
            <p:ph type="pic" sz="quarter" idx="14"/>
          </p:nvPr>
        </p:nvSpPr>
        <p:spPr>
          <a:xfrm>
            <a:off x="6311824" y="3140968"/>
            <a:ext cx="5112767" cy="2808287"/>
          </a:xfrm>
        </p:spPr>
        <p:txBody>
          <a:bodyPr/>
          <a:lstStyle/>
          <a:p>
            <a:endParaRPr lang="ko-KR" altLang="en-US"/>
          </a:p>
        </p:txBody>
      </p:sp>
      <p:sp>
        <p:nvSpPr>
          <p:cNvPr id="11" name="그림 개체 틀 6">
            <a:extLst>
              <a:ext uri="{FF2B5EF4-FFF2-40B4-BE49-F238E27FC236}">
                <a16:creationId xmlns:a16="http://schemas.microsoft.com/office/drawing/2014/main" id="{9832C912-BCEC-4BBA-A76D-F67C66E0BCBF}"/>
              </a:ext>
            </a:extLst>
          </p:cNvPr>
          <p:cNvSpPr>
            <a:spLocks noGrp="1"/>
          </p:cNvSpPr>
          <p:nvPr>
            <p:ph type="pic" sz="quarter" idx="15"/>
          </p:nvPr>
        </p:nvSpPr>
        <p:spPr>
          <a:xfrm>
            <a:off x="767409" y="836712"/>
            <a:ext cx="4185591" cy="2231925"/>
          </a:xfrm>
        </p:spPr>
        <p:txBody>
          <a:bodyPr/>
          <a:lstStyle/>
          <a:p>
            <a:endParaRPr lang="ko-KR" altLang="en-US"/>
          </a:p>
        </p:txBody>
      </p:sp>
    </p:spTree>
    <p:extLst>
      <p:ext uri="{BB962C8B-B14F-4D97-AF65-F5344CB8AC3E}">
        <p14:creationId xmlns:p14="http://schemas.microsoft.com/office/powerpoint/2010/main" val="4045633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B98EEB51-0DCF-441B-910F-8D2035EF14DE}"/>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80F1B976-CA2D-42BC-AC37-5B726C017CC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4C4FE42-64E6-4FD4-95D6-C3BE92B3AFA1}"/>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8" name="그림 개체 틀 8">
            <a:extLst>
              <a:ext uri="{FF2B5EF4-FFF2-40B4-BE49-F238E27FC236}">
                <a16:creationId xmlns:a16="http://schemas.microsoft.com/office/drawing/2014/main" id="{5913F2D7-792F-4287-82E4-6B889C8005C9}"/>
              </a:ext>
            </a:extLst>
          </p:cNvPr>
          <p:cNvSpPr>
            <a:spLocks noGrp="1"/>
          </p:cNvSpPr>
          <p:nvPr>
            <p:ph type="pic" sz="quarter" idx="16"/>
          </p:nvPr>
        </p:nvSpPr>
        <p:spPr>
          <a:xfrm>
            <a:off x="1294109" y="911232"/>
            <a:ext cx="2377479" cy="2517768"/>
          </a:xfrm>
        </p:spPr>
        <p:txBody>
          <a:bodyPr/>
          <a:lstStyle/>
          <a:p>
            <a:endParaRPr lang="ko-KR" altLang="en-US"/>
          </a:p>
        </p:txBody>
      </p:sp>
      <p:sp>
        <p:nvSpPr>
          <p:cNvPr id="9" name="그림 개체 틀 8">
            <a:extLst>
              <a:ext uri="{FF2B5EF4-FFF2-40B4-BE49-F238E27FC236}">
                <a16:creationId xmlns:a16="http://schemas.microsoft.com/office/drawing/2014/main" id="{8A60B598-0151-4619-AC20-3FBA526B1F06}"/>
              </a:ext>
            </a:extLst>
          </p:cNvPr>
          <p:cNvSpPr>
            <a:spLocks noGrp="1"/>
          </p:cNvSpPr>
          <p:nvPr>
            <p:ph type="pic" sz="quarter" idx="17"/>
          </p:nvPr>
        </p:nvSpPr>
        <p:spPr>
          <a:xfrm>
            <a:off x="3844955" y="1844824"/>
            <a:ext cx="3672408" cy="1584176"/>
          </a:xfrm>
        </p:spPr>
        <p:txBody>
          <a:bodyPr/>
          <a:lstStyle/>
          <a:p>
            <a:endParaRPr lang="ko-KR" altLang="en-US"/>
          </a:p>
        </p:txBody>
      </p:sp>
      <p:sp>
        <p:nvSpPr>
          <p:cNvPr id="12" name="그림 개체 틀 8">
            <a:extLst>
              <a:ext uri="{FF2B5EF4-FFF2-40B4-BE49-F238E27FC236}">
                <a16:creationId xmlns:a16="http://schemas.microsoft.com/office/drawing/2014/main" id="{A70C78C6-CF94-4FA7-9E4E-4C341E594940}"/>
              </a:ext>
            </a:extLst>
          </p:cNvPr>
          <p:cNvSpPr>
            <a:spLocks noGrp="1"/>
          </p:cNvSpPr>
          <p:nvPr>
            <p:ph type="pic" sz="quarter" idx="18"/>
          </p:nvPr>
        </p:nvSpPr>
        <p:spPr>
          <a:xfrm>
            <a:off x="767408" y="3575528"/>
            <a:ext cx="2904180" cy="2229736"/>
          </a:xfrm>
        </p:spPr>
        <p:txBody>
          <a:bodyPr/>
          <a:lstStyle/>
          <a:p>
            <a:endParaRPr lang="ko-KR" altLang="en-US"/>
          </a:p>
        </p:txBody>
      </p:sp>
      <p:sp>
        <p:nvSpPr>
          <p:cNvPr id="13" name="그림 개체 틀 8">
            <a:extLst>
              <a:ext uri="{FF2B5EF4-FFF2-40B4-BE49-F238E27FC236}">
                <a16:creationId xmlns:a16="http://schemas.microsoft.com/office/drawing/2014/main" id="{1A249ACC-32A9-4201-ABBB-9E27190A5FD2}"/>
              </a:ext>
            </a:extLst>
          </p:cNvPr>
          <p:cNvSpPr>
            <a:spLocks noGrp="1"/>
          </p:cNvSpPr>
          <p:nvPr>
            <p:ph type="pic" sz="quarter" idx="19"/>
          </p:nvPr>
        </p:nvSpPr>
        <p:spPr>
          <a:xfrm>
            <a:off x="3844955" y="3575528"/>
            <a:ext cx="2108245" cy="2780822"/>
          </a:xfrm>
        </p:spPr>
        <p:txBody>
          <a:bodyPr/>
          <a:lstStyle/>
          <a:p>
            <a:endParaRPr lang="ko-KR" altLang="en-US"/>
          </a:p>
        </p:txBody>
      </p:sp>
    </p:spTree>
    <p:extLst>
      <p:ext uri="{BB962C8B-B14F-4D97-AF65-F5344CB8AC3E}">
        <p14:creationId xmlns:p14="http://schemas.microsoft.com/office/powerpoint/2010/main" val="109043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189DEA9A-7A42-4F37-A0D3-718F42199DC2}"/>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7537C2D1-FBB9-44BB-B87D-4B4F2AEBD1D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09467C8C-2857-44B7-A142-05E2F20C3A4B}"/>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7" name="그림 개체 틀 6">
            <a:extLst>
              <a:ext uri="{FF2B5EF4-FFF2-40B4-BE49-F238E27FC236}">
                <a16:creationId xmlns:a16="http://schemas.microsoft.com/office/drawing/2014/main" id="{42A4042C-8903-4FA3-B85C-044C4285A74A}"/>
              </a:ext>
            </a:extLst>
          </p:cNvPr>
          <p:cNvSpPr>
            <a:spLocks noGrp="1"/>
          </p:cNvSpPr>
          <p:nvPr>
            <p:ph type="pic" sz="quarter" idx="13"/>
          </p:nvPr>
        </p:nvSpPr>
        <p:spPr>
          <a:xfrm>
            <a:off x="0" y="3284983"/>
            <a:ext cx="12192000" cy="3573017"/>
          </a:xfrm>
        </p:spPr>
        <p:txBody>
          <a:bodyPr/>
          <a:lstStyle/>
          <a:p>
            <a:endParaRPr lang="ko-KR" altLang="en-US"/>
          </a:p>
        </p:txBody>
      </p:sp>
    </p:spTree>
    <p:extLst>
      <p:ext uri="{BB962C8B-B14F-4D97-AF65-F5344CB8AC3E}">
        <p14:creationId xmlns:p14="http://schemas.microsoft.com/office/powerpoint/2010/main" val="3005590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B8346EBB-A406-43C7-BFF2-6013B57D705F}"/>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4B46D731-0DF3-4099-AEAE-A84B7E8A0C6B}"/>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DB15E08-9F8B-4E51-A19E-087982E579FC}"/>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그림 개체 틀 6">
            <a:extLst>
              <a:ext uri="{FF2B5EF4-FFF2-40B4-BE49-F238E27FC236}">
                <a16:creationId xmlns:a16="http://schemas.microsoft.com/office/drawing/2014/main" id="{281D13B7-28BD-479B-A10C-DE9CF84B24D3}"/>
              </a:ext>
            </a:extLst>
          </p:cNvPr>
          <p:cNvSpPr>
            <a:spLocks noGrp="1"/>
          </p:cNvSpPr>
          <p:nvPr>
            <p:ph type="pic" sz="quarter" idx="13"/>
          </p:nvPr>
        </p:nvSpPr>
        <p:spPr>
          <a:xfrm>
            <a:off x="2639616" y="836711"/>
            <a:ext cx="9552384" cy="2592289"/>
          </a:xfrm>
        </p:spPr>
        <p:txBody>
          <a:bodyPr/>
          <a:lstStyle/>
          <a:p>
            <a:endParaRPr lang="ko-KR" altLang="en-US"/>
          </a:p>
        </p:txBody>
      </p:sp>
    </p:spTree>
    <p:extLst>
      <p:ext uri="{BB962C8B-B14F-4D97-AF65-F5344CB8AC3E}">
        <p14:creationId xmlns:p14="http://schemas.microsoft.com/office/powerpoint/2010/main" val="3931159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1B9F580A-1B7C-4173-A899-626F7E0AE0A6}"/>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9F185BCC-7FB1-4934-BC66-8CB3CB7D3C8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571479F2-F7B6-4742-834C-C904892DEAD6}"/>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그림 개체 틀 8">
            <a:extLst>
              <a:ext uri="{FF2B5EF4-FFF2-40B4-BE49-F238E27FC236}">
                <a16:creationId xmlns:a16="http://schemas.microsoft.com/office/drawing/2014/main" id="{8BAFBB4D-B809-4C52-8D0F-299E6370F2E7}"/>
              </a:ext>
            </a:extLst>
          </p:cNvPr>
          <p:cNvSpPr>
            <a:spLocks noGrp="1"/>
          </p:cNvSpPr>
          <p:nvPr>
            <p:ph type="pic" sz="quarter" idx="15"/>
          </p:nvPr>
        </p:nvSpPr>
        <p:spPr>
          <a:xfrm>
            <a:off x="4295800" y="980727"/>
            <a:ext cx="3096343" cy="3456385"/>
          </a:xfrm>
        </p:spPr>
        <p:txBody>
          <a:bodyPr/>
          <a:lstStyle/>
          <a:p>
            <a:endParaRPr lang="ko-KR" altLang="en-US"/>
          </a:p>
        </p:txBody>
      </p:sp>
      <p:sp>
        <p:nvSpPr>
          <p:cNvPr id="9" name="그림 개체 틀 8">
            <a:extLst>
              <a:ext uri="{FF2B5EF4-FFF2-40B4-BE49-F238E27FC236}">
                <a16:creationId xmlns:a16="http://schemas.microsoft.com/office/drawing/2014/main" id="{57915F04-67A7-4A41-B8F1-F20D086AFBD0}"/>
              </a:ext>
            </a:extLst>
          </p:cNvPr>
          <p:cNvSpPr>
            <a:spLocks noGrp="1"/>
          </p:cNvSpPr>
          <p:nvPr>
            <p:ph type="pic" sz="quarter" idx="16"/>
          </p:nvPr>
        </p:nvSpPr>
        <p:spPr>
          <a:xfrm>
            <a:off x="7608168" y="980727"/>
            <a:ext cx="3816423" cy="4896545"/>
          </a:xfrm>
        </p:spPr>
        <p:txBody>
          <a:bodyPr/>
          <a:lstStyle/>
          <a:p>
            <a:endParaRPr lang="ko-KR" altLang="en-US"/>
          </a:p>
        </p:txBody>
      </p:sp>
      <p:sp>
        <p:nvSpPr>
          <p:cNvPr id="12" name="그림 개체 틀 8">
            <a:extLst>
              <a:ext uri="{FF2B5EF4-FFF2-40B4-BE49-F238E27FC236}">
                <a16:creationId xmlns:a16="http://schemas.microsoft.com/office/drawing/2014/main" id="{98B198F7-FFAB-4D84-9B30-908052D5D157}"/>
              </a:ext>
            </a:extLst>
          </p:cNvPr>
          <p:cNvSpPr>
            <a:spLocks noGrp="1"/>
          </p:cNvSpPr>
          <p:nvPr>
            <p:ph type="pic" sz="quarter" idx="17"/>
          </p:nvPr>
        </p:nvSpPr>
        <p:spPr>
          <a:xfrm>
            <a:off x="767409" y="4437112"/>
            <a:ext cx="3096343" cy="1440160"/>
          </a:xfrm>
        </p:spPr>
        <p:txBody>
          <a:bodyPr/>
          <a:lstStyle/>
          <a:p>
            <a:endParaRPr lang="ko-KR" altLang="en-US"/>
          </a:p>
        </p:txBody>
      </p:sp>
    </p:spTree>
    <p:extLst>
      <p:ext uri="{BB962C8B-B14F-4D97-AF65-F5344CB8AC3E}">
        <p14:creationId xmlns:p14="http://schemas.microsoft.com/office/powerpoint/2010/main" val="1795080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사용자 지정 레이아웃">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5557CFD6-EF2B-4E56-9787-0EBC06963BFE}"/>
              </a:ext>
            </a:extLst>
          </p:cNvPr>
          <p:cNvSpPr>
            <a:spLocks noGrp="1"/>
          </p:cNvSpPr>
          <p:nvPr>
            <p:ph type="pic" sz="quarter" idx="13"/>
          </p:nvPr>
        </p:nvSpPr>
        <p:spPr>
          <a:xfrm>
            <a:off x="0" y="0"/>
            <a:ext cx="5807968" cy="4797152"/>
          </a:xfrm>
        </p:spPr>
        <p:txBody>
          <a:bodyPr/>
          <a:lstStyle/>
          <a:p>
            <a:endParaRPr lang="ko-KR" altLang="en-US"/>
          </a:p>
        </p:txBody>
      </p:sp>
      <p:sp>
        <p:nvSpPr>
          <p:cNvPr id="2" name="제목 1">
            <a:extLst>
              <a:ext uri="{FF2B5EF4-FFF2-40B4-BE49-F238E27FC236}">
                <a16:creationId xmlns:a16="http://schemas.microsoft.com/office/drawing/2014/main" id="{9DC3F0AA-D6AF-4BD5-A510-D3902DF90D59}"/>
              </a:ext>
            </a:extLst>
          </p:cNvPr>
          <p:cNvSpPr>
            <a:spLocks noGrp="1"/>
          </p:cNvSpPr>
          <p:nvPr>
            <p:ph type="title" hasCustomPrompt="1"/>
          </p:nvPr>
        </p:nvSpPr>
        <p:spPr>
          <a:xfrm>
            <a:off x="6888088" y="692696"/>
            <a:ext cx="4465712" cy="2195320"/>
          </a:xfrm>
        </p:spPr>
        <p:txBody>
          <a:bodyPr anchor="t">
            <a:normAutofit/>
          </a:bodyPr>
          <a:lstStyle>
            <a:lvl1pPr algn="l">
              <a:lnSpc>
                <a:spcPct val="100000"/>
              </a:lnSpc>
              <a:defRPr sz="6000">
                <a:solidFill>
                  <a:schemeClr val="tx1"/>
                </a:solidFill>
                <a:latin typeface="Abril Fatface" panose="02000503000000020003" pitchFamily="2" charset="0"/>
                <a:cs typeface="Calibri Light" panose="020F0302020204030204" pitchFamily="34" charset="0"/>
              </a:defRPr>
            </a:lvl1pPr>
          </a:lstStyle>
          <a:p>
            <a:r>
              <a:rPr lang="en-US" altLang="ko-KR" dirty="0"/>
              <a:t>Insert your title here</a:t>
            </a:r>
            <a:endParaRPr lang="ko-KR" altLang="en-US" dirty="0"/>
          </a:p>
        </p:txBody>
      </p:sp>
      <p:sp>
        <p:nvSpPr>
          <p:cNvPr id="3" name="날짜 개체 틀 2">
            <a:extLst>
              <a:ext uri="{FF2B5EF4-FFF2-40B4-BE49-F238E27FC236}">
                <a16:creationId xmlns:a16="http://schemas.microsoft.com/office/drawing/2014/main" id="{A9F940C3-AB8A-439B-AA9A-64D58EBE2FA0}"/>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2C89BBD5-AB65-49FF-BAE3-A36DA57E0E9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ACCDFAB-D425-4816-A680-4CB25CB42D1D}"/>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8" name="내용 개체 틀 8">
            <a:extLst>
              <a:ext uri="{FF2B5EF4-FFF2-40B4-BE49-F238E27FC236}">
                <a16:creationId xmlns:a16="http://schemas.microsoft.com/office/drawing/2014/main" id="{A89CB398-0316-4E2A-84B2-4687671E2D0C}"/>
              </a:ext>
            </a:extLst>
          </p:cNvPr>
          <p:cNvSpPr>
            <a:spLocks noGrp="1"/>
          </p:cNvSpPr>
          <p:nvPr>
            <p:ph sz="quarter" idx="14"/>
          </p:nvPr>
        </p:nvSpPr>
        <p:spPr>
          <a:xfrm>
            <a:off x="7392144" y="2996952"/>
            <a:ext cx="3961656" cy="1800200"/>
          </a:xfrm>
        </p:spPr>
        <p:txBody>
          <a:bodyPr>
            <a:normAutofit/>
          </a:bodyPr>
          <a:lstStyle>
            <a:lvl1pPr marL="0" indent="0" algn="just">
              <a:lnSpc>
                <a:spcPct val="100000"/>
              </a:lnSpc>
              <a:buNone/>
              <a:defRPr sz="1600">
                <a:solidFill>
                  <a:schemeClr val="bg1">
                    <a:lumMod val="50000"/>
                  </a:schemeClr>
                </a:solidFill>
                <a:latin typeface="+mn-lt"/>
              </a:defRPr>
            </a:lvl1pPr>
          </a:lstStyle>
          <a:p>
            <a:pPr lvl="0"/>
            <a:endParaRPr lang="ko-KR" altLang="en-US" dirty="0"/>
          </a:p>
        </p:txBody>
      </p:sp>
      <p:sp>
        <p:nvSpPr>
          <p:cNvPr id="12" name="그림 개체 틀 11">
            <a:extLst>
              <a:ext uri="{FF2B5EF4-FFF2-40B4-BE49-F238E27FC236}">
                <a16:creationId xmlns:a16="http://schemas.microsoft.com/office/drawing/2014/main" id="{E962D6C7-AC3C-4F53-AB15-3BAD59E524CA}"/>
              </a:ext>
            </a:extLst>
          </p:cNvPr>
          <p:cNvSpPr>
            <a:spLocks noGrp="1"/>
          </p:cNvSpPr>
          <p:nvPr>
            <p:ph type="pic" sz="quarter" idx="15"/>
          </p:nvPr>
        </p:nvSpPr>
        <p:spPr>
          <a:xfrm>
            <a:off x="5807968" y="4797152"/>
            <a:ext cx="6384032" cy="2060849"/>
          </a:xfrm>
        </p:spPr>
        <p:txBody>
          <a:bodyPr/>
          <a:lstStyle/>
          <a:p>
            <a:endParaRPr lang="ko-KR" altLang="en-US"/>
          </a:p>
        </p:txBody>
      </p:sp>
    </p:spTree>
    <p:extLst>
      <p:ext uri="{BB962C8B-B14F-4D97-AF65-F5344CB8AC3E}">
        <p14:creationId xmlns:p14="http://schemas.microsoft.com/office/powerpoint/2010/main" val="4169727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0B352FC0-D249-4EBB-9374-F10922B92883}"/>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C51A949E-7AAD-4583-B550-18CC61E5215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589B5A5-A4BB-4677-B7D4-5DBDC28DB15C}"/>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7" name="그림 개체 틀 6">
            <a:extLst>
              <a:ext uri="{FF2B5EF4-FFF2-40B4-BE49-F238E27FC236}">
                <a16:creationId xmlns:a16="http://schemas.microsoft.com/office/drawing/2014/main" id="{E175CAB8-2F3D-462C-BC30-A4BD8548753B}"/>
              </a:ext>
            </a:extLst>
          </p:cNvPr>
          <p:cNvSpPr>
            <a:spLocks noGrp="1"/>
          </p:cNvSpPr>
          <p:nvPr>
            <p:ph type="pic" sz="quarter" idx="16"/>
          </p:nvPr>
        </p:nvSpPr>
        <p:spPr>
          <a:xfrm>
            <a:off x="6888088" y="1"/>
            <a:ext cx="4536503" cy="6857998"/>
          </a:xfrm>
          <a:custGeom>
            <a:avLst/>
            <a:gdLst>
              <a:gd name="connsiteX0" fmla="*/ 0 w 4536503"/>
              <a:gd name="connsiteY0" fmla="*/ 4499811 h 6857998"/>
              <a:gd name="connsiteX1" fmla="*/ 4536503 w 4536503"/>
              <a:gd name="connsiteY1" fmla="*/ 4499811 h 6857998"/>
              <a:gd name="connsiteX2" fmla="*/ 4536503 w 4536503"/>
              <a:gd name="connsiteY2" fmla="*/ 6857998 h 6857998"/>
              <a:gd name="connsiteX3" fmla="*/ 0 w 4536503"/>
              <a:gd name="connsiteY3" fmla="*/ 6857998 h 6857998"/>
              <a:gd name="connsiteX4" fmla="*/ 0 w 4536503"/>
              <a:gd name="connsiteY4" fmla="*/ 0 h 6857998"/>
              <a:gd name="connsiteX5" fmla="*/ 4536503 w 4536503"/>
              <a:gd name="connsiteY5" fmla="*/ 0 h 6857998"/>
              <a:gd name="connsiteX6" fmla="*/ 4536503 w 4536503"/>
              <a:gd name="connsiteY6" fmla="*/ 4365104 h 6857998"/>
              <a:gd name="connsiteX7" fmla="*/ 0 w 4536503"/>
              <a:gd name="connsiteY7" fmla="*/ 4365104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6503" h="6857998">
                <a:moveTo>
                  <a:pt x="0" y="4499811"/>
                </a:moveTo>
                <a:lnTo>
                  <a:pt x="4536503" y="4499811"/>
                </a:lnTo>
                <a:lnTo>
                  <a:pt x="4536503" y="6857998"/>
                </a:lnTo>
                <a:lnTo>
                  <a:pt x="0" y="6857998"/>
                </a:lnTo>
                <a:close/>
                <a:moveTo>
                  <a:pt x="0" y="0"/>
                </a:moveTo>
                <a:lnTo>
                  <a:pt x="4536503" y="0"/>
                </a:lnTo>
                <a:lnTo>
                  <a:pt x="4536503" y="4365104"/>
                </a:lnTo>
                <a:lnTo>
                  <a:pt x="0" y="4365104"/>
                </a:lnTo>
                <a:close/>
              </a:path>
            </a:pathLst>
          </a:custGeom>
        </p:spPr>
        <p:txBody>
          <a:bodyPr wrap="square">
            <a:noAutofit/>
          </a:bodyPr>
          <a:lstStyle/>
          <a:p>
            <a:endParaRPr lang="ko-KR" altLang="en-US"/>
          </a:p>
        </p:txBody>
      </p:sp>
    </p:spTree>
    <p:extLst>
      <p:ext uri="{BB962C8B-B14F-4D97-AF65-F5344CB8AC3E}">
        <p14:creationId xmlns:p14="http://schemas.microsoft.com/office/powerpoint/2010/main" val="460476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FD47A1D5-FFC1-49A4-ABC1-6B9EB3B86D34}"/>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4C40C773-6FE1-4145-8F15-4F947E394A2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D0E5D22-C024-450E-B7D2-B257819F3F52}"/>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7" name="그림 개체 틀 6">
            <a:extLst>
              <a:ext uri="{FF2B5EF4-FFF2-40B4-BE49-F238E27FC236}">
                <a16:creationId xmlns:a16="http://schemas.microsoft.com/office/drawing/2014/main" id="{0699F772-AB01-4EEC-929B-14A66D7CEFC3}"/>
              </a:ext>
            </a:extLst>
          </p:cNvPr>
          <p:cNvSpPr>
            <a:spLocks noGrp="1"/>
          </p:cNvSpPr>
          <p:nvPr>
            <p:ph type="pic" sz="quarter" idx="21"/>
          </p:nvPr>
        </p:nvSpPr>
        <p:spPr>
          <a:xfrm>
            <a:off x="767408" y="0"/>
            <a:ext cx="4392488" cy="6356350"/>
          </a:xfrm>
        </p:spPr>
        <p:txBody>
          <a:bodyPr/>
          <a:lstStyle/>
          <a:p>
            <a:endParaRPr lang="ko-KR" altLang="en-US"/>
          </a:p>
        </p:txBody>
      </p:sp>
    </p:spTree>
    <p:extLst>
      <p:ext uri="{BB962C8B-B14F-4D97-AF65-F5344CB8AC3E}">
        <p14:creationId xmlns:p14="http://schemas.microsoft.com/office/powerpoint/2010/main" val="2163458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D2481804-BDDE-4DCD-A0ED-B3593E7449C0}"/>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1FC05F16-3C49-4D78-9D95-1EDE12B13AEE}"/>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F256B26-468A-4912-920C-A9F1852DE49A}"/>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그림 개체 틀 6">
            <a:extLst>
              <a:ext uri="{FF2B5EF4-FFF2-40B4-BE49-F238E27FC236}">
                <a16:creationId xmlns:a16="http://schemas.microsoft.com/office/drawing/2014/main" id="{130ACE1F-2CB4-442F-A95E-19A27DA5C17D}"/>
              </a:ext>
            </a:extLst>
          </p:cNvPr>
          <p:cNvSpPr>
            <a:spLocks noGrp="1"/>
          </p:cNvSpPr>
          <p:nvPr>
            <p:ph type="pic" sz="quarter" idx="24"/>
          </p:nvPr>
        </p:nvSpPr>
        <p:spPr>
          <a:xfrm>
            <a:off x="7979854" y="764704"/>
            <a:ext cx="3444738" cy="5328592"/>
          </a:xfrm>
        </p:spPr>
        <p:txBody>
          <a:bodyPr/>
          <a:lstStyle/>
          <a:p>
            <a:endParaRPr lang="ko-KR" altLang="en-US"/>
          </a:p>
        </p:txBody>
      </p:sp>
      <p:sp>
        <p:nvSpPr>
          <p:cNvPr id="7" name="그림 개체 틀 6">
            <a:extLst>
              <a:ext uri="{FF2B5EF4-FFF2-40B4-BE49-F238E27FC236}">
                <a16:creationId xmlns:a16="http://schemas.microsoft.com/office/drawing/2014/main" id="{0189327A-5B57-42D5-B77B-FC1587DF212C}"/>
              </a:ext>
            </a:extLst>
          </p:cNvPr>
          <p:cNvSpPr>
            <a:spLocks noGrp="1"/>
          </p:cNvSpPr>
          <p:nvPr>
            <p:ph type="pic" sz="quarter" idx="23"/>
          </p:nvPr>
        </p:nvSpPr>
        <p:spPr>
          <a:xfrm>
            <a:off x="4373631" y="764704"/>
            <a:ext cx="3444738" cy="2664296"/>
          </a:xfrm>
        </p:spPr>
        <p:txBody>
          <a:bodyPr/>
          <a:lstStyle/>
          <a:p>
            <a:endParaRPr lang="ko-KR" altLang="en-US"/>
          </a:p>
        </p:txBody>
      </p:sp>
      <p:sp>
        <p:nvSpPr>
          <p:cNvPr id="8" name="그림 개체 틀 6">
            <a:extLst>
              <a:ext uri="{FF2B5EF4-FFF2-40B4-BE49-F238E27FC236}">
                <a16:creationId xmlns:a16="http://schemas.microsoft.com/office/drawing/2014/main" id="{9C342CBB-D926-4628-9311-31595CFE9252}"/>
              </a:ext>
            </a:extLst>
          </p:cNvPr>
          <p:cNvSpPr>
            <a:spLocks noGrp="1"/>
          </p:cNvSpPr>
          <p:nvPr>
            <p:ph type="pic" sz="quarter" idx="21"/>
          </p:nvPr>
        </p:nvSpPr>
        <p:spPr>
          <a:xfrm>
            <a:off x="767408" y="764704"/>
            <a:ext cx="3444738" cy="5328592"/>
          </a:xfrm>
        </p:spPr>
        <p:txBody>
          <a:bodyPr/>
          <a:lstStyle/>
          <a:p>
            <a:endParaRPr lang="ko-KR" altLang="en-US"/>
          </a:p>
        </p:txBody>
      </p:sp>
    </p:spTree>
    <p:extLst>
      <p:ext uri="{BB962C8B-B14F-4D97-AF65-F5344CB8AC3E}">
        <p14:creationId xmlns:p14="http://schemas.microsoft.com/office/powerpoint/2010/main" val="282532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6" name="그림 개체 틀 8">
            <a:extLst>
              <a:ext uri="{FF2B5EF4-FFF2-40B4-BE49-F238E27FC236}">
                <a16:creationId xmlns:a16="http://schemas.microsoft.com/office/drawing/2014/main" id="{DA2A599F-E60B-4DB4-ABD4-8954131AC255}"/>
              </a:ext>
            </a:extLst>
          </p:cNvPr>
          <p:cNvSpPr>
            <a:spLocks noGrp="1"/>
          </p:cNvSpPr>
          <p:nvPr>
            <p:ph type="pic" sz="quarter" idx="13"/>
          </p:nvPr>
        </p:nvSpPr>
        <p:spPr>
          <a:xfrm>
            <a:off x="4439816" y="789475"/>
            <a:ext cx="6984776" cy="3672408"/>
          </a:xfrm>
        </p:spPr>
        <p:txBody>
          <a:bodyPr/>
          <a:lstStyle/>
          <a:p>
            <a:endParaRPr lang="ko-KR" altLang="en-US"/>
          </a:p>
        </p:txBody>
      </p:sp>
      <p:sp>
        <p:nvSpPr>
          <p:cNvPr id="3" name="날짜 개체 틀 2">
            <a:extLst>
              <a:ext uri="{FF2B5EF4-FFF2-40B4-BE49-F238E27FC236}">
                <a16:creationId xmlns:a16="http://schemas.microsoft.com/office/drawing/2014/main" id="{CFA427DE-1087-42B4-80F8-497E7AE92AAF}"/>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EFD07845-228A-4392-9085-A15A4272353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4DC1FFE-8BF3-46A8-8A61-BC7E73868A41}"/>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2" name="제목 1">
            <a:extLst>
              <a:ext uri="{FF2B5EF4-FFF2-40B4-BE49-F238E27FC236}">
                <a16:creationId xmlns:a16="http://schemas.microsoft.com/office/drawing/2014/main" id="{BD1AF57F-783F-4BA8-A5A8-EA6D3C7B7A28}"/>
              </a:ext>
            </a:extLst>
          </p:cNvPr>
          <p:cNvSpPr>
            <a:spLocks noGrp="1"/>
          </p:cNvSpPr>
          <p:nvPr>
            <p:ph type="title" hasCustomPrompt="1"/>
          </p:nvPr>
        </p:nvSpPr>
        <p:spPr>
          <a:xfrm>
            <a:off x="623392" y="3356992"/>
            <a:ext cx="3888432" cy="2232248"/>
          </a:xfrm>
        </p:spPr>
        <p:txBody>
          <a:bodyPr anchor="b">
            <a:noAutofit/>
          </a:bodyPr>
          <a:lstStyle>
            <a:lvl1pPr algn="l">
              <a:lnSpc>
                <a:spcPct val="100000"/>
              </a:lnSpc>
              <a:defRPr sz="6000">
                <a:solidFill>
                  <a:schemeClr val="bg1"/>
                </a:solidFill>
                <a:latin typeface="Abril Fatface" panose="02000503000000020003" pitchFamily="2" charset="0"/>
                <a:cs typeface="calibri" panose="00000900000000000000" pitchFamily="2" charset="0"/>
              </a:defRPr>
            </a:lvl1pPr>
          </a:lstStyle>
          <a:p>
            <a:r>
              <a:rPr lang="en-US" altLang="ko-KR" dirty="0"/>
              <a:t>Headline Slide</a:t>
            </a:r>
            <a:endParaRPr lang="ko-KR" altLang="en-US" dirty="0"/>
          </a:p>
        </p:txBody>
      </p:sp>
      <p:sp>
        <p:nvSpPr>
          <p:cNvPr id="8" name="내용 개체 틀 8">
            <a:extLst>
              <a:ext uri="{FF2B5EF4-FFF2-40B4-BE49-F238E27FC236}">
                <a16:creationId xmlns:a16="http://schemas.microsoft.com/office/drawing/2014/main" id="{56F9EFC1-2A80-4569-9B7B-94957D184553}"/>
              </a:ext>
            </a:extLst>
          </p:cNvPr>
          <p:cNvSpPr>
            <a:spLocks noGrp="1"/>
          </p:cNvSpPr>
          <p:nvPr>
            <p:ph sz="quarter" idx="17"/>
          </p:nvPr>
        </p:nvSpPr>
        <p:spPr>
          <a:xfrm>
            <a:off x="5519936" y="4736377"/>
            <a:ext cx="5904655" cy="1140895"/>
          </a:xfrm>
        </p:spPr>
        <p:txBody>
          <a:bodyPr>
            <a:normAutofit/>
          </a:bodyPr>
          <a:lstStyle>
            <a:lvl1pPr marL="0" indent="0" algn="just">
              <a:lnSpc>
                <a:spcPct val="100000"/>
              </a:lnSpc>
              <a:buNone/>
              <a:defRPr sz="1600">
                <a:solidFill>
                  <a:schemeClr val="bg1">
                    <a:lumMod val="50000"/>
                  </a:schemeClr>
                </a:solidFill>
                <a:latin typeface="+mn-lt"/>
              </a:defRPr>
            </a:lvl1pPr>
          </a:lstStyle>
          <a:p>
            <a:pPr lvl="0"/>
            <a:endParaRPr lang="ko-KR" altLang="en-US" dirty="0"/>
          </a:p>
        </p:txBody>
      </p:sp>
    </p:spTree>
    <p:extLst>
      <p:ext uri="{BB962C8B-B14F-4D97-AF65-F5344CB8AC3E}">
        <p14:creationId xmlns:p14="http://schemas.microsoft.com/office/powerpoint/2010/main" val="196355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8B3F4207-20AD-4E0C-A0BA-741DB0E9C275}"/>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14E88B6D-5919-4537-95F5-94644F6C375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543D570D-9D32-4E40-B27F-F3C7E09248EE}"/>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그림 개체 틀 6">
            <a:extLst>
              <a:ext uri="{FF2B5EF4-FFF2-40B4-BE49-F238E27FC236}">
                <a16:creationId xmlns:a16="http://schemas.microsoft.com/office/drawing/2014/main" id="{B46FD270-A84F-4A52-8DEF-577A93ECEEC2}"/>
              </a:ext>
            </a:extLst>
          </p:cNvPr>
          <p:cNvSpPr>
            <a:spLocks noGrp="1"/>
          </p:cNvSpPr>
          <p:nvPr>
            <p:ph type="pic" sz="quarter" idx="21"/>
          </p:nvPr>
        </p:nvSpPr>
        <p:spPr>
          <a:xfrm>
            <a:off x="767408" y="3540546"/>
            <a:ext cx="10657184" cy="2552749"/>
          </a:xfrm>
        </p:spPr>
        <p:txBody>
          <a:bodyPr/>
          <a:lstStyle/>
          <a:p>
            <a:endParaRPr lang="ko-KR" altLang="en-US"/>
          </a:p>
        </p:txBody>
      </p:sp>
      <p:sp>
        <p:nvSpPr>
          <p:cNvPr id="7" name="그림 개체 틀 6">
            <a:extLst>
              <a:ext uri="{FF2B5EF4-FFF2-40B4-BE49-F238E27FC236}">
                <a16:creationId xmlns:a16="http://schemas.microsoft.com/office/drawing/2014/main" id="{733CC1B8-46D4-4BCE-9E78-26AC84F0FB57}"/>
              </a:ext>
            </a:extLst>
          </p:cNvPr>
          <p:cNvSpPr>
            <a:spLocks noGrp="1"/>
          </p:cNvSpPr>
          <p:nvPr>
            <p:ph type="pic" sz="quarter" idx="24"/>
          </p:nvPr>
        </p:nvSpPr>
        <p:spPr>
          <a:xfrm>
            <a:off x="5087888" y="764703"/>
            <a:ext cx="6336704" cy="2664297"/>
          </a:xfrm>
        </p:spPr>
        <p:txBody>
          <a:bodyPr/>
          <a:lstStyle/>
          <a:p>
            <a:endParaRPr lang="ko-KR" altLang="en-US"/>
          </a:p>
        </p:txBody>
      </p:sp>
    </p:spTree>
    <p:extLst>
      <p:ext uri="{BB962C8B-B14F-4D97-AF65-F5344CB8AC3E}">
        <p14:creationId xmlns:p14="http://schemas.microsoft.com/office/powerpoint/2010/main" val="23824757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E1525B41-AC7F-4EBA-990C-222C4243106B}"/>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C07188E7-FE7E-4636-BC92-CF658C58DA0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0F756B7-1316-4173-8359-EBF6CB2F09F6}"/>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그림 개체 틀 6">
            <a:extLst>
              <a:ext uri="{FF2B5EF4-FFF2-40B4-BE49-F238E27FC236}">
                <a16:creationId xmlns:a16="http://schemas.microsoft.com/office/drawing/2014/main" id="{084393FA-FF5B-48EF-92C6-0EE6738EDD19}"/>
              </a:ext>
            </a:extLst>
          </p:cNvPr>
          <p:cNvSpPr>
            <a:spLocks noGrp="1"/>
          </p:cNvSpPr>
          <p:nvPr>
            <p:ph type="pic" sz="quarter" idx="21"/>
          </p:nvPr>
        </p:nvSpPr>
        <p:spPr>
          <a:xfrm>
            <a:off x="3287688" y="1556792"/>
            <a:ext cx="5616624" cy="2686645"/>
          </a:xfrm>
        </p:spPr>
        <p:txBody>
          <a:bodyPr/>
          <a:lstStyle/>
          <a:p>
            <a:endParaRPr lang="ko-KR" altLang="en-US"/>
          </a:p>
        </p:txBody>
      </p:sp>
      <p:sp>
        <p:nvSpPr>
          <p:cNvPr id="7" name="제목 1">
            <a:extLst>
              <a:ext uri="{FF2B5EF4-FFF2-40B4-BE49-F238E27FC236}">
                <a16:creationId xmlns:a16="http://schemas.microsoft.com/office/drawing/2014/main" id="{D681557A-10FF-415C-ADD7-71F16220ACBB}"/>
              </a:ext>
            </a:extLst>
          </p:cNvPr>
          <p:cNvSpPr>
            <a:spLocks noGrp="1"/>
          </p:cNvSpPr>
          <p:nvPr>
            <p:ph type="title" hasCustomPrompt="1"/>
          </p:nvPr>
        </p:nvSpPr>
        <p:spPr>
          <a:xfrm>
            <a:off x="623392" y="773335"/>
            <a:ext cx="2520280" cy="4253558"/>
          </a:xfrm>
        </p:spPr>
        <p:txBody>
          <a:bodyPr anchor="ctr">
            <a:normAutofit/>
          </a:bodyPr>
          <a:lstStyle>
            <a:lvl1pPr algn="l">
              <a:lnSpc>
                <a:spcPct val="100000"/>
              </a:lnSpc>
              <a:defRPr sz="6000">
                <a:solidFill>
                  <a:schemeClr val="accent1">
                    <a:lumMod val="50000"/>
                  </a:schemeClr>
                </a:solidFill>
                <a:latin typeface="Abril Fatface" panose="02000503000000020003" pitchFamily="2" charset="0"/>
                <a:cs typeface="Calibri Light" panose="020F0302020204030204" pitchFamily="34" charset="0"/>
              </a:defRPr>
            </a:lvl1pPr>
          </a:lstStyle>
          <a:p>
            <a:r>
              <a:rPr lang="en-US" altLang="ko-KR" dirty="0"/>
              <a:t>Insert your title</a:t>
            </a:r>
            <a:endParaRPr lang="ko-KR" altLang="en-US" dirty="0"/>
          </a:p>
        </p:txBody>
      </p:sp>
    </p:spTree>
    <p:extLst>
      <p:ext uri="{BB962C8B-B14F-4D97-AF65-F5344CB8AC3E}">
        <p14:creationId xmlns:p14="http://schemas.microsoft.com/office/powerpoint/2010/main" val="8052179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C4EAB2C1-E07E-4BF8-8B39-5327119EFF73}"/>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16CFA1BE-D5A1-462B-A660-D17BC36695DF}"/>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CBF7D9F-7774-4C34-89DE-A631F9E2E4C7}"/>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7" name="그림 개체 틀 6">
            <a:extLst>
              <a:ext uri="{FF2B5EF4-FFF2-40B4-BE49-F238E27FC236}">
                <a16:creationId xmlns:a16="http://schemas.microsoft.com/office/drawing/2014/main" id="{2DE38530-697C-40A1-88A2-4D63CF8DFCBA}"/>
              </a:ext>
            </a:extLst>
          </p:cNvPr>
          <p:cNvSpPr>
            <a:spLocks noGrp="1"/>
          </p:cNvSpPr>
          <p:nvPr>
            <p:ph type="pic" sz="quarter" idx="13"/>
          </p:nvPr>
        </p:nvSpPr>
        <p:spPr>
          <a:xfrm>
            <a:off x="6926855" y="836713"/>
            <a:ext cx="4497737" cy="2376264"/>
          </a:xfrm>
        </p:spPr>
        <p:txBody>
          <a:bodyPr/>
          <a:lstStyle/>
          <a:p>
            <a:endParaRPr lang="ko-KR" altLang="en-US"/>
          </a:p>
        </p:txBody>
      </p:sp>
      <p:sp>
        <p:nvSpPr>
          <p:cNvPr id="9" name="그림 개체 틀 6">
            <a:extLst>
              <a:ext uri="{FF2B5EF4-FFF2-40B4-BE49-F238E27FC236}">
                <a16:creationId xmlns:a16="http://schemas.microsoft.com/office/drawing/2014/main" id="{EBDD2E6C-86A4-40C9-A86A-1F182587F7E2}"/>
              </a:ext>
            </a:extLst>
          </p:cNvPr>
          <p:cNvSpPr>
            <a:spLocks noGrp="1"/>
          </p:cNvSpPr>
          <p:nvPr>
            <p:ph type="pic" sz="quarter" idx="14"/>
          </p:nvPr>
        </p:nvSpPr>
        <p:spPr>
          <a:xfrm>
            <a:off x="767408" y="3212976"/>
            <a:ext cx="4968552" cy="2808312"/>
          </a:xfrm>
        </p:spPr>
        <p:txBody>
          <a:bodyPr/>
          <a:lstStyle/>
          <a:p>
            <a:endParaRPr lang="ko-KR" altLang="en-US"/>
          </a:p>
        </p:txBody>
      </p:sp>
    </p:spTree>
    <p:extLst>
      <p:ext uri="{BB962C8B-B14F-4D97-AF65-F5344CB8AC3E}">
        <p14:creationId xmlns:p14="http://schemas.microsoft.com/office/powerpoint/2010/main" val="13642130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923740D7-F702-4096-B1A6-E8BABF1D00D6}"/>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3BC077AF-E0F4-42FD-B474-26052CB7AF4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2EE7B945-84CD-41BE-863D-F21FA9BE7456}"/>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19" name="그림 개체 틀 14">
            <a:extLst>
              <a:ext uri="{FF2B5EF4-FFF2-40B4-BE49-F238E27FC236}">
                <a16:creationId xmlns:a16="http://schemas.microsoft.com/office/drawing/2014/main" id="{0348EC5D-268E-4004-8505-75F6934F1DD2}"/>
              </a:ext>
            </a:extLst>
          </p:cNvPr>
          <p:cNvSpPr>
            <a:spLocks noGrp="1"/>
          </p:cNvSpPr>
          <p:nvPr>
            <p:ph type="pic" sz="quarter" idx="17"/>
          </p:nvPr>
        </p:nvSpPr>
        <p:spPr>
          <a:xfrm>
            <a:off x="3359696" y="4386618"/>
            <a:ext cx="3143672" cy="1916832"/>
          </a:xfrm>
        </p:spPr>
        <p:txBody>
          <a:bodyPr/>
          <a:lstStyle/>
          <a:p>
            <a:endParaRPr lang="ko-KR" altLang="en-US"/>
          </a:p>
        </p:txBody>
      </p:sp>
      <p:sp>
        <p:nvSpPr>
          <p:cNvPr id="21" name="그림 개체 틀 14">
            <a:extLst>
              <a:ext uri="{FF2B5EF4-FFF2-40B4-BE49-F238E27FC236}">
                <a16:creationId xmlns:a16="http://schemas.microsoft.com/office/drawing/2014/main" id="{FB4A6B23-D69B-4D89-B104-D1C1B96B4BC8}"/>
              </a:ext>
            </a:extLst>
          </p:cNvPr>
          <p:cNvSpPr>
            <a:spLocks noGrp="1"/>
          </p:cNvSpPr>
          <p:nvPr>
            <p:ph type="pic" sz="quarter" idx="19"/>
          </p:nvPr>
        </p:nvSpPr>
        <p:spPr>
          <a:xfrm>
            <a:off x="6960096" y="764704"/>
            <a:ext cx="4464496" cy="4388350"/>
          </a:xfrm>
        </p:spPr>
        <p:txBody>
          <a:bodyPr/>
          <a:lstStyle/>
          <a:p>
            <a:endParaRPr lang="ko-KR" altLang="en-US"/>
          </a:p>
        </p:txBody>
      </p:sp>
      <p:sp>
        <p:nvSpPr>
          <p:cNvPr id="22" name="그림 개체 틀 14">
            <a:extLst>
              <a:ext uri="{FF2B5EF4-FFF2-40B4-BE49-F238E27FC236}">
                <a16:creationId xmlns:a16="http://schemas.microsoft.com/office/drawing/2014/main" id="{ADF708B5-500D-4387-B84B-8AABE9C6BA9A}"/>
              </a:ext>
            </a:extLst>
          </p:cNvPr>
          <p:cNvSpPr>
            <a:spLocks noGrp="1"/>
          </p:cNvSpPr>
          <p:nvPr>
            <p:ph type="pic" sz="quarter" idx="20"/>
          </p:nvPr>
        </p:nvSpPr>
        <p:spPr>
          <a:xfrm>
            <a:off x="3363313" y="764704"/>
            <a:ext cx="3143672" cy="3136789"/>
          </a:xfrm>
        </p:spPr>
        <p:txBody>
          <a:bodyPr/>
          <a:lstStyle/>
          <a:p>
            <a:endParaRPr lang="ko-KR" altLang="en-US"/>
          </a:p>
        </p:txBody>
      </p:sp>
    </p:spTree>
    <p:extLst>
      <p:ext uri="{BB962C8B-B14F-4D97-AF65-F5344CB8AC3E}">
        <p14:creationId xmlns:p14="http://schemas.microsoft.com/office/powerpoint/2010/main" val="28352927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4A224767-E394-4A8F-BD7F-BF18489B5007}"/>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2EB99BDF-A34E-4496-9864-4AAF98C74F8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B3F24D3-0ECD-4AD0-BB9F-92D04967E0A2}"/>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11" name="그림 개체 틀 14">
            <a:extLst>
              <a:ext uri="{FF2B5EF4-FFF2-40B4-BE49-F238E27FC236}">
                <a16:creationId xmlns:a16="http://schemas.microsoft.com/office/drawing/2014/main" id="{F68FA0EB-4F7B-4045-89E7-142D291EDE03}"/>
              </a:ext>
            </a:extLst>
          </p:cNvPr>
          <p:cNvSpPr>
            <a:spLocks noGrp="1"/>
          </p:cNvSpPr>
          <p:nvPr>
            <p:ph type="pic" sz="quarter" idx="17"/>
          </p:nvPr>
        </p:nvSpPr>
        <p:spPr>
          <a:xfrm>
            <a:off x="4748911" y="4386618"/>
            <a:ext cx="3143672" cy="1916832"/>
          </a:xfrm>
        </p:spPr>
        <p:txBody>
          <a:bodyPr/>
          <a:lstStyle/>
          <a:p>
            <a:endParaRPr lang="ko-KR" altLang="en-US"/>
          </a:p>
        </p:txBody>
      </p:sp>
      <p:sp>
        <p:nvSpPr>
          <p:cNvPr id="12" name="그림 개체 틀 14">
            <a:extLst>
              <a:ext uri="{FF2B5EF4-FFF2-40B4-BE49-F238E27FC236}">
                <a16:creationId xmlns:a16="http://schemas.microsoft.com/office/drawing/2014/main" id="{D72DD7CC-58E0-4CC8-80F0-56C6D43845D4}"/>
              </a:ext>
            </a:extLst>
          </p:cNvPr>
          <p:cNvSpPr>
            <a:spLocks noGrp="1"/>
          </p:cNvSpPr>
          <p:nvPr>
            <p:ph type="pic" sz="quarter" idx="19"/>
          </p:nvPr>
        </p:nvSpPr>
        <p:spPr>
          <a:xfrm>
            <a:off x="767408" y="764704"/>
            <a:ext cx="3528392" cy="3621914"/>
          </a:xfrm>
        </p:spPr>
        <p:txBody>
          <a:bodyPr/>
          <a:lstStyle/>
          <a:p>
            <a:endParaRPr lang="ko-KR" altLang="en-US"/>
          </a:p>
        </p:txBody>
      </p:sp>
      <p:sp>
        <p:nvSpPr>
          <p:cNvPr id="13" name="그림 개체 틀 14">
            <a:extLst>
              <a:ext uri="{FF2B5EF4-FFF2-40B4-BE49-F238E27FC236}">
                <a16:creationId xmlns:a16="http://schemas.microsoft.com/office/drawing/2014/main" id="{228F4DAF-B460-42D2-BAAB-02D9416E84BD}"/>
              </a:ext>
            </a:extLst>
          </p:cNvPr>
          <p:cNvSpPr>
            <a:spLocks noGrp="1"/>
          </p:cNvSpPr>
          <p:nvPr>
            <p:ph type="pic" sz="quarter" idx="20"/>
          </p:nvPr>
        </p:nvSpPr>
        <p:spPr>
          <a:xfrm>
            <a:off x="4752528" y="764704"/>
            <a:ext cx="3143672" cy="3136789"/>
          </a:xfrm>
        </p:spPr>
        <p:txBody>
          <a:bodyPr/>
          <a:lstStyle/>
          <a:p>
            <a:endParaRPr lang="ko-KR" altLang="en-US"/>
          </a:p>
        </p:txBody>
      </p:sp>
      <p:sp>
        <p:nvSpPr>
          <p:cNvPr id="22" name="그림 개체 틀 14">
            <a:extLst>
              <a:ext uri="{FF2B5EF4-FFF2-40B4-BE49-F238E27FC236}">
                <a16:creationId xmlns:a16="http://schemas.microsoft.com/office/drawing/2014/main" id="{57A77CB6-4FF6-49D7-A180-93947833DEB8}"/>
              </a:ext>
            </a:extLst>
          </p:cNvPr>
          <p:cNvSpPr>
            <a:spLocks noGrp="1"/>
          </p:cNvSpPr>
          <p:nvPr>
            <p:ph type="pic" sz="quarter" idx="21"/>
          </p:nvPr>
        </p:nvSpPr>
        <p:spPr>
          <a:xfrm>
            <a:off x="767408" y="4869160"/>
            <a:ext cx="3528392" cy="1434290"/>
          </a:xfrm>
        </p:spPr>
        <p:txBody>
          <a:bodyPr/>
          <a:lstStyle/>
          <a:p>
            <a:endParaRPr lang="ko-KR" altLang="en-US"/>
          </a:p>
        </p:txBody>
      </p:sp>
    </p:spTree>
    <p:extLst>
      <p:ext uri="{BB962C8B-B14F-4D97-AF65-F5344CB8AC3E}">
        <p14:creationId xmlns:p14="http://schemas.microsoft.com/office/powerpoint/2010/main" val="389225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076388B6-94EA-4EBA-876B-3E8B557B804B}"/>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2496E68C-A3C3-4D6D-8C20-FFAC213A656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1A5E6FC-0498-4939-B07E-3E4CA45B6900}"/>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7" name="그림 개체 틀 6">
            <a:extLst>
              <a:ext uri="{FF2B5EF4-FFF2-40B4-BE49-F238E27FC236}">
                <a16:creationId xmlns:a16="http://schemas.microsoft.com/office/drawing/2014/main" id="{5AE46389-30A4-4627-8BB2-B8616911499C}"/>
              </a:ext>
            </a:extLst>
          </p:cNvPr>
          <p:cNvSpPr>
            <a:spLocks noGrp="1"/>
          </p:cNvSpPr>
          <p:nvPr>
            <p:ph type="pic" sz="quarter" idx="13"/>
          </p:nvPr>
        </p:nvSpPr>
        <p:spPr>
          <a:xfrm>
            <a:off x="3108325" y="980728"/>
            <a:ext cx="5975350" cy="2962275"/>
          </a:xfrm>
        </p:spPr>
        <p:txBody>
          <a:bodyPr/>
          <a:lstStyle/>
          <a:p>
            <a:endParaRPr lang="ko-KR" altLang="en-US"/>
          </a:p>
        </p:txBody>
      </p:sp>
      <p:sp>
        <p:nvSpPr>
          <p:cNvPr id="8" name="제목 1">
            <a:extLst>
              <a:ext uri="{FF2B5EF4-FFF2-40B4-BE49-F238E27FC236}">
                <a16:creationId xmlns:a16="http://schemas.microsoft.com/office/drawing/2014/main" id="{0C0E3210-E1DB-45FA-9119-EF4AC39F6D57}"/>
              </a:ext>
            </a:extLst>
          </p:cNvPr>
          <p:cNvSpPr>
            <a:spLocks noGrp="1"/>
          </p:cNvSpPr>
          <p:nvPr>
            <p:ph type="title" hasCustomPrompt="1"/>
          </p:nvPr>
        </p:nvSpPr>
        <p:spPr>
          <a:xfrm>
            <a:off x="8328248" y="4437112"/>
            <a:ext cx="3024336" cy="2088232"/>
          </a:xfrm>
        </p:spPr>
        <p:txBody>
          <a:bodyPr anchor="t">
            <a:normAutofit/>
          </a:bodyPr>
          <a:lstStyle>
            <a:lvl1pPr algn="l">
              <a:lnSpc>
                <a:spcPct val="100000"/>
              </a:lnSpc>
              <a:defRPr sz="3600">
                <a:solidFill>
                  <a:schemeClr val="tx1"/>
                </a:solidFill>
                <a:latin typeface="Abril Fatface" panose="02000503000000020003" pitchFamily="2" charset="0"/>
                <a:cs typeface="Calibri Light" panose="020F0302020204030204" pitchFamily="34" charset="0"/>
              </a:defRPr>
            </a:lvl1pPr>
          </a:lstStyle>
          <a:p>
            <a:r>
              <a:rPr lang="en-US" altLang="ko-KR" dirty="0"/>
              <a:t>Insert</a:t>
            </a:r>
            <a:br>
              <a:rPr lang="en-US" altLang="ko-KR" dirty="0"/>
            </a:br>
            <a:r>
              <a:rPr lang="en-US" altLang="ko-KR" dirty="0"/>
              <a:t>your title here</a:t>
            </a:r>
            <a:endParaRPr lang="ko-KR" altLang="en-US" dirty="0"/>
          </a:p>
        </p:txBody>
      </p:sp>
      <p:sp>
        <p:nvSpPr>
          <p:cNvPr id="9" name="내용 개체 틀 8">
            <a:extLst>
              <a:ext uri="{FF2B5EF4-FFF2-40B4-BE49-F238E27FC236}">
                <a16:creationId xmlns:a16="http://schemas.microsoft.com/office/drawing/2014/main" id="{E66C340E-2F9A-4B6D-BD53-686F6E18DB0C}"/>
              </a:ext>
            </a:extLst>
          </p:cNvPr>
          <p:cNvSpPr>
            <a:spLocks noGrp="1"/>
          </p:cNvSpPr>
          <p:nvPr>
            <p:ph sz="quarter" idx="14"/>
          </p:nvPr>
        </p:nvSpPr>
        <p:spPr>
          <a:xfrm>
            <a:off x="3108325" y="4581128"/>
            <a:ext cx="4717083" cy="1656184"/>
          </a:xfrm>
        </p:spPr>
        <p:txBody>
          <a:bodyPr>
            <a:normAutofit/>
          </a:bodyPr>
          <a:lstStyle>
            <a:lvl1pPr marL="0" indent="0" algn="r">
              <a:lnSpc>
                <a:spcPct val="100000"/>
              </a:lnSpc>
              <a:buNone/>
              <a:defRPr sz="1600">
                <a:solidFill>
                  <a:schemeClr val="bg1">
                    <a:lumMod val="50000"/>
                  </a:schemeClr>
                </a:solidFill>
                <a:latin typeface="+mn-lt"/>
              </a:defRPr>
            </a:lvl1pPr>
          </a:lstStyle>
          <a:p>
            <a:pPr lvl="0"/>
            <a:endParaRPr lang="ko-KR" altLang="en-US" dirty="0"/>
          </a:p>
        </p:txBody>
      </p:sp>
      <p:sp>
        <p:nvSpPr>
          <p:cNvPr id="11" name="텍스트 개체 틀 10">
            <a:extLst>
              <a:ext uri="{FF2B5EF4-FFF2-40B4-BE49-F238E27FC236}">
                <a16:creationId xmlns:a16="http://schemas.microsoft.com/office/drawing/2014/main" id="{3DAE9002-9F37-48EA-841E-300FCB8F610D}"/>
              </a:ext>
            </a:extLst>
          </p:cNvPr>
          <p:cNvSpPr>
            <a:spLocks noGrp="1"/>
          </p:cNvSpPr>
          <p:nvPr>
            <p:ph type="body" sz="quarter" idx="15"/>
          </p:nvPr>
        </p:nvSpPr>
        <p:spPr>
          <a:xfrm rot="16200000">
            <a:off x="-547130" y="3178783"/>
            <a:ext cx="4541341" cy="1297360"/>
          </a:xfrm>
        </p:spPr>
        <p:txBody>
          <a:bodyPr>
            <a:normAutofit/>
          </a:bodyPr>
          <a:lstStyle>
            <a:lvl1pPr marL="0" indent="0">
              <a:buNone/>
              <a:defRPr sz="4400">
                <a:solidFill>
                  <a:schemeClr val="accent1">
                    <a:lumMod val="20000"/>
                    <a:lumOff val="80000"/>
                  </a:schemeClr>
                </a:solidFill>
                <a:latin typeface="Abril Fatface" panose="02000503000000020003" pitchFamily="2" charset="0"/>
              </a:defRPr>
            </a:lvl1pPr>
          </a:lstStyle>
          <a:p>
            <a:pPr lvl="0"/>
            <a:endParaRPr lang="ko-KR" altLang="en-US" dirty="0"/>
          </a:p>
        </p:txBody>
      </p:sp>
    </p:spTree>
    <p:extLst>
      <p:ext uri="{BB962C8B-B14F-4D97-AF65-F5344CB8AC3E}">
        <p14:creationId xmlns:p14="http://schemas.microsoft.com/office/powerpoint/2010/main" val="749241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0_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20CF73-9229-4B24-A391-84B8B6836F61}"/>
              </a:ext>
            </a:extLst>
          </p:cNvPr>
          <p:cNvSpPr>
            <a:spLocks noGrp="1"/>
          </p:cNvSpPr>
          <p:nvPr>
            <p:ph type="title" hasCustomPrompt="1"/>
          </p:nvPr>
        </p:nvSpPr>
        <p:spPr>
          <a:xfrm>
            <a:off x="3107668" y="2276872"/>
            <a:ext cx="5976664" cy="3456384"/>
          </a:xfrm>
        </p:spPr>
        <p:txBody>
          <a:bodyPr>
            <a:noAutofit/>
          </a:bodyPr>
          <a:lstStyle>
            <a:lvl1pPr algn="ctr">
              <a:lnSpc>
                <a:spcPct val="100000"/>
              </a:lnSpc>
              <a:defRPr sz="8000">
                <a:solidFill>
                  <a:schemeClr val="bg1"/>
                </a:solidFill>
                <a:latin typeface="Abril Fatface" panose="02000503000000020003" pitchFamily="2" charset="0"/>
                <a:cs typeface="Calibri" panose="020F0502020204030204" pitchFamily="34" charset="0"/>
              </a:defRPr>
            </a:lvl1pPr>
          </a:lstStyle>
          <a:p>
            <a:r>
              <a:rPr lang="en-US" altLang="ko-KR" dirty="0"/>
              <a:t>Your title</a:t>
            </a:r>
            <a:endParaRPr lang="ko-KR" altLang="en-US" dirty="0"/>
          </a:p>
        </p:txBody>
      </p:sp>
      <p:sp>
        <p:nvSpPr>
          <p:cNvPr id="3" name="날짜 개체 틀 2">
            <a:extLst>
              <a:ext uri="{FF2B5EF4-FFF2-40B4-BE49-F238E27FC236}">
                <a16:creationId xmlns:a16="http://schemas.microsoft.com/office/drawing/2014/main" id="{37970EC8-F341-46F0-B3E9-0EF00C397868}"/>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41F9AADB-66B9-48B8-9796-A2643B523BD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BFB539C-63E2-4459-B37C-38A6969BF4AB}"/>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16715460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5_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EADF23-7877-406B-B2D0-FB8966B7570F}"/>
              </a:ext>
            </a:extLst>
          </p:cNvPr>
          <p:cNvSpPr>
            <a:spLocks noGrp="1"/>
          </p:cNvSpPr>
          <p:nvPr>
            <p:ph type="title" hasCustomPrompt="1"/>
          </p:nvPr>
        </p:nvSpPr>
        <p:spPr>
          <a:xfrm>
            <a:off x="838200" y="260648"/>
            <a:ext cx="10515600" cy="1325563"/>
          </a:xfrm>
        </p:spPr>
        <p:txBody>
          <a:bodyPr>
            <a:normAutofit/>
          </a:bodyPr>
          <a:lstStyle>
            <a:lvl1pPr algn="ctr">
              <a:defRPr sz="4800">
                <a:solidFill>
                  <a:schemeClr val="tx2"/>
                </a:solidFill>
                <a:latin typeface="Abril Fatface" panose="02000503000000020003" pitchFamily="2" charset="0"/>
              </a:defRPr>
            </a:lvl1pPr>
          </a:lstStyle>
          <a:p>
            <a:r>
              <a:rPr lang="en-US" altLang="ko-KR" dirty="0"/>
              <a:t>Your great subtitle in this line</a:t>
            </a:r>
            <a:endParaRPr lang="ko-KR" altLang="en-US" dirty="0"/>
          </a:p>
        </p:txBody>
      </p:sp>
      <p:sp>
        <p:nvSpPr>
          <p:cNvPr id="3" name="날짜 개체 틀 2">
            <a:extLst>
              <a:ext uri="{FF2B5EF4-FFF2-40B4-BE49-F238E27FC236}">
                <a16:creationId xmlns:a16="http://schemas.microsoft.com/office/drawing/2014/main" id="{65105DB0-3E31-420C-B6B3-BF776E273822}"/>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DAA793F6-3A00-4003-87D2-F78BF7B8529B}"/>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E84D43F9-FE09-45D7-9FA8-5613D657EADA}"/>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7" name="텍스트 개체 틀 6">
            <a:extLst>
              <a:ext uri="{FF2B5EF4-FFF2-40B4-BE49-F238E27FC236}">
                <a16:creationId xmlns:a16="http://schemas.microsoft.com/office/drawing/2014/main" id="{005EB595-0FA2-438D-A9B7-B92C3E084C19}"/>
              </a:ext>
            </a:extLst>
          </p:cNvPr>
          <p:cNvSpPr>
            <a:spLocks noGrp="1"/>
          </p:cNvSpPr>
          <p:nvPr>
            <p:ph type="body" sz="quarter" idx="13" hasCustomPrompt="1"/>
          </p:nvPr>
        </p:nvSpPr>
        <p:spPr>
          <a:xfrm>
            <a:off x="838200" y="1225873"/>
            <a:ext cx="10515600" cy="402927"/>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accent5"/>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You can create a complete PowerPoint presentation that best suits your needs.</a:t>
            </a:r>
          </a:p>
        </p:txBody>
      </p:sp>
    </p:spTree>
    <p:extLst>
      <p:ext uri="{BB962C8B-B14F-4D97-AF65-F5344CB8AC3E}">
        <p14:creationId xmlns:p14="http://schemas.microsoft.com/office/powerpoint/2010/main" val="34659733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2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64FF17F8-0F16-4578-9D58-39E6C3ECA9E8}"/>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E05A1A04-12A8-48D5-8D55-E620336EE12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D3C336A-8251-4C9A-B6CF-1F58A57C3B01}"/>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7" name="그림 개체 틀 6">
            <a:extLst>
              <a:ext uri="{FF2B5EF4-FFF2-40B4-BE49-F238E27FC236}">
                <a16:creationId xmlns:a16="http://schemas.microsoft.com/office/drawing/2014/main" id="{50BE96EF-9CC6-471B-B854-9E2CACB6A5C8}"/>
              </a:ext>
            </a:extLst>
          </p:cNvPr>
          <p:cNvSpPr>
            <a:spLocks noGrp="1"/>
          </p:cNvSpPr>
          <p:nvPr>
            <p:ph type="pic" sz="quarter" idx="13"/>
          </p:nvPr>
        </p:nvSpPr>
        <p:spPr>
          <a:xfrm>
            <a:off x="0" y="0"/>
            <a:ext cx="12192000" cy="6858000"/>
          </a:xfrm>
        </p:spPr>
        <p:txBody>
          <a:bodyPr/>
          <a:lstStyle/>
          <a:p>
            <a:endParaRPr lang="ko-KR" altLang="en-US" dirty="0"/>
          </a:p>
        </p:txBody>
      </p:sp>
      <p:sp>
        <p:nvSpPr>
          <p:cNvPr id="2" name="제목 1">
            <a:extLst>
              <a:ext uri="{FF2B5EF4-FFF2-40B4-BE49-F238E27FC236}">
                <a16:creationId xmlns:a16="http://schemas.microsoft.com/office/drawing/2014/main" id="{169887FD-2DC2-45F5-833B-599E58F2F043}"/>
              </a:ext>
            </a:extLst>
          </p:cNvPr>
          <p:cNvSpPr>
            <a:spLocks noGrp="1"/>
          </p:cNvSpPr>
          <p:nvPr>
            <p:ph type="title" hasCustomPrompt="1"/>
          </p:nvPr>
        </p:nvSpPr>
        <p:spPr>
          <a:xfrm>
            <a:off x="1881989" y="2411691"/>
            <a:ext cx="4393704" cy="2736304"/>
          </a:xfrm>
        </p:spPr>
        <p:txBody>
          <a:bodyPr anchor="t">
            <a:noAutofit/>
          </a:bodyPr>
          <a:lstStyle>
            <a:lvl1pPr algn="l">
              <a:defRPr sz="8800">
                <a:solidFill>
                  <a:schemeClr val="bg1"/>
                </a:solidFill>
                <a:latin typeface="Abril Fatface" panose="02000503000000020003" pitchFamily="2" charset="0"/>
                <a:cs typeface="Calibri Light" panose="020F0302020204030204" pitchFamily="34" charset="0"/>
              </a:defRPr>
            </a:lvl1pPr>
          </a:lstStyle>
          <a:p>
            <a:r>
              <a:rPr lang="en-US" altLang="ko-KR" dirty="0"/>
              <a:t>Thank</a:t>
            </a:r>
            <a:br>
              <a:rPr lang="en-US" altLang="ko-KR" dirty="0"/>
            </a:br>
            <a:r>
              <a:rPr lang="en-US" altLang="ko-KR" dirty="0"/>
              <a:t>you</a:t>
            </a:r>
            <a:endParaRPr lang="ko-KR" altLang="en-US" dirty="0"/>
          </a:p>
        </p:txBody>
      </p:sp>
    </p:spTree>
    <p:extLst>
      <p:ext uri="{BB962C8B-B14F-4D97-AF65-F5344CB8AC3E}">
        <p14:creationId xmlns:p14="http://schemas.microsoft.com/office/powerpoint/2010/main" val="27724888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0E8589-2A0F-4B8B-8CDD-DC04972A0F26}"/>
              </a:ext>
            </a:extLst>
          </p:cNvPr>
          <p:cNvSpPr>
            <a:spLocks noGrp="1"/>
          </p:cNvSpPr>
          <p:nvPr>
            <p:ph type="title" hasCustomPrompt="1"/>
          </p:nvPr>
        </p:nvSpPr>
        <p:spPr>
          <a:xfrm>
            <a:off x="7680176" y="2924944"/>
            <a:ext cx="3673624" cy="3168352"/>
          </a:xfrm>
        </p:spPr>
        <p:txBody>
          <a:bodyPr anchor="b">
            <a:normAutofit/>
          </a:bodyPr>
          <a:lstStyle>
            <a:lvl1pPr algn="r">
              <a:defRPr sz="6000">
                <a:solidFill>
                  <a:schemeClr val="bg1"/>
                </a:solidFill>
                <a:latin typeface="Abril Fatface" panose="02000503000000020003" pitchFamily="2" charset="0"/>
                <a:cs typeface="Calibri Light" panose="020F0302020204030204" pitchFamily="34" charset="0"/>
              </a:defRPr>
            </a:lvl1pPr>
          </a:lstStyle>
          <a:p>
            <a:r>
              <a:rPr lang="en-US" altLang="ko-KR" dirty="0"/>
              <a:t>VECTOR ICON SET</a:t>
            </a:r>
            <a:endParaRPr lang="ko-KR" altLang="en-US" dirty="0"/>
          </a:p>
        </p:txBody>
      </p:sp>
      <p:sp>
        <p:nvSpPr>
          <p:cNvPr id="3" name="날짜 개체 틀 2">
            <a:extLst>
              <a:ext uri="{FF2B5EF4-FFF2-40B4-BE49-F238E27FC236}">
                <a16:creationId xmlns:a16="http://schemas.microsoft.com/office/drawing/2014/main" id="{13EE6B90-4549-49F2-94E2-B3B6BB4DC883}"/>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891F51BA-50A6-44AE-A7A8-FEBFF58E28CB}"/>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5B376B0A-6274-426A-865B-8E2D70E01648}"/>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469606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844C5FC4-E547-4D65-924B-BEF7A3C98AE7}"/>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EC861D8B-C7BC-4D78-942E-07A43443EEC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FEC312E-8736-44FC-8985-6FE480FEDFFD}"/>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그림 개체 틀 6">
            <a:extLst>
              <a:ext uri="{FF2B5EF4-FFF2-40B4-BE49-F238E27FC236}">
                <a16:creationId xmlns:a16="http://schemas.microsoft.com/office/drawing/2014/main" id="{B1C165E2-B193-4462-A0CE-66FE076FCD91}"/>
              </a:ext>
            </a:extLst>
          </p:cNvPr>
          <p:cNvSpPr>
            <a:spLocks noGrp="1"/>
          </p:cNvSpPr>
          <p:nvPr>
            <p:ph type="pic" sz="quarter" idx="15"/>
          </p:nvPr>
        </p:nvSpPr>
        <p:spPr>
          <a:xfrm>
            <a:off x="767409" y="0"/>
            <a:ext cx="4185591" cy="5949280"/>
          </a:xfrm>
        </p:spPr>
        <p:txBody>
          <a:bodyPr/>
          <a:lstStyle/>
          <a:p>
            <a:endParaRPr lang="ko-KR" altLang="en-US"/>
          </a:p>
        </p:txBody>
      </p:sp>
    </p:spTree>
    <p:extLst>
      <p:ext uri="{BB962C8B-B14F-4D97-AF65-F5344CB8AC3E}">
        <p14:creationId xmlns:p14="http://schemas.microsoft.com/office/powerpoint/2010/main" val="343084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5A922AA5-6120-484D-B60D-4A7768BEA7D9}"/>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F74FA721-5DB8-4F89-91C2-9836F4DC69B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0701C7E8-51F5-4257-8481-A593842599E6}"/>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8" name="그림 개체 틀 8">
            <a:extLst>
              <a:ext uri="{FF2B5EF4-FFF2-40B4-BE49-F238E27FC236}">
                <a16:creationId xmlns:a16="http://schemas.microsoft.com/office/drawing/2014/main" id="{263C4A1D-D138-48F7-A843-5087754C2EBF}"/>
              </a:ext>
            </a:extLst>
          </p:cNvPr>
          <p:cNvSpPr>
            <a:spLocks noGrp="1"/>
          </p:cNvSpPr>
          <p:nvPr>
            <p:ph type="pic" sz="quarter" idx="14"/>
          </p:nvPr>
        </p:nvSpPr>
        <p:spPr>
          <a:xfrm>
            <a:off x="5951984" y="836712"/>
            <a:ext cx="5472607" cy="2517768"/>
          </a:xfrm>
        </p:spPr>
        <p:txBody>
          <a:bodyPr/>
          <a:lstStyle/>
          <a:p>
            <a:endParaRPr lang="ko-KR" altLang="en-US"/>
          </a:p>
        </p:txBody>
      </p:sp>
      <p:sp>
        <p:nvSpPr>
          <p:cNvPr id="11" name="그림 개체 틀 8">
            <a:extLst>
              <a:ext uri="{FF2B5EF4-FFF2-40B4-BE49-F238E27FC236}">
                <a16:creationId xmlns:a16="http://schemas.microsoft.com/office/drawing/2014/main" id="{EED2C7D1-8E82-4FE1-A685-4886827791CB}"/>
              </a:ext>
            </a:extLst>
          </p:cNvPr>
          <p:cNvSpPr>
            <a:spLocks noGrp="1"/>
          </p:cNvSpPr>
          <p:nvPr>
            <p:ph type="pic" sz="quarter" idx="15"/>
          </p:nvPr>
        </p:nvSpPr>
        <p:spPr>
          <a:xfrm>
            <a:off x="5951984" y="3503521"/>
            <a:ext cx="5472607" cy="2517768"/>
          </a:xfrm>
        </p:spPr>
        <p:txBody>
          <a:bodyPr/>
          <a:lstStyle/>
          <a:p>
            <a:endParaRPr lang="ko-KR" altLang="en-US"/>
          </a:p>
        </p:txBody>
      </p:sp>
    </p:spTree>
    <p:extLst>
      <p:ext uri="{BB962C8B-B14F-4D97-AF65-F5344CB8AC3E}">
        <p14:creationId xmlns:p14="http://schemas.microsoft.com/office/powerpoint/2010/main" val="311078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
        <p:nvSpPr>
          <p:cNvPr id="28" name="그림 개체 틀 6">
            <a:extLst>
              <a:ext uri="{FF2B5EF4-FFF2-40B4-BE49-F238E27FC236}">
                <a16:creationId xmlns:a16="http://schemas.microsoft.com/office/drawing/2014/main" id="{8541985A-25CB-4A8A-AE95-27631FC0CF2E}"/>
              </a:ext>
            </a:extLst>
          </p:cNvPr>
          <p:cNvSpPr>
            <a:spLocks noGrp="1"/>
          </p:cNvSpPr>
          <p:nvPr>
            <p:ph type="pic" sz="quarter" idx="24"/>
          </p:nvPr>
        </p:nvSpPr>
        <p:spPr>
          <a:xfrm>
            <a:off x="7979854" y="2600908"/>
            <a:ext cx="3444738" cy="3492388"/>
          </a:xfrm>
        </p:spPr>
        <p:txBody>
          <a:bodyPr/>
          <a:lstStyle/>
          <a:p>
            <a:endParaRPr lang="ko-KR" altLang="en-US"/>
          </a:p>
        </p:txBody>
      </p:sp>
      <p:sp>
        <p:nvSpPr>
          <p:cNvPr id="26" name="그림 개체 틀 6">
            <a:extLst>
              <a:ext uri="{FF2B5EF4-FFF2-40B4-BE49-F238E27FC236}">
                <a16:creationId xmlns:a16="http://schemas.microsoft.com/office/drawing/2014/main" id="{A68FDF67-FD3F-4DE1-A48B-9A5F54E72A3B}"/>
              </a:ext>
            </a:extLst>
          </p:cNvPr>
          <p:cNvSpPr>
            <a:spLocks noGrp="1"/>
          </p:cNvSpPr>
          <p:nvPr>
            <p:ph type="pic" sz="quarter" idx="23"/>
          </p:nvPr>
        </p:nvSpPr>
        <p:spPr>
          <a:xfrm>
            <a:off x="4373631" y="764704"/>
            <a:ext cx="3444738" cy="3492388"/>
          </a:xfrm>
        </p:spPr>
        <p:txBody>
          <a:bodyPr/>
          <a:lstStyle/>
          <a:p>
            <a:endParaRPr lang="ko-KR" altLang="en-US"/>
          </a:p>
        </p:txBody>
      </p:sp>
      <p:sp>
        <p:nvSpPr>
          <p:cNvPr id="25" name="그림 개체 틀 6">
            <a:extLst>
              <a:ext uri="{FF2B5EF4-FFF2-40B4-BE49-F238E27FC236}">
                <a16:creationId xmlns:a16="http://schemas.microsoft.com/office/drawing/2014/main" id="{741EB954-6196-48E1-9634-00955F993EBD}"/>
              </a:ext>
            </a:extLst>
          </p:cNvPr>
          <p:cNvSpPr>
            <a:spLocks noGrp="1"/>
          </p:cNvSpPr>
          <p:nvPr>
            <p:ph type="pic" sz="quarter" idx="22"/>
          </p:nvPr>
        </p:nvSpPr>
        <p:spPr>
          <a:xfrm>
            <a:off x="4373631" y="4437112"/>
            <a:ext cx="3444738" cy="1656184"/>
          </a:xfrm>
        </p:spPr>
        <p:txBody>
          <a:bodyPr/>
          <a:lstStyle/>
          <a:p>
            <a:endParaRPr lang="ko-KR" altLang="en-US"/>
          </a:p>
        </p:txBody>
      </p:sp>
      <p:sp>
        <p:nvSpPr>
          <p:cNvPr id="24" name="그림 개체 틀 6">
            <a:extLst>
              <a:ext uri="{FF2B5EF4-FFF2-40B4-BE49-F238E27FC236}">
                <a16:creationId xmlns:a16="http://schemas.microsoft.com/office/drawing/2014/main" id="{962D49F2-E4A2-4C6B-A9C9-98796C47D571}"/>
              </a:ext>
            </a:extLst>
          </p:cNvPr>
          <p:cNvSpPr>
            <a:spLocks noGrp="1"/>
          </p:cNvSpPr>
          <p:nvPr>
            <p:ph type="pic" sz="quarter" idx="21"/>
          </p:nvPr>
        </p:nvSpPr>
        <p:spPr>
          <a:xfrm>
            <a:off x="767408" y="2600908"/>
            <a:ext cx="3444738" cy="3492388"/>
          </a:xfrm>
        </p:spPr>
        <p:txBody>
          <a:bodyPr/>
          <a:lstStyle/>
          <a:p>
            <a:endParaRPr lang="ko-KR" altLang="en-US"/>
          </a:p>
        </p:txBody>
      </p:sp>
      <p:sp>
        <p:nvSpPr>
          <p:cNvPr id="3" name="날짜 개체 틀 2">
            <a:extLst>
              <a:ext uri="{FF2B5EF4-FFF2-40B4-BE49-F238E27FC236}">
                <a16:creationId xmlns:a16="http://schemas.microsoft.com/office/drawing/2014/main" id="{BFE1211B-339B-45FB-A88C-D92A6368A1AD}"/>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65730C5E-FC7E-4F29-9E18-1B57505CEF1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0DF2A78-39B0-402C-862D-EE0DF2F041F9}"/>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386789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B0A8EC4E-CB30-4EAB-8C2C-BA0080A6BD67}"/>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D84CAA40-26A7-495B-BBA2-584F1208900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331F71F-662B-492E-BD13-33C33D4A25DB}"/>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그림 개체 틀 6">
            <a:extLst>
              <a:ext uri="{FF2B5EF4-FFF2-40B4-BE49-F238E27FC236}">
                <a16:creationId xmlns:a16="http://schemas.microsoft.com/office/drawing/2014/main" id="{7F547E2D-9102-4CB9-B836-BBB41C863A9E}"/>
              </a:ext>
            </a:extLst>
          </p:cNvPr>
          <p:cNvSpPr>
            <a:spLocks noGrp="1"/>
          </p:cNvSpPr>
          <p:nvPr>
            <p:ph type="pic" sz="quarter" idx="14"/>
          </p:nvPr>
        </p:nvSpPr>
        <p:spPr>
          <a:xfrm>
            <a:off x="767408" y="764704"/>
            <a:ext cx="10586392" cy="1872208"/>
          </a:xfrm>
        </p:spPr>
        <p:txBody>
          <a:bodyPr/>
          <a:lstStyle/>
          <a:p>
            <a:endParaRPr lang="ko-KR" altLang="en-US"/>
          </a:p>
        </p:txBody>
      </p:sp>
      <p:sp>
        <p:nvSpPr>
          <p:cNvPr id="7" name="그림 개체 틀 6">
            <a:extLst>
              <a:ext uri="{FF2B5EF4-FFF2-40B4-BE49-F238E27FC236}">
                <a16:creationId xmlns:a16="http://schemas.microsoft.com/office/drawing/2014/main" id="{185A35F5-BE78-4959-BA48-3F58E6ED455F}"/>
              </a:ext>
            </a:extLst>
          </p:cNvPr>
          <p:cNvSpPr>
            <a:spLocks noGrp="1"/>
          </p:cNvSpPr>
          <p:nvPr>
            <p:ph type="pic" sz="quarter" idx="15"/>
          </p:nvPr>
        </p:nvSpPr>
        <p:spPr>
          <a:xfrm>
            <a:off x="767408" y="2780928"/>
            <a:ext cx="10586392" cy="1872208"/>
          </a:xfrm>
        </p:spPr>
        <p:txBody>
          <a:bodyPr/>
          <a:lstStyle/>
          <a:p>
            <a:endParaRPr lang="ko-KR" altLang="en-US"/>
          </a:p>
        </p:txBody>
      </p:sp>
    </p:spTree>
    <p:extLst>
      <p:ext uri="{BB962C8B-B14F-4D97-AF65-F5344CB8AC3E}">
        <p14:creationId xmlns:p14="http://schemas.microsoft.com/office/powerpoint/2010/main" val="319265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6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6F10ECA3-A53C-4611-8E3A-2EDC62E13299}"/>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F0AA7FBE-C430-41CE-A90E-C41BE68DE69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70AD4EC-DBDF-4630-BF9C-7AC3DA3623AE}"/>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a:extLst>
              <a:ext uri="{FF2B5EF4-FFF2-40B4-BE49-F238E27FC236}">
                <a16:creationId xmlns:a16="http://schemas.microsoft.com/office/drawing/2014/main" id="{A1ECE682-4B87-41F1-BA5D-CCA19CBF2FC2}"/>
              </a:ext>
            </a:extLst>
          </p:cNvPr>
          <p:cNvSpPr>
            <a:spLocks noGrp="1"/>
          </p:cNvSpPr>
          <p:nvPr>
            <p:ph type="title" hasCustomPrompt="1"/>
          </p:nvPr>
        </p:nvSpPr>
        <p:spPr>
          <a:xfrm>
            <a:off x="838200" y="1556792"/>
            <a:ext cx="3961656" cy="3744416"/>
          </a:xfrm>
        </p:spPr>
        <p:txBody>
          <a:bodyPr anchor="ctr">
            <a:normAutofit/>
          </a:bodyPr>
          <a:lstStyle>
            <a:lvl1pPr algn="l">
              <a:lnSpc>
                <a:spcPct val="100000"/>
              </a:lnSpc>
              <a:defRPr sz="6000">
                <a:solidFill>
                  <a:schemeClr val="tx1"/>
                </a:solidFill>
                <a:latin typeface="Abril Fatface" panose="02000503000000020003" pitchFamily="2" charset="0"/>
                <a:cs typeface="Calibri Light" panose="020F0302020204030204" pitchFamily="34" charset="0"/>
              </a:defRPr>
            </a:lvl1pPr>
          </a:lstStyle>
          <a:p>
            <a:r>
              <a:rPr lang="en-US" altLang="ko-KR" dirty="0"/>
              <a:t>Insert your title here</a:t>
            </a:r>
            <a:endParaRPr lang="ko-KR" altLang="en-US" dirty="0"/>
          </a:p>
        </p:txBody>
      </p:sp>
    </p:spTree>
    <p:extLst>
      <p:ext uri="{BB962C8B-B14F-4D97-AF65-F5344CB8AC3E}">
        <p14:creationId xmlns:p14="http://schemas.microsoft.com/office/powerpoint/2010/main" val="2018844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0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8411A404-6A0B-4D67-B629-61D28B84D973}"/>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858B5B1E-05EC-47AB-83E7-A2969AF457C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8D3438F-605F-49D1-A506-03637F7AB4AF}"/>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7" name="그림 개체 틀 6">
            <a:extLst>
              <a:ext uri="{FF2B5EF4-FFF2-40B4-BE49-F238E27FC236}">
                <a16:creationId xmlns:a16="http://schemas.microsoft.com/office/drawing/2014/main" id="{3AD9A879-429A-40C6-8173-28D873CE2588}"/>
              </a:ext>
            </a:extLst>
          </p:cNvPr>
          <p:cNvSpPr>
            <a:spLocks noGrp="1"/>
          </p:cNvSpPr>
          <p:nvPr>
            <p:ph type="pic" sz="quarter" idx="22"/>
          </p:nvPr>
        </p:nvSpPr>
        <p:spPr>
          <a:xfrm>
            <a:off x="7861052" y="365125"/>
            <a:ext cx="3444738" cy="1944216"/>
          </a:xfrm>
        </p:spPr>
        <p:txBody>
          <a:bodyPr/>
          <a:lstStyle/>
          <a:p>
            <a:endParaRPr lang="ko-KR" altLang="en-US"/>
          </a:p>
        </p:txBody>
      </p:sp>
      <p:sp>
        <p:nvSpPr>
          <p:cNvPr id="8" name="그림 개체 틀 6">
            <a:extLst>
              <a:ext uri="{FF2B5EF4-FFF2-40B4-BE49-F238E27FC236}">
                <a16:creationId xmlns:a16="http://schemas.microsoft.com/office/drawing/2014/main" id="{45D0C611-867F-465E-B17D-761A809F8797}"/>
              </a:ext>
            </a:extLst>
          </p:cNvPr>
          <p:cNvSpPr>
            <a:spLocks noGrp="1"/>
          </p:cNvSpPr>
          <p:nvPr>
            <p:ph type="pic" sz="quarter" idx="23"/>
          </p:nvPr>
        </p:nvSpPr>
        <p:spPr>
          <a:xfrm>
            <a:off x="8747262" y="2456892"/>
            <a:ext cx="3444738" cy="1944216"/>
          </a:xfrm>
        </p:spPr>
        <p:txBody>
          <a:bodyPr/>
          <a:lstStyle/>
          <a:p>
            <a:endParaRPr lang="ko-KR" altLang="en-US"/>
          </a:p>
        </p:txBody>
      </p:sp>
      <p:sp>
        <p:nvSpPr>
          <p:cNvPr id="9" name="그림 개체 틀 6">
            <a:extLst>
              <a:ext uri="{FF2B5EF4-FFF2-40B4-BE49-F238E27FC236}">
                <a16:creationId xmlns:a16="http://schemas.microsoft.com/office/drawing/2014/main" id="{D944CC6A-7AE0-4799-BFD3-1E7226272078}"/>
              </a:ext>
            </a:extLst>
          </p:cNvPr>
          <p:cNvSpPr>
            <a:spLocks noGrp="1"/>
          </p:cNvSpPr>
          <p:nvPr>
            <p:ph type="pic" sz="quarter" idx="24"/>
          </p:nvPr>
        </p:nvSpPr>
        <p:spPr>
          <a:xfrm>
            <a:off x="7861052" y="4548659"/>
            <a:ext cx="3444738" cy="1944216"/>
          </a:xfrm>
        </p:spPr>
        <p:txBody>
          <a:bodyPr/>
          <a:lstStyle/>
          <a:p>
            <a:endParaRPr lang="ko-KR" altLang="en-US"/>
          </a:p>
        </p:txBody>
      </p:sp>
    </p:spTree>
    <p:extLst>
      <p:ext uri="{BB962C8B-B14F-4D97-AF65-F5344CB8AC3E}">
        <p14:creationId xmlns:p14="http://schemas.microsoft.com/office/powerpoint/2010/main" val="400004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82D91F91-F4DC-4BB3-99AC-5FAAB1F98DD0}"/>
              </a:ext>
            </a:extLst>
          </p:cNvPr>
          <p:cNvSpPr>
            <a:spLocks noGrp="1"/>
          </p:cNvSpPr>
          <p:nvPr>
            <p:ph type="dt" sz="half" idx="10"/>
          </p:nvPr>
        </p:nvSpPr>
        <p:spPr/>
        <p:txBody>
          <a:bodyPr/>
          <a:lstStyle/>
          <a:p>
            <a:fld id="{ED3D6733-6F27-4404-AB51-585418F146E5}" type="datetimeFigureOut">
              <a:rPr lang="ko-KR" altLang="en-US" smtClean="0"/>
              <a:pPr/>
              <a:t>2022. 6. 2.</a:t>
            </a:fld>
            <a:endParaRPr lang="ko-KR" altLang="en-US"/>
          </a:p>
        </p:txBody>
      </p:sp>
      <p:sp>
        <p:nvSpPr>
          <p:cNvPr id="4" name="바닥글 개체 틀 3">
            <a:extLst>
              <a:ext uri="{FF2B5EF4-FFF2-40B4-BE49-F238E27FC236}">
                <a16:creationId xmlns:a16="http://schemas.microsoft.com/office/drawing/2014/main" id="{C6C97805-440C-42A0-8AB2-2CFC59C1666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29825C0-D62D-4012-993E-825FB12BBC1D}"/>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8" name="그림 개체 틀 6">
            <a:extLst>
              <a:ext uri="{FF2B5EF4-FFF2-40B4-BE49-F238E27FC236}">
                <a16:creationId xmlns:a16="http://schemas.microsoft.com/office/drawing/2014/main" id="{2A3D6241-005B-459C-B59B-219A58B3D1B9}"/>
              </a:ext>
            </a:extLst>
          </p:cNvPr>
          <p:cNvSpPr>
            <a:spLocks noGrp="1"/>
          </p:cNvSpPr>
          <p:nvPr>
            <p:ph type="pic" sz="quarter" idx="14"/>
          </p:nvPr>
        </p:nvSpPr>
        <p:spPr>
          <a:xfrm>
            <a:off x="767408" y="980728"/>
            <a:ext cx="7843192" cy="3240360"/>
          </a:xfrm>
        </p:spPr>
        <p:txBody>
          <a:bodyPr/>
          <a:lstStyle/>
          <a:p>
            <a:endParaRPr lang="ko-KR" altLang="en-US"/>
          </a:p>
        </p:txBody>
      </p:sp>
      <p:sp>
        <p:nvSpPr>
          <p:cNvPr id="6" name="제목 1">
            <a:extLst>
              <a:ext uri="{FF2B5EF4-FFF2-40B4-BE49-F238E27FC236}">
                <a16:creationId xmlns:a16="http://schemas.microsoft.com/office/drawing/2014/main" id="{9BC77DD9-45C2-40FB-83AB-9D7C7AF9663B}"/>
              </a:ext>
            </a:extLst>
          </p:cNvPr>
          <p:cNvSpPr>
            <a:spLocks noGrp="1"/>
          </p:cNvSpPr>
          <p:nvPr>
            <p:ph type="title" hasCustomPrompt="1"/>
          </p:nvPr>
        </p:nvSpPr>
        <p:spPr>
          <a:xfrm>
            <a:off x="9120336" y="1988840"/>
            <a:ext cx="2016224" cy="3744416"/>
          </a:xfrm>
        </p:spPr>
        <p:txBody>
          <a:bodyPr anchor="b">
            <a:normAutofit/>
          </a:bodyPr>
          <a:lstStyle>
            <a:lvl1pPr algn="l">
              <a:lnSpc>
                <a:spcPct val="100000"/>
              </a:lnSpc>
              <a:defRPr sz="3600">
                <a:solidFill>
                  <a:schemeClr val="bg1"/>
                </a:solidFill>
                <a:latin typeface="Abril Fatface" panose="02000503000000020003" pitchFamily="2" charset="0"/>
                <a:cs typeface="Calibri Light" panose="020F0302020204030204" pitchFamily="34" charset="0"/>
              </a:defRPr>
            </a:lvl1pPr>
          </a:lstStyle>
          <a:p>
            <a:r>
              <a:rPr lang="en-US" altLang="ko-KR" dirty="0"/>
              <a:t>Insert your title</a:t>
            </a:r>
            <a:endParaRPr lang="ko-KR" altLang="en-US" dirty="0"/>
          </a:p>
        </p:txBody>
      </p:sp>
    </p:spTree>
    <p:extLst>
      <p:ext uri="{BB962C8B-B14F-4D97-AF65-F5344CB8AC3E}">
        <p14:creationId xmlns:p14="http://schemas.microsoft.com/office/powerpoint/2010/main" val="329155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2022. 6. 2.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2297804645"/>
      </p:ext>
    </p:extLst>
  </p:cSld>
  <p:clrMap bg1="lt1" tx1="dk1" bg2="lt2" tx2="dk2" accent1="accent1" accent2="accent2" accent3="accent3" accent4="accent4" accent5="accent5" accent6="accent6" hlink="hlink" folHlink="folHlink"/>
  <p:sldLayoutIdLst>
    <p:sldLayoutId id="2147483864" r:id="rId1"/>
    <p:sldLayoutId id="2147483834" r:id="rId2"/>
    <p:sldLayoutId id="2147483874" r:id="rId3"/>
    <p:sldLayoutId id="2147483869" r:id="rId4"/>
    <p:sldLayoutId id="2147483836" r:id="rId5"/>
    <p:sldLayoutId id="2147483867" r:id="rId6"/>
    <p:sldLayoutId id="2147483889" r:id="rId7"/>
    <p:sldLayoutId id="2147483880" r:id="rId8"/>
    <p:sldLayoutId id="2147483837" r:id="rId9"/>
    <p:sldLayoutId id="2147483846" r:id="rId10"/>
    <p:sldLayoutId id="2147483866" r:id="rId11"/>
    <p:sldLayoutId id="2147483870" r:id="rId12"/>
    <p:sldLayoutId id="2147483868" r:id="rId13"/>
    <p:sldLayoutId id="2147483871" r:id="rId14"/>
    <p:sldLayoutId id="2147483872" r:id="rId15"/>
    <p:sldLayoutId id="2147483865" r:id="rId16"/>
    <p:sldLayoutId id="2147483873" r:id="rId17"/>
    <p:sldLayoutId id="2147483875" r:id="rId18"/>
    <p:sldLayoutId id="2147483876" r:id="rId19"/>
    <p:sldLayoutId id="2147483877" r:id="rId20"/>
    <p:sldLayoutId id="2147483891" r:id="rId21"/>
    <p:sldLayoutId id="2147483881" r:id="rId22"/>
    <p:sldLayoutId id="2147483878" r:id="rId23"/>
    <p:sldLayoutId id="2147483879" r:id="rId24"/>
    <p:sldLayoutId id="2147483890" r:id="rId25"/>
    <p:sldLayoutId id="2147483888" r:id="rId26"/>
    <p:sldLayoutId id="2147483883" r:id="rId27"/>
    <p:sldLayoutId id="2147483858" r:id="rId28"/>
    <p:sldLayoutId id="2147483820"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hyperlink" Target="file:///Users/anveshbompally/OneDrive%20-%20Northeastern%20University/Data%20Management%20and%20Database%20Design/Project%20Files/Project%20Deliverables/Revised%20Final%20ERD.jpg" TargetMode="External"/></Relationships>
</file>

<file path=ppt/slides/_rels/slide6.xml.rels><?xml version="1.0" encoding="UTF-8" standalone="yes"?>
<Relationships xmlns="http://schemas.openxmlformats.org/package/2006/relationships"><Relationship Id="rId8" Type="http://schemas.microsoft.com/office/2007/relationships/hdphoto" Target="../media/hdphoto4.wdp"/><Relationship Id="rId13" Type="http://schemas.openxmlformats.org/officeDocument/2006/relationships/package" Target="../embeddings/Microsoft_Word_Document2.docx"/><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package" Target="../embeddings/Microsoft_Word_Document1.docx"/><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microsoft.com/office/2007/relationships/hdphoto" Target="../media/hdphoto3.wdp"/><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package" Target="../embeddings/Microsoft_Word_Document.docx"/><Relationship Id="rId4" Type="http://schemas.microsoft.com/office/2007/relationships/hdphoto" Target="../media/hdphoto2.wdp"/><Relationship Id="rId9"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hyperlink" Target="http://winedatabase-1.czwbsdhjipiw.us-east-2.rds.amazonaws.com/" TargetMode="External"/><Relationship Id="rId2" Type="http://schemas.openxmlformats.org/officeDocument/2006/relationships/hyperlink" Target="https://winedatabase.retool.com/apps/6f29e334-5b74-11ec-add3-83ede09028f8/WineDatabaseProject?_releaseVersion=latest" TargetMode="External"/><Relationship Id="rId1" Type="http://schemas.openxmlformats.org/officeDocument/2006/relationships/slideLayout" Target="../slideLayouts/slideLayout27.xml"/><Relationship Id="rId5" Type="http://schemas.openxmlformats.org/officeDocument/2006/relationships/hyperlink" Target="https://prod-useast-b.online.tableau.com/#/site/winedatabaseprojectcom/views/WineDatabaseProjectDMDD/Dashboard1?:iid=1" TargetMode="External"/><Relationship Id="rId4" Type="http://schemas.openxmlformats.org/officeDocument/2006/relationships/hyperlink" Target="https://github.com/anveshbompally/WineDatabaseProject"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개체 틀 2"/>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7770" b="7770"/>
          <a:stretch>
            <a:fillRect/>
          </a:stretch>
        </p:blipFill>
        <p:spPr/>
      </p:pic>
      <p:sp>
        <p:nvSpPr>
          <p:cNvPr id="4" name="직사각형 3"/>
          <p:cNvSpPr/>
          <p:nvPr/>
        </p:nvSpPr>
        <p:spPr>
          <a:xfrm>
            <a:off x="372763" y="475099"/>
            <a:ext cx="4283077" cy="3169925"/>
          </a:xfrm>
          <a:prstGeom prst="rect">
            <a:avLst/>
          </a:prstGeom>
          <a:solidFill>
            <a:srgbClr val="341E4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5" name="제목 4">
            <a:extLst>
              <a:ext uri="{FF2B5EF4-FFF2-40B4-BE49-F238E27FC236}">
                <a16:creationId xmlns:a16="http://schemas.microsoft.com/office/drawing/2014/main" id="{16545D4C-AC82-41CF-9A7E-A7BAAFC6FD4F}"/>
              </a:ext>
            </a:extLst>
          </p:cNvPr>
          <p:cNvSpPr>
            <a:spLocks noGrp="1"/>
          </p:cNvSpPr>
          <p:nvPr>
            <p:ph type="title"/>
          </p:nvPr>
        </p:nvSpPr>
        <p:spPr>
          <a:xfrm>
            <a:off x="546304" y="404664"/>
            <a:ext cx="5228751" cy="3528392"/>
          </a:xfrm>
        </p:spPr>
        <p:txBody>
          <a:bodyPr/>
          <a:lstStyle/>
          <a:p>
            <a:r>
              <a:rPr lang="en-US" altLang="ko-KR" dirty="0"/>
              <a:t>         </a:t>
            </a:r>
            <a:r>
              <a:rPr lang="en-US" altLang="ko-KR" dirty="0" err="1"/>
              <a:t>ine</a:t>
            </a:r>
            <a:r>
              <a:rPr lang="en-US" altLang="ko-KR" dirty="0"/>
              <a:t> O’clock</a:t>
            </a:r>
            <a:endParaRPr lang="ko-KR" altLang="en-US" dirty="0"/>
          </a:p>
        </p:txBody>
      </p:sp>
      <p:grpSp>
        <p:nvGrpSpPr>
          <p:cNvPr id="9" name="그룹 8"/>
          <p:cNvGrpSpPr/>
          <p:nvPr/>
        </p:nvGrpSpPr>
        <p:grpSpPr>
          <a:xfrm>
            <a:off x="734252" y="908720"/>
            <a:ext cx="1057407" cy="981394"/>
            <a:chOff x="2603745" y="2225476"/>
            <a:chExt cx="816372" cy="757686"/>
          </a:xfrm>
        </p:grpSpPr>
        <p:sp>
          <p:nvSpPr>
            <p:cNvPr id="6" name="타원 5"/>
            <p:cNvSpPr/>
            <p:nvPr/>
          </p:nvSpPr>
          <p:spPr>
            <a:xfrm>
              <a:off x="2929617" y="2811712"/>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7" name="그룹 6"/>
            <p:cNvGrpSpPr/>
            <p:nvPr/>
          </p:nvGrpSpPr>
          <p:grpSpPr>
            <a:xfrm>
              <a:off x="2821614" y="2616300"/>
              <a:ext cx="387457" cy="171450"/>
              <a:chOff x="2567608" y="1217364"/>
              <a:chExt cx="387457" cy="171450"/>
            </a:xfrm>
          </p:grpSpPr>
          <p:sp>
            <p:nvSpPr>
              <p:cNvPr id="135" name="타원 134"/>
              <p:cNvSpPr/>
              <p:nvPr/>
            </p:nvSpPr>
            <p:spPr>
              <a:xfrm>
                <a:off x="2567608" y="1217364"/>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36" name="타원 135"/>
              <p:cNvSpPr/>
              <p:nvPr/>
            </p:nvSpPr>
            <p:spPr>
              <a:xfrm>
                <a:off x="2783615" y="1217364"/>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141" name="타원 140"/>
            <p:cNvSpPr/>
            <p:nvPr/>
          </p:nvSpPr>
          <p:spPr>
            <a:xfrm>
              <a:off x="2711624" y="2420888"/>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47" name="타원 146"/>
            <p:cNvSpPr/>
            <p:nvPr/>
          </p:nvSpPr>
          <p:spPr>
            <a:xfrm>
              <a:off x="2927631" y="2420888"/>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48" name="타원 147"/>
            <p:cNvSpPr/>
            <p:nvPr/>
          </p:nvSpPr>
          <p:spPr>
            <a:xfrm>
              <a:off x="3145500" y="2420888"/>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52" name="타원 151"/>
            <p:cNvSpPr/>
            <p:nvPr/>
          </p:nvSpPr>
          <p:spPr>
            <a:xfrm>
              <a:off x="2603745"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56" name="타원 155"/>
            <p:cNvSpPr/>
            <p:nvPr/>
          </p:nvSpPr>
          <p:spPr>
            <a:xfrm>
              <a:off x="2819752"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57" name="타원 156"/>
            <p:cNvSpPr/>
            <p:nvPr/>
          </p:nvSpPr>
          <p:spPr>
            <a:xfrm>
              <a:off x="3037621"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58" name="타원 157"/>
            <p:cNvSpPr/>
            <p:nvPr/>
          </p:nvSpPr>
          <p:spPr>
            <a:xfrm>
              <a:off x="3248667"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grpSp>
        <p:nvGrpSpPr>
          <p:cNvPr id="11" name="그룹 10"/>
          <p:cNvGrpSpPr/>
          <p:nvPr/>
        </p:nvGrpSpPr>
        <p:grpSpPr>
          <a:xfrm>
            <a:off x="1576013" y="908720"/>
            <a:ext cx="775212" cy="981394"/>
            <a:chOff x="7425493" y="2283222"/>
            <a:chExt cx="775212" cy="981394"/>
          </a:xfrm>
          <a:solidFill>
            <a:schemeClr val="accent1">
              <a:lumMod val="60000"/>
              <a:lumOff val="40000"/>
            </a:schemeClr>
          </a:solidFill>
        </p:grpSpPr>
        <p:sp>
          <p:nvSpPr>
            <p:cNvPr id="203" name="타원 202"/>
            <p:cNvSpPr/>
            <p:nvPr/>
          </p:nvSpPr>
          <p:spPr>
            <a:xfrm>
              <a:off x="7565384" y="3042545"/>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204" name="그룹 203"/>
            <p:cNvGrpSpPr/>
            <p:nvPr/>
          </p:nvGrpSpPr>
          <p:grpSpPr>
            <a:xfrm>
              <a:off x="7425493" y="2789437"/>
              <a:ext cx="501854" cy="222071"/>
              <a:chOff x="2567608" y="1217364"/>
              <a:chExt cx="387457" cy="171450"/>
            </a:xfrm>
            <a:grpFill/>
          </p:grpSpPr>
          <p:sp>
            <p:nvSpPr>
              <p:cNvPr id="212" name="타원 211"/>
              <p:cNvSpPr/>
              <p:nvPr/>
            </p:nvSpPr>
            <p:spPr>
              <a:xfrm>
                <a:off x="2567608"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213" name="타원 212"/>
              <p:cNvSpPr/>
              <p:nvPr/>
            </p:nvSpPr>
            <p:spPr>
              <a:xfrm>
                <a:off x="2783615"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206" name="타원 205"/>
            <p:cNvSpPr/>
            <p:nvPr/>
          </p:nvSpPr>
          <p:spPr>
            <a:xfrm>
              <a:off x="7562812" y="2536330"/>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207" name="타원 206"/>
            <p:cNvSpPr/>
            <p:nvPr/>
          </p:nvSpPr>
          <p:spPr>
            <a:xfrm>
              <a:off x="7845007" y="2536330"/>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210" name="타원 209"/>
            <p:cNvSpPr/>
            <p:nvPr/>
          </p:nvSpPr>
          <p:spPr>
            <a:xfrm>
              <a:off x="7705277" y="2283222"/>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211" name="타원 210"/>
            <p:cNvSpPr/>
            <p:nvPr/>
          </p:nvSpPr>
          <p:spPr>
            <a:xfrm>
              <a:off x="7978634" y="2283222"/>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45" name="직사각형 3">
            <a:extLst>
              <a:ext uri="{FF2B5EF4-FFF2-40B4-BE49-F238E27FC236}">
                <a16:creationId xmlns:a16="http://schemas.microsoft.com/office/drawing/2014/main" id="{9BB8AB25-CC82-446F-926F-7C3F3B58EEF8}"/>
              </a:ext>
            </a:extLst>
          </p:cNvPr>
          <p:cNvSpPr/>
          <p:nvPr/>
        </p:nvSpPr>
        <p:spPr>
          <a:xfrm>
            <a:off x="7464153" y="170097"/>
            <a:ext cx="2979884" cy="1213801"/>
          </a:xfrm>
          <a:prstGeom prst="rect">
            <a:avLst/>
          </a:prstGeom>
          <a:solidFill>
            <a:srgbClr val="341E4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ltLang="ko-KR" sz="2000" b="1" dirty="0">
              <a:solidFill>
                <a:schemeClr val="bg1"/>
              </a:solidFill>
            </a:endParaRPr>
          </a:p>
          <a:p>
            <a:r>
              <a:rPr lang="en-IN" altLang="ko-KR" sz="2400" b="1" dirty="0">
                <a:solidFill>
                  <a:srgbClr val="FFFF00"/>
                </a:solidFill>
              </a:rPr>
              <a:t>      Shubham  Patidar</a:t>
            </a:r>
          </a:p>
          <a:p>
            <a:r>
              <a:rPr lang="en-IN" altLang="ko-KR" sz="2400" b="1" dirty="0">
                <a:solidFill>
                  <a:srgbClr val="FFFF00"/>
                </a:solidFill>
              </a:rPr>
              <a:t>          001535391</a:t>
            </a:r>
            <a:endParaRPr lang="ko-KR" altLang="en-US" sz="2400" b="1" dirty="0">
              <a:solidFill>
                <a:srgbClr val="FFFF00"/>
              </a:solidFill>
            </a:endParaRPr>
          </a:p>
        </p:txBody>
      </p:sp>
      <p:pic>
        <p:nvPicPr>
          <p:cNvPr id="48" name="Picture 47" descr="Logo&#10;&#10;Description automatically generated">
            <a:extLst>
              <a:ext uri="{FF2B5EF4-FFF2-40B4-BE49-F238E27FC236}">
                <a16:creationId xmlns:a16="http://schemas.microsoft.com/office/drawing/2014/main" id="{378FE690-FC73-C544-97AB-86AE68105D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76501" y="145027"/>
            <a:ext cx="1483034" cy="1483034"/>
          </a:xfrm>
          <a:prstGeom prst="rect">
            <a:avLst/>
          </a:prstGeom>
        </p:spPr>
      </p:pic>
    </p:spTree>
    <p:extLst>
      <p:ext uri="{BB962C8B-B14F-4D97-AF65-F5344CB8AC3E}">
        <p14:creationId xmlns:p14="http://schemas.microsoft.com/office/powerpoint/2010/main" val="1367747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그룹 20">
            <a:extLst>
              <a:ext uri="{FF2B5EF4-FFF2-40B4-BE49-F238E27FC236}">
                <a16:creationId xmlns:a16="http://schemas.microsoft.com/office/drawing/2014/main" id="{0E8EA7ED-75F0-4586-B109-E5A4B07D048C}"/>
              </a:ext>
            </a:extLst>
          </p:cNvPr>
          <p:cNvGrpSpPr/>
          <p:nvPr/>
        </p:nvGrpSpPr>
        <p:grpSpPr>
          <a:xfrm>
            <a:off x="-1" y="-2"/>
            <a:ext cx="4218691" cy="6857999"/>
            <a:chOff x="-2" y="-2"/>
            <a:chExt cx="4896543" cy="6857999"/>
          </a:xfrm>
        </p:grpSpPr>
        <p:sp>
          <p:nvSpPr>
            <p:cNvPr id="17" name="직사각형 16">
              <a:extLst>
                <a:ext uri="{FF2B5EF4-FFF2-40B4-BE49-F238E27FC236}">
                  <a16:creationId xmlns:a16="http://schemas.microsoft.com/office/drawing/2014/main" id="{5619508D-53FD-4AF8-B31D-71FF17FE8107}"/>
                </a:ext>
              </a:extLst>
            </p:cNvPr>
            <p:cNvSpPr/>
            <p:nvPr/>
          </p:nvSpPr>
          <p:spPr>
            <a:xfrm>
              <a:off x="-2" y="-2"/>
              <a:ext cx="4896543" cy="6857999"/>
            </a:xfrm>
            <a:prstGeom prst="rect">
              <a:avLst/>
            </a:prstGeom>
            <a:solidFill>
              <a:srgbClr val="341E4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50000"/>
                    <a:lumOff val="50000"/>
                  </a:schemeClr>
                </a:solidFill>
              </a:endParaRPr>
            </a:p>
          </p:txBody>
        </p:sp>
        <p:grpSp>
          <p:nvGrpSpPr>
            <p:cNvPr id="18" name="그룹 17">
              <a:extLst>
                <a:ext uri="{FF2B5EF4-FFF2-40B4-BE49-F238E27FC236}">
                  <a16:creationId xmlns:a16="http://schemas.microsoft.com/office/drawing/2014/main" id="{AA076E24-F67E-4287-BB2A-1CFA27F6CA0B}"/>
                </a:ext>
              </a:extLst>
            </p:cNvPr>
            <p:cNvGrpSpPr/>
            <p:nvPr/>
          </p:nvGrpSpPr>
          <p:grpSpPr>
            <a:xfrm>
              <a:off x="1" y="-2"/>
              <a:ext cx="2315163" cy="2408940"/>
              <a:chOff x="1" y="-2"/>
              <a:chExt cx="2315163" cy="2408940"/>
            </a:xfrm>
          </p:grpSpPr>
          <p:sp>
            <p:nvSpPr>
              <p:cNvPr id="370" name="타원 369">
                <a:extLst>
                  <a:ext uri="{FF2B5EF4-FFF2-40B4-BE49-F238E27FC236}">
                    <a16:creationId xmlns:a16="http://schemas.microsoft.com/office/drawing/2014/main" id="{D00366D3-BA7A-49DD-B5D5-DD72BFF7EDE0}"/>
                  </a:ext>
                </a:extLst>
              </p:cNvPr>
              <p:cNvSpPr/>
              <p:nvPr/>
            </p:nvSpPr>
            <p:spPr>
              <a:xfrm>
                <a:off x="457365" y="1763158"/>
                <a:ext cx="645780" cy="645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371" name="그룹 370">
                <a:extLst>
                  <a:ext uri="{FF2B5EF4-FFF2-40B4-BE49-F238E27FC236}">
                    <a16:creationId xmlns:a16="http://schemas.microsoft.com/office/drawing/2014/main" id="{3A797848-D23F-4C0E-8909-89947AFF7F50}"/>
                  </a:ext>
                </a:extLst>
              </p:cNvPr>
              <p:cNvGrpSpPr/>
              <p:nvPr/>
            </p:nvGrpSpPr>
            <p:grpSpPr>
              <a:xfrm>
                <a:off x="50564" y="1027124"/>
                <a:ext cx="1459387" cy="645780"/>
                <a:chOff x="2567608" y="1217364"/>
                <a:chExt cx="387457" cy="171450"/>
              </a:xfrm>
            </p:grpSpPr>
            <p:sp>
              <p:nvSpPr>
                <p:cNvPr id="379" name="타원 378">
                  <a:extLst>
                    <a:ext uri="{FF2B5EF4-FFF2-40B4-BE49-F238E27FC236}">
                      <a16:creationId xmlns:a16="http://schemas.microsoft.com/office/drawing/2014/main" id="{2033FE32-3B8E-4A7C-8D37-06E88CC7FB04}"/>
                    </a:ext>
                  </a:extLst>
                </p:cNvPr>
                <p:cNvSpPr/>
                <p:nvPr/>
              </p:nvSpPr>
              <p:spPr>
                <a:xfrm>
                  <a:off x="2567608" y="1217364"/>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380" name="타원 379">
                  <a:extLst>
                    <a:ext uri="{FF2B5EF4-FFF2-40B4-BE49-F238E27FC236}">
                      <a16:creationId xmlns:a16="http://schemas.microsoft.com/office/drawing/2014/main" id="{F3D150C6-B3B1-4E69-BD38-7D07E7FEEFCB}"/>
                    </a:ext>
                  </a:extLst>
                </p:cNvPr>
                <p:cNvSpPr/>
                <p:nvPr/>
              </p:nvSpPr>
              <p:spPr>
                <a:xfrm>
                  <a:off x="2783615" y="1217364"/>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373" name="타원 372">
                <a:extLst>
                  <a:ext uri="{FF2B5EF4-FFF2-40B4-BE49-F238E27FC236}">
                    <a16:creationId xmlns:a16="http://schemas.microsoft.com/office/drawing/2014/main" id="{89F26213-A5E7-41C1-8E2D-D1CEF92FF1EB}"/>
                  </a:ext>
                </a:extLst>
              </p:cNvPr>
              <p:cNvSpPr/>
              <p:nvPr/>
            </p:nvSpPr>
            <p:spPr>
              <a:xfrm>
                <a:off x="449885" y="291089"/>
                <a:ext cx="645780" cy="645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374" name="타원 373">
                <a:extLst>
                  <a:ext uri="{FF2B5EF4-FFF2-40B4-BE49-F238E27FC236}">
                    <a16:creationId xmlns:a16="http://schemas.microsoft.com/office/drawing/2014/main" id="{CF269718-10D0-428B-9D4C-71554C96F05D}"/>
                  </a:ext>
                </a:extLst>
              </p:cNvPr>
              <p:cNvSpPr/>
              <p:nvPr/>
            </p:nvSpPr>
            <p:spPr>
              <a:xfrm>
                <a:off x="1270506" y="291089"/>
                <a:ext cx="645780" cy="645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416" name="자유형: 도형 415">
                <a:extLst>
                  <a:ext uri="{FF2B5EF4-FFF2-40B4-BE49-F238E27FC236}">
                    <a16:creationId xmlns:a16="http://schemas.microsoft.com/office/drawing/2014/main" id="{FF31CA75-CA3A-4A05-820D-C66280204464}"/>
                  </a:ext>
                </a:extLst>
              </p:cNvPr>
              <p:cNvSpPr/>
              <p:nvPr/>
            </p:nvSpPr>
            <p:spPr>
              <a:xfrm>
                <a:off x="47082" y="-2"/>
                <a:ext cx="625092" cy="232692"/>
              </a:xfrm>
              <a:custGeom>
                <a:avLst/>
                <a:gdLst>
                  <a:gd name="connsiteX0" fmla="*/ 0 w 625092"/>
                  <a:gd name="connsiteY0" fmla="*/ 0 h 232692"/>
                  <a:gd name="connsiteX1" fmla="*/ 625092 w 625092"/>
                  <a:gd name="connsiteY1" fmla="*/ 0 h 232692"/>
                  <a:gd name="connsiteX2" fmla="*/ 615117 w 625092"/>
                  <a:gd name="connsiteY2" fmla="*/ 32135 h 232692"/>
                  <a:gd name="connsiteX3" fmla="*/ 312546 w 625092"/>
                  <a:gd name="connsiteY3" fmla="*/ 232692 h 232692"/>
                  <a:gd name="connsiteX4" fmla="*/ 9975 w 625092"/>
                  <a:gd name="connsiteY4" fmla="*/ 32135 h 232692"/>
                  <a:gd name="connsiteX5" fmla="*/ 0 w 625092"/>
                  <a:gd name="connsiteY5" fmla="*/ 0 h 23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092" h="232692">
                    <a:moveTo>
                      <a:pt x="0" y="0"/>
                    </a:moveTo>
                    <a:lnTo>
                      <a:pt x="625092" y="0"/>
                    </a:lnTo>
                    <a:lnTo>
                      <a:pt x="615117" y="32135"/>
                    </a:lnTo>
                    <a:cubicBezTo>
                      <a:pt x="565266" y="149994"/>
                      <a:pt x="448564" y="232692"/>
                      <a:pt x="312546" y="232692"/>
                    </a:cubicBezTo>
                    <a:cubicBezTo>
                      <a:pt x="176528" y="232692"/>
                      <a:pt x="59826" y="149994"/>
                      <a:pt x="9975" y="32135"/>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50000"/>
                      <a:lumOff val="50000"/>
                    </a:schemeClr>
                  </a:solidFill>
                </a:endParaRPr>
              </a:p>
            </p:txBody>
          </p:sp>
          <p:sp>
            <p:nvSpPr>
              <p:cNvPr id="415" name="자유형: 도형 414">
                <a:extLst>
                  <a:ext uri="{FF2B5EF4-FFF2-40B4-BE49-F238E27FC236}">
                    <a16:creationId xmlns:a16="http://schemas.microsoft.com/office/drawing/2014/main" id="{151A072C-0184-4ED3-BB78-3BE6F1B3C21A}"/>
                  </a:ext>
                </a:extLst>
              </p:cNvPr>
              <p:cNvSpPr/>
              <p:nvPr/>
            </p:nvSpPr>
            <p:spPr>
              <a:xfrm>
                <a:off x="881645" y="-2"/>
                <a:ext cx="625092" cy="232692"/>
              </a:xfrm>
              <a:custGeom>
                <a:avLst/>
                <a:gdLst>
                  <a:gd name="connsiteX0" fmla="*/ 0 w 625092"/>
                  <a:gd name="connsiteY0" fmla="*/ 0 h 232692"/>
                  <a:gd name="connsiteX1" fmla="*/ 625092 w 625092"/>
                  <a:gd name="connsiteY1" fmla="*/ 0 h 232692"/>
                  <a:gd name="connsiteX2" fmla="*/ 615117 w 625092"/>
                  <a:gd name="connsiteY2" fmla="*/ 32135 h 232692"/>
                  <a:gd name="connsiteX3" fmla="*/ 312546 w 625092"/>
                  <a:gd name="connsiteY3" fmla="*/ 232692 h 232692"/>
                  <a:gd name="connsiteX4" fmla="*/ 9975 w 625092"/>
                  <a:gd name="connsiteY4" fmla="*/ 32135 h 232692"/>
                  <a:gd name="connsiteX5" fmla="*/ 0 w 625092"/>
                  <a:gd name="connsiteY5" fmla="*/ 0 h 23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092" h="232692">
                    <a:moveTo>
                      <a:pt x="0" y="0"/>
                    </a:moveTo>
                    <a:lnTo>
                      <a:pt x="625092" y="0"/>
                    </a:lnTo>
                    <a:lnTo>
                      <a:pt x="615117" y="32135"/>
                    </a:lnTo>
                    <a:cubicBezTo>
                      <a:pt x="565266" y="149994"/>
                      <a:pt x="448564" y="232692"/>
                      <a:pt x="312546" y="232692"/>
                    </a:cubicBezTo>
                    <a:cubicBezTo>
                      <a:pt x="176528" y="232692"/>
                      <a:pt x="59826" y="149994"/>
                      <a:pt x="9975" y="32135"/>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50000"/>
                      <a:lumOff val="50000"/>
                    </a:schemeClr>
                  </a:solidFill>
                </a:endParaRPr>
              </a:p>
            </p:txBody>
          </p:sp>
          <p:sp>
            <p:nvSpPr>
              <p:cNvPr id="414" name="자유형: 도형 413">
                <a:extLst>
                  <a:ext uri="{FF2B5EF4-FFF2-40B4-BE49-F238E27FC236}">
                    <a16:creationId xmlns:a16="http://schemas.microsoft.com/office/drawing/2014/main" id="{AD0C991A-0C56-42A8-8B35-9CF280A838C1}"/>
                  </a:ext>
                </a:extLst>
              </p:cNvPr>
              <p:cNvSpPr/>
              <p:nvPr/>
            </p:nvSpPr>
            <p:spPr>
              <a:xfrm>
                <a:off x="1690072" y="-2"/>
                <a:ext cx="625092" cy="232692"/>
              </a:xfrm>
              <a:custGeom>
                <a:avLst/>
                <a:gdLst>
                  <a:gd name="connsiteX0" fmla="*/ 0 w 625092"/>
                  <a:gd name="connsiteY0" fmla="*/ 0 h 232692"/>
                  <a:gd name="connsiteX1" fmla="*/ 625092 w 625092"/>
                  <a:gd name="connsiteY1" fmla="*/ 0 h 232692"/>
                  <a:gd name="connsiteX2" fmla="*/ 615117 w 625092"/>
                  <a:gd name="connsiteY2" fmla="*/ 32135 h 232692"/>
                  <a:gd name="connsiteX3" fmla="*/ 312546 w 625092"/>
                  <a:gd name="connsiteY3" fmla="*/ 232692 h 232692"/>
                  <a:gd name="connsiteX4" fmla="*/ 9975 w 625092"/>
                  <a:gd name="connsiteY4" fmla="*/ 32135 h 232692"/>
                  <a:gd name="connsiteX5" fmla="*/ 0 w 625092"/>
                  <a:gd name="connsiteY5" fmla="*/ 0 h 23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092" h="232692">
                    <a:moveTo>
                      <a:pt x="0" y="0"/>
                    </a:moveTo>
                    <a:lnTo>
                      <a:pt x="625092" y="0"/>
                    </a:lnTo>
                    <a:lnTo>
                      <a:pt x="615117" y="32135"/>
                    </a:lnTo>
                    <a:cubicBezTo>
                      <a:pt x="565267" y="149994"/>
                      <a:pt x="448564" y="232692"/>
                      <a:pt x="312546" y="232692"/>
                    </a:cubicBezTo>
                    <a:cubicBezTo>
                      <a:pt x="176528" y="232692"/>
                      <a:pt x="59826" y="149994"/>
                      <a:pt x="9975" y="32135"/>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50000"/>
                      <a:lumOff val="50000"/>
                    </a:schemeClr>
                  </a:solidFill>
                </a:endParaRPr>
              </a:p>
            </p:txBody>
          </p:sp>
          <p:sp>
            <p:nvSpPr>
              <p:cNvPr id="413" name="자유형: 도형 412">
                <a:extLst>
                  <a:ext uri="{FF2B5EF4-FFF2-40B4-BE49-F238E27FC236}">
                    <a16:creationId xmlns:a16="http://schemas.microsoft.com/office/drawing/2014/main" id="{8E8832A6-968F-4FF4-8CDE-657F467DD513}"/>
                  </a:ext>
                </a:extLst>
              </p:cNvPr>
              <p:cNvSpPr/>
              <p:nvPr/>
            </p:nvSpPr>
            <p:spPr>
              <a:xfrm>
                <a:off x="1" y="329978"/>
                <a:ext cx="273811" cy="645752"/>
              </a:xfrm>
              <a:custGeom>
                <a:avLst/>
                <a:gdLst>
                  <a:gd name="connsiteX0" fmla="*/ 0 w 273811"/>
                  <a:gd name="connsiteY0" fmla="*/ 0 h 645752"/>
                  <a:gd name="connsiteX1" fmla="*/ 11614 w 273811"/>
                  <a:gd name="connsiteY1" fmla="*/ 1171 h 645752"/>
                  <a:gd name="connsiteX2" fmla="*/ 273811 w 273811"/>
                  <a:gd name="connsiteY2" fmla="*/ 322876 h 645752"/>
                  <a:gd name="connsiteX3" fmla="*/ 11614 w 273811"/>
                  <a:gd name="connsiteY3" fmla="*/ 644581 h 645752"/>
                  <a:gd name="connsiteX4" fmla="*/ 0 w 273811"/>
                  <a:gd name="connsiteY4" fmla="*/ 645752 h 645752"/>
                  <a:gd name="connsiteX5" fmla="*/ 0 w 273811"/>
                  <a:gd name="connsiteY5" fmla="*/ 0 h 64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811" h="645752">
                    <a:moveTo>
                      <a:pt x="0" y="0"/>
                    </a:moveTo>
                    <a:lnTo>
                      <a:pt x="11614" y="1171"/>
                    </a:lnTo>
                    <a:cubicBezTo>
                      <a:pt x="161250" y="31791"/>
                      <a:pt x="273811" y="164189"/>
                      <a:pt x="273811" y="322876"/>
                    </a:cubicBezTo>
                    <a:cubicBezTo>
                      <a:pt x="273811" y="481563"/>
                      <a:pt x="161250" y="613961"/>
                      <a:pt x="11614" y="644581"/>
                    </a:cubicBezTo>
                    <a:lnTo>
                      <a:pt x="0" y="645752"/>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50000"/>
                      <a:lumOff val="50000"/>
                    </a:schemeClr>
                  </a:solidFill>
                </a:endParaRPr>
              </a:p>
            </p:txBody>
          </p:sp>
        </p:grpSp>
      </p:grpSp>
      <p:sp>
        <p:nvSpPr>
          <p:cNvPr id="8" name="제목 7">
            <a:extLst>
              <a:ext uri="{FF2B5EF4-FFF2-40B4-BE49-F238E27FC236}">
                <a16:creationId xmlns:a16="http://schemas.microsoft.com/office/drawing/2014/main" id="{E77A966A-8160-4BD0-B4C8-C8202D3883A0}"/>
              </a:ext>
            </a:extLst>
          </p:cNvPr>
          <p:cNvSpPr>
            <a:spLocks noGrp="1"/>
          </p:cNvSpPr>
          <p:nvPr>
            <p:ph type="title"/>
          </p:nvPr>
        </p:nvSpPr>
        <p:spPr>
          <a:xfrm>
            <a:off x="330258" y="1848478"/>
            <a:ext cx="3888432" cy="2232248"/>
          </a:xfrm>
        </p:spPr>
        <p:txBody>
          <a:bodyPr/>
          <a:lstStyle/>
          <a:p>
            <a:r>
              <a:rPr lang="en-IN" altLang="ko-KR" sz="4600" dirty="0"/>
              <a:t>PROJECT OBJECTIVES</a:t>
            </a:r>
            <a:endParaRPr lang="ko-KR" altLang="en-US" sz="4600" dirty="0"/>
          </a:p>
        </p:txBody>
      </p:sp>
      <p:sp>
        <p:nvSpPr>
          <p:cNvPr id="14" name="내용 개체 틀 13">
            <a:extLst>
              <a:ext uri="{FF2B5EF4-FFF2-40B4-BE49-F238E27FC236}">
                <a16:creationId xmlns:a16="http://schemas.microsoft.com/office/drawing/2014/main" id="{615058D7-0476-4E3D-A70C-584281F81903}"/>
              </a:ext>
            </a:extLst>
          </p:cNvPr>
          <p:cNvSpPr>
            <a:spLocks noGrp="1"/>
          </p:cNvSpPr>
          <p:nvPr>
            <p:ph sz="quarter" idx="17"/>
          </p:nvPr>
        </p:nvSpPr>
        <p:spPr>
          <a:xfrm>
            <a:off x="4295801" y="2852936"/>
            <a:ext cx="7896195" cy="3977902"/>
          </a:xfrm>
        </p:spPr>
        <p:txBody>
          <a:bodyPr>
            <a:normAutofit/>
          </a:bodyPr>
          <a:lstStyle/>
          <a:p>
            <a:pPr marL="457200" indent="-457200">
              <a:buFont typeface="Arial" panose="020B0604020202020204" pitchFamily="34" charset="0"/>
              <a:buChar char="•"/>
            </a:pPr>
            <a:r>
              <a:rPr lang="en-US" altLang="ko-KR" sz="2800" dirty="0"/>
              <a:t>The main objective of this project</a:t>
            </a:r>
            <a:r>
              <a:rPr lang="en-US" altLang="ko-KR" sz="2800" dirty="0">
                <a:cs typeface="Times New Roman" panose="02020603050405020304" pitchFamily="18" charset="0"/>
              </a:rPr>
              <a:t> </a:t>
            </a:r>
            <a:r>
              <a:rPr lang="en-US" sz="2800" b="0" i="0" dirty="0">
                <a:effectLst/>
                <a:cs typeface="Times New Roman" panose="02020603050405020304" pitchFamily="18" charset="0"/>
              </a:rPr>
              <a:t>is to create a unified enterprise-wide solution for winery management.</a:t>
            </a:r>
          </a:p>
          <a:p>
            <a:pPr marL="457200" indent="-457200">
              <a:buFont typeface="Arial" panose="020B0604020202020204" pitchFamily="34" charset="0"/>
              <a:buChar char="•"/>
            </a:pPr>
            <a:r>
              <a:rPr lang="en-US" sz="2800" dirty="0">
                <a:cs typeface="Times New Roman" panose="02020603050405020304" pitchFamily="18" charset="0"/>
              </a:rPr>
              <a:t>Wine O’clock aims to produce and sell premium varietal wines at the ‘Millennial Young adult’ consumer.</a:t>
            </a:r>
          </a:p>
          <a:p>
            <a:pPr marL="457200" indent="-457200">
              <a:buFont typeface="Arial" panose="020B0604020202020204" pitchFamily="34" charset="0"/>
              <a:buChar char="•"/>
            </a:pPr>
            <a:endParaRPr lang="en-US" sz="2800" dirty="0">
              <a:cs typeface="Times New Roman" panose="02020603050405020304" pitchFamily="18" charset="0"/>
            </a:endParaRPr>
          </a:p>
          <a:p>
            <a:pPr marL="457200" indent="-457200">
              <a:buFont typeface="Arial" panose="020B0604020202020204" pitchFamily="34" charset="0"/>
              <a:buChar char="•"/>
            </a:pPr>
            <a:endParaRPr lang="en-US" sz="2800" dirty="0">
              <a:cs typeface="Times New Roman" panose="02020603050405020304" pitchFamily="18" charset="0"/>
            </a:endParaRPr>
          </a:p>
          <a:p>
            <a:endParaRPr lang="en-US" sz="2800" b="0" i="0" dirty="0">
              <a:effectLst/>
              <a:cs typeface="Times New Roman" panose="02020603050405020304" pitchFamily="18" charset="0"/>
            </a:endParaRPr>
          </a:p>
        </p:txBody>
      </p:sp>
      <p:pic>
        <p:nvPicPr>
          <p:cNvPr id="3" name="그림 개체 틀 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0215" b="10215"/>
          <a:stretch>
            <a:fillRect/>
          </a:stretch>
        </p:blipFill>
        <p:spPr>
          <a:xfrm>
            <a:off x="4218690" y="27161"/>
            <a:ext cx="7973307" cy="2825775"/>
          </a:xfrm>
        </p:spPr>
      </p:pic>
    </p:spTree>
    <p:extLst>
      <p:ext uri="{BB962C8B-B14F-4D97-AF65-F5344CB8AC3E}">
        <p14:creationId xmlns:p14="http://schemas.microsoft.com/office/powerpoint/2010/main" val="130639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75E20DB-4E68-431D-B0A7-437A0F71EA45}"/>
              </a:ext>
            </a:extLst>
          </p:cNvPr>
          <p:cNvCxnSpPr>
            <a:cxnSpLocks/>
          </p:cNvCxnSpPr>
          <p:nvPr/>
        </p:nvCxnSpPr>
        <p:spPr>
          <a:xfrm>
            <a:off x="6316760" y="3642424"/>
            <a:ext cx="587524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03B7B7E9-FC32-4233-97C6-E7081BA21EBC}"/>
              </a:ext>
            </a:extLst>
          </p:cNvPr>
          <p:cNvSpPr txBox="1"/>
          <p:nvPr/>
        </p:nvSpPr>
        <p:spPr>
          <a:xfrm>
            <a:off x="5086623" y="4965198"/>
            <a:ext cx="2941984" cy="830997"/>
          </a:xfrm>
          <a:prstGeom prst="rect">
            <a:avLst/>
          </a:prstGeom>
          <a:noFill/>
        </p:spPr>
        <p:txBody>
          <a:bodyPr wrap="square" rtlCol="0" anchor="t">
            <a:spAutoFit/>
          </a:bodyPr>
          <a:lstStyle/>
          <a:p>
            <a:pPr algn="just"/>
            <a:r>
              <a:rPr lang="en-US" altLang="ko-KR" sz="1200" dirty="0">
                <a:solidFill>
                  <a:schemeClr val="bg1">
                    <a:lumMod val="50000"/>
                  </a:schemeClr>
                </a:solidFill>
                <a:ea typeface="맑은 고딕" panose="020B0503020000020004" pitchFamily="50" charset="-127"/>
              </a:rPr>
              <a:t>Carefully transformed business aspects into entity relationship diagram model,  Ultimately implementing it into physical database using Microsoft SQL server.</a:t>
            </a:r>
          </a:p>
        </p:txBody>
      </p:sp>
      <p:grpSp>
        <p:nvGrpSpPr>
          <p:cNvPr id="2" name="그룹 1">
            <a:extLst>
              <a:ext uri="{FF2B5EF4-FFF2-40B4-BE49-F238E27FC236}">
                <a16:creationId xmlns:a16="http://schemas.microsoft.com/office/drawing/2014/main" id="{D95AAADE-3ED2-4875-8ABA-15E487C8405E}"/>
              </a:ext>
            </a:extLst>
          </p:cNvPr>
          <p:cNvGrpSpPr/>
          <p:nvPr/>
        </p:nvGrpSpPr>
        <p:grpSpPr>
          <a:xfrm>
            <a:off x="4145392" y="2913017"/>
            <a:ext cx="3710457" cy="2028817"/>
            <a:chOff x="3669285" y="1916505"/>
            <a:chExt cx="4114800" cy="929135"/>
          </a:xfrm>
        </p:grpSpPr>
        <p:sp>
          <p:nvSpPr>
            <p:cNvPr id="73" name="Text Box 8">
              <a:extLst>
                <a:ext uri="{FF2B5EF4-FFF2-40B4-BE49-F238E27FC236}">
                  <a16:creationId xmlns:a16="http://schemas.microsoft.com/office/drawing/2014/main" id="{72BD9CF5-B69A-4580-B5ED-2DC4E8BB4BC7}"/>
                </a:ext>
              </a:extLst>
            </p:cNvPr>
            <p:cNvSpPr txBox="1">
              <a:spLocks noChangeArrowheads="1"/>
            </p:cNvSpPr>
            <p:nvPr/>
          </p:nvSpPr>
          <p:spPr bwMode="auto">
            <a:xfrm>
              <a:off x="3669285" y="2422784"/>
              <a:ext cx="4114800" cy="422856"/>
            </a:xfrm>
            <a:prstGeom prst="rect">
              <a:avLst/>
            </a:prstGeom>
            <a:noFill/>
            <a:ln w="9525">
              <a:noFill/>
              <a:miter lim="800000"/>
              <a:headEnd/>
              <a:tailEnd/>
            </a:ln>
            <a:effectLst/>
          </p:spPr>
          <p:txBody>
            <a:bodyPr wrap="square">
              <a:spAutoFit/>
            </a:bodyPr>
            <a:lstStyle/>
            <a:p>
              <a:pPr algn="ctr">
                <a:defRPr/>
              </a:pPr>
              <a:r>
                <a:rPr lang="en-US" altLang="ko-KR" sz="2400" b="1" dirty="0">
                  <a:solidFill>
                    <a:schemeClr val="accent1">
                      <a:lumMod val="50000"/>
                    </a:schemeClr>
                  </a:solidFill>
                  <a:latin typeface="+mj-lt"/>
                  <a:ea typeface="Calibri" panose="020B0502040504020204" pitchFamily="34" charset="0"/>
                  <a:cs typeface="calibri" panose="02000000000000000000" pitchFamily="2" charset="0"/>
                </a:rPr>
                <a:t>		</a:t>
              </a:r>
              <a:r>
                <a:rPr lang="en-US" altLang="ko-KR" sz="3000" b="1" dirty="0">
                  <a:solidFill>
                    <a:schemeClr val="accent1">
                      <a:lumMod val="50000"/>
                    </a:schemeClr>
                  </a:solidFill>
                  <a:latin typeface="+mj-lt"/>
                  <a:ea typeface="Calibri" panose="020B0502040504020204" pitchFamily="34" charset="0"/>
                  <a:cs typeface="calibri" panose="02000000000000000000" pitchFamily="2" charset="0"/>
                </a:rPr>
                <a:t>Development </a:t>
              </a:r>
            </a:p>
          </p:txBody>
        </p:sp>
        <p:sp>
          <p:nvSpPr>
            <p:cNvPr id="74" name="TextBox 73">
              <a:extLst>
                <a:ext uri="{FF2B5EF4-FFF2-40B4-BE49-F238E27FC236}">
                  <a16:creationId xmlns:a16="http://schemas.microsoft.com/office/drawing/2014/main" id="{ECF7E7B5-E5F8-4B1E-B364-2C3717A4A1D2}"/>
                </a:ext>
              </a:extLst>
            </p:cNvPr>
            <p:cNvSpPr txBox="1"/>
            <p:nvPr/>
          </p:nvSpPr>
          <p:spPr>
            <a:xfrm>
              <a:off x="4660529" y="1916505"/>
              <a:ext cx="2941984" cy="94575"/>
            </a:xfrm>
            <a:prstGeom prst="rect">
              <a:avLst/>
            </a:prstGeom>
            <a:noFill/>
          </p:spPr>
          <p:txBody>
            <a:bodyPr wrap="square" rtlCol="0" anchor="t">
              <a:spAutoFit/>
            </a:bodyPr>
            <a:lstStyle/>
            <a:p>
              <a:pPr algn="ctr"/>
              <a:r>
                <a:rPr lang="en-US" altLang="ko-KR" sz="1200" dirty="0">
                  <a:solidFill>
                    <a:schemeClr val="accent2"/>
                  </a:solidFill>
                </a:rPr>
                <a:t>	 </a:t>
              </a:r>
            </a:p>
          </p:txBody>
        </p:sp>
      </p:grpSp>
      <p:sp>
        <p:nvSpPr>
          <p:cNvPr id="5" name="타원 4">
            <a:extLst>
              <a:ext uri="{FF2B5EF4-FFF2-40B4-BE49-F238E27FC236}">
                <a16:creationId xmlns:a16="http://schemas.microsoft.com/office/drawing/2014/main" id="{5E8F8DFB-9C23-49B4-A079-E2201934C36C}"/>
              </a:ext>
            </a:extLst>
          </p:cNvPr>
          <p:cNvSpPr/>
          <p:nvPr/>
        </p:nvSpPr>
        <p:spPr>
          <a:xfrm>
            <a:off x="9224334" y="3066360"/>
            <a:ext cx="1152128" cy="1152128"/>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sp>
        <p:nvSpPr>
          <p:cNvPr id="76" name="TextBox 75">
            <a:extLst>
              <a:ext uri="{FF2B5EF4-FFF2-40B4-BE49-F238E27FC236}">
                <a16:creationId xmlns:a16="http://schemas.microsoft.com/office/drawing/2014/main" id="{6A94E455-0570-4D57-BAD0-7A09ED0D159B}"/>
              </a:ext>
            </a:extLst>
          </p:cNvPr>
          <p:cNvSpPr txBox="1"/>
          <p:nvPr/>
        </p:nvSpPr>
        <p:spPr>
          <a:xfrm>
            <a:off x="8110343" y="2412892"/>
            <a:ext cx="3261267" cy="646331"/>
          </a:xfrm>
          <a:prstGeom prst="rect">
            <a:avLst/>
          </a:prstGeom>
          <a:noFill/>
        </p:spPr>
        <p:txBody>
          <a:bodyPr wrap="square" rtlCol="0" anchor="t">
            <a:spAutoFit/>
          </a:bodyPr>
          <a:lstStyle/>
          <a:p>
            <a:pPr algn="just"/>
            <a:r>
              <a:rPr lang="en-US" altLang="ko-KR" sz="1200" dirty="0">
                <a:solidFill>
                  <a:schemeClr val="bg1">
                    <a:lumMod val="50000"/>
                  </a:schemeClr>
                </a:solidFill>
                <a:ea typeface="맑은 고딕" panose="020B0503020000020004" pitchFamily="50" charset="-127"/>
              </a:rPr>
              <a:t>Architecting a relational database management   system to establish consistency, synchronicity  availability and security.</a:t>
            </a:r>
          </a:p>
        </p:txBody>
      </p:sp>
      <p:grpSp>
        <p:nvGrpSpPr>
          <p:cNvPr id="3" name="그룹 2">
            <a:extLst>
              <a:ext uri="{FF2B5EF4-FFF2-40B4-BE49-F238E27FC236}">
                <a16:creationId xmlns:a16="http://schemas.microsoft.com/office/drawing/2014/main" id="{4BAA6E33-86E7-4946-A2E1-D82DC20230F8}"/>
              </a:ext>
            </a:extLst>
          </p:cNvPr>
          <p:cNvGrpSpPr/>
          <p:nvPr/>
        </p:nvGrpSpPr>
        <p:grpSpPr>
          <a:xfrm>
            <a:off x="7735314" y="1769627"/>
            <a:ext cx="4114800" cy="632233"/>
            <a:chOff x="7665187" y="1784547"/>
            <a:chExt cx="4114800" cy="632233"/>
          </a:xfrm>
        </p:grpSpPr>
        <p:sp>
          <p:nvSpPr>
            <p:cNvPr id="78" name="Text Box 8">
              <a:extLst>
                <a:ext uri="{FF2B5EF4-FFF2-40B4-BE49-F238E27FC236}">
                  <a16:creationId xmlns:a16="http://schemas.microsoft.com/office/drawing/2014/main" id="{C5A6983D-B9AC-47E0-9EF7-7F3AEEE7FB79}"/>
                </a:ext>
              </a:extLst>
            </p:cNvPr>
            <p:cNvSpPr txBox="1">
              <a:spLocks noChangeArrowheads="1"/>
            </p:cNvSpPr>
            <p:nvPr/>
          </p:nvSpPr>
          <p:spPr bwMode="auto">
            <a:xfrm>
              <a:off x="7665187" y="1784547"/>
              <a:ext cx="4114800" cy="553998"/>
            </a:xfrm>
            <a:prstGeom prst="rect">
              <a:avLst/>
            </a:prstGeom>
            <a:noFill/>
            <a:ln w="9525">
              <a:noFill/>
              <a:miter lim="800000"/>
              <a:headEnd/>
              <a:tailEnd/>
            </a:ln>
            <a:effectLst/>
          </p:spPr>
          <p:txBody>
            <a:bodyPr wrap="square">
              <a:spAutoFit/>
            </a:bodyPr>
            <a:lstStyle/>
            <a:p>
              <a:pPr algn="ctr">
                <a:defRPr/>
              </a:pPr>
              <a:r>
                <a:rPr lang="en-US" altLang="ko-KR" sz="3000" b="1" dirty="0">
                  <a:solidFill>
                    <a:schemeClr val="accent1">
                      <a:lumMod val="50000"/>
                    </a:schemeClr>
                  </a:solidFill>
                  <a:latin typeface="+mj-lt"/>
                  <a:ea typeface="Calibri" panose="020B0502040504020204" pitchFamily="34" charset="0"/>
                  <a:cs typeface="calibri" panose="02000000000000000000" pitchFamily="2" charset="0"/>
                </a:rPr>
                <a:t>Design</a:t>
              </a:r>
            </a:p>
          </p:txBody>
        </p:sp>
        <p:sp>
          <p:nvSpPr>
            <p:cNvPr id="79" name="TextBox 78">
              <a:extLst>
                <a:ext uri="{FF2B5EF4-FFF2-40B4-BE49-F238E27FC236}">
                  <a16:creationId xmlns:a16="http://schemas.microsoft.com/office/drawing/2014/main" id="{FAFBF061-D6C5-47DA-86EE-EE3979BA51A9}"/>
                </a:ext>
              </a:extLst>
            </p:cNvPr>
            <p:cNvSpPr txBox="1"/>
            <p:nvPr/>
          </p:nvSpPr>
          <p:spPr>
            <a:xfrm>
              <a:off x="8338592" y="2139781"/>
              <a:ext cx="2941984" cy="276999"/>
            </a:xfrm>
            <a:prstGeom prst="rect">
              <a:avLst/>
            </a:prstGeom>
            <a:noFill/>
          </p:spPr>
          <p:txBody>
            <a:bodyPr wrap="square" rtlCol="0" anchor="t">
              <a:spAutoFit/>
            </a:bodyPr>
            <a:lstStyle/>
            <a:p>
              <a:pPr algn="ctr"/>
              <a:r>
                <a:rPr lang="en-US" altLang="ko-KR" sz="1200" dirty="0">
                  <a:solidFill>
                    <a:schemeClr val="accent2"/>
                  </a:solidFill>
                </a:rPr>
                <a:t>.</a:t>
              </a:r>
            </a:p>
          </p:txBody>
        </p:sp>
      </p:grpSp>
      <p:sp>
        <p:nvSpPr>
          <p:cNvPr id="85" name="제목 84">
            <a:extLst>
              <a:ext uri="{FF2B5EF4-FFF2-40B4-BE49-F238E27FC236}">
                <a16:creationId xmlns:a16="http://schemas.microsoft.com/office/drawing/2014/main" id="{EAA1829E-8704-4132-A3D7-2C5E8E47C693}"/>
              </a:ext>
            </a:extLst>
          </p:cNvPr>
          <p:cNvSpPr>
            <a:spLocks noGrp="1"/>
          </p:cNvSpPr>
          <p:nvPr>
            <p:ph type="title"/>
          </p:nvPr>
        </p:nvSpPr>
        <p:spPr>
          <a:xfrm>
            <a:off x="838201" y="1556792"/>
            <a:ext cx="3052695" cy="3744416"/>
          </a:xfrm>
        </p:spPr>
        <p:txBody>
          <a:bodyPr/>
          <a:lstStyle/>
          <a:p>
            <a:r>
              <a:rPr lang="en-IN" altLang="ko-KR" dirty="0">
                <a:solidFill>
                  <a:schemeClr val="tx1"/>
                </a:solidFill>
              </a:rPr>
              <a:t>HIGH LEVEL DESIGN</a:t>
            </a:r>
            <a:endParaRPr lang="ko-KR" altLang="en-US" dirty="0">
              <a:solidFill>
                <a:schemeClr val="tx1"/>
              </a:solidFill>
            </a:endParaRPr>
          </a:p>
        </p:txBody>
      </p:sp>
      <p:sp>
        <p:nvSpPr>
          <p:cNvPr id="91" name="직사각형 90">
            <a:extLst>
              <a:ext uri="{FF2B5EF4-FFF2-40B4-BE49-F238E27FC236}">
                <a16:creationId xmlns:a16="http://schemas.microsoft.com/office/drawing/2014/main" id="{0FD28067-78CD-4A34-8C06-716CF500BBAD}"/>
              </a:ext>
            </a:extLst>
          </p:cNvPr>
          <p:cNvSpPr/>
          <p:nvPr/>
        </p:nvSpPr>
        <p:spPr>
          <a:xfrm>
            <a:off x="1" y="0"/>
            <a:ext cx="549164"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sp>
        <p:nvSpPr>
          <p:cNvPr id="4" name="타원 3">
            <a:extLst>
              <a:ext uri="{FF2B5EF4-FFF2-40B4-BE49-F238E27FC236}">
                <a16:creationId xmlns:a16="http://schemas.microsoft.com/office/drawing/2014/main" id="{288B3B21-105B-4EEF-8AD7-3A48E403EF93}"/>
              </a:ext>
            </a:extLst>
          </p:cNvPr>
          <p:cNvSpPr/>
          <p:nvPr/>
        </p:nvSpPr>
        <p:spPr>
          <a:xfrm>
            <a:off x="5706434" y="3066360"/>
            <a:ext cx="1152128" cy="1152128"/>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grpSp>
        <p:nvGrpSpPr>
          <p:cNvPr id="6" name="그룹 5">
            <a:extLst>
              <a:ext uri="{FF2B5EF4-FFF2-40B4-BE49-F238E27FC236}">
                <a16:creationId xmlns:a16="http://schemas.microsoft.com/office/drawing/2014/main" id="{F5533AE1-B92D-4D23-872E-C398AAD7BE77}"/>
              </a:ext>
            </a:extLst>
          </p:cNvPr>
          <p:cNvGrpSpPr/>
          <p:nvPr/>
        </p:nvGrpSpPr>
        <p:grpSpPr>
          <a:xfrm>
            <a:off x="5940338" y="3400781"/>
            <a:ext cx="664396" cy="616635"/>
            <a:chOff x="5940338" y="3400781"/>
            <a:chExt cx="664396" cy="616635"/>
          </a:xfrm>
        </p:grpSpPr>
        <p:sp>
          <p:nvSpPr>
            <p:cNvPr id="55" name="타원 54"/>
            <p:cNvSpPr/>
            <p:nvPr/>
          </p:nvSpPr>
          <p:spPr>
            <a:xfrm>
              <a:off x="6205546" y="3877883"/>
              <a:ext cx="139533" cy="13953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64" name="타원 63"/>
            <p:cNvSpPr/>
            <p:nvPr/>
          </p:nvSpPr>
          <p:spPr>
            <a:xfrm>
              <a:off x="6117648" y="3718849"/>
              <a:ext cx="139533" cy="13953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65" name="타원 64"/>
            <p:cNvSpPr/>
            <p:nvPr/>
          </p:nvSpPr>
          <p:spPr>
            <a:xfrm>
              <a:off x="6293443" y="3718849"/>
              <a:ext cx="139533" cy="13953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57" name="타원 56"/>
            <p:cNvSpPr/>
            <p:nvPr/>
          </p:nvSpPr>
          <p:spPr>
            <a:xfrm>
              <a:off x="6028134" y="3559815"/>
              <a:ext cx="139533" cy="13953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58" name="타원 57"/>
            <p:cNvSpPr/>
            <p:nvPr/>
          </p:nvSpPr>
          <p:spPr>
            <a:xfrm>
              <a:off x="6203929" y="3559815"/>
              <a:ext cx="139533" cy="13953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59" name="타원 58"/>
            <p:cNvSpPr/>
            <p:nvPr/>
          </p:nvSpPr>
          <p:spPr>
            <a:xfrm>
              <a:off x="6381240" y="3559815"/>
              <a:ext cx="139533" cy="13953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60" name="타원 59"/>
            <p:cNvSpPr/>
            <p:nvPr/>
          </p:nvSpPr>
          <p:spPr>
            <a:xfrm>
              <a:off x="5940338" y="3400781"/>
              <a:ext cx="139533" cy="13953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61" name="타원 60"/>
            <p:cNvSpPr/>
            <p:nvPr/>
          </p:nvSpPr>
          <p:spPr>
            <a:xfrm>
              <a:off x="6116133" y="3400781"/>
              <a:ext cx="139533" cy="13953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62" name="타원 61"/>
            <p:cNvSpPr/>
            <p:nvPr/>
          </p:nvSpPr>
          <p:spPr>
            <a:xfrm>
              <a:off x="6293444" y="3400781"/>
              <a:ext cx="139533" cy="13953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63" name="타원 62"/>
            <p:cNvSpPr/>
            <p:nvPr/>
          </p:nvSpPr>
          <p:spPr>
            <a:xfrm>
              <a:off x="6465201" y="3400781"/>
              <a:ext cx="139533" cy="13953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grpSp>
        <p:nvGrpSpPr>
          <p:cNvPr id="8" name="그룹 7">
            <a:extLst>
              <a:ext uri="{FF2B5EF4-FFF2-40B4-BE49-F238E27FC236}">
                <a16:creationId xmlns:a16="http://schemas.microsoft.com/office/drawing/2014/main" id="{C22F11EB-3707-464D-8931-ED5A4FC30E29}"/>
              </a:ext>
            </a:extLst>
          </p:cNvPr>
          <p:cNvGrpSpPr/>
          <p:nvPr/>
        </p:nvGrpSpPr>
        <p:grpSpPr>
          <a:xfrm>
            <a:off x="9477386" y="3400781"/>
            <a:ext cx="664396" cy="616635"/>
            <a:chOff x="9477386" y="3400781"/>
            <a:chExt cx="664396" cy="616635"/>
          </a:xfrm>
        </p:grpSpPr>
        <p:sp>
          <p:nvSpPr>
            <p:cNvPr id="67" name="타원 66"/>
            <p:cNvSpPr/>
            <p:nvPr/>
          </p:nvSpPr>
          <p:spPr>
            <a:xfrm>
              <a:off x="9742594" y="3877883"/>
              <a:ext cx="139533" cy="13953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7" name="타원 86"/>
            <p:cNvSpPr/>
            <p:nvPr/>
          </p:nvSpPr>
          <p:spPr>
            <a:xfrm>
              <a:off x="9654696" y="3718849"/>
              <a:ext cx="139533" cy="13953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8" name="타원 87"/>
            <p:cNvSpPr/>
            <p:nvPr/>
          </p:nvSpPr>
          <p:spPr>
            <a:xfrm>
              <a:off x="9830491" y="3718849"/>
              <a:ext cx="139533" cy="13953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69" name="타원 68"/>
            <p:cNvSpPr/>
            <p:nvPr/>
          </p:nvSpPr>
          <p:spPr>
            <a:xfrm>
              <a:off x="9565182" y="3559815"/>
              <a:ext cx="139533" cy="13953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0" name="타원 79"/>
            <p:cNvSpPr/>
            <p:nvPr/>
          </p:nvSpPr>
          <p:spPr>
            <a:xfrm>
              <a:off x="9740977" y="3559815"/>
              <a:ext cx="139533" cy="13953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1" name="타원 80"/>
            <p:cNvSpPr/>
            <p:nvPr/>
          </p:nvSpPr>
          <p:spPr>
            <a:xfrm>
              <a:off x="9918288" y="3559815"/>
              <a:ext cx="139533" cy="13953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2" name="타원 81"/>
            <p:cNvSpPr/>
            <p:nvPr/>
          </p:nvSpPr>
          <p:spPr>
            <a:xfrm>
              <a:off x="9477386" y="3400781"/>
              <a:ext cx="139533" cy="13953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3" name="타원 82"/>
            <p:cNvSpPr/>
            <p:nvPr/>
          </p:nvSpPr>
          <p:spPr>
            <a:xfrm>
              <a:off x="9653181" y="3400781"/>
              <a:ext cx="139533" cy="13953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4" name="타원 83"/>
            <p:cNvSpPr/>
            <p:nvPr/>
          </p:nvSpPr>
          <p:spPr>
            <a:xfrm>
              <a:off x="9830492" y="3400781"/>
              <a:ext cx="139533" cy="13953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6" name="타원 85"/>
            <p:cNvSpPr/>
            <p:nvPr/>
          </p:nvSpPr>
          <p:spPr>
            <a:xfrm>
              <a:off x="10002249" y="3400781"/>
              <a:ext cx="139533" cy="13953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Tree>
    <p:extLst>
      <p:ext uri="{BB962C8B-B14F-4D97-AF65-F5344CB8AC3E}">
        <p14:creationId xmlns:p14="http://schemas.microsoft.com/office/powerpoint/2010/main" val="87779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37A2CE2E-14C2-4416-9C38-C1D596760083}"/>
              </a:ext>
            </a:extLst>
          </p:cNvPr>
          <p:cNvSpPr/>
          <p:nvPr/>
        </p:nvSpPr>
        <p:spPr>
          <a:xfrm>
            <a:off x="8303796" y="0"/>
            <a:ext cx="344473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pic>
        <p:nvPicPr>
          <p:cNvPr id="6" name="그림 개체 틀 5">
            <a:extLst>
              <a:ext uri="{FF2B5EF4-FFF2-40B4-BE49-F238E27FC236}">
                <a16:creationId xmlns:a16="http://schemas.microsoft.com/office/drawing/2014/main" id="{2515B133-82F6-44EA-AC73-A0D4FBB73A1D}"/>
              </a:ext>
            </a:extLst>
          </p:cNvPr>
          <p:cNvPicPr>
            <a:picLocks noGrp="1" noChangeAspect="1"/>
          </p:cNvPicPr>
          <p:nvPr>
            <p:ph type="pic" sz="quarter" idx="22"/>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t="7601" b="7601"/>
          <a:stretch>
            <a:fillRect/>
          </a:stretch>
        </p:blipFill>
        <p:spPr/>
      </p:pic>
      <p:cxnSp>
        <p:nvCxnSpPr>
          <p:cNvPr id="5" name="직선 연결선 4">
            <a:extLst>
              <a:ext uri="{FF2B5EF4-FFF2-40B4-BE49-F238E27FC236}">
                <a16:creationId xmlns:a16="http://schemas.microsoft.com/office/drawing/2014/main" id="{5485B966-400B-4101-B4FE-8FA90053A52E}"/>
              </a:ext>
            </a:extLst>
          </p:cNvPr>
          <p:cNvCxnSpPr>
            <a:cxnSpLocks/>
          </p:cNvCxnSpPr>
          <p:nvPr/>
        </p:nvCxnSpPr>
        <p:spPr>
          <a:xfrm>
            <a:off x="0" y="3642424"/>
            <a:ext cx="601294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타원 6">
            <a:extLst>
              <a:ext uri="{FF2B5EF4-FFF2-40B4-BE49-F238E27FC236}">
                <a16:creationId xmlns:a16="http://schemas.microsoft.com/office/drawing/2014/main" id="{4128B585-0DC3-45A1-A5D5-9058E2194AC6}"/>
              </a:ext>
            </a:extLst>
          </p:cNvPr>
          <p:cNvSpPr/>
          <p:nvPr/>
        </p:nvSpPr>
        <p:spPr>
          <a:xfrm>
            <a:off x="1949185" y="3066360"/>
            <a:ext cx="1152128" cy="1152128"/>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sp>
        <p:nvSpPr>
          <p:cNvPr id="9" name="타원 8">
            <a:extLst>
              <a:ext uri="{FF2B5EF4-FFF2-40B4-BE49-F238E27FC236}">
                <a16:creationId xmlns:a16="http://schemas.microsoft.com/office/drawing/2014/main" id="{C7C7E8C2-1C8C-41DC-B9C4-D59E263AAA8D}"/>
              </a:ext>
            </a:extLst>
          </p:cNvPr>
          <p:cNvSpPr/>
          <p:nvPr/>
        </p:nvSpPr>
        <p:spPr>
          <a:xfrm>
            <a:off x="5467085" y="3066360"/>
            <a:ext cx="1152128" cy="1152128"/>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sp>
        <p:nvSpPr>
          <p:cNvPr id="64" name="TextBox 63">
            <a:extLst>
              <a:ext uri="{FF2B5EF4-FFF2-40B4-BE49-F238E27FC236}">
                <a16:creationId xmlns:a16="http://schemas.microsoft.com/office/drawing/2014/main" id="{03B7B7E9-FC32-4233-97C6-E7081BA21EBC}"/>
              </a:ext>
            </a:extLst>
          </p:cNvPr>
          <p:cNvSpPr txBox="1"/>
          <p:nvPr/>
        </p:nvSpPr>
        <p:spPr>
          <a:xfrm>
            <a:off x="1075164" y="2442205"/>
            <a:ext cx="2941984" cy="646331"/>
          </a:xfrm>
          <a:prstGeom prst="rect">
            <a:avLst/>
          </a:prstGeom>
          <a:noFill/>
        </p:spPr>
        <p:txBody>
          <a:bodyPr wrap="square" rtlCol="0" anchor="t">
            <a:spAutoFit/>
          </a:bodyPr>
          <a:lstStyle/>
          <a:p>
            <a:pPr algn="just"/>
            <a:r>
              <a:rPr lang="en-US" altLang="ko-KR" sz="1200" dirty="0">
                <a:solidFill>
                  <a:schemeClr val="bg1">
                    <a:lumMod val="50000"/>
                  </a:schemeClr>
                </a:solidFill>
                <a:ea typeface="맑은 고딕" panose="020B0503020000020004" pitchFamily="50" charset="-127"/>
              </a:rPr>
              <a:t>Wine O’clock database runs on Amazon Web Services, ensuring that the database can easily be scaled out  accordingly</a:t>
            </a:r>
          </a:p>
        </p:txBody>
      </p:sp>
      <p:sp>
        <p:nvSpPr>
          <p:cNvPr id="65" name="TextBox 64">
            <a:extLst>
              <a:ext uri="{FF2B5EF4-FFF2-40B4-BE49-F238E27FC236}">
                <a16:creationId xmlns:a16="http://schemas.microsoft.com/office/drawing/2014/main" id="{6A94E455-0570-4D57-BAD0-7A09ED0D159B}"/>
              </a:ext>
            </a:extLst>
          </p:cNvPr>
          <p:cNvSpPr txBox="1"/>
          <p:nvPr/>
        </p:nvSpPr>
        <p:spPr>
          <a:xfrm>
            <a:off x="4616273" y="4772859"/>
            <a:ext cx="2941984" cy="830997"/>
          </a:xfrm>
          <a:prstGeom prst="rect">
            <a:avLst/>
          </a:prstGeom>
          <a:noFill/>
        </p:spPr>
        <p:txBody>
          <a:bodyPr wrap="square" rtlCol="0" anchor="t">
            <a:spAutoFit/>
          </a:bodyPr>
          <a:lstStyle/>
          <a:p>
            <a:pPr algn="just"/>
            <a:r>
              <a:rPr lang="en-US" altLang="ko-KR" sz="1200" dirty="0">
                <a:solidFill>
                  <a:schemeClr val="bg1">
                    <a:lumMod val="50000"/>
                  </a:schemeClr>
                </a:solidFill>
                <a:ea typeface="맑은 고딕" panose="020B0503020000020004" pitchFamily="50" charset="-127"/>
              </a:rPr>
              <a:t>Modern visualization tools like Tableau have been used to provide meaningful insights into our data. This will allow us to enhance the decision making process for the business. </a:t>
            </a:r>
          </a:p>
        </p:txBody>
      </p:sp>
      <p:grpSp>
        <p:nvGrpSpPr>
          <p:cNvPr id="2" name="그룹 1">
            <a:extLst>
              <a:ext uri="{FF2B5EF4-FFF2-40B4-BE49-F238E27FC236}">
                <a16:creationId xmlns:a16="http://schemas.microsoft.com/office/drawing/2014/main" id="{F60C299F-520D-465A-887D-DE4DC05163AF}"/>
              </a:ext>
            </a:extLst>
          </p:cNvPr>
          <p:cNvGrpSpPr/>
          <p:nvPr/>
        </p:nvGrpSpPr>
        <p:grpSpPr>
          <a:xfrm>
            <a:off x="-223244" y="1950103"/>
            <a:ext cx="4114800" cy="482351"/>
            <a:chOff x="-5426" y="1934429"/>
            <a:chExt cx="4114800" cy="482351"/>
          </a:xfrm>
        </p:grpSpPr>
        <p:sp>
          <p:nvSpPr>
            <p:cNvPr id="66" name="Text Box 8">
              <a:extLst>
                <a:ext uri="{FF2B5EF4-FFF2-40B4-BE49-F238E27FC236}">
                  <a16:creationId xmlns:a16="http://schemas.microsoft.com/office/drawing/2014/main" id="{72BD9CF5-B69A-4580-B5ED-2DC4E8BB4BC7}"/>
                </a:ext>
              </a:extLst>
            </p:cNvPr>
            <p:cNvSpPr txBox="1">
              <a:spLocks noChangeArrowheads="1"/>
            </p:cNvSpPr>
            <p:nvPr/>
          </p:nvSpPr>
          <p:spPr bwMode="auto">
            <a:xfrm>
              <a:off x="-5426" y="1934429"/>
              <a:ext cx="4114800" cy="461665"/>
            </a:xfrm>
            <a:prstGeom prst="rect">
              <a:avLst/>
            </a:prstGeom>
            <a:noFill/>
            <a:ln w="9525">
              <a:noFill/>
              <a:miter lim="800000"/>
              <a:headEnd/>
              <a:tailEnd/>
            </a:ln>
            <a:effectLst/>
          </p:spPr>
          <p:txBody>
            <a:bodyPr wrap="square">
              <a:spAutoFit/>
            </a:bodyPr>
            <a:lstStyle/>
            <a:p>
              <a:pPr algn="ctr">
                <a:defRPr/>
              </a:pPr>
              <a:r>
                <a:rPr lang="en-US" altLang="ko-KR" sz="1800" b="1" dirty="0">
                  <a:solidFill>
                    <a:schemeClr val="accent1">
                      <a:lumMod val="50000"/>
                    </a:schemeClr>
                  </a:solidFill>
                  <a:latin typeface="+mj-lt"/>
                  <a:ea typeface="Calibri" panose="020B0502040504020204" pitchFamily="34" charset="0"/>
                  <a:cs typeface="calibri" panose="02000000000000000000" pitchFamily="2" charset="0"/>
                </a:rPr>
                <a:t>	</a:t>
              </a:r>
              <a:r>
                <a:rPr lang="en-US" altLang="ko-KR" sz="2400" b="1" dirty="0">
                  <a:solidFill>
                    <a:schemeClr val="accent1">
                      <a:lumMod val="50000"/>
                    </a:schemeClr>
                  </a:solidFill>
                  <a:latin typeface="+mj-lt"/>
                  <a:ea typeface="Calibri" panose="020B0502040504020204" pitchFamily="34" charset="0"/>
                  <a:cs typeface="calibri" panose="02000000000000000000" pitchFamily="2" charset="0"/>
                </a:rPr>
                <a:t>Scalability</a:t>
              </a:r>
            </a:p>
          </p:txBody>
        </p:sp>
        <p:sp>
          <p:nvSpPr>
            <p:cNvPr id="77" name="TextBox 76">
              <a:extLst>
                <a:ext uri="{FF2B5EF4-FFF2-40B4-BE49-F238E27FC236}">
                  <a16:creationId xmlns:a16="http://schemas.microsoft.com/office/drawing/2014/main" id="{ECF7E7B5-E5F8-4B1E-B364-2C3717A4A1D2}"/>
                </a:ext>
              </a:extLst>
            </p:cNvPr>
            <p:cNvSpPr txBox="1"/>
            <p:nvPr/>
          </p:nvSpPr>
          <p:spPr>
            <a:xfrm>
              <a:off x="1016314" y="2139781"/>
              <a:ext cx="2941984" cy="276999"/>
            </a:xfrm>
            <a:prstGeom prst="rect">
              <a:avLst/>
            </a:prstGeom>
            <a:noFill/>
          </p:spPr>
          <p:txBody>
            <a:bodyPr wrap="square" rtlCol="0" anchor="t">
              <a:spAutoFit/>
            </a:bodyPr>
            <a:lstStyle/>
            <a:p>
              <a:pPr algn="ctr"/>
              <a:endParaRPr lang="en-US" altLang="ko-KR" sz="1200" dirty="0">
                <a:solidFill>
                  <a:schemeClr val="accent2"/>
                </a:solidFill>
              </a:endParaRPr>
            </a:p>
          </p:txBody>
        </p:sp>
      </p:grpSp>
      <p:sp>
        <p:nvSpPr>
          <p:cNvPr id="78" name="Text Box 8">
            <a:extLst>
              <a:ext uri="{FF2B5EF4-FFF2-40B4-BE49-F238E27FC236}">
                <a16:creationId xmlns:a16="http://schemas.microsoft.com/office/drawing/2014/main" id="{C5A6983D-B9AC-47E0-9EF7-7F3AEEE7FB79}"/>
              </a:ext>
            </a:extLst>
          </p:cNvPr>
          <p:cNvSpPr txBox="1">
            <a:spLocks noChangeArrowheads="1"/>
          </p:cNvSpPr>
          <p:nvPr/>
        </p:nvSpPr>
        <p:spPr bwMode="auto">
          <a:xfrm>
            <a:off x="4029865" y="4313158"/>
            <a:ext cx="4114800" cy="461665"/>
          </a:xfrm>
          <a:prstGeom prst="rect">
            <a:avLst/>
          </a:prstGeom>
          <a:noFill/>
          <a:ln w="9525">
            <a:noFill/>
            <a:miter lim="800000"/>
            <a:headEnd/>
            <a:tailEnd/>
          </a:ln>
          <a:effectLst/>
        </p:spPr>
        <p:txBody>
          <a:bodyPr wrap="square">
            <a:spAutoFit/>
          </a:bodyPr>
          <a:lstStyle/>
          <a:p>
            <a:pPr algn="ctr">
              <a:defRPr/>
            </a:pPr>
            <a:r>
              <a:rPr lang="en-US" altLang="ko-KR" sz="2400" b="1" dirty="0">
                <a:solidFill>
                  <a:schemeClr val="accent1">
                    <a:lumMod val="50000"/>
                  </a:schemeClr>
                </a:solidFill>
                <a:latin typeface="+mj-lt"/>
                <a:ea typeface="Calibri" panose="020B0502040504020204" pitchFamily="34" charset="0"/>
                <a:cs typeface="calibri" panose="02000000000000000000" pitchFamily="2" charset="0"/>
              </a:rPr>
              <a:t>Analytics</a:t>
            </a:r>
          </a:p>
        </p:txBody>
      </p:sp>
      <p:pic>
        <p:nvPicPr>
          <p:cNvPr id="3" name="그림 개체 틀 2"/>
          <p:cNvPicPr>
            <a:picLocks noGrp="1" noChangeAspect="1"/>
          </p:cNvPicPr>
          <p:nvPr>
            <p:ph type="pic" sz="quarter" idx="23"/>
          </p:nvPr>
        </p:nvPicPr>
        <p:blipFill>
          <a:blip r:embed="rId4" cstate="print">
            <a:extLst>
              <a:ext uri="{28A0092B-C50C-407E-A947-70E740481C1C}">
                <a14:useLocalDpi xmlns:a14="http://schemas.microsoft.com/office/drawing/2010/main" val="0"/>
              </a:ext>
            </a:extLst>
          </a:blip>
          <a:srcRect t="7696" b="7696"/>
          <a:stretch>
            <a:fillRect/>
          </a:stretch>
        </p:blipFill>
        <p:spPr/>
      </p:pic>
      <p:pic>
        <p:nvPicPr>
          <p:cNvPr id="14" name="그림 개체 틀 13"/>
          <p:cNvPicPr>
            <a:picLocks noGrp="1" noChangeAspect="1"/>
          </p:cNvPicPr>
          <p:nvPr>
            <p:ph type="pic" sz="quarter" idx="24"/>
          </p:nvPr>
        </p:nvPicPr>
        <p:blipFill>
          <a:blip r:embed="rId5" cstate="print">
            <a:extLst>
              <a:ext uri="{28A0092B-C50C-407E-A947-70E740481C1C}">
                <a14:useLocalDpi xmlns:a14="http://schemas.microsoft.com/office/drawing/2010/main" val="0"/>
              </a:ext>
            </a:extLst>
          </a:blip>
          <a:srcRect t="7361" b="7361"/>
          <a:stretch>
            <a:fillRect/>
          </a:stretch>
        </p:blipFill>
        <p:spPr/>
      </p:pic>
      <p:grpSp>
        <p:nvGrpSpPr>
          <p:cNvPr id="10" name="그룹 9">
            <a:extLst>
              <a:ext uri="{FF2B5EF4-FFF2-40B4-BE49-F238E27FC236}">
                <a16:creationId xmlns:a16="http://schemas.microsoft.com/office/drawing/2014/main" id="{CB03F7DE-996C-4F9B-8988-1D029F29A87D}"/>
              </a:ext>
            </a:extLst>
          </p:cNvPr>
          <p:cNvGrpSpPr/>
          <p:nvPr/>
        </p:nvGrpSpPr>
        <p:grpSpPr>
          <a:xfrm>
            <a:off x="2193051" y="3400781"/>
            <a:ext cx="664396" cy="616635"/>
            <a:chOff x="2193051" y="3400781"/>
            <a:chExt cx="664396" cy="616635"/>
          </a:xfrm>
        </p:grpSpPr>
        <p:sp>
          <p:nvSpPr>
            <p:cNvPr id="81" name="타원 80"/>
            <p:cNvSpPr/>
            <p:nvPr/>
          </p:nvSpPr>
          <p:spPr>
            <a:xfrm>
              <a:off x="2458259" y="3877883"/>
              <a:ext cx="139533" cy="13953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82" name="그룹 81"/>
            <p:cNvGrpSpPr/>
            <p:nvPr/>
          </p:nvGrpSpPr>
          <p:grpSpPr>
            <a:xfrm>
              <a:off x="2370361" y="3718849"/>
              <a:ext cx="315328" cy="139533"/>
              <a:chOff x="2567608" y="1217364"/>
              <a:chExt cx="387457" cy="171450"/>
            </a:xfrm>
            <a:solidFill>
              <a:schemeClr val="accent1">
                <a:lumMod val="60000"/>
                <a:lumOff val="40000"/>
              </a:schemeClr>
            </a:solidFill>
          </p:grpSpPr>
          <p:sp>
            <p:nvSpPr>
              <p:cNvPr id="90" name="타원 89"/>
              <p:cNvSpPr/>
              <p:nvPr/>
            </p:nvSpPr>
            <p:spPr>
              <a:xfrm>
                <a:off x="2567608"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1" name="타원 90"/>
              <p:cNvSpPr/>
              <p:nvPr/>
            </p:nvSpPr>
            <p:spPr>
              <a:xfrm>
                <a:off x="2783615"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83" name="타원 82"/>
            <p:cNvSpPr/>
            <p:nvPr/>
          </p:nvSpPr>
          <p:spPr>
            <a:xfrm>
              <a:off x="2280847" y="3559815"/>
              <a:ext cx="139533" cy="13953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4" name="타원 83"/>
            <p:cNvSpPr/>
            <p:nvPr/>
          </p:nvSpPr>
          <p:spPr>
            <a:xfrm>
              <a:off x="2456642" y="3559815"/>
              <a:ext cx="139533" cy="13953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5" name="타원 84"/>
            <p:cNvSpPr/>
            <p:nvPr/>
          </p:nvSpPr>
          <p:spPr>
            <a:xfrm>
              <a:off x="2633953" y="3559815"/>
              <a:ext cx="139533" cy="13953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6" name="타원 85"/>
            <p:cNvSpPr/>
            <p:nvPr/>
          </p:nvSpPr>
          <p:spPr>
            <a:xfrm>
              <a:off x="2193051" y="3400781"/>
              <a:ext cx="139533" cy="13953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7" name="타원 86"/>
            <p:cNvSpPr/>
            <p:nvPr/>
          </p:nvSpPr>
          <p:spPr>
            <a:xfrm>
              <a:off x="2368846" y="3400781"/>
              <a:ext cx="139533" cy="13953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8" name="타원 87"/>
            <p:cNvSpPr/>
            <p:nvPr/>
          </p:nvSpPr>
          <p:spPr>
            <a:xfrm>
              <a:off x="2546157" y="3400781"/>
              <a:ext cx="139533" cy="13953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9" name="타원 88"/>
            <p:cNvSpPr/>
            <p:nvPr/>
          </p:nvSpPr>
          <p:spPr>
            <a:xfrm>
              <a:off x="2717914" y="3400781"/>
              <a:ext cx="139533" cy="13953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grpSp>
        <p:nvGrpSpPr>
          <p:cNvPr id="11" name="그룹 10">
            <a:extLst>
              <a:ext uri="{FF2B5EF4-FFF2-40B4-BE49-F238E27FC236}">
                <a16:creationId xmlns:a16="http://schemas.microsoft.com/office/drawing/2014/main" id="{CBC73A58-49FB-47A3-AC4A-FCD57F638384}"/>
              </a:ext>
            </a:extLst>
          </p:cNvPr>
          <p:cNvGrpSpPr/>
          <p:nvPr/>
        </p:nvGrpSpPr>
        <p:grpSpPr>
          <a:xfrm>
            <a:off x="5710951" y="3410531"/>
            <a:ext cx="664396" cy="616635"/>
            <a:chOff x="5710951" y="3410531"/>
            <a:chExt cx="664396" cy="616635"/>
          </a:xfrm>
        </p:grpSpPr>
        <p:sp>
          <p:nvSpPr>
            <p:cNvPr id="93" name="타원 92"/>
            <p:cNvSpPr/>
            <p:nvPr/>
          </p:nvSpPr>
          <p:spPr>
            <a:xfrm>
              <a:off x="5976159" y="3887633"/>
              <a:ext cx="139533" cy="1395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94" name="그룹 93"/>
            <p:cNvGrpSpPr/>
            <p:nvPr/>
          </p:nvGrpSpPr>
          <p:grpSpPr>
            <a:xfrm>
              <a:off x="5888261" y="3728599"/>
              <a:ext cx="315328" cy="139533"/>
              <a:chOff x="2567608" y="1217364"/>
              <a:chExt cx="387457" cy="171450"/>
            </a:xfrm>
            <a:solidFill>
              <a:schemeClr val="accent1">
                <a:lumMod val="75000"/>
              </a:schemeClr>
            </a:solidFill>
          </p:grpSpPr>
          <p:sp>
            <p:nvSpPr>
              <p:cNvPr id="102" name="타원 101"/>
              <p:cNvSpPr/>
              <p:nvPr/>
            </p:nvSpPr>
            <p:spPr>
              <a:xfrm>
                <a:off x="2567608"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03" name="타원 102"/>
              <p:cNvSpPr/>
              <p:nvPr/>
            </p:nvSpPr>
            <p:spPr>
              <a:xfrm>
                <a:off x="2783615"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95" name="타원 94"/>
            <p:cNvSpPr/>
            <p:nvPr/>
          </p:nvSpPr>
          <p:spPr>
            <a:xfrm>
              <a:off x="5798747" y="3569565"/>
              <a:ext cx="139533" cy="1395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6" name="타원 95"/>
            <p:cNvSpPr/>
            <p:nvPr/>
          </p:nvSpPr>
          <p:spPr>
            <a:xfrm>
              <a:off x="5974542" y="3569565"/>
              <a:ext cx="139533" cy="1395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7" name="타원 96"/>
            <p:cNvSpPr/>
            <p:nvPr/>
          </p:nvSpPr>
          <p:spPr>
            <a:xfrm>
              <a:off x="6151853" y="3569565"/>
              <a:ext cx="139533" cy="1395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8" name="타원 97"/>
            <p:cNvSpPr/>
            <p:nvPr/>
          </p:nvSpPr>
          <p:spPr>
            <a:xfrm>
              <a:off x="5710951" y="3410531"/>
              <a:ext cx="139533" cy="1395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9" name="타원 98"/>
            <p:cNvSpPr/>
            <p:nvPr/>
          </p:nvSpPr>
          <p:spPr>
            <a:xfrm>
              <a:off x="5886746" y="3410531"/>
              <a:ext cx="139533" cy="1395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00" name="타원 99"/>
            <p:cNvSpPr/>
            <p:nvPr/>
          </p:nvSpPr>
          <p:spPr>
            <a:xfrm>
              <a:off x="6064057" y="3410531"/>
              <a:ext cx="139533" cy="1395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01" name="타원 100"/>
            <p:cNvSpPr/>
            <p:nvPr/>
          </p:nvSpPr>
          <p:spPr>
            <a:xfrm>
              <a:off x="6235814" y="3410531"/>
              <a:ext cx="139533" cy="1395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Tree>
    <p:extLst>
      <p:ext uri="{BB962C8B-B14F-4D97-AF65-F5344CB8AC3E}">
        <p14:creationId xmlns:p14="http://schemas.microsoft.com/office/powerpoint/2010/main" val="132166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a:extLst>
              <a:ext uri="{FF2B5EF4-FFF2-40B4-BE49-F238E27FC236}">
                <a16:creationId xmlns:a16="http://schemas.microsoft.com/office/drawing/2014/main" id="{5FAF7C81-2E10-4CA9-BFA7-ACF3FD539E0B}"/>
              </a:ext>
            </a:extLst>
          </p:cNvPr>
          <p:cNvGrpSpPr/>
          <p:nvPr/>
        </p:nvGrpSpPr>
        <p:grpSpPr>
          <a:xfrm>
            <a:off x="8832304" y="747447"/>
            <a:ext cx="3062516" cy="5273841"/>
            <a:chOff x="8832304" y="747447"/>
            <a:chExt cx="3062516" cy="5273841"/>
          </a:xfrm>
        </p:grpSpPr>
        <p:sp>
          <p:nvSpPr>
            <p:cNvPr id="10" name="직사각형 9">
              <a:extLst>
                <a:ext uri="{FF2B5EF4-FFF2-40B4-BE49-F238E27FC236}">
                  <a16:creationId xmlns:a16="http://schemas.microsoft.com/office/drawing/2014/main" id="{5E80299C-E143-4081-AFDE-C70D2F37AD64}"/>
                </a:ext>
              </a:extLst>
            </p:cNvPr>
            <p:cNvSpPr/>
            <p:nvPr/>
          </p:nvSpPr>
          <p:spPr>
            <a:xfrm>
              <a:off x="8832304" y="980728"/>
              <a:ext cx="2592288" cy="50405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grpSp>
          <p:nvGrpSpPr>
            <p:cNvPr id="15" name="그룹 14">
              <a:extLst>
                <a:ext uri="{FF2B5EF4-FFF2-40B4-BE49-F238E27FC236}">
                  <a16:creationId xmlns:a16="http://schemas.microsoft.com/office/drawing/2014/main" id="{39DB1654-1880-4B97-B12E-D15C1BBE2469}"/>
                </a:ext>
              </a:extLst>
            </p:cNvPr>
            <p:cNvGrpSpPr/>
            <p:nvPr/>
          </p:nvGrpSpPr>
          <p:grpSpPr>
            <a:xfrm>
              <a:off x="9626253" y="747447"/>
              <a:ext cx="2268567" cy="2105489"/>
              <a:chOff x="2603745" y="2225476"/>
              <a:chExt cx="816372" cy="757686"/>
            </a:xfrm>
          </p:grpSpPr>
          <p:sp>
            <p:nvSpPr>
              <p:cNvPr id="16" name="타원 15">
                <a:extLst>
                  <a:ext uri="{FF2B5EF4-FFF2-40B4-BE49-F238E27FC236}">
                    <a16:creationId xmlns:a16="http://schemas.microsoft.com/office/drawing/2014/main" id="{343F3E93-4D86-41EA-BD06-EC79098A1A4A}"/>
                  </a:ext>
                </a:extLst>
              </p:cNvPr>
              <p:cNvSpPr/>
              <p:nvPr/>
            </p:nvSpPr>
            <p:spPr>
              <a:xfrm>
                <a:off x="2929617" y="2811712"/>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17" name="그룹 16">
                <a:extLst>
                  <a:ext uri="{FF2B5EF4-FFF2-40B4-BE49-F238E27FC236}">
                    <a16:creationId xmlns:a16="http://schemas.microsoft.com/office/drawing/2014/main" id="{EB88A6DA-9203-44A8-9BAB-D0E2CE3B02B4}"/>
                  </a:ext>
                </a:extLst>
              </p:cNvPr>
              <p:cNvGrpSpPr/>
              <p:nvPr/>
            </p:nvGrpSpPr>
            <p:grpSpPr>
              <a:xfrm>
                <a:off x="2821614" y="2616300"/>
                <a:ext cx="387457" cy="171450"/>
                <a:chOff x="2567608" y="1217364"/>
                <a:chExt cx="387457" cy="171450"/>
              </a:xfrm>
            </p:grpSpPr>
            <p:sp>
              <p:nvSpPr>
                <p:cNvPr id="25" name="타원 24">
                  <a:extLst>
                    <a:ext uri="{FF2B5EF4-FFF2-40B4-BE49-F238E27FC236}">
                      <a16:creationId xmlns:a16="http://schemas.microsoft.com/office/drawing/2014/main" id="{B09B15A2-F3A8-43BF-849C-9BB51CD0718C}"/>
                    </a:ext>
                  </a:extLst>
                </p:cNvPr>
                <p:cNvSpPr/>
                <p:nvPr/>
              </p:nvSpPr>
              <p:spPr>
                <a:xfrm>
                  <a:off x="2567608" y="1217364"/>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26" name="타원 25">
                  <a:extLst>
                    <a:ext uri="{FF2B5EF4-FFF2-40B4-BE49-F238E27FC236}">
                      <a16:creationId xmlns:a16="http://schemas.microsoft.com/office/drawing/2014/main" id="{7233828E-4563-42B4-8E08-B6B43A1B3213}"/>
                    </a:ext>
                  </a:extLst>
                </p:cNvPr>
                <p:cNvSpPr/>
                <p:nvPr/>
              </p:nvSpPr>
              <p:spPr>
                <a:xfrm>
                  <a:off x="2783615" y="1217364"/>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18" name="타원 17">
                <a:extLst>
                  <a:ext uri="{FF2B5EF4-FFF2-40B4-BE49-F238E27FC236}">
                    <a16:creationId xmlns:a16="http://schemas.microsoft.com/office/drawing/2014/main" id="{84DB327F-9087-4F4D-8EB4-E97E89D6816D}"/>
                  </a:ext>
                </a:extLst>
              </p:cNvPr>
              <p:cNvSpPr/>
              <p:nvPr/>
            </p:nvSpPr>
            <p:spPr>
              <a:xfrm>
                <a:off x="2711624" y="2420888"/>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9" name="타원 18">
                <a:extLst>
                  <a:ext uri="{FF2B5EF4-FFF2-40B4-BE49-F238E27FC236}">
                    <a16:creationId xmlns:a16="http://schemas.microsoft.com/office/drawing/2014/main" id="{1E06DCA5-4798-4580-9058-A1094A237C09}"/>
                  </a:ext>
                </a:extLst>
              </p:cNvPr>
              <p:cNvSpPr/>
              <p:nvPr/>
            </p:nvSpPr>
            <p:spPr>
              <a:xfrm>
                <a:off x="2927631" y="2420888"/>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20" name="타원 19">
                <a:extLst>
                  <a:ext uri="{FF2B5EF4-FFF2-40B4-BE49-F238E27FC236}">
                    <a16:creationId xmlns:a16="http://schemas.microsoft.com/office/drawing/2014/main" id="{F2F22548-48B4-447B-85EC-8E4059CD42C6}"/>
                  </a:ext>
                </a:extLst>
              </p:cNvPr>
              <p:cNvSpPr/>
              <p:nvPr/>
            </p:nvSpPr>
            <p:spPr>
              <a:xfrm>
                <a:off x="3145500" y="2420888"/>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21" name="타원 20">
                <a:extLst>
                  <a:ext uri="{FF2B5EF4-FFF2-40B4-BE49-F238E27FC236}">
                    <a16:creationId xmlns:a16="http://schemas.microsoft.com/office/drawing/2014/main" id="{32776AD4-EEE8-47E2-A863-DE7078E3AD3E}"/>
                  </a:ext>
                </a:extLst>
              </p:cNvPr>
              <p:cNvSpPr/>
              <p:nvPr/>
            </p:nvSpPr>
            <p:spPr>
              <a:xfrm>
                <a:off x="2603745"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22" name="타원 21">
                <a:extLst>
                  <a:ext uri="{FF2B5EF4-FFF2-40B4-BE49-F238E27FC236}">
                    <a16:creationId xmlns:a16="http://schemas.microsoft.com/office/drawing/2014/main" id="{9954027F-F750-4BF7-84B0-5D59D63F7785}"/>
                  </a:ext>
                </a:extLst>
              </p:cNvPr>
              <p:cNvSpPr/>
              <p:nvPr/>
            </p:nvSpPr>
            <p:spPr>
              <a:xfrm>
                <a:off x="2819752"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23" name="타원 22">
                <a:extLst>
                  <a:ext uri="{FF2B5EF4-FFF2-40B4-BE49-F238E27FC236}">
                    <a16:creationId xmlns:a16="http://schemas.microsoft.com/office/drawing/2014/main" id="{AF8D6387-14D8-454E-8501-7CDE2C7E8D62}"/>
                  </a:ext>
                </a:extLst>
              </p:cNvPr>
              <p:cNvSpPr/>
              <p:nvPr/>
            </p:nvSpPr>
            <p:spPr>
              <a:xfrm>
                <a:off x="3037621"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24" name="타원 23">
                <a:extLst>
                  <a:ext uri="{FF2B5EF4-FFF2-40B4-BE49-F238E27FC236}">
                    <a16:creationId xmlns:a16="http://schemas.microsoft.com/office/drawing/2014/main" id="{23D1F398-FBF5-47B7-A420-5E07887469D9}"/>
                  </a:ext>
                </a:extLst>
              </p:cNvPr>
              <p:cNvSpPr/>
              <p:nvPr/>
            </p:nvSpPr>
            <p:spPr>
              <a:xfrm>
                <a:off x="3248667"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grpSp>
      <p:pic>
        <p:nvPicPr>
          <p:cNvPr id="7" name="그림 개체 틀 6">
            <a:extLst>
              <a:ext uri="{FF2B5EF4-FFF2-40B4-BE49-F238E27FC236}">
                <a16:creationId xmlns:a16="http://schemas.microsoft.com/office/drawing/2014/main" id="{79C1DAB1-D237-47F9-B4B9-52F14B1E638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18975" b="18975"/>
          <a:stretch>
            <a:fillRect/>
          </a:stretch>
        </p:blipFill>
        <p:spPr/>
      </p:pic>
      <p:sp>
        <p:nvSpPr>
          <p:cNvPr id="3" name="제목 2">
            <a:extLst>
              <a:ext uri="{FF2B5EF4-FFF2-40B4-BE49-F238E27FC236}">
                <a16:creationId xmlns:a16="http://schemas.microsoft.com/office/drawing/2014/main" id="{982BD45F-39B4-4EEE-98F1-DA900E455AD6}"/>
              </a:ext>
            </a:extLst>
          </p:cNvPr>
          <p:cNvSpPr>
            <a:spLocks noGrp="1"/>
          </p:cNvSpPr>
          <p:nvPr>
            <p:ph type="title"/>
          </p:nvPr>
        </p:nvSpPr>
        <p:spPr>
          <a:xfrm>
            <a:off x="8866285" y="2309917"/>
            <a:ext cx="2592288" cy="2357844"/>
          </a:xfrm>
        </p:spPr>
        <p:txBody>
          <a:bodyPr>
            <a:normAutofit/>
          </a:bodyPr>
          <a:lstStyle/>
          <a:p>
            <a:r>
              <a:rPr lang="en-US" altLang="ko-KR" sz="3200" dirty="0"/>
              <a:t>Entity-Relationship Diagram</a:t>
            </a:r>
            <a:endParaRPr lang="ko-KR" altLang="en-US" sz="3200" dirty="0"/>
          </a:p>
        </p:txBody>
      </p:sp>
      <p:sp>
        <p:nvSpPr>
          <p:cNvPr id="4" name="직사각형 3">
            <a:extLst>
              <a:ext uri="{FF2B5EF4-FFF2-40B4-BE49-F238E27FC236}">
                <a16:creationId xmlns:a16="http://schemas.microsoft.com/office/drawing/2014/main" id="{D160AC0A-95EC-48AF-8B14-C89695FA976D}"/>
              </a:ext>
            </a:extLst>
          </p:cNvPr>
          <p:cNvSpPr/>
          <p:nvPr/>
        </p:nvSpPr>
        <p:spPr>
          <a:xfrm>
            <a:off x="1055440" y="4581128"/>
            <a:ext cx="7555160" cy="2062103"/>
          </a:xfrm>
          <a:prstGeom prst="rect">
            <a:avLst/>
          </a:prstGeom>
        </p:spPr>
        <p:txBody>
          <a:bodyPr wrap="square">
            <a:spAutoFit/>
          </a:bodyPr>
          <a:lstStyle/>
          <a:p>
            <a:pPr algn="just"/>
            <a:r>
              <a:rPr lang="en-US" altLang="ko-KR" sz="1600" dirty="0">
                <a:solidFill>
                  <a:schemeClr val="bg1">
                    <a:lumMod val="50000"/>
                  </a:schemeClr>
                </a:solidFill>
              </a:rPr>
              <a:t>The entity relationship diagram consists of 15 entities out of which we have 2 associative entities. With this database design, we want to make it easier for the organization to maintain data about all their customers and orders. It also allows us to keep a close track of every step of the delivery process as well. Details about the wine mart and the vineyard which is supplying the processed wine are also being maintained to make sure that the organization can always maintain the right stock level to provide a hassle-free experience to their customers. </a:t>
            </a:r>
          </a:p>
          <a:p>
            <a:pPr algn="just"/>
            <a:r>
              <a:rPr lang="en-US" altLang="ko-KR" sz="1600" dirty="0">
                <a:solidFill>
                  <a:schemeClr val="bg1">
                    <a:lumMod val="50000"/>
                  </a:schemeClr>
                </a:solidFill>
              </a:rPr>
              <a:t>Link – </a:t>
            </a:r>
            <a:r>
              <a:rPr lang="en-US" altLang="ko-KR" sz="1600" dirty="0">
                <a:solidFill>
                  <a:schemeClr val="bg1">
                    <a:lumMod val="50000"/>
                  </a:schemeClr>
                </a:solidFill>
                <a:hlinkClick r:id="rId4"/>
              </a:rPr>
              <a:t>ER Diagram</a:t>
            </a:r>
            <a:endParaRPr lang="en-US" altLang="ko-KR" sz="1600" dirty="0">
              <a:solidFill>
                <a:schemeClr val="bg1">
                  <a:lumMod val="50000"/>
                </a:schemeClr>
              </a:solidFill>
            </a:endParaRPr>
          </a:p>
        </p:txBody>
      </p:sp>
      <p:cxnSp>
        <p:nvCxnSpPr>
          <p:cNvPr id="14" name="직선 연결선 13">
            <a:extLst>
              <a:ext uri="{FF2B5EF4-FFF2-40B4-BE49-F238E27FC236}">
                <a16:creationId xmlns:a16="http://schemas.microsoft.com/office/drawing/2014/main" id="{F3054A56-23BF-47D1-B9E4-8A72032D3D26}"/>
              </a:ext>
            </a:extLst>
          </p:cNvPr>
          <p:cNvCxnSpPr>
            <a:cxnSpLocks/>
          </p:cNvCxnSpPr>
          <p:nvPr/>
        </p:nvCxnSpPr>
        <p:spPr>
          <a:xfrm>
            <a:off x="780293" y="4653136"/>
            <a:ext cx="0" cy="1179423"/>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85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개체 틀 4">
            <a:extLst>
              <a:ext uri="{FF2B5EF4-FFF2-40B4-BE49-F238E27FC236}">
                <a16:creationId xmlns:a16="http://schemas.microsoft.com/office/drawing/2014/main" id="{3BAA0860-F96C-4EEE-90BD-738242A94F3C}"/>
              </a:ext>
            </a:extLst>
          </p:cNvPr>
          <p:cNvPicPr>
            <a:picLocks noGrp="1" noChangeAspect="1"/>
          </p:cNvPicPr>
          <p:nvPr>
            <p:ph type="pic" sz="quarter" idx="16"/>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6267" r="16267"/>
          <a:stretch>
            <a:fillRect/>
          </a:stretch>
        </p:blipFill>
        <p:spPr/>
      </p:pic>
      <p:pic>
        <p:nvPicPr>
          <p:cNvPr id="7" name="그림 개체 틀 6">
            <a:extLst>
              <a:ext uri="{FF2B5EF4-FFF2-40B4-BE49-F238E27FC236}">
                <a16:creationId xmlns:a16="http://schemas.microsoft.com/office/drawing/2014/main" id="{AE2179AA-6999-42B8-A177-22E162ECA9A6}"/>
              </a:ext>
            </a:extLst>
          </p:cNvPr>
          <p:cNvPicPr>
            <a:picLocks noGrp="1" noChangeAspect="1"/>
          </p:cNvPicPr>
          <p:nvPr>
            <p:ph type="pic" sz="quarter" idx="17"/>
          </p:nvPr>
        </p:nvPicPr>
        <p:blipFill rotWithShape="1">
          <a:blip r:embed="rId5">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rcRect t="30691" b="4773"/>
          <a:stretch/>
        </p:blipFill>
        <p:spPr>
          <a:xfrm>
            <a:off x="3844955" y="1844824"/>
            <a:ext cx="3672408" cy="1584176"/>
          </a:xfrm>
        </p:spPr>
      </p:pic>
      <p:pic>
        <p:nvPicPr>
          <p:cNvPr id="48" name="그림 개체 틀 47">
            <a:extLst>
              <a:ext uri="{FF2B5EF4-FFF2-40B4-BE49-F238E27FC236}">
                <a16:creationId xmlns:a16="http://schemas.microsoft.com/office/drawing/2014/main" id="{8197E8BA-C825-4063-AC3E-A03799D677F0}"/>
              </a:ext>
            </a:extLst>
          </p:cNvPr>
          <p:cNvPicPr>
            <a:picLocks noGrp="1" noChangeAspect="1"/>
          </p:cNvPicPr>
          <p:nvPr>
            <p:ph type="pic" sz="quarter" idx="19"/>
          </p:nvPr>
        </p:nvPicPr>
        <p:blipFill rotWithShape="1">
          <a:blip r:embed="rId7">
            <a:extLst>
              <a:ext uri="{BEBA8EAE-BF5A-486C-A8C5-ECC9F3942E4B}">
                <a14:imgProps xmlns:a14="http://schemas.microsoft.com/office/drawing/2010/main">
                  <a14:imgLayer r:embed="rId8">
                    <a14:imgEffect>
                      <a14:saturation sat="66000"/>
                    </a14:imgEffect>
                  </a14:imgLayer>
                </a14:imgProps>
              </a:ext>
              <a:ext uri="{28A0092B-C50C-407E-A947-70E740481C1C}">
                <a14:useLocalDpi xmlns:a14="http://schemas.microsoft.com/office/drawing/2010/main" val="0"/>
              </a:ext>
            </a:extLst>
          </a:blip>
          <a:srcRect l="12841" r="44495"/>
          <a:stretch/>
        </p:blipFill>
        <p:spPr>
          <a:xfrm>
            <a:off x="3844955" y="3575528"/>
            <a:ext cx="2108245" cy="2780822"/>
          </a:xfrm>
        </p:spPr>
      </p:pic>
      <p:grpSp>
        <p:nvGrpSpPr>
          <p:cNvPr id="2" name="그룹 1">
            <a:extLst>
              <a:ext uri="{FF2B5EF4-FFF2-40B4-BE49-F238E27FC236}">
                <a16:creationId xmlns:a16="http://schemas.microsoft.com/office/drawing/2014/main" id="{19203091-DD41-4244-A44B-3180B24ECD31}"/>
              </a:ext>
            </a:extLst>
          </p:cNvPr>
          <p:cNvGrpSpPr/>
          <p:nvPr/>
        </p:nvGrpSpPr>
        <p:grpSpPr>
          <a:xfrm>
            <a:off x="7824193" y="1706277"/>
            <a:ext cx="4032448" cy="1225922"/>
            <a:chOff x="7824193" y="1851590"/>
            <a:chExt cx="4032448" cy="1080608"/>
          </a:xfrm>
        </p:grpSpPr>
        <p:sp>
          <p:nvSpPr>
            <p:cNvPr id="64" name="Text Box 8">
              <a:extLst>
                <a:ext uri="{FF2B5EF4-FFF2-40B4-BE49-F238E27FC236}">
                  <a16:creationId xmlns:a16="http://schemas.microsoft.com/office/drawing/2014/main" id="{567B3771-8786-46CF-A7E5-6A5BCBF2CD35}"/>
                </a:ext>
              </a:extLst>
            </p:cNvPr>
            <p:cNvSpPr txBox="1">
              <a:spLocks noChangeArrowheads="1"/>
            </p:cNvSpPr>
            <p:nvPr/>
          </p:nvSpPr>
          <p:spPr bwMode="auto">
            <a:xfrm>
              <a:off x="7824193" y="1851590"/>
              <a:ext cx="4032448" cy="646331"/>
            </a:xfrm>
            <a:prstGeom prst="rect">
              <a:avLst/>
            </a:prstGeom>
            <a:noFill/>
            <a:ln w="9525">
              <a:noFill/>
              <a:miter lim="800000"/>
              <a:headEnd/>
              <a:tailEnd/>
            </a:ln>
            <a:effectLst/>
          </p:spPr>
          <p:txBody>
            <a:bodyPr wrap="square">
              <a:spAutoFit/>
            </a:bodyPr>
            <a:lstStyle/>
            <a:p>
              <a:pPr lvl="0">
                <a:defRPr/>
              </a:pPr>
              <a:r>
                <a:rPr lang="en-US" altLang="ko-KR" sz="3600" dirty="0">
                  <a:latin typeface="Abril Fatface" panose="02000503000000020003" pitchFamily="2" charset="0"/>
                  <a:ea typeface="Calibri" panose="020B0502040504020204" pitchFamily="34" charset="0"/>
                  <a:cs typeface="calibri" panose="00000900000000000000" pitchFamily="2" charset="0"/>
                </a:rPr>
                <a:t>Database Objects</a:t>
              </a:r>
            </a:p>
          </p:txBody>
        </p:sp>
        <p:sp>
          <p:nvSpPr>
            <p:cNvPr id="65" name="TextBox 64">
              <a:extLst>
                <a:ext uri="{FF2B5EF4-FFF2-40B4-BE49-F238E27FC236}">
                  <a16:creationId xmlns:a16="http://schemas.microsoft.com/office/drawing/2014/main" id="{95AB5924-662E-4A8A-BD82-7810E1CB2D0D}"/>
                </a:ext>
              </a:extLst>
            </p:cNvPr>
            <p:cNvSpPr txBox="1"/>
            <p:nvPr/>
          </p:nvSpPr>
          <p:spPr>
            <a:xfrm>
              <a:off x="8112223" y="2624421"/>
              <a:ext cx="3744418" cy="307777"/>
            </a:xfrm>
            <a:prstGeom prst="rect">
              <a:avLst/>
            </a:prstGeom>
            <a:noFill/>
          </p:spPr>
          <p:txBody>
            <a:bodyPr wrap="square" rtlCol="0" anchor="t">
              <a:spAutoFit/>
            </a:bodyPr>
            <a:lstStyle/>
            <a:p>
              <a:r>
                <a:rPr lang="en-US" altLang="ko-KR" sz="1400" dirty="0">
                  <a:solidFill>
                    <a:schemeClr val="accent1">
                      <a:lumMod val="50000"/>
                    </a:schemeClr>
                  </a:solidFill>
                </a:rPr>
                <a:t>Following are the links to our SQL scripts </a:t>
              </a:r>
            </a:p>
          </p:txBody>
        </p:sp>
      </p:grpSp>
      <p:grpSp>
        <p:nvGrpSpPr>
          <p:cNvPr id="3" name="그룹 2">
            <a:extLst>
              <a:ext uri="{FF2B5EF4-FFF2-40B4-BE49-F238E27FC236}">
                <a16:creationId xmlns:a16="http://schemas.microsoft.com/office/drawing/2014/main" id="{133395B5-6D54-47FE-A045-3CF9322AED34}"/>
              </a:ext>
            </a:extLst>
          </p:cNvPr>
          <p:cNvGrpSpPr/>
          <p:nvPr/>
        </p:nvGrpSpPr>
        <p:grpSpPr>
          <a:xfrm>
            <a:off x="9696400" y="3860587"/>
            <a:ext cx="1656184" cy="677109"/>
            <a:chOff x="9696400" y="3860587"/>
            <a:chExt cx="1656184" cy="677109"/>
          </a:xfrm>
        </p:grpSpPr>
        <p:sp>
          <p:nvSpPr>
            <p:cNvPr id="67" name="Text Box 8">
              <a:extLst>
                <a:ext uri="{FF2B5EF4-FFF2-40B4-BE49-F238E27FC236}">
                  <a16:creationId xmlns:a16="http://schemas.microsoft.com/office/drawing/2014/main" id="{07B4F94B-A6F1-415B-937E-837EF9F81268}"/>
                </a:ext>
              </a:extLst>
            </p:cNvPr>
            <p:cNvSpPr txBox="1">
              <a:spLocks noChangeArrowheads="1"/>
            </p:cNvSpPr>
            <p:nvPr/>
          </p:nvSpPr>
          <p:spPr bwMode="auto">
            <a:xfrm>
              <a:off x="9696400" y="3860587"/>
              <a:ext cx="1656184" cy="338554"/>
            </a:xfrm>
            <a:prstGeom prst="rect">
              <a:avLst/>
            </a:prstGeom>
            <a:noFill/>
            <a:ln w="9525">
              <a:noFill/>
              <a:miter lim="800000"/>
              <a:headEnd/>
              <a:tailEnd/>
            </a:ln>
            <a:effectLst/>
          </p:spPr>
          <p:txBody>
            <a:bodyPr wrap="square">
              <a:spAutoFit/>
            </a:bodyPr>
            <a:lstStyle/>
            <a:p>
              <a:pPr lvl="0">
                <a:defRPr/>
              </a:pPr>
              <a:r>
                <a:rPr lang="en-US" altLang="ko-KR" sz="1600" b="1" dirty="0">
                  <a:solidFill>
                    <a:schemeClr val="accent1">
                      <a:lumMod val="50000"/>
                    </a:schemeClr>
                  </a:solidFill>
                  <a:latin typeface="+mj-lt"/>
                  <a:ea typeface="Calibri" panose="020B0502040504020204" pitchFamily="34" charset="0"/>
                  <a:cs typeface="Calibri" panose="020F0502020204030204" pitchFamily="34" charset="0"/>
                </a:rPr>
                <a:t>DML</a:t>
              </a:r>
            </a:p>
          </p:txBody>
        </p:sp>
        <p:sp>
          <p:nvSpPr>
            <p:cNvPr id="68" name="TextBox 67">
              <a:extLst>
                <a:ext uri="{FF2B5EF4-FFF2-40B4-BE49-F238E27FC236}">
                  <a16:creationId xmlns:a16="http://schemas.microsoft.com/office/drawing/2014/main" id="{22FB803C-E1A3-4175-A5FD-D06008083737}"/>
                </a:ext>
              </a:extLst>
            </p:cNvPr>
            <p:cNvSpPr txBox="1"/>
            <p:nvPr/>
          </p:nvSpPr>
          <p:spPr>
            <a:xfrm>
              <a:off x="9696400" y="4260697"/>
              <a:ext cx="1656184" cy="276999"/>
            </a:xfrm>
            <a:prstGeom prst="rect">
              <a:avLst/>
            </a:prstGeom>
            <a:noFill/>
          </p:spPr>
          <p:txBody>
            <a:bodyPr wrap="square" rtlCol="0" anchor="t">
              <a:spAutoFit/>
            </a:bodyPr>
            <a:lstStyle/>
            <a:p>
              <a:endParaRPr lang="en-US" altLang="ko-KR" sz="1200" dirty="0">
                <a:solidFill>
                  <a:schemeClr val="tx1">
                    <a:lumMod val="50000"/>
                    <a:lumOff val="50000"/>
                  </a:schemeClr>
                </a:solidFill>
              </a:endParaRPr>
            </a:p>
          </p:txBody>
        </p:sp>
      </p:grpSp>
      <p:grpSp>
        <p:nvGrpSpPr>
          <p:cNvPr id="6" name="그룹 5">
            <a:extLst>
              <a:ext uri="{FF2B5EF4-FFF2-40B4-BE49-F238E27FC236}">
                <a16:creationId xmlns:a16="http://schemas.microsoft.com/office/drawing/2014/main" id="{3074B503-230F-4209-AE67-833827BC3A3E}"/>
              </a:ext>
            </a:extLst>
          </p:cNvPr>
          <p:cNvGrpSpPr/>
          <p:nvPr/>
        </p:nvGrpSpPr>
        <p:grpSpPr>
          <a:xfrm>
            <a:off x="7020541" y="5018785"/>
            <a:ext cx="4116019" cy="912619"/>
            <a:chOff x="7048030" y="5481509"/>
            <a:chExt cx="2213421" cy="912619"/>
          </a:xfrm>
        </p:grpSpPr>
        <p:sp>
          <p:nvSpPr>
            <p:cNvPr id="84" name="Text Box 8">
              <a:extLst>
                <a:ext uri="{FF2B5EF4-FFF2-40B4-BE49-F238E27FC236}">
                  <a16:creationId xmlns:a16="http://schemas.microsoft.com/office/drawing/2014/main" id="{317BC146-E44C-4F9A-BCCF-1454BEFD9906}"/>
                </a:ext>
              </a:extLst>
            </p:cNvPr>
            <p:cNvSpPr txBox="1">
              <a:spLocks noChangeArrowheads="1"/>
            </p:cNvSpPr>
            <p:nvPr/>
          </p:nvSpPr>
          <p:spPr bwMode="auto">
            <a:xfrm>
              <a:off x="7048030" y="5481509"/>
              <a:ext cx="2213421" cy="338554"/>
            </a:xfrm>
            <a:prstGeom prst="rect">
              <a:avLst/>
            </a:prstGeom>
            <a:noFill/>
            <a:ln w="9525">
              <a:noFill/>
              <a:miter lim="800000"/>
              <a:headEnd/>
              <a:tailEnd/>
            </a:ln>
            <a:effectLst/>
          </p:spPr>
          <p:txBody>
            <a:bodyPr wrap="square">
              <a:spAutoFit/>
            </a:bodyPr>
            <a:lstStyle/>
            <a:p>
              <a:pPr lvl="0">
                <a:defRPr/>
              </a:pPr>
              <a:r>
                <a:rPr lang="en-US" altLang="ko-KR" sz="1600" b="1" dirty="0">
                  <a:solidFill>
                    <a:schemeClr val="accent1">
                      <a:lumMod val="50000"/>
                    </a:schemeClr>
                  </a:solidFill>
                  <a:latin typeface="+mj-lt"/>
                  <a:ea typeface="Calibri" panose="020B0502040504020204" pitchFamily="34" charset="0"/>
                  <a:cs typeface="Calibri" panose="020F0502020204030204" pitchFamily="34" charset="0"/>
                </a:rPr>
                <a:t>STORED PROCEDURES, VIEWS, TRIGGERS etc.</a:t>
              </a:r>
            </a:p>
          </p:txBody>
        </p:sp>
        <p:sp>
          <p:nvSpPr>
            <p:cNvPr id="85" name="TextBox 84">
              <a:extLst>
                <a:ext uri="{FF2B5EF4-FFF2-40B4-BE49-F238E27FC236}">
                  <a16:creationId xmlns:a16="http://schemas.microsoft.com/office/drawing/2014/main" id="{F0C05A49-8433-40F6-82E0-20ED65DAE275}"/>
                </a:ext>
              </a:extLst>
            </p:cNvPr>
            <p:cNvSpPr txBox="1"/>
            <p:nvPr/>
          </p:nvSpPr>
          <p:spPr>
            <a:xfrm>
              <a:off x="7048030" y="6117129"/>
              <a:ext cx="1656184" cy="276999"/>
            </a:xfrm>
            <a:prstGeom prst="rect">
              <a:avLst/>
            </a:prstGeom>
            <a:noFill/>
          </p:spPr>
          <p:txBody>
            <a:bodyPr wrap="square" rtlCol="0" anchor="t">
              <a:spAutoFit/>
            </a:bodyPr>
            <a:lstStyle/>
            <a:p>
              <a:endParaRPr lang="en-US" altLang="ko-KR" sz="1200" dirty="0">
                <a:solidFill>
                  <a:schemeClr val="tx1">
                    <a:lumMod val="50000"/>
                    <a:lumOff val="50000"/>
                  </a:schemeClr>
                </a:solidFill>
              </a:endParaRPr>
            </a:p>
          </p:txBody>
        </p:sp>
      </p:grpSp>
      <p:grpSp>
        <p:nvGrpSpPr>
          <p:cNvPr id="8" name="그룹 7">
            <a:extLst>
              <a:ext uri="{FF2B5EF4-FFF2-40B4-BE49-F238E27FC236}">
                <a16:creationId xmlns:a16="http://schemas.microsoft.com/office/drawing/2014/main" id="{60C89E13-A748-4538-AC12-9EDD3134D2B6}"/>
              </a:ext>
            </a:extLst>
          </p:cNvPr>
          <p:cNvGrpSpPr/>
          <p:nvPr/>
        </p:nvGrpSpPr>
        <p:grpSpPr>
          <a:xfrm>
            <a:off x="7048030" y="3860587"/>
            <a:ext cx="1656184" cy="677109"/>
            <a:chOff x="7048030" y="3860587"/>
            <a:chExt cx="1656184" cy="677109"/>
          </a:xfrm>
        </p:grpSpPr>
        <p:sp>
          <p:nvSpPr>
            <p:cNvPr id="20" name="Text Box 8">
              <a:extLst>
                <a:ext uri="{FF2B5EF4-FFF2-40B4-BE49-F238E27FC236}">
                  <a16:creationId xmlns:a16="http://schemas.microsoft.com/office/drawing/2014/main" id="{0FDC33AC-A57C-48A1-A7BE-16FC31ECBF0A}"/>
                </a:ext>
              </a:extLst>
            </p:cNvPr>
            <p:cNvSpPr txBox="1">
              <a:spLocks noChangeArrowheads="1"/>
            </p:cNvSpPr>
            <p:nvPr/>
          </p:nvSpPr>
          <p:spPr bwMode="auto">
            <a:xfrm>
              <a:off x="7048030" y="3860587"/>
              <a:ext cx="1656184" cy="338554"/>
            </a:xfrm>
            <a:prstGeom prst="rect">
              <a:avLst/>
            </a:prstGeom>
            <a:noFill/>
            <a:ln w="9525">
              <a:noFill/>
              <a:miter lim="800000"/>
              <a:headEnd/>
              <a:tailEnd/>
            </a:ln>
            <a:effectLst/>
          </p:spPr>
          <p:txBody>
            <a:bodyPr wrap="square">
              <a:spAutoFit/>
            </a:bodyPr>
            <a:lstStyle/>
            <a:p>
              <a:pPr lvl="0">
                <a:defRPr/>
              </a:pPr>
              <a:r>
                <a:rPr lang="en-US" altLang="ko-KR" sz="1600" b="1" dirty="0">
                  <a:solidFill>
                    <a:schemeClr val="accent1">
                      <a:lumMod val="50000"/>
                    </a:schemeClr>
                  </a:solidFill>
                  <a:latin typeface="+mj-lt"/>
                  <a:ea typeface="Calibri" panose="020B0502040504020204" pitchFamily="34" charset="0"/>
                  <a:cs typeface="Calibri" panose="020F0502020204030204" pitchFamily="34" charset="0"/>
                </a:rPr>
                <a:t>DDL</a:t>
              </a:r>
            </a:p>
          </p:txBody>
        </p:sp>
        <p:sp>
          <p:nvSpPr>
            <p:cNvPr id="21" name="TextBox 20">
              <a:extLst>
                <a:ext uri="{FF2B5EF4-FFF2-40B4-BE49-F238E27FC236}">
                  <a16:creationId xmlns:a16="http://schemas.microsoft.com/office/drawing/2014/main" id="{B63544CA-E4F1-472A-9903-0F7932965919}"/>
                </a:ext>
              </a:extLst>
            </p:cNvPr>
            <p:cNvSpPr txBox="1"/>
            <p:nvPr/>
          </p:nvSpPr>
          <p:spPr>
            <a:xfrm>
              <a:off x="7048030" y="4260697"/>
              <a:ext cx="1656184" cy="276999"/>
            </a:xfrm>
            <a:prstGeom prst="rect">
              <a:avLst/>
            </a:prstGeom>
            <a:noFill/>
          </p:spPr>
          <p:txBody>
            <a:bodyPr wrap="square" rtlCol="0" anchor="t">
              <a:spAutoFit/>
            </a:bodyPr>
            <a:lstStyle/>
            <a:p>
              <a:endParaRPr lang="en-US" altLang="ko-KR" sz="1200" dirty="0">
                <a:solidFill>
                  <a:schemeClr val="tx1">
                    <a:lumMod val="50000"/>
                    <a:lumOff val="50000"/>
                  </a:schemeClr>
                </a:solidFill>
              </a:endParaRPr>
            </a:p>
          </p:txBody>
        </p:sp>
      </p:grpSp>
      <p:sp>
        <p:nvSpPr>
          <p:cNvPr id="37" name="직사각형 36">
            <a:extLst>
              <a:ext uri="{FF2B5EF4-FFF2-40B4-BE49-F238E27FC236}">
                <a16:creationId xmlns:a16="http://schemas.microsoft.com/office/drawing/2014/main" id="{DB29A69B-CCE1-4D52-88F3-AAD40DCD1D13}"/>
              </a:ext>
            </a:extLst>
          </p:cNvPr>
          <p:cNvSpPr/>
          <p:nvPr/>
        </p:nvSpPr>
        <p:spPr>
          <a:xfrm>
            <a:off x="3844955" y="0"/>
            <a:ext cx="3672408" cy="169603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82" name="그룹 81">
            <a:extLst>
              <a:ext uri="{FF2B5EF4-FFF2-40B4-BE49-F238E27FC236}">
                <a16:creationId xmlns:a16="http://schemas.microsoft.com/office/drawing/2014/main" id="{ACB4CDD9-DB05-4C30-B8D8-0E7B9CC726C8}"/>
              </a:ext>
            </a:extLst>
          </p:cNvPr>
          <p:cNvGrpSpPr/>
          <p:nvPr/>
        </p:nvGrpSpPr>
        <p:grpSpPr>
          <a:xfrm>
            <a:off x="6269518" y="404664"/>
            <a:ext cx="1057407" cy="981394"/>
            <a:chOff x="2603745" y="2225476"/>
            <a:chExt cx="816372" cy="757686"/>
          </a:xfrm>
          <a:solidFill>
            <a:schemeClr val="accent1">
              <a:lumMod val="40000"/>
              <a:lumOff val="60000"/>
            </a:schemeClr>
          </a:solidFill>
        </p:grpSpPr>
        <p:sp>
          <p:nvSpPr>
            <p:cNvPr id="89" name="타원 88">
              <a:extLst>
                <a:ext uri="{FF2B5EF4-FFF2-40B4-BE49-F238E27FC236}">
                  <a16:creationId xmlns:a16="http://schemas.microsoft.com/office/drawing/2014/main" id="{CF60FC8A-C584-42B8-B692-6A7B35042E07}"/>
                </a:ext>
              </a:extLst>
            </p:cNvPr>
            <p:cNvSpPr/>
            <p:nvPr/>
          </p:nvSpPr>
          <p:spPr>
            <a:xfrm>
              <a:off x="2929617" y="2811712"/>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90" name="그룹 89">
              <a:extLst>
                <a:ext uri="{FF2B5EF4-FFF2-40B4-BE49-F238E27FC236}">
                  <a16:creationId xmlns:a16="http://schemas.microsoft.com/office/drawing/2014/main" id="{D60A881D-75BC-4332-9A81-BEA4CC9F2022}"/>
                </a:ext>
              </a:extLst>
            </p:cNvPr>
            <p:cNvGrpSpPr/>
            <p:nvPr/>
          </p:nvGrpSpPr>
          <p:grpSpPr>
            <a:xfrm>
              <a:off x="2821614" y="2616300"/>
              <a:ext cx="387457" cy="171450"/>
              <a:chOff x="2567608" y="1217364"/>
              <a:chExt cx="387457" cy="171450"/>
            </a:xfrm>
            <a:grpFill/>
          </p:grpSpPr>
          <p:sp>
            <p:nvSpPr>
              <p:cNvPr id="98" name="타원 97">
                <a:extLst>
                  <a:ext uri="{FF2B5EF4-FFF2-40B4-BE49-F238E27FC236}">
                    <a16:creationId xmlns:a16="http://schemas.microsoft.com/office/drawing/2014/main" id="{D7900E3C-9C73-4D1B-8B0B-E344E0DCC8DC}"/>
                  </a:ext>
                </a:extLst>
              </p:cNvPr>
              <p:cNvSpPr/>
              <p:nvPr/>
            </p:nvSpPr>
            <p:spPr>
              <a:xfrm>
                <a:off x="2567608"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9" name="타원 98">
                <a:extLst>
                  <a:ext uri="{FF2B5EF4-FFF2-40B4-BE49-F238E27FC236}">
                    <a16:creationId xmlns:a16="http://schemas.microsoft.com/office/drawing/2014/main" id="{B9AC2AC8-BA68-4200-B1C7-7791FE6DC86C}"/>
                  </a:ext>
                </a:extLst>
              </p:cNvPr>
              <p:cNvSpPr/>
              <p:nvPr/>
            </p:nvSpPr>
            <p:spPr>
              <a:xfrm>
                <a:off x="2783615"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91" name="타원 90">
              <a:extLst>
                <a:ext uri="{FF2B5EF4-FFF2-40B4-BE49-F238E27FC236}">
                  <a16:creationId xmlns:a16="http://schemas.microsoft.com/office/drawing/2014/main" id="{D92B7385-B497-440C-87F6-ECB88E16E610}"/>
                </a:ext>
              </a:extLst>
            </p:cNvPr>
            <p:cNvSpPr/>
            <p:nvPr/>
          </p:nvSpPr>
          <p:spPr>
            <a:xfrm>
              <a:off x="2711624" y="2420888"/>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2" name="타원 91">
              <a:extLst>
                <a:ext uri="{FF2B5EF4-FFF2-40B4-BE49-F238E27FC236}">
                  <a16:creationId xmlns:a16="http://schemas.microsoft.com/office/drawing/2014/main" id="{B4D116BA-61EC-4BC0-A475-36BEC73DB8AB}"/>
                </a:ext>
              </a:extLst>
            </p:cNvPr>
            <p:cNvSpPr/>
            <p:nvPr/>
          </p:nvSpPr>
          <p:spPr>
            <a:xfrm>
              <a:off x="2927631" y="2420888"/>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3" name="타원 92">
              <a:extLst>
                <a:ext uri="{FF2B5EF4-FFF2-40B4-BE49-F238E27FC236}">
                  <a16:creationId xmlns:a16="http://schemas.microsoft.com/office/drawing/2014/main" id="{390A950C-6AEB-4913-923B-5EAE26A0348F}"/>
                </a:ext>
              </a:extLst>
            </p:cNvPr>
            <p:cNvSpPr/>
            <p:nvPr/>
          </p:nvSpPr>
          <p:spPr>
            <a:xfrm>
              <a:off x="3145500" y="2420888"/>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4" name="타원 93">
              <a:extLst>
                <a:ext uri="{FF2B5EF4-FFF2-40B4-BE49-F238E27FC236}">
                  <a16:creationId xmlns:a16="http://schemas.microsoft.com/office/drawing/2014/main" id="{469DD3B5-E24B-4049-9E73-566EE422FABA}"/>
                </a:ext>
              </a:extLst>
            </p:cNvPr>
            <p:cNvSpPr/>
            <p:nvPr/>
          </p:nvSpPr>
          <p:spPr>
            <a:xfrm>
              <a:off x="2603745" y="2225476"/>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5" name="타원 94">
              <a:extLst>
                <a:ext uri="{FF2B5EF4-FFF2-40B4-BE49-F238E27FC236}">
                  <a16:creationId xmlns:a16="http://schemas.microsoft.com/office/drawing/2014/main" id="{89B6BEBF-C630-48A0-9456-C108B220A5B4}"/>
                </a:ext>
              </a:extLst>
            </p:cNvPr>
            <p:cNvSpPr/>
            <p:nvPr/>
          </p:nvSpPr>
          <p:spPr>
            <a:xfrm>
              <a:off x="2819752" y="2225476"/>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6" name="타원 95">
              <a:extLst>
                <a:ext uri="{FF2B5EF4-FFF2-40B4-BE49-F238E27FC236}">
                  <a16:creationId xmlns:a16="http://schemas.microsoft.com/office/drawing/2014/main" id="{936D38B8-E42A-4CE1-BD79-56CA92E6CB1D}"/>
                </a:ext>
              </a:extLst>
            </p:cNvPr>
            <p:cNvSpPr/>
            <p:nvPr/>
          </p:nvSpPr>
          <p:spPr>
            <a:xfrm>
              <a:off x="3037621" y="2225476"/>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7" name="타원 96">
              <a:extLst>
                <a:ext uri="{FF2B5EF4-FFF2-40B4-BE49-F238E27FC236}">
                  <a16:creationId xmlns:a16="http://schemas.microsoft.com/office/drawing/2014/main" id="{0A8FAE57-BC7F-48E6-AB2E-A3E80818F165}"/>
                </a:ext>
              </a:extLst>
            </p:cNvPr>
            <p:cNvSpPr/>
            <p:nvPr/>
          </p:nvSpPr>
          <p:spPr>
            <a:xfrm>
              <a:off x="3248667" y="2225476"/>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grpSp>
        <p:nvGrpSpPr>
          <p:cNvPr id="100" name="그룹 99">
            <a:extLst>
              <a:ext uri="{FF2B5EF4-FFF2-40B4-BE49-F238E27FC236}">
                <a16:creationId xmlns:a16="http://schemas.microsoft.com/office/drawing/2014/main" id="{E24CA41A-28AA-42C8-BEE1-E7C7214CAA7D}"/>
              </a:ext>
            </a:extLst>
          </p:cNvPr>
          <p:cNvGrpSpPr/>
          <p:nvPr/>
        </p:nvGrpSpPr>
        <p:grpSpPr>
          <a:xfrm>
            <a:off x="7111279" y="404664"/>
            <a:ext cx="775212" cy="981394"/>
            <a:chOff x="7425493" y="2283222"/>
            <a:chExt cx="775212" cy="981394"/>
          </a:xfrm>
          <a:solidFill>
            <a:schemeClr val="bg1"/>
          </a:solidFill>
        </p:grpSpPr>
        <p:sp>
          <p:nvSpPr>
            <p:cNvPr id="101" name="타원 100">
              <a:extLst>
                <a:ext uri="{FF2B5EF4-FFF2-40B4-BE49-F238E27FC236}">
                  <a16:creationId xmlns:a16="http://schemas.microsoft.com/office/drawing/2014/main" id="{09ED994D-8388-4A84-A56D-FF274BAB9D26}"/>
                </a:ext>
              </a:extLst>
            </p:cNvPr>
            <p:cNvSpPr/>
            <p:nvPr/>
          </p:nvSpPr>
          <p:spPr>
            <a:xfrm>
              <a:off x="7565384" y="3042545"/>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102" name="그룹 101">
              <a:extLst>
                <a:ext uri="{FF2B5EF4-FFF2-40B4-BE49-F238E27FC236}">
                  <a16:creationId xmlns:a16="http://schemas.microsoft.com/office/drawing/2014/main" id="{9ABA6C61-8837-448D-941D-6F410BFD048E}"/>
                </a:ext>
              </a:extLst>
            </p:cNvPr>
            <p:cNvGrpSpPr/>
            <p:nvPr/>
          </p:nvGrpSpPr>
          <p:grpSpPr>
            <a:xfrm>
              <a:off x="7425493" y="2789437"/>
              <a:ext cx="501854" cy="222071"/>
              <a:chOff x="2567608" y="1217364"/>
              <a:chExt cx="387457" cy="171450"/>
            </a:xfrm>
            <a:grpFill/>
          </p:grpSpPr>
          <p:sp>
            <p:nvSpPr>
              <p:cNvPr id="107" name="타원 106">
                <a:extLst>
                  <a:ext uri="{FF2B5EF4-FFF2-40B4-BE49-F238E27FC236}">
                    <a16:creationId xmlns:a16="http://schemas.microsoft.com/office/drawing/2014/main" id="{380028E0-BFB9-4283-80C9-F0A8FE80D31B}"/>
                  </a:ext>
                </a:extLst>
              </p:cNvPr>
              <p:cNvSpPr/>
              <p:nvPr/>
            </p:nvSpPr>
            <p:spPr>
              <a:xfrm>
                <a:off x="2567608"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08" name="타원 107">
                <a:extLst>
                  <a:ext uri="{FF2B5EF4-FFF2-40B4-BE49-F238E27FC236}">
                    <a16:creationId xmlns:a16="http://schemas.microsoft.com/office/drawing/2014/main" id="{0CE87DCB-EA22-4E30-B92B-188090320727}"/>
                  </a:ext>
                </a:extLst>
              </p:cNvPr>
              <p:cNvSpPr/>
              <p:nvPr/>
            </p:nvSpPr>
            <p:spPr>
              <a:xfrm>
                <a:off x="2783615"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103" name="타원 102">
              <a:extLst>
                <a:ext uri="{FF2B5EF4-FFF2-40B4-BE49-F238E27FC236}">
                  <a16:creationId xmlns:a16="http://schemas.microsoft.com/office/drawing/2014/main" id="{A90763E4-31DF-4CA0-BFB1-4D13BFB92178}"/>
                </a:ext>
              </a:extLst>
            </p:cNvPr>
            <p:cNvSpPr/>
            <p:nvPr/>
          </p:nvSpPr>
          <p:spPr>
            <a:xfrm>
              <a:off x="7562812" y="2536330"/>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04" name="타원 103">
              <a:extLst>
                <a:ext uri="{FF2B5EF4-FFF2-40B4-BE49-F238E27FC236}">
                  <a16:creationId xmlns:a16="http://schemas.microsoft.com/office/drawing/2014/main" id="{205597A9-68B7-4333-8DAE-E262AF137655}"/>
                </a:ext>
              </a:extLst>
            </p:cNvPr>
            <p:cNvSpPr/>
            <p:nvPr/>
          </p:nvSpPr>
          <p:spPr>
            <a:xfrm>
              <a:off x="7845007" y="2536330"/>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05" name="타원 104">
              <a:extLst>
                <a:ext uri="{FF2B5EF4-FFF2-40B4-BE49-F238E27FC236}">
                  <a16:creationId xmlns:a16="http://schemas.microsoft.com/office/drawing/2014/main" id="{A54E68E9-0F81-4C5A-9E16-1213C69B3BB0}"/>
                </a:ext>
              </a:extLst>
            </p:cNvPr>
            <p:cNvSpPr/>
            <p:nvPr/>
          </p:nvSpPr>
          <p:spPr>
            <a:xfrm>
              <a:off x="7705277" y="2283222"/>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06" name="타원 105">
              <a:extLst>
                <a:ext uri="{FF2B5EF4-FFF2-40B4-BE49-F238E27FC236}">
                  <a16:creationId xmlns:a16="http://schemas.microsoft.com/office/drawing/2014/main" id="{D00BE11C-6BAA-468D-B051-19FD99753626}"/>
                </a:ext>
              </a:extLst>
            </p:cNvPr>
            <p:cNvSpPr/>
            <p:nvPr/>
          </p:nvSpPr>
          <p:spPr>
            <a:xfrm>
              <a:off x="7978634" y="2283222"/>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grpSp>
        <p:nvGrpSpPr>
          <p:cNvPr id="86" name="그룹 85"/>
          <p:cNvGrpSpPr/>
          <p:nvPr/>
        </p:nvGrpSpPr>
        <p:grpSpPr>
          <a:xfrm>
            <a:off x="6450685" y="5147091"/>
            <a:ext cx="420378" cy="578124"/>
            <a:chOff x="5959405" y="4607001"/>
            <a:chExt cx="420378" cy="578124"/>
          </a:xfrm>
        </p:grpSpPr>
        <p:sp>
          <p:nvSpPr>
            <p:cNvPr id="109" name="Rectangle 37">
              <a:extLst>
                <a:ext uri="{FF2B5EF4-FFF2-40B4-BE49-F238E27FC236}">
                  <a16:creationId xmlns:a16="http://schemas.microsoft.com/office/drawing/2014/main" id="{98A82D2D-5D9A-4B45-A2EA-D0CBA3172580}"/>
                </a:ext>
              </a:extLst>
            </p:cNvPr>
            <p:cNvSpPr>
              <a:spLocks noChangeArrowheads="1"/>
            </p:cNvSpPr>
            <p:nvPr/>
          </p:nvSpPr>
          <p:spPr bwMode="auto">
            <a:xfrm>
              <a:off x="5967796" y="5009758"/>
              <a:ext cx="177884" cy="100689"/>
            </a:xfrm>
            <a:prstGeom prst="rect">
              <a:avLst/>
            </a:prstGeom>
            <a:solidFill>
              <a:schemeClr val="bg1"/>
            </a:solidFill>
            <a:ln w="9525">
              <a:solidFill>
                <a:schemeClr val="accent1">
                  <a:lumMod val="75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10" name="Freeform 38">
              <a:extLst>
                <a:ext uri="{FF2B5EF4-FFF2-40B4-BE49-F238E27FC236}">
                  <a16:creationId xmlns:a16="http://schemas.microsoft.com/office/drawing/2014/main" id="{6F3FAC21-99A1-4B12-9599-E626AFA4E78D}"/>
                </a:ext>
              </a:extLst>
            </p:cNvPr>
            <p:cNvSpPr>
              <a:spLocks noEditPoints="1"/>
            </p:cNvSpPr>
            <p:nvPr/>
          </p:nvSpPr>
          <p:spPr bwMode="auto">
            <a:xfrm>
              <a:off x="5992968" y="4786563"/>
              <a:ext cx="127540" cy="77195"/>
            </a:xfrm>
            <a:custGeom>
              <a:avLst/>
              <a:gdLst>
                <a:gd name="T0" fmla="*/ 188 w 208"/>
                <a:gd name="T1" fmla="*/ 33 h 127"/>
                <a:gd name="T2" fmla="*/ 146 w 208"/>
                <a:gd name="T3" fmla="*/ 33 h 127"/>
                <a:gd name="T4" fmla="*/ 104 w 208"/>
                <a:gd name="T5" fmla="*/ 0 h 127"/>
                <a:gd name="T6" fmla="*/ 63 w 208"/>
                <a:gd name="T7" fmla="*/ 33 h 127"/>
                <a:gd name="T8" fmla="*/ 15 w 208"/>
                <a:gd name="T9" fmla="*/ 33 h 127"/>
                <a:gd name="T10" fmla="*/ 0 w 208"/>
                <a:gd name="T11" fmla="*/ 84 h 127"/>
                <a:gd name="T12" fmla="*/ 59 w 208"/>
                <a:gd name="T13" fmla="*/ 84 h 127"/>
                <a:gd name="T14" fmla="*/ 104 w 208"/>
                <a:gd name="T15" fmla="*/ 127 h 127"/>
                <a:gd name="T16" fmla="*/ 150 w 208"/>
                <a:gd name="T17" fmla="*/ 83 h 127"/>
                <a:gd name="T18" fmla="*/ 208 w 208"/>
                <a:gd name="T19" fmla="*/ 83 h 127"/>
                <a:gd name="T20" fmla="*/ 188 w 208"/>
                <a:gd name="T21" fmla="*/ 33 h 127"/>
                <a:gd name="T22" fmla="*/ 104 w 208"/>
                <a:gd name="T23" fmla="*/ 105 h 127"/>
                <a:gd name="T24" fmla="*/ 73 w 208"/>
                <a:gd name="T25" fmla="*/ 64 h 127"/>
                <a:gd name="T26" fmla="*/ 104 w 208"/>
                <a:gd name="T27" fmla="*/ 23 h 127"/>
                <a:gd name="T28" fmla="*/ 135 w 208"/>
                <a:gd name="T29" fmla="*/ 64 h 127"/>
                <a:gd name="T30" fmla="*/ 104 w 208"/>
                <a:gd name="T31" fmla="*/ 10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8" h="127">
                  <a:moveTo>
                    <a:pt x="188" y="33"/>
                  </a:moveTo>
                  <a:cubicBezTo>
                    <a:pt x="146" y="33"/>
                    <a:pt x="146" y="33"/>
                    <a:pt x="146" y="33"/>
                  </a:cubicBezTo>
                  <a:cubicBezTo>
                    <a:pt x="138" y="14"/>
                    <a:pt x="122" y="0"/>
                    <a:pt x="104" y="0"/>
                  </a:cubicBezTo>
                  <a:cubicBezTo>
                    <a:pt x="86" y="0"/>
                    <a:pt x="71" y="14"/>
                    <a:pt x="63" y="33"/>
                  </a:cubicBezTo>
                  <a:cubicBezTo>
                    <a:pt x="15" y="33"/>
                    <a:pt x="15" y="33"/>
                    <a:pt x="15" y="33"/>
                  </a:cubicBezTo>
                  <a:cubicBezTo>
                    <a:pt x="0" y="84"/>
                    <a:pt x="0" y="84"/>
                    <a:pt x="0" y="84"/>
                  </a:cubicBezTo>
                  <a:cubicBezTo>
                    <a:pt x="59" y="84"/>
                    <a:pt x="59" y="84"/>
                    <a:pt x="59" y="84"/>
                  </a:cubicBezTo>
                  <a:cubicBezTo>
                    <a:pt x="65" y="109"/>
                    <a:pt x="83" y="127"/>
                    <a:pt x="104" y="127"/>
                  </a:cubicBezTo>
                  <a:cubicBezTo>
                    <a:pt x="126" y="127"/>
                    <a:pt x="144" y="109"/>
                    <a:pt x="150" y="83"/>
                  </a:cubicBezTo>
                  <a:cubicBezTo>
                    <a:pt x="208" y="83"/>
                    <a:pt x="208" y="83"/>
                    <a:pt x="208" y="83"/>
                  </a:cubicBezTo>
                  <a:lnTo>
                    <a:pt x="188" y="33"/>
                  </a:lnTo>
                  <a:close/>
                  <a:moveTo>
                    <a:pt x="104" y="105"/>
                  </a:moveTo>
                  <a:cubicBezTo>
                    <a:pt x="87" y="105"/>
                    <a:pt x="73" y="87"/>
                    <a:pt x="73" y="64"/>
                  </a:cubicBezTo>
                  <a:cubicBezTo>
                    <a:pt x="73" y="41"/>
                    <a:pt x="87" y="23"/>
                    <a:pt x="104" y="23"/>
                  </a:cubicBezTo>
                  <a:cubicBezTo>
                    <a:pt x="122" y="23"/>
                    <a:pt x="135" y="41"/>
                    <a:pt x="135" y="64"/>
                  </a:cubicBezTo>
                  <a:cubicBezTo>
                    <a:pt x="135" y="87"/>
                    <a:pt x="122" y="105"/>
                    <a:pt x="104" y="105"/>
                  </a:cubicBezTo>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11" name="Rectangle 39">
              <a:extLst>
                <a:ext uri="{FF2B5EF4-FFF2-40B4-BE49-F238E27FC236}">
                  <a16:creationId xmlns:a16="http://schemas.microsoft.com/office/drawing/2014/main" id="{25F461B7-1ABF-4853-9B4A-37DAAE16573B}"/>
                </a:ext>
              </a:extLst>
            </p:cNvPr>
            <p:cNvSpPr>
              <a:spLocks noChangeArrowheads="1"/>
            </p:cNvSpPr>
            <p:nvPr/>
          </p:nvSpPr>
          <p:spPr bwMode="auto">
            <a:xfrm>
              <a:off x="6021497" y="4665736"/>
              <a:ext cx="69644" cy="15103"/>
            </a:xfrm>
            <a:prstGeom prst="rect">
              <a:avLst/>
            </a:prstGeom>
            <a:solidFill>
              <a:schemeClr val="bg1"/>
            </a:solidFill>
            <a:ln w="9525">
              <a:solidFill>
                <a:schemeClr val="accent1">
                  <a:lumMod val="75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12" name="Freeform 40">
              <a:extLst>
                <a:ext uri="{FF2B5EF4-FFF2-40B4-BE49-F238E27FC236}">
                  <a16:creationId xmlns:a16="http://schemas.microsoft.com/office/drawing/2014/main" id="{7F2E1997-E9B0-47CE-AC6C-CEC4C8FBBFF8}"/>
                </a:ext>
              </a:extLst>
            </p:cNvPr>
            <p:cNvSpPr>
              <a:spLocks/>
            </p:cNvSpPr>
            <p:nvPr/>
          </p:nvSpPr>
          <p:spPr bwMode="auto">
            <a:xfrm>
              <a:off x="5959405" y="4607001"/>
              <a:ext cx="194666" cy="578124"/>
            </a:xfrm>
            <a:custGeom>
              <a:avLst/>
              <a:gdLst>
                <a:gd name="T0" fmla="*/ 294 w 319"/>
                <a:gd name="T1" fmla="*/ 945 h 945"/>
                <a:gd name="T2" fmla="*/ 25 w 319"/>
                <a:gd name="T3" fmla="*/ 945 h 945"/>
                <a:gd name="T4" fmla="*/ 0 w 319"/>
                <a:gd name="T5" fmla="*/ 921 h 945"/>
                <a:gd name="T6" fmla="*/ 0 w 319"/>
                <a:gd name="T7" fmla="*/ 507 h 945"/>
                <a:gd name="T8" fmla="*/ 16 w 319"/>
                <a:gd name="T9" fmla="*/ 442 h 945"/>
                <a:gd name="T10" fmla="*/ 34 w 319"/>
                <a:gd name="T11" fmla="*/ 433 h 945"/>
                <a:gd name="T12" fmla="*/ 43 w 319"/>
                <a:gd name="T13" fmla="*/ 451 h 945"/>
                <a:gd name="T14" fmla="*/ 28 w 319"/>
                <a:gd name="T15" fmla="*/ 507 h 945"/>
                <a:gd name="T16" fmla="*/ 28 w 319"/>
                <a:gd name="T17" fmla="*/ 917 h 945"/>
                <a:gd name="T18" fmla="*/ 291 w 319"/>
                <a:gd name="T19" fmla="*/ 917 h 945"/>
                <a:gd name="T20" fmla="*/ 291 w 319"/>
                <a:gd name="T21" fmla="*/ 507 h 945"/>
                <a:gd name="T22" fmla="*/ 251 w 319"/>
                <a:gd name="T23" fmla="*/ 391 h 945"/>
                <a:gd name="T24" fmla="*/ 202 w 319"/>
                <a:gd name="T25" fmla="*/ 109 h 945"/>
                <a:gd name="T26" fmla="*/ 209 w 319"/>
                <a:gd name="T27" fmla="*/ 85 h 945"/>
                <a:gd name="T28" fmla="*/ 201 w 319"/>
                <a:gd name="T29" fmla="*/ 28 h 945"/>
                <a:gd name="T30" fmla="*/ 117 w 319"/>
                <a:gd name="T31" fmla="*/ 28 h 945"/>
                <a:gd name="T32" fmla="*/ 109 w 319"/>
                <a:gd name="T33" fmla="*/ 84 h 945"/>
                <a:gd name="T34" fmla="*/ 117 w 319"/>
                <a:gd name="T35" fmla="*/ 109 h 945"/>
                <a:gd name="T36" fmla="*/ 68 w 319"/>
                <a:gd name="T37" fmla="*/ 391 h 945"/>
                <a:gd name="T38" fmla="*/ 56 w 319"/>
                <a:gd name="T39" fmla="*/ 417 h 945"/>
                <a:gd name="T40" fmla="*/ 38 w 319"/>
                <a:gd name="T41" fmla="*/ 424 h 945"/>
                <a:gd name="T42" fmla="*/ 31 w 319"/>
                <a:gd name="T43" fmla="*/ 406 h 945"/>
                <a:gd name="T44" fmla="*/ 43 w 319"/>
                <a:gd name="T45" fmla="*/ 379 h 945"/>
                <a:gd name="T46" fmla="*/ 89 w 319"/>
                <a:gd name="T47" fmla="*/ 107 h 945"/>
                <a:gd name="T48" fmla="*/ 85 w 319"/>
                <a:gd name="T49" fmla="*/ 99 h 945"/>
                <a:gd name="T50" fmla="*/ 80 w 319"/>
                <a:gd name="T51" fmla="*/ 87 h 945"/>
                <a:gd name="T52" fmla="*/ 90 w 319"/>
                <a:gd name="T53" fmla="*/ 23 h 945"/>
                <a:gd name="T54" fmla="*/ 114 w 319"/>
                <a:gd name="T55" fmla="*/ 0 h 945"/>
                <a:gd name="T56" fmla="*/ 205 w 319"/>
                <a:gd name="T57" fmla="*/ 0 h 945"/>
                <a:gd name="T58" fmla="*/ 229 w 319"/>
                <a:gd name="T59" fmla="*/ 23 h 945"/>
                <a:gd name="T60" fmla="*/ 238 w 319"/>
                <a:gd name="T61" fmla="*/ 88 h 945"/>
                <a:gd name="T62" fmla="*/ 232 w 319"/>
                <a:gd name="T63" fmla="*/ 102 h 945"/>
                <a:gd name="T64" fmla="*/ 230 w 319"/>
                <a:gd name="T65" fmla="*/ 107 h 945"/>
                <a:gd name="T66" fmla="*/ 276 w 319"/>
                <a:gd name="T67" fmla="*/ 379 h 945"/>
                <a:gd name="T68" fmla="*/ 319 w 319"/>
                <a:gd name="T69" fmla="*/ 507 h 945"/>
                <a:gd name="T70" fmla="*/ 319 w 319"/>
                <a:gd name="T71" fmla="*/ 921 h 945"/>
                <a:gd name="T72" fmla="*/ 294 w 319"/>
                <a:gd name="T73" fmla="*/ 945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9" h="945">
                  <a:moveTo>
                    <a:pt x="294" y="945"/>
                  </a:moveTo>
                  <a:cubicBezTo>
                    <a:pt x="25" y="945"/>
                    <a:pt x="25" y="945"/>
                    <a:pt x="25" y="945"/>
                  </a:cubicBezTo>
                  <a:cubicBezTo>
                    <a:pt x="11" y="945"/>
                    <a:pt x="0" y="934"/>
                    <a:pt x="0" y="921"/>
                  </a:cubicBezTo>
                  <a:cubicBezTo>
                    <a:pt x="0" y="507"/>
                    <a:pt x="0" y="507"/>
                    <a:pt x="0" y="507"/>
                  </a:cubicBezTo>
                  <a:cubicBezTo>
                    <a:pt x="0" y="505"/>
                    <a:pt x="1" y="485"/>
                    <a:pt x="16" y="442"/>
                  </a:cubicBezTo>
                  <a:cubicBezTo>
                    <a:pt x="19" y="434"/>
                    <a:pt x="27" y="431"/>
                    <a:pt x="34" y="433"/>
                  </a:cubicBezTo>
                  <a:cubicBezTo>
                    <a:pt x="41" y="436"/>
                    <a:pt x="45" y="444"/>
                    <a:pt x="43" y="451"/>
                  </a:cubicBezTo>
                  <a:cubicBezTo>
                    <a:pt x="29" y="490"/>
                    <a:pt x="28" y="507"/>
                    <a:pt x="28" y="507"/>
                  </a:cubicBezTo>
                  <a:cubicBezTo>
                    <a:pt x="28" y="917"/>
                    <a:pt x="28" y="917"/>
                    <a:pt x="28" y="917"/>
                  </a:cubicBezTo>
                  <a:cubicBezTo>
                    <a:pt x="291" y="917"/>
                    <a:pt x="291" y="917"/>
                    <a:pt x="291" y="917"/>
                  </a:cubicBezTo>
                  <a:cubicBezTo>
                    <a:pt x="291" y="507"/>
                    <a:pt x="291" y="507"/>
                    <a:pt x="291" y="507"/>
                  </a:cubicBezTo>
                  <a:cubicBezTo>
                    <a:pt x="291" y="507"/>
                    <a:pt x="290" y="472"/>
                    <a:pt x="251" y="391"/>
                  </a:cubicBezTo>
                  <a:cubicBezTo>
                    <a:pt x="217" y="320"/>
                    <a:pt x="205" y="170"/>
                    <a:pt x="202" y="109"/>
                  </a:cubicBezTo>
                  <a:cubicBezTo>
                    <a:pt x="201" y="98"/>
                    <a:pt x="205" y="90"/>
                    <a:pt x="209" y="85"/>
                  </a:cubicBezTo>
                  <a:cubicBezTo>
                    <a:pt x="201" y="28"/>
                    <a:pt x="201" y="28"/>
                    <a:pt x="201" y="28"/>
                  </a:cubicBezTo>
                  <a:cubicBezTo>
                    <a:pt x="117" y="28"/>
                    <a:pt x="117" y="28"/>
                    <a:pt x="117" y="28"/>
                  </a:cubicBezTo>
                  <a:cubicBezTo>
                    <a:pt x="109" y="84"/>
                    <a:pt x="109" y="84"/>
                    <a:pt x="109" y="84"/>
                  </a:cubicBezTo>
                  <a:cubicBezTo>
                    <a:pt x="113" y="89"/>
                    <a:pt x="117" y="98"/>
                    <a:pt x="117" y="109"/>
                  </a:cubicBezTo>
                  <a:cubicBezTo>
                    <a:pt x="114" y="170"/>
                    <a:pt x="102" y="320"/>
                    <a:pt x="68" y="391"/>
                  </a:cubicBezTo>
                  <a:cubicBezTo>
                    <a:pt x="64" y="400"/>
                    <a:pt x="60" y="409"/>
                    <a:pt x="56" y="417"/>
                  </a:cubicBezTo>
                  <a:cubicBezTo>
                    <a:pt x="53" y="424"/>
                    <a:pt x="45" y="427"/>
                    <a:pt x="38" y="424"/>
                  </a:cubicBezTo>
                  <a:cubicBezTo>
                    <a:pt x="31" y="421"/>
                    <a:pt x="27" y="413"/>
                    <a:pt x="31" y="406"/>
                  </a:cubicBezTo>
                  <a:cubicBezTo>
                    <a:pt x="34" y="397"/>
                    <a:pt x="38" y="388"/>
                    <a:pt x="43" y="379"/>
                  </a:cubicBezTo>
                  <a:cubicBezTo>
                    <a:pt x="76" y="310"/>
                    <a:pt x="86" y="154"/>
                    <a:pt x="89" y="107"/>
                  </a:cubicBezTo>
                  <a:cubicBezTo>
                    <a:pt x="89" y="103"/>
                    <a:pt x="85" y="99"/>
                    <a:pt x="85" y="99"/>
                  </a:cubicBezTo>
                  <a:cubicBezTo>
                    <a:pt x="81" y="96"/>
                    <a:pt x="80" y="92"/>
                    <a:pt x="80" y="87"/>
                  </a:cubicBezTo>
                  <a:cubicBezTo>
                    <a:pt x="90" y="23"/>
                    <a:pt x="90" y="23"/>
                    <a:pt x="90" y="23"/>
                  </a:cubicBezTo>
                  <a:cubicBezTo>
                    <a:pt x="90" y="10"/>
                    <a:pt x="101" y="0"/>
                    <a:pt x="114" y="0"/>
                  </a:cubicBezTo>
                  <a:cubicBezTo>
                    <a:pt x="205" y="0"/>
                    <a:pt x="205" y="0"/>
                    <a:pt x="205" y="0"/>
                  </a:cubicBezTo>
                  <a:cubicBezTo>
                    <a:pt x="218" y="0"/>
                    <a:pt x="228" y="10"/>
                    <a:pt x="229" y="23"/>
                  </a:cubicBezTo>
                  <a:cubicBezTo>
                    <a:pt x="238" y="88"/>
                    <a:pt x="238" y="88"/>
                    <a:pt x="238" y="88"/>
                  </a:cubicBezTo>
                  <a:cubicBezTo>
                    <a:pt x="238" y="94"/>
                    <a:pt x="237" y="99"/>
                    <a:pt x="232" y="102"/>
                  </a:cubicBezTo>
                  <a:cubicBezTo>
                    <a:pt x="231" y="102"/>
                    <a:pt x="230" y="104"/>
                    <a:pt x="230" y="107"/>
                  </a:cubicBezTo>
                  <a:cubicBezTo>
                    <a:pt x="232" y="154"/>
                    <a:pt x="243" y="310"/>
                    <a:pt x="276" y="379"/>
                  </a:cubicBezTo>
                  <a:cubicBezTo>
                    <a:pt x="318" y="466"/>
                    <a:pt x="319" y="503"/>
                    <a:pt x="319" y="507"/>
                  </a:cubicBezTo>
                  <a:cubicBezTo>
                    <a:pt x="319" y="921"/>
                    <a:pt x="319" y="921"/>
                    <a:pt x="319" y="921"/>
                  </a:cubicBezTo>
                  <a:cubicBezTo>
                    <a:pt x="319" y="934"/>
                    <a:pt x="308" y="945"/>
                    <a:pt x="294" y="945"/>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13" name="Freeform 42">
              <a:extLst>
                <a:ext uri="{FF2B5EF4-FFF2-40B4-BE49-F238E27FC236}">
                  <a16:creationId xmlns:a16="http://schemas.microsoft.com/office/drawing/2014/main" id="{422AAC9E-8DF2-4045-AE01-53CE2B992FCF}"/>
                </a:ext>
              </a:extLst>
            </p:cNvPr>
            <p:cNvSpPr>
              <a:spLocks noEditPoints="1"/>
            </p:cNvSpPr>
            <p:nvPr/>
          </p:nvSpPr>
          <p:spPr bwMode="auto">
            <a:xfrm>
              <a:off x="6195185" y="4837747"/>
              <a:ext cx="167815" cy="120827"/>
            </a:xfrm>
            <a:custGeom>
              <a:avLst/>
              <a:gdLst>
                <a:gd name="T0" fmla="*/ 244 w 274"/>
                <a:gd name="T1" fmla="*/ 0 h 197"/>
                <a:gd name="T2" fmla="*/ 31 w 274"/>
                <a:gd name="T3" fmla="*/ 0 h 197"/>
                <a:gd name="T4" fmla="*/ 137 w 274"/>
                <a:gd name="T5" fmla="*/ 197 h 197"/>
                <a:gd name="T6" fmla="*/ 244 w 274"/>
                <a:gd name="T7" fmla="*/ 0 h 197"/>
                <a:gd name="T8" fmla="*/ 146 w 274"/>
                <a:gd name="T9" fmla="*/ 63 h 197"/>
                <a:gd name="T10" fmla="*/ 156 w 274"/>
                <a:gd name="T11" fmla="*/ 53 h 197"/>
                <a:gd name="T12" fmla="*/ 167 w 274"/>
                <a:gd name="T13" fmla="*/ 63 h 197"/>
                <a:gd name="T14" fmla="*/ 156 w 274"/>
                <a:gd name="T15" fmla="*/ 73 h 197"/>
                <a:gd name="T16" fmla="*/ 146 w 274"/>
                <a:gd name="T17" fmla="*/ 63 h 197"/>
                <a:gd name="T18" fmla="*/ 177 w 274"/>
                <a:gd name="T19" fmla="*/ 163 h 197"/>
                <a:gd name="T20" fmla="*/ 156 w 274"/>
                <a:gd name="T21" fmla="*/ 143 h 197"/>
                <a:gd name="T22" fmla="*/ 177 w 274"/>
                <a:gd name="T23" fmla="*/ 122 h 197"/>
                <a:gd name="T24" fmla="*/ 197 w 274"/>
                <a:gd name="T25" fmla="*/ 143 h 197"/>
                <a:gd name="T26" fmla="*/ 177 w 274"/>
                <a:gd name="T27" fmla="*/ 163 h 197"/>
                <a:gd name="T28" fmla="*/ 197 w 274"/>
                <a:gd name="T29" fmla="*/ 119 h 197"/>
                <a:gd name="T30" fmla="*/ 186 w 274"/>
                <a:gd name="T31" fmla="*/ 108 h 197"/>
                <a:gd name="T32" fmla="*/ 197 w 274"/>
                <a:gd name="T33" fmla="*/ 96 h 197"/>
                <a:gd name="T34" fmla="*/ 209 w 274"/>
                <a:gd name="T35" fmla="*/ 108 h 197"/>
                <a:gd name="T36" fmla="*/ 197 w 274"/>
                <a:gd name="T37"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 h="197">
                  <a:moveTo>
                    <a:pt x="244" y="0"/>
                  </a:moveTo>
                  <a:cubicBezTo>
                    <a:pt x="31" y="0"/>
                    <a:pt x="31" y="0"/>
                    <a:pt x="31" y="0"/>
                  </a:cubicBezTo>
                  <a:cubicBezTo>
                    <a:pt x="31" y="0"/>
                    <a:pt x="0" y="197"/>
                    <a:pt x="137" y="197"/>
                  </a:cubicBezTo>
                  <a:cubicBezTo>
                    <a:pt x="274" y="197"/>
                    <a:pt x="244" y="0"/>
                    <a:pt x="244" y="0"/>
                  </a:cubicBezTo>
                  <a:moveTo>
                    <a:pt x="146" y="63"/>
                  </a:moveTo>
                  <a:cubicBezTo>
                    <a:pt x="146" y="57"/>
                    <a:pt x="151" y="53"/>
                    <a:pt x="156" y="53"/>
                  </a:cubicBezTo>
                  <a:cubicBezTo>
                    <a:pt x="162" y="53"/>
                    <a:pt x="167" y="57"/>
                    <a:pt x="167" y="63"/>
                  </a:cubicBezTo>
                  <a:cubicBezTo>
                    <a:pt x="167" y="69"/>
                    <a:pt x="162" y="73"/>
                    <a:pt x="156" y="73"/>
                  </a:cubicBezTo>
                  <a:cubicBezTo>
                    <a:pt x="151" y="73"/>
                    <a:pt x="146" y="69"/>
                    <a:pt x="146" y="63"/>
                  </a:cubicBezTo>
                  <a:moveTo>
                    <a:pt x="177" y="163"/>
                  </a:moveTo>
                  <a:cubicBezTo>
                    <a:pt x="165" y="163"/>
                    <a:pt x="156" y="154"/>
                    <a:pt x="156" y="143"/>
                  </a:cubicBezTo>
                  <a:cubicBezTo>
                    <a:pt x="156" y="131"/>
                    <a:pt x="165" y="122"/>
                    <a:pt x="177" y="122"/>
                  </a:cubicBezTo>
                  <a:cubicBezTo>
                    <a:pt x="188" y="122"/>
                    <a:pt x="197" y="131"/>
                    <a:pt x="197" y="143"/>
                  </a:cubicBezTo>
                  <a:cubicBezTo>
                    <a:pt x="197" y="154"/>
                    <a:pt x="188" y="163"/>
                    <a:pt x="177" y="163"/>
                  </a:cubicBezTo>
                  <a:moveTo>
                    <a:pt x="197" y="119"/>
                  </a:moveTo>
                  <a:cubicBezTo>
                    <a:pt x="191" y="119"/>
                    <a:pt x="186" y="114"/>
                    <a:pt x="186" y="108"/>
                  </a:cubicBezTo>
                  <a:cubicBezTo>
                    <a:pt x="186" y="102"/>
                    <a:pt x="191" y="96"/>
                    <a:pt x="197" y="96"/>
                  </a:cubicBezTo>
                  <a:cubicBezTo>
                    <a:pt x="204" y="96"/>
                    <a:pt x="209" y="102"/>
                    <a:pt x="209" y="108"/>
                  </a:cubicBezTo>
                  <a:cubicBezTo>
                    <a:pt x="209" y="114"/>
                    <a:pt x="204" y="119"/>
                    <a:pt x="197" y="119"/>
                  </a:cubicBezTo>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14" name="Freeform 45">
              <a:extLst>
                <a:ext uri="{FF2B5EF4-FFF2-40B4-BE49-F238E27FC236}">
                  <a16:creationId xmlns:a16="http://schemas.microsoft.com/office/drawing/2014/main" id="{62976173-2D33-4F1C-A090-605FC846AE20}"/>
                </a:ext>
              </a:extLst>
            </p:cNvPr>
            <p:cNvSpPr>
              <a:spLocks/>
            </p:cNvSpPr>
            <p:nvPr/>
          </p:nvSpPr>
          <p:spPr bwMode="auto">
            <a:xfrm>
              <a:off x="6179243" y="4744609"/>
              <a:ext cx="200540" cy="434642"/>
            </a:xfrm>
            <a:custGeom>
              <a:avLst/>
              <a:gdLst>
                <a:gd name="T0" fmla="*/ 268 w 328"/>
                <a:gd name="T1" fmla="*/ 711 h 711"/>
                <a:gd name="T2" fmla="*/ 60 w 328"/>
                <a:gd name="T3" fmla="*/ 711 h 711"/>
                <a:gd name="T4" fmla="*/ 47 w 328"/>
                <a:gd name="T5" fmla="*/ 701 h 711"/>
                <a:gd name="T6" fmla="*/ 53 w 328"/>
                <a:gd name="T7" fmla="*/ 685 h 711"/>
                <a:gd name="T8" fmla="*/ 130 w 328"/>
                <a:gd name="T9" fmla="*/ 636 h 711"/>
                <a:gd name="T10" fmla="*/ 130 w 328"/>
                <a:gd name="T11" fmla="*/ 435 h 711"/>
                <a:gd name="T12" fmla="*/ 0 w 328"/>
                <a:gd name="T13" fmla="*/ 198 h 711"/>
                <a:gd name="T14" fmla="*/ 0 w 328"/>
                <a:gd name="T15" fmla="*/ 179 h 711"/>
                <a:gd name="T16" fmla="*/ 2 w 328"/>
                <a:gd name="T17" fmla="*/ 14 h 711"/>
                <a:gd name="T18" fmla="*/ 16 w 328"/>
                <a:gd name="T19" fmla="*/ 0 h 711"/>
                <a:gd name="T20" fmla="*/ 56 w 328"/>
                <a:gd name="T21" fmla="*/ 0 h 711"/>
                <a:gd name="T22" fmla="*/ 70 w 328"/>
                <a:gd name="T23" fmla="*/ 14 h 711"/>
                <a:gd name="T24" fmla="*/ 56 w 328"/>
                <a:gd name="T25" fmla="*/ 28 h 711"/>
                <a:gd name="T26" fmla="*/ 30 w 328"/>
                <a:gd name="T27" fmla="*/ 28 h 711"/>
                <a:gd name="T28" fmla="*/ 28 w 328"/>
                <a:gd name="T29" fmla="*/ 179 h 711"/>
                <a:gd name="T30" fmla="*/ 28 w 328"/>
                <a:gd name="T31" fmla="*/ 198 h 711"/>
                <a:gd name="T32" fmla="*/ 146 w 328"/>
                <a:gd name="T33" fmla="*/ 410 h 711"/>
                <a:gd name="T34" fmla="*/ 158 w 328"/>
                <a:gd name="T35" fmla="*/ 423 h 711"/>
                <a:gd name="T36" fmla="*/ 158 w 328"/>
                <a:gd name="T37" fmla="*/ 644 h 711"/>
                <a:gd name="T38" fmla="*/ 152 w 328"/>
                <a:gd name="T39" fmla="*/ 656 h 711"/>
                <a:gd name="T40" fmla="*/ 108 w 328"/>
                <a:gd name="T41" fmla="*/ 683 h 711"/>
                <a:gd name="T42" fmla="*/ 220 w 328"/>
                <a:gd name="T43" fmla="*/ 683 h 711"/>
                <a:gd name="T44" fmla="*/ 177 w 328"/>
                <a:gd name="T45" fmla="*/ 656 h 711"/>
                <a:gd name="T46" fmla="*/ 170 w 328"/>
                <a:gd name="T47" fmla="*/ 644 h 711"/>
                <a:gd name="T48" fmla="*/ 170 w 328"/>
                <a:gd name="T49" fmla="*/ 423 h 711"/>
                <a:gd name="T50" fmla="*/ 182 w 328"/>
                <a:gd name="T51" fmla="*/ 410 h 711"/>
                <a:gd name="T52" fmla="*/ 300 w 328"/>
                <a:gd name="T53" fmla="*/ 198 h 711"/>
                <a:gd name="T54" fmla="*/ 300 w 328"/>
                <a:gd name="T55" fmla="*/ 179 h 711"/>
                <a:gd name="T56" fmla="*/ 298 w 328"/>
                <a:gd name="T57" fmla="*/ 28 h 711"/>
                <a:gd name="T58" fmla="*/ 120 w 328"/>
                <a:gd name="T59" fmla="*/ 28 h 711"/>
                <a:gd name="T60" fmla="*/ 106 w 328"/>
                <a:gd name="T61" fmla="*/ 14 h 711"/>
                <a:gd name="T62" fmla="*/ 120 w 328"/>
                <a:gd name="T63" fmla="*/ 0 h 711"/>
                <a:gd name="T64" fmla="*/ 312 w 328"/>
                <a:gd name="T65" fmla="*/ 0 h 711"/>
                <a:gd name="T66" fmla="*/ 326 w 328"/>
                <a:gd name="T67" fmla="*/ 14 h 711"/>
                <a:gd name="T68" fmla="*/ 328 w 328"/>
                <a:gd name="T69" fmla="*/ 179 h 711"/>
                <a:gd name="T70" fmla="*/ 328 w 328"/>
                <a:gd name="T71" fmla="*/ 198 h 711"/>
                <a:gd name="T72" fmla="*/ 198 w 328"/>
                <a:gd name="T73" fmla="*/ 435 h 711"/>
                <a:gd name="T74" fmla="*/ 198 w 328"/>
                <a:gd name="T75" fmla="*/ 636 h 711"/>
                <a:gd name="T76" fmla="*/ 276 w 328"/>
                <a:gd name="T77" fmla="*/ 685 h 711"/>
                <a:gd name="T78" fmla="*/ 282 w 328"/>
                <a:gd name="T79" fmla="*/ 701 h 711"/>
                <a:gd name="T80" fmla="*/ 268 w 328"/>
                <a:gd name="T81" fmla="*/ 71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711">
                  <a:moveTo>
                    <a:pt x="268" y="711"/>
                  </a:moveTo>
                  <a:cubicBezTo>
                    <a:pt x="60" y="711"/>
                    <a:pt x="60" y="711"/>
                    <a:pt x="60" y="711"/>
                  </a:cubicBezTo>
                  <a:cubicBezTo>
                    <a:pt x="54" y="711"/>
                    <a:pt x="48" y="707"/>
                    <a:pt x="47" y="701"/>
                  </a:cubicBezTo>
                  <a:cubicBezTo>
                    <a:pt x="45" y="695"/>
                    <a:pt x="47" y="689"/>
                    <a:pt x="53" y="685"/>
                  </a:cubicBezTo>
                  <a:cubicBezTo>
                    <a:pt x="130" y="636"/>
                    <a:pt x="130" y="636"/>
                    <a:pt x="130" y="636"/>
                  </a:cubicBezTo>
                  <a:cubicBezTo>
                    <a:pt x="130" y="435"/>
                    <a:pt x="130" y="435"/>
                    <a:pt x="130" y="435"/>
                  </a:cubicBezTo>
                  <a:cubicBezTo>
                    <a:pt x="50" y="415"/>
                    <a:pt x="0" y="326"/>
                    <a:pt x="0" y="198"/>
                  </a:cubicBezTo>
                  <a:cubicBezTo>
                    <a:pt x="0" y="193"/>
                    <a:pt x="0" y="188"/>
                    <a:pt x="0" y="179"/>
                  </a:cubicBezTo>
                  <a:cubicBezTo>
                    <a:pt x="1" y="159"/>
                    <a:pt x="1" y="119"/>
                    <a:pt x="2" y="14"/>
                  </a:cubicBezTo>
                  <a:cubicBezTo>
                    <a:pt x="2" y="7"/>
                    <a:pt x="8" y="0"/>
                    <a:pt x="16" y="0"/>
                  </a:cubicBezTo>
                  <a:cubicBezTo>
                    <a:pt x="56" y="0"/>
                    <a:pt x="56" y="0"/>
                    <a:pt x="56" y="0"/>
                  </a:cubicBezTo>
                  <a:cubicBezTo>
                    <a:pt x="63" y="0"/>
                    <a:pt x="70" y="7"/>
                    <a:pt x="70" y="14"/>
                  </a:cubicBezTo>
                  <a:cubicBezTo>
                    <a:pt x="70" y="22"/>
                    <a:pt x="63" y="28"/>
                    <a:pt x="56" y="28"/>
                  </a:cubicBezTo>
                  <a:cubicBezTo>
                    <a:pt x="30" y="28"/>
                    <a:pt x="30" y="28"/>
                    <a:pt x="30" y="28"/>
                  </a:cubicBezTo>
                  <a:cubicBezTo>
                    <a:pt x="29" y="123"/>
                    <a:pt x="29" y="160"/>
                    <a:pt x="28" y="179"/>
                  </a:cubicBezTo>
                  <a:cubicBezTo>
                    <a:pt x="28" y="188"/>
                    <a:pt x="28" y="193"/>
                    <a:pt x="28" y="198"/>
                  </a:cubicBezTo>
                  <a:cubicBezTo>
                    <a:pt x="28" y="317"/>
                    <a:pt x="73" y="398"/>
                    <a:pt x="146" y="410"/>
                  </a:cubicBezTo>
                  <a:cubicBezTo>
                    <a:pt x="153" y="411"/>
                    <a:pt x="158" y="417"/>
                    <a:pt x="158" y="423"/>
                  </a:cubicBezTo>
                  <a:cubicBezTo>
                    <a:pt x="158" y="644"/>
                    <a:pt x="158" y="644"/>
                    <a:pt x="158" y="644"/>
                  </a:cubicBezTo>
                  <a:cubicBezTo>
                    <a:pt x="158" y="649"/>
                    <a:pt x="156" y="653"/>
                    <a:pt x="152" y="656"/>
                  </a:cubicBezTo>
                  <a:cubicBezTo>
                    <a:pt x="108" y="683"/>
                    <a:pt x="108" y="683"/>
                    <a:pt x="108" y="683"/>
                  </a:cubicBezTo>
                  <a:cubicBezTo>
                    <a:pt x="220" y="683"/>
                    <a:pt x="220" y="683"/>
                    <a:pt x="220" y="683"/>
                  </a:cubicBezTo>
                  <a:cubicBezTo>
                    <a:pt x="177" y="656"/>
                    <a:pt x="177" y="656"/>
                    <a:pt x="177" y="656"/>
                  </a:cubicBezTo>
                  <a:cubicBezTo>
                    <a:pt x="173" y="653"/>
                    <a:pt x="170" y="649"/>
                    <a:pt x="170" y="644"/>
                  </a:cubicBezTo>
                  <a:cubicBezTo>
                    <a:pt x="170" y="423"/>
                    <a:pt x="170" y="423"/>
                    <a:pt x="170" y="423"/>
                  </a:cubicBezTo>
                  <a:cubicBezTo>
                    <a:pt x="170" y="417"/>
                    <a:pt x="175" y="411"/>
                    <a:pt x="182" y="410"/>
                  </a:cubicBezTo>
                  <a:cubicBezTo>
                    <a:pt x="255" y="398"/>
                    <a:pt x="300" y="317"/>
                    <a:pt x="300" y="198"/>
                  </a:cubicBezTo>
                  <a:cubicBezTo>
                    <a:pt x="300" y="193"/>
                    <a:pt x="300" y="188"/>
                    <a:pt x="300" y="179"/>
                  </a:cubicBezTo>
                  <a:cubicBezTo>
                    <a:pt x="300" y="160"/>
                    <a:pt x="299" y="123"/>
                    <a:pt x="298" y="28"/>
                  </a:cubicBezTo>
                  <a:cubicBezTo>
                    <a:pt x="120" y="28"/>
                    <a:pt x="120" y="28"/>
                    <a:pt x="120" y="28"/>
                  </a:cubicBezTo>
                  <a:cubicBezTo>
                    <a:pt x="112" y="28"/>
                    <a:pt x="106" y="22"/>
                    <a:pt x="106" y="14"/>
                  </a:cubicBezTo>
                  <a:cubicBezTo>
                    <a:pt x="106" y="7"/>
                    <a:pt x="112" y="0"/>
                    <a:pt x="120" y="0"/>
                  </a:cubicBezTo>
                  <a:cubicBezTo>
                    <a:pt x="312" y="0"/>
                    <a:pt x="312" y="0"/>
                    <a:pt x="312" y="0"/>
                  </a:cubicBezTo>
                  <a:cubicBezTo>
                    <a:pt x="320" y="0"/>
                    <a:pt x="326" y="7"/>
                    <a:pt x="326" y="14"/>
                  </a:cubicBezTo>
                  <a:cubicBezTo>
                    <a:pt x="327" y="119"/>
                    <a:pt x="328" y="159"/>
                    <a:pt x="328" y="179"/>
                  </a:cubicBezTo>
                  <a:cubicBezTo>
                    <a:pt x="328" y="188"/>
                    <a:pt x="328" y="193"/>
                    <a:pt x="328" y="198"/>
                  </a:cubicBezTo>
                  <a:cubicBezTo>
                    <a:pt x="328" y="326"/>
                    <a:pt x="279" y="415"/>
                    <a:pt x="198" y="435"/>
                  </a:cubicBezTo>
                  <a:cubicBezTo>
                    <a:pt x="198" y="636"/>
                    <a:pt x="198" y="636"/>
                    <a:pt x="198" y="636"/>
                  </a:cubicBezTo>
                  <a:cubicBezTo>
                    <a:pt x="276" y="685"/>
                    <a:pt x="276" y="685"/>
                    <a:pt x="276" y="685"/>
                  </a:cubicBezTo>
                  <a:cubicBezTo>
                    <a:pt x="281" y="689"/>
                    <a:pt x="283" y="695"/>
                    <a:pt x="282" y="701"/>
                  </a:cubicBezTo>
                  <a:cubicBezTo>
                    <a:pt x="280" y="707"/>
                    <a:pt x="274" y="711"/>
                    <a:pt x="268" y="711"/>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dirty="0"/>
            </a:p>
          </p:txBody>
        </p:sp>
      </p:grpSp>
      <p:grpSp>
        <p:nvGrpSpPr>
          <p:cNvPr id="123" name="그룹 122"/>
          <p:cNvGrpSpPr/>
          <p:nvPr/>
        </p:nvGrpSpPr>
        <p:grpSpPr>
          <a:xfrm>
            <a:off x="6379783" y="4018625"/>
            <a:ext cx="462547" cy="570679"/>
            <a:chOff x="5917236" y="3645024"/>
            <a:chExt cx="462547" cy="570679"/>
          </a:xfrm>
        </p:grpSpPr>
        <p:sp>
          <p:nvSpPr>
            <p:cNvPr id="124" name="Freeform 150">
              <a:extLst>
                <a:ext uri="{FF2B5EF4-FFF2-40B4-BE49-F238E27FC236}">
                  <a16:creationId xmlns:a16="http://schemas.microsoft.com/office/drawing/2014/main" id="{FADFA2B6-18C1-4086-8221-9BA54703217E}"/>
                </a:ext>
              </a:extLst>
            </p:cNvPr>
            <p:cNvSpPr>
              <a:spLocks/>
            </p:cNvSpPr>
            <p:nvPr/>
          </p:nvSpPr>
          <p:spPr bwMode="auto">
            <a:xfrm>
              <a:off x="6028102" y="3870388"/>
              <a:ext cx="127223" cy="129948"/>
            </a:xfrm>
            <a:custGeom>
              <a:avLst/>
              <a:gdLst>
                <a:gd name="T0" fmla="*/ 103 w 205"/>
                <a:gd name="T1" fmla="*/ 208 h 208"/>
                <a:gd name="T2" fmla="*/ 0 w 205"/>
                <a:gd name="T3" fmla="*/ 105 h 208"/>
                <a:gd name="T4" fmla="*/ 34 w 205"/>
                <a:gd name="T5" fmla="*/ 31 h 208"/>
                <a:gd name="T6" fmla="*/ 116 w 205"/>
                <a:gd name="T7" fmla="*/ 1 h 208"/>
                <a:gd name="T8" fmla="*/ 129 w 205"/>
                <a:gd name="T9" fmla="*/ 16 h 208"/>
                <a:gd name="T10" fmla="*/ 114 w 205"/>
                <a:gd name="T11" fmla="*/ 29 h 208"/>
                <a:gd name="T12" fmla="*/ 54 w 205"/>
                <a:gd name="T13" fmla="*/ 52 h 208"/>
                <a:gd name="T14" fmla="*/ 28 w 205"/>
                <a:gd name="T15" fmla="*/ 105 h 208"/>
                <a:gd name="T16" fmla="*/ 103 w 205"/>
                <a:gd name="T17" fmla="*/ 180 h 208"/>
                <a:gd name="T18" fmla="*/ 177 w 205"/>
                <a:gd name="T19" fmla="*/ 106 h 208"/>
                <a:gd name="T20" fmla="*/ 168 w 205"/>
                <a:gd name="T21" fmla="*/ 68 h 208"/>
                <a:gd name="T22" fmla="*/ 176 w 205"/>
                <a:gd name="T23" fmla="*/ 50 h 208"/>
                <a:gd name="T24" fmla="*/ 194 w 205"/>
                <a:gd name="T25" fmla="*/ 58 h 208"/>
                <a:gd name="T26" fmla="*/ 205 w 205"/>
                <a:gd name="T27" fmla="*/ 105 h 208"/>
                <a:gd name="T28" fmla="*/ 103 w 205"/>
                <a:gd name="T2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5" h="208">
                  <a:moveTo>
                    <a:pt x="103" y="208"/>
                  </a:moveTo>
                  <a:cubicBezTo>
                    <a:pt x="46" y="208"/>
                    <a:pt x="0" y="162"/>
                    <a:pt x="0" y="105"/>
                  </a:cubicBezTo>
                  <a:cubicBezTo>
                    <a:pt x="0" y="80"/>
                    <a:pt x="13" y="52"/>
                    <a:pt x="34" y="31"/>
                  </a:cubicBezTo>
                  <a:cubicBezTo>
                    <a:pt x="56" y="10"/>
                    <a:pt x="85" y="0"/>
                    <a:pt x="116" y="1"/>
                  </a:cubicBezTo>
                  <a:cubicBezTo>
                    <a:pt x="123" y="1"/>
                    <a:pt x="129" y="8"/>
                    <a:pt x="129" y="16"/>
                  </a:cubicBezTo>
                  <a:cubicBezTo>
                    <a:pt x="129" y="23"/>
                    <a:pt x="122" y="29"/>
                    <a:pt x="114" y="29"/>
                  </a:cubicBezTo>
                  <a:cubicBezTo>
                    <a:pt x="85" y="28"/>
                    <a:pt x="65" y="41"/>
                    <a:pt x="54" y="52"/>
                  </a:cubicBezTo>
                  <a:cubicBezTo>
                    <a:pt x="38" y="67"/>
                    <a:pt x="28" y="87"/>
                    <a:pt x="28" y="105"/>
                  </a:cubicBezTo>
                  <a:cubicBezTo>
                    <a:pt x="28" y="146"/>
                    <a:pt x="62" y="180"/>
                    <a:pt x="103" y="180"/>
                  </a:cubicBezTo>
                  <a:cubicBezTo>
                    <a:pt x="144" y="180"/>
                    <a:pt x="177" y="147"/>
                    <a:pt x="177" y="106"/>
                  </a:cubicBezTo>
                  <a:cubicBezTo>
                    <a:pt x="176" y="101"/>
                    <a:pt x="171" y="77"/>
                    <a:pt x="168" y="68"/>
                  </a:cubicBezTo>
                  <a:cubicBezTo>
                    <a:pt x="165" y="61"/>
                    <a:pt x="169" y="52"/>
                    <a:pt x="176" y="50"/>
                  </a:cubicBezTo>
                  <a:cubicBezTo>
                    <a:pt x="183" y="47"/>
                    <a:pt x="192" y="51"/>
                    <a:pt x="194" y="58"/>
                  </a:cubicBezTo>
                  <a:cubicBezTo>
                    <a:pt x="198" y="69"/>
                    <a:pt x="205" y="99"/>
                    <a:pt x="205" y="105"/>
                  </a:cubicBezTo>
                  <a:cubicBezTo>
                    <a:pt x="205" y="162"/>
                    <a:pt x="159" y="208"/>
                    <a:pt x="103" y="208"/>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25" name="Freeform 151">
              <a:extLst>
                <a:ext uri="{FF2B5EF4-FFF2-40B4-BE49-F238E27FC236}">
                  <a16:creationId xmlns:a16="http://schemas.microsoft.com/office/drawing/2014/main" id="{39FAC223-2640-4C99-BAD7-52995BDB6378}"/>
                </a:ext>
              </a:extLst>
            </p:cNvPr>
            <p:cNvSpPr>
              <a:spLocks noEditPoints="1"/>
            </p:cNvSpPr>
            <p:nvPr/>
          </p:nvSpPr>
          <p:spPr bwMode="auto">
            <a:xfrm>
              <a:off x="5917236" y="3859483"/>
              <a:ext cx="127223" cy="127222"/>
            </a:xfrm>
            <a:custGeom>
              <a:avLst/>
              <a:gdLst>
                <a:gd name="T0" fmla="*/ 102 w 204"/>
                <a:gd name="T1" fmla="*/ 204 h 204"/>
                <a:gd name="T2" fmla="*/ 0 w 204"/>
                <a:gd name="T3" fmla="*/ 102 h 204"/>
                <a:gd name="T4" fmla="*/ 102 w 204"/>
                <a:gd name="T5" fmla="*/ 0 h 204"/>
                <a:gd name="T6" fmla="*/ 204 w 204"/>
                <a:gd name="T7" fmla="*/ 102 h 204"/>
                <a:gd name="T8" fmla="*/ 102 w 204"/>
                <a:gd name="T9" fmla="*/ 204 h 204"/>
                <a:gd name="T10" fmla="*/ 102 w 204"/>
                <a:gd name="T11" fmla="*/ 28 h 204"/>
                <a:gd name="T12" fmla="*/ 28 w 204"/>
                <a:gd name="T13" fmla="*/ 102 h 204"/>
                <a:gd name="T14" fmla="*/ 102 w 204"/>
                <a:gd name="T15" fmla="*/ 176 h 204"/>
                <a:gd name="T16" fmla="*/ 176 w 204"/>
                <a:gd name="T17" fmla="*/ 102 h 204"/>
                <a:gd name="T18" fmla="*/ 102 w 204"/>
                <a:gd name="T19"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04">
                  <a:moveTo>
                    <a:pt x="102" y="204"/>
                  </a:moveTo>
                  <a:cubicBezTo>
                    <a:pt x="45" y="204"/>
                    <a:pt x="0" y="159"/>
                    <a:pt x="0" y="102"/>
                  </a:cubicBezTo>
                  <a:cubicBezTo>
                    <a:pt x="0" y="45"/>
                    <a:pt x="45" y="0"/>
                    <a:pt x="102" y="0"/>
                  </a:cubicBezTo>
                  <a:cubicBezTo>
                    <a:pt x="159" y="0"/>
                    <a:pt x="204" y="45"/>
                    <a:pt x="204" y="102"/>
                  </a:cubicBezTo>
                  <a:cubicBezTo>
                    <a:pt x="204" y="159"/>
                    <a:pt x="159" y="204"/>
                    <a:pt x="102" y="204"/>
                  </a:cubicBezTo>
                  <a:close/>
                  <a:moveTo>
                    <a:pt x="102" y="28"/>
                  </a:moveTo>
                  <a:cubicBezTo>
                    <a:pt x="61" y="28"/>
                    <a:pt x="28" y="61"/>
                    <a:pt x="28" y="102"/>
                  </a:cubicBezTo>
                  <a:cubicBezTo>
                    <a:pt x="28" y="143"/>
                    <a:pt x="61" y="176"/>
                    <a:pt x="102" y="176"/>
                  </a:cubicBezTo>
                  <a:cubicBezTo>
                    <a:pt x="143" y="176"/>
                    <a:pt x="176" y="143"/>
                    <a:pt x="176" y="102"/>
                  </a:cubicBezTo>
                  <a:cubicBezTo>
                    <a:pt x="176" y="61"/>
                    <a:pt x="143" y="28"/>
                    <a:pt x="102" y="28"/>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26" name="Freeform 152">
              <a:extLst>
                <a:ext uri="{FF2B5EF4-FFF2-40B4-BE49-F238E27FC236}">
                  <a16:creationId xmlns:a16="http://schemas.microsoft.com/office/drawing/2014/main" id="{971A12CA-C7C5-4B82-A6DF-1FE27650E849}"/>
                </a:ext>
              </a:extLst>
            </p:cNvPr>
            <p:cNvSpPr>
              <a:spLocks/>
            </p:cNvSpPr>
            <p:nvPr/>
          </p:nvSpPr>
          <p:spPr bwMode="auto">
            <a:xfrm>
              <a:off x="6136242" y="3832221"/>
              <a:ext cx="116318" cy="118134"/>
            </a:xfrm>
            <a:custGeom>
              <a:avLst/>
              <a:gdLst>
                <a:gd name="T0" fmla="*/ 84 w 186"/>
                <a:gd name="T1" fmla="*/ 189 h 189"/>
                <a:gd name="T2" fmla="*/ 5 w 186"/>
                <a:gd name="T3" fmla="*/ 155 h 189"/>
                <a:gd name="T4" fmla="*/ 5 w 186"/>
                <a:gd name="T5" fmla="*/ 135 h 189"/>
                <a:gd name="T6" fmla="*/ 25 w 186"/>
                <a:gd name="T7" fmla="*/ 135 h 189"/>
                <a:gd name="T8" fmla="*/ 84 w 186"/>
                <a:gd name="T9" fmla="*/ 161 h 189"/>
                <a:gd name="T10" fmla="*/ 158 w 186"/>
                <a:gd name="T11" fmla="*/ 86 h 189"/>
                <a:gd name="T12" fmla="*/ 129 w 186"/>
                <a:gd name="T13" fmla="*/ 27 h 189"/>
                <a:gd name="T14" fmla="*/ 126 w 186"/>
                <a:gd name="T15" fmla="*/ 8 h 189"/>
                <a:gd name="T16" fmla="*/ 145 w 186"/>
                <a:gd name="T17" fmla="*/ 5 h 189"/>
                <a:gd name="T18" fmla="*/ 186 w 186"/>
                <a:gd name="T19" fmla="*/ 86 h 189"/>
                <a:gd name="T20" fmla="*/ 84 w 186"/>
                <a:gd name="T21"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9">
                  <a:moveTo>
                    <a:pt x="84" y="189"/>
                  </a:moveTo>
                  <a:cubicBezTo>
                    <a:pt x="55" y="189"/>
                    <a:pt x="22" y="171"/>
                    <a:pt x="5" y="155"/>
                  </a:cubicBezTo>
                  <a:cubicBezTo>
                    <a:pt x="0" y="149"/>
                    <a:pt x="0" y="141"/>
                    <a:pt x="5" y="135"/>
                  </a:cubicBezTo>
                  <a:cubicBezTo>
                    <a:pt x="11" y="130"/>
                    <a:pt x="19" y="130"/>
                    <a:pt x="25" y="135"/>
                  </a:cubicBezTo>
                  <a:cubicBezTo>
                    <a:pt x="37" y="148"/>
                    <a:pt x="64" y="161"/>
                    <a:pt x="84" y="161"/>
                  </a:cubicBezTo>
                  <a:cubicBezTo>
                    <a:pt x="125" y="161"/>
                    <a:pt x="158" y="127"/>
                    <a:pt x="158" y="86"/>
                  </a:cubicBezTo>
                  <a:cubicBezTo>
                    <a:pt x="158" y="63"/>
                    <a:pt x="147" y="41"/>
                    <a:pt x="129" y="27"/>
                  </a:cubicBezTo>
                  <a:cubicBezTo>
                    <a:pt x="122" y="22"/>
                    <a:pt x="121" y="14"/>
                    <a:pt x="126" y="8"/>
                  </a:cubicBezTo>
                  <a:cubicBezTo>
                    <a:pt x="131" y="1"/>
                    <a:pt x="139" y="0"/>
                    <a:pt x="145" y="5"/>
                  </a:cubicBezTo>
                  <a:cubicBezTo>
                    <a:pt x="171" y="24"/>
                    <a:pt x="186" y="55"/>
                    <a:pt x="186" y="86"/>
                  </a:cubicBezTo>
                  <a:cubicBezTo>
                    <a:pt x="186" y="143"/>
                    <a:pt x="140" y="189"/>
                    <a:pt x="84" y="189"/>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27" name="Freeform 153">
              <a:extLst>
                <a:ext uri="{FF2B5EF4-FFF2-40B4-BE49-F238E27FC236}">
                  <a16:creationId xmlns:a16="http://schemas.microsoft.com/office/drawing/2014/main" id="{436D8CDE-69BF-4202-A278-677CEA5F56CC}"/>
                </a:ext>
              </a:extLst>
            </p:cNvPr>
            <p:cNvSpPr>
              <a:spLocks/>
            </p:cNvSpPr>
            <p:nvPr/>
          </p:nvSpPr>
          <p:spPr bwMode="auto">
            <a:xfrm>
              <a:off x="6215301" y="3779515"/>
              <a:ext cx="127223" cy="103595"/>
            </a:xfrm>
            <a:custGeom>
              <a:avLst/>
              <a:gdLst>
                <a:gd name="T0" fmla="*/ 102 w 204"/>
                <a:gd name="T1" fmla="*/ 166 h 166"/>
                <a:gd name="T2" fmla="*/ 0 w 204"/>
                <a:gd name="T3" fmla="*/ 64 h 166"/>
                <a:gd name="T4" fmla="*/ 0 w 204"/>
                <a:gd name="T5" fmla="*/ 53 h 166"/>
                <a:gd name="T6" fmla="*/ 14 w 204"/>
                <a:gd name="T7" fmla="*/ 39 h 166"/>
                <a:gd name="T8" fmla="*/ 28 w 204"/>
                <a:gd name="T9" fmla="*/ 53 h 166"/>
                <a:gd name="T10" fmla="*/ 28 w 204"/>
                <a:gd name="T11" fmla="*/ 64 h 166"/>
                <a:gd name="T12" fmla="*/ 102 w 204"/>
                <a:gd name="T13" fmla="*/ 138 h 166"/>
                <a:gd name="T14" fmla="*/ 176 w 204"/>
                <a:gd name="T15" fmla="*/ 64 h 166"/>
                <a:gd name="T16" fmla="*/ 164 w 204"/>
                <a:gd name="T17" fmla="*/ 24 h 166"/>
                <a:gd name="T18" fmla="*/ 168 w 204"/>
                <a:gd name="T19" fmla="*/ 4 h 166"/>
                <a:gd name="T20" fmla="*/ 188 w 204"/>
                <a:gd name="T21" fmla="*/ 8 h 166"/>
                <a:gd name="T22" fmla="*/ 204 w 204"/>
                <a:gd name="T23" fmla="*/ 64 h 166"/>
                <a:gd name="T24" fmla="*/ 102 w 204"/>
                <a:gd name="T2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166">
                  <a:moveTo>
                    <a:pt x="102" y="166"/>
                  </a:moveTo>
                  <a:cubicBezTo>
                    <a:pt x="46" y="166"/>
                    <a:pt x="0" y="120"/>
                    <a:pt x="0" y="64"/>
                  </a:cubicBezTo>
                  <a:cubicBezTo>
                    <a:pt x="0" y="53"/>
                    <a:pt x="0" y="53"/>
                    <a:pt x="0" y="53"/>
                  </a:cubicBezTo>
                  <a:cubicBezTo>
                    <a:pt x="0" y="45"/>
                    <a:pt x="6" y="39"/>
                    <a:pt x="14" y="39"/>
                  </a:cubicBezTo>
                  <a:cubicBezTo>
                    <a:pt x="22" y="39"/>
                    <a:pt x="28" y="45"/>
                    <a:pt x="28" y="53"/>
                  </a:cubicBezTo>
                  <a:cubicBezTo>
                    <a:pt x="28" y="64"/>
                    <a:pt x="28" y="64"/>
                    <a:pt x="28" y="64"/>
                  </a:cubicBezTo>
                  <a:cubicBezTo>
                    <a:pt x="28" y="105"/>
                    <a:pt x="61" y="138"/>
                    <a:pt x="102" y="138"/>
                  </a:cubicBezTo>
                  <a:cubicBezTo>
                    <a:pt x="143" y="138"/>
                    <a:pt x="176" y="105"/>
                    <a:pt x="176" y="64"/>
                  </a:cubicBezTo>
                  <a:cubicBezTo>
                    <a:pt x="176" y="49"/>
                    <a:pt x="172" y="36"/>
                    <a:pt x="164" y="24"/>
                  </a:cubicBezTo>
                  <a:cubicBezTo>
                    <a:pt x="160" y="17"/>
                    <a:pt x="162" y="8"/>
                    <a:pt x="168" y="4"/>
                  </a:cubicBezTo>
                  <a:cubicBezTo>
                    <a:pt x="175" y="0"/>
                    <a:pt x="184" y="2"/>
                    <a:pt x="188" y="8"/>
                  </a:cubicBezTo>
                  <a:cubicBezTo>
                    <a:pt x="199" y="25"/>
                    <a:pt x="204" y="44"/>
                    <a:pt x="204" y="64"/>
                  </a:cubicBezTo>
                  <a:cubicBezTo>
                    <a:pt x="204" y="120"/>
                    <a:pt x="158" y="166"/>
                    <a:pt x="102" y="166"/>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28" name="Freeform 154">
              <a:extLst>
                <a:ext uri="{FF2B5EF4-FFF2-40B4-BE49-F238E27FC236}">
                  <a16:creationId xmlns:a16="http://schemas.microsoft.com/office/drawing/2014/main" id="{64A56CA6-1688-4C58-A2F6-F4BABBCE12DC}"/>
                </a:ext>
              </a:extLst>
            </p:cNvPr>
            <p:cNvSpPr>
              <a:spLocks/>
            </p:cNvSpPr>
            <p:nvPr/>
          </p:nvSpPr>
          <p:spPr bwMode="auto">
            <a:xfrm>
              <a:off x="5944498" y="3761340"/>
              <a:ext cx="56342" cy="96325"/>
            </a:xfrm>
            <a:custGeom>
              <a:avLst/>
              <a:gdLst>
                <a:gd name="T0" fmla="*/ 24 w 89"/>
                <a:gd name="T1" fmla="*/ 154 h 154"/>
                <a:gd name="T2" fmla="*/ 11 w 89"/>
                <a:gd name="T3" fmla="*/ 146 h 154"/>
                <a:gd name="T4" fmla="*/ 0 w 89"/>
                <a:gd name="T5" fmla="*/ 99 h 154"/>
                <a:gd name="T6" fmla="*/ 68 w 89"/>
                <a:gd name="T7" fmla="*/ 3 h 154"/>
                <a:gd name="T8" fmla="*/ 86 w 89"/>
                <a:gd name="T9" fmla="*/ 11 h 154"/>
                <a:gd name="T10" fmla="*/ 78 w 89"/>
                <a:gd name="T11" fmla="*/ 29 h 154"/>
                <a:gd name="T12" fmla="*/ 28 w 89"/>
                <a:gd name="T13" fmla="*/ 99 h 154"/>
                <a:gd name="T14" fmla="*/ 37 w 89"/>
                <a:gd name="T15" fmla="*/ 134 h 154"/>
                <a:gd name="T16" fmla="*/ 30 w 89"/>
                <a:gd name="T17" fmla="*/ 153 h 154"/>
                <a:gd name="T18" fmla="*/ 24 w 89"/>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54">
                  <a:moveTo>
                    <a:pt x="24" y="154"/>
                  </a:moveTo>
                  <a:cubicBezTo>
                    <a:pt x="19" y="154"/>
                    <a:pt x="14" y="151"/>
                    <a:pt x="11" y="146"/>
                  </a:cubicBezTo>
                  <a:cubicBezTo>
                    <a:pt x="4" y="131"/>
                    <a:pt x="0" y="115"/>
                    <a:pt x="0" y="99"/>
                  </a:cubicBezTo>
                  <a:cubicBezTo>
                    <a:pt x="0" y="57"/>
                    <a:pt x="27" y="18"/>
                    <a:pt x="68" y="3"/>
                  </a:cubicBezTo>
                  <a:cubicBezTo>
                    <a:pt x="75" y="0"/>
                    <a:pt x="83" y="4"/>
                    <a:pt x="86" y="11"/>
                  </a:cubicBezTo>
                  <a:cubicBezTo>
                    <a:pt x="89" y="18"/>
                    <a:pt x="85" y="26"/>
                    <a:pt x="78" y="29"/>
                  </a:cubicBezTo>
                  <a:cubicBezTo>
                    <a:pt x="48" y="41"/>
                    <a:pt x="28" y="69"/>
                    <a:pt x="28" y="99"/>
                  </a:cubicBezTo>
                  <a:cubicBezTo>
                    <a:pt x="28" y="111"/>
                    <a:pt x="31" y="123"/>
                    <a:pt x="37" y="134"/>
                  </a:cubicBezTo>
                  <a:cubicBezTo>
                    <a:pt x="40" y="141"/>
                    <a:pt x="37" y="149"/>
                    <a:pt x="30" y="153"/>
                  </a:cubicBezTo>
                  <a:cubicBezTo>
                    <a:pt x="28" y="154"/>
                    <a:pt x="26" y="154"/>
                    <a:pt x="24" y="154"/>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29" name="Freeform 155">
              <a:extLst>
                <a:ext uri="{FF2B5EF4-FFF2-40B4-BE49-F238E27FC236}">
                  <a16:creationId xmlns:a16="http://schemas.microsoft.com/office/drawing/2014/main" id="{D155C09F-8F52-4851-BDD5-BFEF270F08B3}"/>
                </a:ext>
              </a:extLst>
            </p:cNvPr>
            <p:cNvSpPr>
              <a:spLocks noEditPoints="1"/>
            </p:cNvSpPr>
            <p:nvPr/>
          </p:nvSpPr>
          <p:spPr bwMode="auto">
            <a:xfrm>
              <a:off x="5965399" y="3963986"/>
              <a:ext cx="127223" cy="127222"/>
            </a:xfrm>
            <a:custGeom>
              <a:avLst/>
              <a:gdLst>
                <a:gd name="T0" fmla="*/ 102 w 204"/>
                <a:gd name="T1" fmla="*/ 204 h 204"/>
                <a:gd name="T2" fmla="*/ 0 w 204"/>
                <a:gd name="T3" fmla="*/ 102 h 204"/>
                <a:gd name="T4" fmla="*/ 102 w 204"/>
                <a:gd name="T5" fmla="*/ 0 h 204"/>
                <a:gd name="T6" fmla="*/ 204 w 204"/>
                <a:gd name="T7" fmla="*/ 102 h 204"/>
                <a:gd name="T8" fmla="*/ 102 w 204"/>
                <a:gd name="T9" fmla="*/ 204 h 204"/>
                <a:gd name="T10" fmla="*/ 102 w 204"/>
                <a:gd name="T11" fmla="*/ 28 h 204"/>
                <a:gd name="T12" fmla="*/ 28 w 204"/>
                <a:gd name="T13" fmla="*/ 102 h 204"/>
                <a:gd name="T14" fmla="*/ 102 w 204"/>
                <a:gd name="T15" fmla="*/ 176 h 204"/>
                <a:gd name="T16" fmla="*/ 176 w 204"/>
                <a:gd name="T17" fmla="*/ 102 h 204"/>
                <a:gd name="T18" fmla="*/ 102 w 204"/>
                <a:gd name="T19"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04">
                  <a:moveTo>
                    <a:pt x="102" y="204"/>
                  </a:moveTo>
                  <a:cubicBezTo>
                    <a:pt x="46" y="204"/>
                    <a:pt x="0" y="158"/>
                    <a:pt x="0" y="102"/>
                  </a:cubicBezTo>
                  <a:cubicBezTo>
                    <a:pt x="0" y="46"/>
                    <a:pt x="46" y="0"/>
                    <a:pt x="102" y="0"/>
                  </a:cubicBezTo>
                  <a:cubicBezTo>
                    <a:pt x="159" y="0"/>
                    <a:pt x="204" y="45"/>
                    <a:pt x="204" y="102"/>
                  </a:cubicBezTo>
                  <a:cubicBezTo>
                    <a:pt x="204" y="159"/>
                    <a:pt x="159" y="204"/>
                    <a:pt x="102" y="204"/>
                  </a:cubicBezTo>
                  <a:close/>
                  <a:moveTo>
                    <a:pt x="102" y="28"/>
                  </a:moveTo>
                  <a:cubicBezTo>
                    <a:pt x="61" y="28"/>
                    <a:pt x="28" y="61"/>
                    <a:pt x="28" y="102"/>
                  </a:cubicBezTo>
                  <a:cubicBezTo>
                    <a:pt x="28" y="143"/>
                    <a:pt x="61" y="176"/>
                    <a:pt x="102" y="176"/>
                  </a:cubicBezTo>
                  <a:cubicBezTo>
                    <a:pt x="143" y="176"/>
                    <a:pt x="176" y="143"/>
                    <a:pt x="176" y="102"/>
                  </a:cubicBezTo>
                  <a:cubicBezTo>
                    <a:pt x="176" y="61"/>
                    <a:pt x="143" y="28"/>
                    <a:pt x="102" y="28"/>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0" name="Freeform 156">
              <a:extLst>
                <a:ext uri="{FF2B5EF4-FFF2-40B4-BE49-F238E27FC236}">
                  <a16:creationId xmlns:a16="http://schemas.microsoft.com/office/drawing/2014/main" id="{E6364C8C-5E33-419E-BA11-6C71200E1F08}"/>
                </a:ext>
              </a:extLst>
            </p:cNvPr>
            <p:cNvSpPr>
              <a:spLocks/>
            </p:cNvSpPr>
            <p:nvPr/>
          </p:nvSpPr>
          <p:spPr bwMode="auto">
            <a:xfrm>
              <a:off x="6223480" y="3867662"/>
              <a:ext cx="127223" cy="127222"/>
            </a:xfrm>
            <a:custGeom>
              <a:avLst/>
              <a:gdLst>
                <a:gd name="T0" fmla="*/ 101 w 203"/>
                <a:gd name="T1" fmla="*/ 204 h 204"/>
                <a:gd name="T2" fmla="*/ 1 w 203"/>
                <a:gd name="T3" fmla="*/ 125 h 204"/>
                <a:gd name="T4" fmla="*/ 12 w 203"/>
                <a:gd name="T5" fmla="*/ 108 h 204"/>
                <a:gd name="T6" fmla="*/ 29 w 203"/>
                <a:gd name="T7" fmla="*/ 119 h 204"/>
                <a:gd name="T8" fmla="*/ 101 w 203"/>
                <a:gd name="T9" fmla="*/ 176 h 204"/>
                <a:gd name="T10" fmla="*/ 175 w 203"/>
                <a:gd name="T11" fmla="*/ 102 h 204"/>
                <a:gd name="T12" fmla="*/ 101 w 203"/>
                <a:gd name="T13" fmla="*/ 28 h 204"/>
                <a:gd name="T14" fmla="*/ 65 w 203"/>
                <a:gd name="T15" fmla="*/ 37 h 204"/>
                <a:gd name="T16" fmla="*/ 46 w 203"/>
                <a:gd name="T17" fmla="*/ 32 h 204"/>
                <a:gd name="T18" fmla="*/ 51 w 203"/>
                <a:gd name="T19" fmla="*/ 13 h 204"/>
                <a:gd name="T20" fmla="*/ 101 w 203"/>
                <a:gd name="T21" fmla="*/ 0 h 204"/>
                <a:gd name="T22" fmla="*/ 203 w 203"/>
                <a:gd name="T23" fmla="*/ 102 h 204"/>
                <a:gd name="T24" fmla="*/ 101 w 203"/>
                <a:gd name="T25"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204">
                  <a:moveTo>
                    <a:pt x="101" y="204"/>
                  </a:moveTo>
                  <a:cubicBezTo>
                    <a:pt x="53" y="204"/>
                    <a:pt x="12" y="172"/>
                    <a:pt x="1" y="125"/>
                  </a:cubicBezTo>
                  <a:cubicBezTo>
                    <a:pt x="0" y="118"/>
                    <a:pt x="4" y="110"/>
                    <a:pt x="12" y="108"/>
                  </a:cubicBezTo>
                  <a:cubicBezTo>
                    <a:pt x="19" y="107"/>
                    <a:pt x="27" y="111"/>
                    <a:pt x="29" y="119"/>
                  </a:cubicBezTo>
                  <a:cubicBezTo>
                    <a:pt x="36" y="152"/>
                    <a:pt x="66" y="176"/>
                    <a:pt x="101" y="176"/>
                  </a:cubicBezTo>
                  <a:cubicBezTo>
                    <a:pt x="142" y="176"/>
                    <a:pt x="175" y="143"/>
                    <a:pt x="175" y="102"/>
                  </a:cubicBezTo>
                  <a:cubicBezTo>
                    <a:pt x="175" y="61"/>
                    <a:pt x="142" y="28"/>
                    <a:pt x="101" y="28"/>
                  </a:cubicBezTo>
                  <a:cubicBezTo>
                    <a:pt x="88" y="28"/>
                    <a:pt x="75" y="31"/>
                    <a:pt x="65" y="37"/>
                  </a:cubicBezTo>
                  <a:cubicBezTo>
                    <a:pt x="58" y="41"/>
                    <a:pt x="50" y="39"/>
                    <a:pt x="46" y="32"/>
                  </a:cubicBezTo>
                  <a:cubicBezTo>
                    <a:pt x="42" y="25"/>
                    <a:pt x="44" y="17"/>
                    <a:pt x="51" y="13"/>
                  </a:cubicBezTo>
                  <a:cubicBezTo>
                    <a:pt x="65" y="4"/>
                    <a:pt x="83" y="0"/>
                    <a:pt x="101" y="0"/>
                  </a:cubicBezTo>
                  <a:cubicBezTo>
                    <a:pt x="157" y="0"/>
                    <a:pt x="203" y="46"/>
                    <a:pt x="203" y="102"/>
                  </a:cubicBezTo>
                  <a:cubicBezTo>
                    <a:pt x="203" y="158"/>
                    <a:pt x="157" y="204"/>
                    <a:pt x="101" y="204"/>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1" name="Freeform 203">
              <a:extLst>
                <a:ext uri="{FF2B5EF4-FFF2-40B4-BE49-F238E27FC236}">
                  <a16:creationId xmlns:a16="http://schemas.microsoft.com/office/drawing/2014/main" id="{DBB26BA0-9354-4295-A5BE-77B90F5008C0}"/>
                </a:ext>
              </a:extLst>
            </p:cNvPr>
            <p:cNvSpPr>
              <a:spLocks noEditPoints="1"/>
            </p:cNvSpPr>
            <p:nvPr/>
          </p:nvSpPr>
          <p:spPr bwMode="auto">
            <a:xfrm>
              <a:off x="6004475" y="3689551"/>
              <a:ext cx="218097" cy="233542"/>
            </a:xfrm>
            <a:custGeom>
              <a:avLst/>
              <a:gdLst>
                <a:gd name="T0" fmla="*/ 198 w 349"/>
                <a:gd name="T1" fmla="*/ 375 h 375"/>
                <a:gd name="T2" fmla="*/ 190 w 349"/>
                <a:gd name="T3" fmla="*/ 373 h 375"/>
                <a:gd name="T4" fmla="*/ 147 w 349"/>
                <a:gd name="T5" fmla="*/ 306 h 375"/>
                <a:gd name="T6" fmla="*/ 82 w 349"/>
                <a:gd name="T7" fmla="*/ 326 h 375"/>
                <a:gd name="T8" fmla="*/ 19 w 349"/>
                <a:gd name="T9" fmla="*/ 313 h 375"/>
                <a:gd name="T10" fmla="*/ 11 w 349"/>
                <a:gd name="T11" fmla="*/ 299 h 375"/>
                <a:gd name="T12" fmla="*/ 54 w 349"/>
                <a:gd name="T13" fmla="*/ 186 h 375"/>
                <a:gd name="T14" fmla="*/ 0 w 349"/>
                <a:gd name="T15" fmla="*/ 130 h 375"/>
                <a:gd name="T16" fmla="*/ 2 w 349"/>
                <a:gd name="T17" fmla="*/ 119 h 375"/>
                <a:gd name="T18" fmla="*/ 92 w 349"/>
                <a:gd name="T19" fmla="*/ 49 h 375"/>
                <a:gd name="T20" fmla="*/ 106 w 349"/>
                <a:gd name="T21" fmla="*/ 50 h 375"/>
                <a:gd name="T22" fmla="*/ 104 w 349"/>
                <a:gd name="T23" fmla="*/ 21 h 375"/>
                <a:gd name="T24" fmla="*/ 117 w 349"/>
                <a:gd name="T25" fmla="*/ 6 h 375"/>
                <a:gd name="T26" fmla="*/ 233 w 349"/>
                <a:gd name="T27" fmla="*/ 42 h 375"/>
                <a:gd name="T28" fmla="*/ 239 w 349"/>
                <a:gd name="T29" fmla="*/ 122 h 375"/>
                <a:gd name="T30" fmla="*/ 316 w 349"/>
                <a:gd name="T31" fmla="*/ 162 h 375"/>
                <a:gd name="T32" fmla="*/ 312 w 349"/>
                <a:gd name="T33" fmla="*/ 296 h 375"/>
                <a:gd name="T34" fmla="*/ 299 w 349"/>
                <a:gd name="T35" fmla="*/ 304 h 375"/>
                <a:gd name="T36" fmla="*/ 266 w 349"/>
                <a:gd name="T37" fmla="*/ 298 h 375"/>
                <a:gd name="T38" fmla="*/ 203 w 349"/>
                <a:gd name="T39" fmla="*/ 374 h 375"/>
                <a:gd name="T40" fmla="*/ 198 w 349"/>
                <a:gd name="T41" fmla="*/ 375 h 375"/>
                <a:gd name="T42" fmla="*/ 166 w 349"/>
                <a:gd name="T43" fmla="*/ 249 h 375"/>
                <a:gd name="T44" fmla="*/ 172 w 349"/>
                <a:gd name="T45" fmla="*/ 250 h 375"/>
                <a:gd name="T46" fmla="*/ 179 w 349"/>
                <a:gd name="T47" fmla="*/ 268 h 375"/>
                <a:gd name="T48" fmla="*/ 199 w 349"/>
                <a:gd name="T49" fmla="*/ 345 h 375"/>
                <a:gd name="T50" fmla="*/ 238 w 349"/>
                <a:gd name="T51" fmla="*/ 274 h 375"/>
                <a:gd name="T52" fmla="*/ 247 w 349"/>
                <a:gd name="T53" fmla="*/ 258 h 375"/>
                <a:gd name="T54" fmla="*/ 264 w 349"/>
                <a:gd name="T55" fmla="*/ 264 h 375"/>
                <a:gd name="T56" fmla="*/ 290 w 349"/>
                <a:gd name="T57" fmla="*/ 275 h 375"/>
                <a:gd name="T58" fmla="*/ 292 w 349"/>
                <a:gd name="T59" fmla="*/ 177 h 375"/>
                <a:gd name="T60" fmla="*/ 220 w 349"/>
                <a:gd name="T61" fmla="*/ 149 h 375"/>
                <a:gd name="T62" fmla="*/ 219 w 349"/>
                <a:gd name="T63" fmla="*/ 149 h 375"/>
                <a:gd name="T64" fmla="*/ 219 w 349"/>
                <a:gd name="T65" fmla="*/ 149 h 375"/>
                <a:gd name="T66" fmla="*/ 207 w 349"/>
                <a:gd name="T67" fmla="*/ 143 h 375"/>
                <a:gd name="T68" fmla="*/ 206 w 349"/>
                <a:gd name="T69" fmla="*/ 129 h 375"/>
                <a:gd name="T70" fmla="*/ 210 w 349"/>
                <a:gd name="T71" fmla="*/ 57 h 375"/>
                <a:gd name="T72" fmla="*/ 133 w 349"/>
                <a:gd name="T73" fmla="*/ 33 h 375"/>
                <a:gd name="T74" fmla="*/ 136 w 349"/>
                <a:gd name="T75" fmla="*/ 71 h 375"/>
                <a:gd name="T76" fmla="*/ 129 w 349"/>
                <a:gd name="T77" fmla="*/ 84 h 375"/>
                <a:gd name="T78" fmla="*/ 114 w 349"/>
                <a:gd name="T79" fmla="*/ 83 h 375"/>
                <a:gd name="T80" fmla="*/ 114 w 349"/>
                <a:gd name="T81" fmla="*/ 83 h 375"/>
                <a:gd name="T82" fmla="*/ 92 w 349"/>
                <a:gd name="T83" fmla="*/ 77 h 375"/>
                <a:gd name="T84" fmla="*/ 29 w 349"/>
                <a:gd name="T85" fmla="*/ 127 h 375"/>
                <a:gd name="T86" fmla="*/ 90 w 349"/>
                <a:gd name="T87" fmla="*/ 166 h 375"/>
                <a:gd name="T88" fmla="*/ 103 w 349"/>
                <a:gd name="T89" fmla="*/ 179 h 375"/>
                <a:gd name="T90" fmla="*/ 92 w 349"/>
                <a:gd name="T91" fmla="*/ 194 h 375"/>
                <a:gd name="T92" fmla="*/ 40 w 349"/>
                <a:gd name="T93" fmla="*/ 291 h 375"/>
                <a:gd name="T94" fmla="*/ 82 w 349"/>
                <a:gd name="T95" fmla="*/ 298 h 375"/>
                <a:gd name="T96" fmla="*/ 154 w 349"/>
                <a:gd name="T97" fmla="*/ 256 h 375"/>
                <a:gd name="T98" fmla="*/ 166 w 349"/>
                <a:gd name="T99" fmla="*/ 249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75">
                  <a:moveTo>
                    <a:pt x="198" y="375"/>
                  </a:moveTo>
                  <a:cubicBezTo>
                    <a:pt x="195" y="375"/>
                    <a:pt x="193" y="374"/>
                    <a:pt x="190" y="373"/>
                  </a:cubicBezTo>
                  <a:cubicBezTo>
                    <a:pt x="161" y="354"/>
                    <a:pt x="150" y="329"/>
                    <a:pt x="147" y="306"/>
                  </a:cubicBezTo>
                  <a:cubicBezTo>
                    <a:pt x="129" y="319"/>
                    <a:pt x="107" y="326"/>
                    <a:pt x="82" y="326"/>
                  </a:cubicBezTo>
                  <a:cubicBezTo>
                    <a:pt x="48" y="326"/>
                    <a:pt x="21" y="313"/>
                    <a:pt x="19" y="313"/>
                  </a:cubicBezTo>
                  <a:cubicBezTo>
                    <a:pt x="14" y="310"/>
                    <a:pt x="11" y="305"/>
                    <a:pt x="11" y="299"/>
                  </a:cubicBezTo>
                  <a:cubicBezTo>
                    <a:pt x="15" y="237"/>
                    <a:pt x="35" y="203"/>
                    <a:pt x="54" y="186"/>
                  </a:cubicBezTo>
                  <a:cubicBezTo>
                    <a:pt x="12" y="168"/>
                    <a:pt x="1" y="132"/>
                    <a:pt x="0" y="130"/>
                  </a:cubicBezTo>
                  <a:cubicBezTo>
                    <a:pt x="0" y="126"/>
                    <a:pt x="0" y="122"/>
                    <a:pt x="2" y="119"/>
                  </a:cubicBezTo>
                  <a:cubicBezTo>
                    <a:pt x="34" y="61"/>
                    <a:pt x="68" y="49"/>
                    <a:pt x="92" y="49"/>
                  </a:cubicBezTo>
                  <a:cubicBezTo>
                    <a:pt x="97" y="49"/>
                    <a:pt x="102" y="49"/>
                    <a:pt x="106" y="50"/>
                  </a:cubicBezTo>
                  <a:cubicBezTo>
                    <a:pt x="104" y="21"/>
                    <a:pt x="104" y="21"/>
                    <a:pt x="104" y="21"/>
                  </a:cubicBezTo>
                  <a:cubicBezTo>
                    <a:pt x="103" y="13"/>
                    <a:pt x="109" y="7"/>
                    <a:pt x="117" y="6"/>
                  </a:cubicBezTo>
                  <a:cubicBezTo>
                    <a:pt x="176" y="0"/>
                    <a:pt x="215" y="12"/>
                    <a:pt x="233" y="42"/>
                  </a:cubicBezTo>
                  <a:cubicBezTo>
                    <a:pt x="250" y="68"/>
                    <a:pt x="245" y="101"/>
                    <a:pt x="239" y="122"/>
                  </a:cubicBezTo>
                  <a:cubicBezTo>
                    <a:pt x="275" y="125"/>
                    <a:pt x="301" y="138"/>
                    <a:pt x="316" y="162"/>
                  </a:cubicBezTo>
                  <a:cubicBezTo>
                    <a:pt x="349" y="213"/>
                    <a:pt x="313" y="292"/>
                    <a:pt x="312" y="296"/>
                  </a:cubicBezTo>
                  <a:cubicBezTo>
                    <a:pt x="309" y="301"/>
                    <a:pt x="304" y="304"/>
                    <a:pt x="299" y="304"/>
                  </a:cubicBezTo>
                  <a:cubicBezTo>
                    <a:pt x="285" y="304"/>
                    <a:pt x="274" y="302"/>
                    <a:pt x="266" y="298"/>
                  </a:cubicBezTo>
                  <a:cubicBezTo>
                    <a:pt x="259" y="342"/>
                    <a:pt x="224" y="366"/>
                    <a:pt x="203" y="374"/>
                  </a:cubicBezTo>
                  <a:cubicBezTo>
                    <a:pt x="201" y="375"/>
                    <a:pt x="200" y="375"/>
                    <a:pt x="198" y="375"/>
                  </a:cubicBezTo>
                  <a:close/>
                  <a:moveTo>
                    <a:pt x="166" y="249"/>
                  </a:moveTo>
                  <a:cubicBezTo>
                    <a:pt x="168" y="249"/>
                    <a:pt x="170" y="249"/>
                    <a:pt x="172" y="250"/>
                  </a:cubicBezTo>
                  <a:cubicBezTo>
                    <a:pt x="179" y="254"/>
                    <a:pt x="182" y="262"/>
                    <a:pt x="179" y="268"/>
                  </a:cubicBezTo>
                  <a:cubicBezTo>
                    <a:pt x="178" y="270"/>
                    <a:pt x="160" y="315"/>
                    <a:pt x="199" y="345"/>
                  </a:cubicBezTo>
                  <a:cubicBezTo>
                    <a:pt x="213" y="338"/>
                    <a:pt x="244" y="317"/>
                    <a:pt x="238" y="274"/>
                  </a:cubicBezTo>
                  <a:cubicBezTo>
                    <a:pt x="237" y="267"/>
                    <a:pt x="241" y="261"/>
                    <a:pt x="247" y="258"/>
                  </a:cubicBezTo>
                  <a:cubicBezTo>
                    <a:pt x="254" y="256"/>
                    <a:pt x="260" y="258"/>
                    <a:pt x="264" y="264"/>
                  </a:cubicBezTo>
                  <a:cubicBezTo>
                    <a:pt x="264" y="264"/>
                    <a:pt x="271" y="273"/>
                    <a:pt x="290" y="275"/>
                  </a:cubicBezTo>
                  <a:cubicBezTo>
                    <a:pt x="297" y="256"/>
                    <a:pt x="312" y="207"/>
                    <a:pt x="292" y="177"/>
                  </a:cubicBezTo>
                  <a:cubicBezTo>
                    <a:pt x="280" y="158"/>
                    <a:pt x="256" y="149"/>
                    <a:pt x="220" y="149"/>
                  </a:cubicBezTo>
                  <a:cubicBezTo>
                    <a:pt x="219" y="149"/>
                    <a:pt x="219" y="149"/>
                    <a:pt x="219" y="149"/>
                  </a:cubicBezTo>
                  <a:cubicBezTo>
                    <a:pt x="219" y="149"/>
                    <a:pt x="219" y="149"/>
                    <a:pt x="219" y="149"/>
                  </a:cubicBezTo>
                  <a:cubicBezTo>
                    <a:pt x="214" y="149"/>
                    <a:pt x="210" y="147"/>
                    <a:pt x="207" y="143"/>
                  </a:cubicBezTo>
                  <a:cubicBezTo>
                    <a:pt x="205" y="138"/>
                    <a:pt x="204" y="133"/>
                    <a:pt x="206" y="129"/>
                  </a:cubicBezTo>
                  <a:cubicBezTo>
                    <a:pt x="207" y="129"/>
                    <a:pt x="227" y="84"/>
                    <a:pt x="210" y="57"/>
                  </a:cubicBezTo>
                  <a:cubicBezTo>
                    <a:pt x="198" y="39"/>
                    <a:pt x="173" y="31"/>
                    <a:pt x="133" y="33"/>
                  </a:cubicBezTo>
                  <a:cubicBezTo>
                    <a:pt x="136" y="71"/>
                    <a:pt x="136" y="71"/>
                    <a:pt x="136" y="71"/>
                  </a:cubicBezTo>
                  <a:cubicBezTo>
                    <a:pt x="136" y="76"/>
                    <a:pt x="134" y="82"/>
                    <a:pt x="129" y="84"/>
                  </a:cubicBezTo>
                  <a:cubicBezTo>
                    <a:pt x="124" y="87"/>
                    <a:pt x="118" y="86"/>
                    <a:pt x="114" y="83"/>
                  </a:cubicBezTo>
                  <a:cubicBezTo>
                    <a:pt x="114" y="83"/>
                    <a:pt x="114" y="83"/>
                    <a:pt x="114" y="83"/>
                  </a:cubicBezTo>
                  <a:cubicBezTo>
                    <a:pt x="114" y="83"/>
                    <a:pt x="105" y="77"/>
                    <a:pt x="92" y="77"/>
                  </a:cubicBezTo>
                  <a:cubicBezTo>
                    <a:pt x="70" y="77"/>
                    <a:pt x="49" y="94"/>
                    <a:pt x="29" y="127"/>
                  </a:cubicBezTo>
                  <a:cubicBezTo>
                    <a:pt x="34" y="138"/>
                    <a:pt x="50" y="162"/>
                    <a:pt x="90" y="166"/>
                  </a:cubicBezTo>
                  <a:cubicBezTo>
                    <a:pt x="97" y="167"/>
                    <a:pt x="103" y="172"/>
                    <a:pt x="103" y="179"/>
                  </a:cubicBezTo>
                  <a:cubicBezTo>
                    <a:pt x="103" y="186"/>
                    <a:pt x="99" y="192"/>
                    <a:pt x="92" y="194"/>
                  </a:cubicBezTo>
                  <a:cubicBezTo>
                    <a:pt x="90" y="194"/>
                    <a:pt x="48" y="205"/>
                    <a:pt x="40" y="291"/>
                  </a:cubicBezTo>
                  <a:cubicBezTo>
                    <a:pt x="49" y="294"/>
                    <a:pt x="65" y="298"/>
                    <a:pt x="82" y="298"/>
                  </a:cubicBezTo>
                  <a:cubicBezTo>
                    <a:pt x="115" y="298"/>
                    <a:pt x="139" y="284"/>
                    <a:pt x="154" y="256"/>
                  </a:cubicBezTo>
                  <a:cubicBezTo>
                    <a:pt x="156" y="252"/>
                    <a:pt x="161" y="249"/>
                    <a:pt x="166" y="249"/>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2" name="Freeform 204">
              <a:extLst>
                <a:ext uri="{FF2B5EF4-FFF2-40B4-BE49-F238E27FC236}">
                  <a16:creationId xmlns:a16="http://schemas.microsoft.com/office/drawing/2014/main" id="{79EEB757-E14D-4226-A156-4AA0E9D905F1}"/>
                </a:ext>
              </a:extLst>
            </p:cNvPr>
            <p:cNvSpPr>
              <a:spLocks noEditPoints="1"/>
            </p:cNvSpPr>
            <p:nvPr/>
          </p:nvSpPr>
          <p:spPr bwMode="auto">
            <a:xfrm>
              <a:off x="6168956" y="3650476"/>
              <a:ext cx="157212" cy="154483"/>
            </a:xfrm>
            <a:custGeom>
              <a:avLst/>
              <a:gdLst>
                <a:gd name="T0" fmla="*/ 118 w 252"/>
                <a:gd name="T1" fmla="*/ 248 h 248"/>
                <a:gd name="T2" fmla="*/ 115 w 252"/>
                <a:gd name="T3" fmla="*/ 248 h 248"/>
                <a:gd name="T4" fmla="*/ 52 w 252"/>
                <a:gd name="T5" fmla="*/ 209 h 248"/>
                <a:gd name="T6" fmla="*/ 47 w 252"/>
                <a:gd name="T7" fmla="*/ 194 h 248"/>
                <a:gd name="T8" fmla="*/ 33 w 252"/>
                <a:gd name="T9" fmla="*/ 199 h 248"/>
                <a:gd name="T10" fmla="*/ 15 w 252"/>
                <a:gd name="T11" fmla="*/ 191 h 248"/>
                <a:gd name="T12" fmla="*/ 13 w 252"/>
                <a:gd name="T13" fmla="*/ 108 h 248"/>
                <a:gd name="T14" fmla="*/ 66 w 252"/>
                <a:gd name="T15" fmla="*/ 83 h 248"/>
                <a:gd name="T16" fmla="*/ 78 w 252"/>
                <a:gd name="T17" fmla="*/ 29 h 248"/>
                <a:gd name="T18" fmla="*/ 153 w 252"/>
                <a:gd name="T19" fmla="*/ 0 h 248"/>
                <a:gd name="T20" fmla="*/ 173 w 252"/>
                <a:gd name="T21" fmla="*/ 1 h 248"/>
                <a:gd name="T22" fmla="*/ 184 w 252"/>
                <a:gd name="T23" fmla="*/ 11 h 248"/>
                <a:gd name="T24" fmla="*/ 187 w 252"/>
                <a:gd name="T25" fmla="*/ 30 h 248"/>
                <a:gd name="T26" fmla="*/ 191 w 252"/>
                <a:gd name="T27" fmla="*/ 30 h 248"/>
                <a:gd name="T28" fmla="*/ 248 w 252"/>
                <a:gd name="T29" fmla="*/ 59 h 248"/>
                <a:gd name="T30" fmla="*/ 250 w 252"/>
                <a:gd name="T31" fmla="*/ 71 h 248"/>
                <a:gd name="T32" fmla="*/ 219 w 252"/>
                <a:gd name="T33" fmla="*/ 113 h 248"/>
                <a:gd name="T34" fmla="*/ 245 w 252"/>
                <a:gd name="T35" fmla="*/ 195 h 248"/>
                <a:gd name="T36" fmla="*/ 234 w 252"/>
                <a:gd name="T37" fmla="*/ 207 h 248"/>
                <a:gd name="T38" fmla="*/ 195 w 252"/>
                <a:gd name="T39" fmla="*/ 212 h 248"/>
                <a:gd name="T40" fmla="*/ 153 w 252"/>
                <a:gd name="T41" fmla="*/ 203 h 248"/>
                <a:gd name="T42" fmla="*/ 125 w 252"/>
                <a:gd name="T43" fmla="*/ 246 h 248"/>
                <a:gd name="T44" fmla="*/ 118 w 252"/>
                <a:gd name="T45" fmla="*/ 248 h 248"/>
                <a:gd name="T46" fmla="*/ 62 w 252"/>
                <a:gd name="T47" fmla="*/ 160 h 248"/>
                <a:gd name="T48" fmla="*/ 72 w 252"/>
                <a:gd name="T49" fmla="*/ 164 h 248"/>
                <a:gd name="T50" fmla="*/ 75 w 252"/>
                <a:gd name="T51" fmla="*/ 179 h 248"/>
                <a:gd name="T52" fmla="*/ 77 w 252"/>
                <a:gd name="T53" fmla="*/ 196 h 248"/>
                <a:gd name="T54" fmla="*/ 114 w 252"/>
                <a:gd name="T55" fmla="*/ 219 h 248"/>
                <a:gd name="T56" fmla="*/ 125 w 252"/>
                <a:gd name="T57" fmla="*/ 177 h 248"/>
                <a:gd name="T58" fmla="*/ 135 w 252"/>
                <a:gd name="T59" fmla="*/ 160 h 248"/>
                <a:gd name="T60" fmla="*/ 151 w 252"/>
                <a:gd name="T61" fmla="*/ 167 h 248"/>
                <a:gd name="T62" fmla="*/ 195 w 252"/>
                <a:gd name="T63" fmla="*/ 184 h 248"/>
                <a:gd name="T64" fmla="*/ 218 w 252"/>
                <a:gd name="T65" fmla="*/ 181 h 248"/>
                <a:gd name="T66" fmla="*/ 176 w 252"/>
                <a:gd name="T67" fmla="*/ 122 h 248"/>
                <a:gd name="T68" fmla="*/ 165 w 252"/>
                <a:gd name="T69" fmla="*/ 106 h 248"/>
                <a:gd name="T70" fmla="*/ 181 w 252"/>
                <a:gd name="T71" fmla="*/ 94 h 248"/>
                <a:gd name="T72" fmla="*/ 183 w 252"/>
                <a:gd name="T73" fmla="*/ 94 h 248"/>
                <a:gd name="T74" fmla="*/ 221 w 252"/>
                <a:gd name="T75" fmla="*/ 70 h 248"/>
                <a:gd name="T76" fmla="*/ 191 w 252"/>
                <a:gd name="T77" fmla="*/ 58 h 248"/>
                <a:gd name="T78" fmla="*/ 174 w 252"/>
                <a:gd name="T79" fmla="*/ 62 h 248"/>
                <a:gd name="T80" fmla="*/ 156 w 252"/>
                <a:gd name="T81" fmla="*/ 57 h 248"/>
                <a:gd name="T82" fmla="*/ 157 w 252"/>
                <a:gd name="T83" fmla="*/ 40 h 248"/>
                <a:gd name="T84" fmla="*/ 159 w 252"/>
                <a:gd name="T85" fmla="*/ 28 h 248"/>
                <a:gd name="T86" fmla="*/ 153 w 252"/>
                <a:gd name="T87" fmla="*/ 28 h 248"/>
                <a:gd name="T88" fmla="*/ 100 w 252"/>
                <a:gd name="T89" fmla="*/ 46 h 248"/>
                <a:gd name="T90" fmla="*/ 97 w 252"/>
                <a:gd name="T91" fmla="*/ 94 h 248"/>
                <a:gd name="T92" fmla="*/ 94 w 252"/>
                <a:gd name="T93" fmla="*/ 107 h 248"/>
                <a:gd name="T94" fmla="*/ 82 w 252"/>
                <a:gd name="T95" fmla="*/ 112 h 248"/>
                <a:gd name="T96" fmla="*/ 71 w 252"/>
                <a:gd name="T97" fmla="*/ 111 h 248"/>
                <a:gd name="T98" fmla="*/ 36 w 252"/>
                <a:gd name="T99" fmla="*/ 124 h 248"/>
                <a:gd name="T100" fmla="*/ 36 w 252"/>
                <a:gd name="T101" fmla="*/ 168 h 248"/>
                <a:gd name="T102" fmla="*/ 57 w 252"/>
                <a:gd name="T103" fmla="*/ 161 h 248"/>
                <a:gd name="T104" fmla="*/ 62 w 252"/>
                <a:gd name="T105" fmla="*/ 16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2" h="248">
                  <a:moveTo>
                    <a:pt x="118" y="248"/>
                  </a:moveTo>
                  <a:cubicBezTo>
                    <a:pt x="117" y="248"/>
                    <a:pt x="116" y="248"/>
                    <a:pt x="115" y="248"/>
                  </a:cubicBezTo>
                  <a:cubicBezTo>
                    <a:pt x="83" y="241"/>
                    <a:pt x="62" y="228"/>
                    <a:pt x="52" y="209"/>
                  </a:cubicBezTo>
                  <a:cubicBezTo>
                    <a:pt x="49" y="204"/>
                    <a:pt x="48" y="199"/>
                    <a:pt x="47" y="194"/>
                  </a:cubicBezTo>
                  <a:cubicBezTo>
                    <a:pt x="33" y="199"/>
                    <a:pt x="33" y="199"/>
                    <a:pt x="33" y="199"/>
                  </a:cubicBezTo>
                  <a:cubicBezTo>
                    <a:pt x="26" y="202"/>
                    <a:pt x="18" y="198"/>
                    <a:pt x="15" y="191"/>
                  </a:cubicBezTo>
                  <a:cubicBezTo>
                    <a:pt x="1" y="155"/>
                    <a:pt x="0" y="128"/>
                    <a:pt x="13" y="108"/>
                  </a:cubicBezTo>
                  <a:cubicBezTo>
                    <a:pt x="23" y="93"/>
                    <a:pt x="42" y="84"/>
                    <a:pt x="66" y="83"/>
                  </a:cubicBezTo>
                  <a:cubicBezTo>
                    <a:pt x="63" y="61"/>
                    <a:pt x="67" y="43"/>
                    <a:pt x="78" y="29"/>
                  </a:cubicBezTo>
                  <a:cubicBezTo>
                    <a:pt x="96" y="5"/>
                    <a:pt x="129" y="0"/>
                    <a:pt x="153" y="0"/>
                  </a:cubicBezTo>
                  <a:cubicBezTo>
                    <a:pt x="164" y="0"/>
                    <a:pt x="173" y="1"/>
                    <a:pt x="173" y="1"/>
                  </a:cubicBezTo>
                  <a:cubicBezTo>
                    <a:pt x="178" y="2"/>
                    <a:pt x="183" y="6"/>
                    <a:pt x="184" y="11"/>
                  </a:cubicBezTo>
                  <a:cubicBezTo>
                    <a:pt x="187" y="18"/>
                    <a:pt x="187" y="24"/>
                    <a:pt x="187" y="30"/>
                  </a:cubicBezTo>
                  <a:cubicBezTo>
                    <a:pt x="189" y="30"/>
                    <a:pt x="190" y="30"/>
                    <a:pt x="191" y="30"/>
                  </a:cubicBezTo>
                  <a:cubicBezTo>
                    <a:pt x="226" y="30"/>
                    <a:pt x="247" y="57"/>
                    <a:pt x="248" y="59"/>
                  </a:cubicBezTo>
                  <a:cubicBezTo>
                    <a:pt x="251" y="62"/>
                    <a:pt x="252" y="67"/>
                    <a:pt x="250" y="71"/>
                  </a:cubicBezTo>
                  <a:cubicBezTo>
                    <a:pt x="244" y="93"/>
                    <a:pt x="232" y="106"/>
                    <a:pt x="219" y="113"/>
                  </a:cubicBezTo>
                  <a:cubicBezTo>
                    <a:pt x="244" y="136"/>
                    <a:pt x="248" y="173"/>
                    <a:pt x="245" y="195"/>
                  </a:cubicBezTo>
                  <a:cubicBezTo>
                    <a:pt x="244" y="201"/>
                    <a:pt x="240" y="205"/>
                    <a:pt x="234" y="207"/>
                  </a:cubicBezTo>
                  <a:cubicBezTo>
                    <a:pt x="220" y="210"/>
                    <a:pt x="207" y="212"/>
                    <a:pt x="195" y="212"/>
                  </a:cubicBezTo>
                  <a:cubicBezTo>
                    <a:pt x="177" y="212"/>
                    <a:pt x="163" y="208"/>
                    <a:pt x="153" y="203"/>
                  </a:cubicBezTo>
                  <a:cubicBezTo>
                    <a:pt x="147" y="232"/>
                    <a:pt x="127" y="245"/>
                    <a:pt x="125" y="246"/>
                  </a:cubicBezTo>
                  <a:cubicBezTo>
                    <a:pt x="123" y="247"/>
                    <a:pt x="121" y="248"/>
                    <a:pt x="118" y="248"/>
                  </a:cubicBezTo>
                  <a:close/>
                  <a:moveTo>
                    <a:pt x="62" y="160"/>
                  </a:moveTo>
                  <a:cubicBezTo>
                    <a:pt x="66" y="160"/>
                    <a:pt x="69" y="162"/>
                    <a:pt x="72" y="164"/>
                  </a:cubicBezTo>
                  <a:cubicBezTo>
                    <a:pt x="76" y="168"/>
                    <a:pt x="77" y="174"/>
                    <a:pt x="75" y="179"/>
                  </a:cubicBezTo>
                  <a:cubicBezTo>
                    <a:pt x="75" y="179"/>
                    <a:pt x="72" y="188"/>
                    <a:pt x="77" y="196"/>
                  </a:cubicBezTo>
                  <a:cubicBezTo>
                    <a:pt x="82" y="206"/>
                    <a:pt x="95" y="214"/>
                    <a:pt x="114" y="219"/>
                  </a:cubicBezTo>
                  <a:cubicBezTo>
                    <a:pt x="120" y="213"/>
                    <a:pt x="130" y="200"/>
                    <a:pt x="125" y="177"/>
                  </a:cubicBezTo>
                  <a:cubicBezTo>
                    <a:pt x="124" y="170"/>
                    <a:pt x="128" y="163"/>
                    <a:pt x="135" y="160"/>
                  </a:cubicBezTo>
                  <a:cubicBezTo>
                    <a:pt x="141" y="158"/>
                    <a:pt x="148" y="161"/>
                    <a:pt x="151" y="167"/>
                  </a:cubicBezTo>
                  <a:cubicBezTo>
                    <a:pt x="152" y="168"/>
                    <a:pt x="161" y="184"/>
                    <a:pt x="195" y="184"/>
                  </a:cubicBezTo>
                  <a:cubicBezTo>
                    <a:pt x="202" y="184"/>
                    <a:pt x="209" y="183"/>
                    <a:pt x="218" y="181"/>
                  </a:cubicBezTo>
                  <a:cubicBezTo>
                    <a:pt x="217" y="164"/>
                    <a:pt x="212" y="129"/>
                    <a:pt x="176" y="122"/>
                  </a:cubicBezTo>
                  <a:cubicBezTo>
                    <a:pt x="169" y="120"/>
                    <a:pt x="164" y="113"/>
                    <a:pt x="165" y="106"/>
                  </a:cubicBezTo>
                  <a:cubicBezTo>
                    <a:pt x="166" y="98"/>
                    <a:pt x="173" y="93"/>
                    <a:pt x="181" y="94"/>
                  </a:cubicBezTo>
                  <a:cubicBezTo>
                    <a:pt x="181" y="94"/>
                    <a:pt x="182" y="94"/>
                    <a:pt x="183" y="94"/>
                  </a:cubicBezTo>
                  <a:cubicBezTo>
                    <a:pt x="194" y="94"/>
                    <a:pt x="212" y="91"/>
                    <a:pt x="221" y="70"/>
                  </a:cubicBezTo>
                  <a:cubicBezTo>
                    <a:pt x="215" y="65"/>
                    <a:pt x="205" y="58"/>
                    <a:pt x="191" y="58"/>
                  </a:cubicBezTo>
                  <a:cubicBezTo>
                    <a:pt x="186" y="58"/>
                    <a:pt x="180" y="59"/>
                    <a:pt x="174" y="62"/>
                  </a:cubicBezTo>
                  <a:cubicBezTo>
                    <a:pt x="167" y="65"/>
                    <a:pt x="159" y="63"/>
                    <a:pt x="156" y="57"/>
                  </a:cubicBezTo>
                  <a:cubicBezTo>
                    <a:pt x="152" y="51"/>
                    <a:pt x="153" y="44"/>
                    <a:pt x="157" y="40"/>
                  </a:cubicBezTo>
                  <a:cubicBezTo>
                    <a:pt x="158" y="39"/>
                    <a:pt x="160" y="35"/>
                    <a:pt x="159" y="28"/>
                  </a:cubicBezTo>
                  <a:cubicBezTo>
                    <a:pt x="157" y="28"/>
                    <a:pt x="155" y="28"/>
                    <a:pt x="153" y="28"/>
                  </a:cubicBezTo>
                  <a:cubicBezTo>
                    <a:pt x="138" y="28"/>
                    <a:pt x="112" y="30"/>
                    <a:pt x="100" y="46"/>
                  </a:cubicBezTo>
                  <a:cubicBezTo>
                    <a:pt x="92" y="56"/>
                    <a:pt x="91" y="73"/>
                    <a:pt x="97" y="94"/>
                  </a:cubicBezTo>
                  <a:cubicBezTo>
                    <a:pt x="99" y="99"/>
                    <a:pt x="98" y="104"/>
                    <a:pt x="94" y="107"/>
                  </a:cubicBezTo>
                  <a:cubicBezTo>
                    <a:pt x="91" y="111"/>
                    <a:pt x="86" y="113"/>
                    <a:pt x="82" y="112"/>
                  </a:cubicBezTo>
                  <a:cubicBezTo>
                    <a:pt x="82" y="112"/>
                    <a:pt x="77" y="111"/>
                    <a:pt x="71" y="111"/>
                  </a:cubicBezTo>
                  <a:cubicBezTo>
                    <a:pt x="61" y="111"/>
                    <a:pt x="44" y="113"/>
                    <a:pt x="36" y="124"/>
                  </a:cubicBezTo>
                  <a:cubicBezTo>
                    <a:pt x="30" y="133"/>
                    <a:pt x="30" y="148"/>
                    <a:pt x="36" y="168"/>
                  </a:cubicBezTo>
                  <a:cubicBezTo>
                    <a:pt x="57" y="161"/>
                    <a:pt x="57" y="161"/>
                    <a:pt x="57" y="161"/>
                  </a:cubicBezTo>
                  <a:cubicBezTo>
                    <a:pt x="59" y="160"/>
                    <a:pt x="60" y="160"/>
                    <a:pt x="62" y="160"/>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3" name="Freeform 205">
              <a:extLst>
                <a:ext uri="{FF2B5EF4-FFF2-40B4-BE49-F238E27FC236}">
                  <a16:creationId xmlns:a16="http://schemas.microsoft.com/office/drawing/2014/main" id="{196C3EA8-30F1-4A6D-95F1-737E568FFE27}"/>
                </a:ext>
              </a:extLst>
            </p:cNvPr>
            <p:cNvSpPr>
              <a:spLocks/>
            </p:cNvSpPr>
            <p:nvPr/>
          </p:nvSpPr>
          <p:spPr bwMode="auto">
            <a:xfrm>
              <a:off x="6151690" y="3645024"/>
              <a:ext cx="17266" cy="138126"/>
            </a:xfrm>
            <a:custGeom>
              <a:avLst/>
              <a:gdLst>
                <a:gd name="T0" fmla="*/ 14 w 28"/>
                <a:gd name="T1" fmla="*/ 221 h 221"/>
                <a:gd name="T2" fmla="*/ 0 w 28"/>
                <a:gd name="T3" fmla="*/ 207 h 221"/>
                <a:gd name="T4" fmla="*/ 0 w 28"/>
                <a:gd name="T5" fmla="*/ 14 h 221"/>
                <a:gd name="T6" fmla="*/ 14 w 28"/>
                <a:gd name="T7" fmla="*/ 0 h 221"/>
                <a:gd name="T8" fmla="*/ 28 w 28"/>
                <a:gd name="T9" fmla="*/ 14 h 221"/>
                <a:gd name="T10" fmla="*/ 28 w 28"/>
                <a:gd name="T11" fmla="*/ 207 h 221"/>
                <a:gd name="T12" fmla="*/ 14 w 28"/>
                <a:gd name="T13" fmla="*/ 221 h 221"/>
              </a:gdLst>
              <a:ahLst/>
              <a:cxnLst>
                <a:cxn ang="0">
                  <a:pos x="T0" y="T1"/>
                </a:cxn>
                <a:cxn ang="0">
                  <a:pos x="T2" y="T3"/>
                </a:cxn>
                <a:cxn ang="0">
                  <a:pos x="T4" y="T5"/>
                </a:cxn>
                <a:cxn ang="0">
                  <a:pos x="T6" y="T7"/>
                </a:cxn>
                <a:cxn ang="0">
                  <a:pos x="T8" y="T9"/>
                </a:cxn>
                <a:cxn ang="0">
                  <a:pos x="T10" y="T11"/>
                </a:cxn>
                <a:cxn ang="0">
                  <a:pos x="T12" y="T13"/>
                </a:cxn>
              </a:cxnLst>
              <a:rect l="0" t="0" r="r" b="b"/>
              <a:pathLst>
                <a:path w="28" h="221">
                  <a:moveTo>
                    <a:pt x="14" y="221"/>
                  </a:moveTo>
                  <a:cubicBezTo>
                    <a:pt x="6" y="221"/>
                    <a:pt x="0" y="215"/>
                    <a:pt x="0" y="207"/>
                  </a:cubicBezTo>
                  <a:cubicBezTo>
                    <a:pt x="0" y="14"/>
                    <a:pt x="0" y="14"/>
                    <a:pt x="0" y="14"/>
                  </a:cubicBezTo>
                  <a:cubicBezTo>
                    <a:pt x="0" y="6"/>
                    <a:pt x="6" y="0"/>
                    <a:pt x="14" y="0"/>
                  </a:cubicBezTo>
                  <a:cubicBezTo>
                    <a:pt x="22" y="0"/>
                    <a:pt x="28" y="6"/>
                    <a:pt x="28" y="14"/>
                  </a:cubicBezTo>
                  <a:cubicBezTo>
                    <a:pt x="28" y="207"/>
                    <a:pt x="28" y="207"/>
                    <a:pt x="28" y="207"/>
                  </a:cubicBezTo>
                  <a:cubicBezTo>
                    <a:pt x="28" y="215"/>
                    <a:pt x="22" y="221"/>
                    <a:pt x="14" y="221"/>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4" name="Freeform 206">
              <a:extLst>
                <a:ext uri="{FF2B5EF4-FFF2-40B4-BE49-F238E27FC236}">
                  <a16:creationId xmlns:a16="http://schemas.microsoft.com/office/drawing/2014/main" id="{7E55C012-8CF9-4F87-94B5-96A8B676268C}"/>
                </a:ext>
              </a:extLst>
            </p:cNvPr>
            <p:cNvSpPr>
              <a:spLocks/>
            </p:cNvSpPr>
            <p:nvPr/>
          </p:nvSpPr>
          <p:spPr bwMode="auto">
            <a:xfrm>
              <a:off x="6062634" y="3996700"/>
              <a:ext cx="118136" cy="128130"/>
            </a:xfrm>
            <a:custGeom>
              <a:avLst/>
              <a:gdLst>
                <a:gd name="T0" fmla="*/ 87 w 189"/>
                <a:gd name="T1" fmla="*/ 205 h 205"/>
                <a:gd name="T2" fmla="*/ 5 w 189"/>
                <a:gd name="T3" fmla="*/ 163 h 205"/>
                <a:gd name="T4" fmla="*/ 8 w 189"/>
                <a:gd name="T5" fmla="*/ 144 h 205"/>
                <a:gd name="T6" fmla="*/ 27 w 189"/>
                <a:gd name="T7" fmla="*/ 147 h 205"/>
                <a:gd name="T8" fmla="*/ 87 w 189"/>
                <a:gd name="T9" fmla="*/ 177 h 205"/>
                <a:gd name="T10" fmla="*/ 161 w 189"/>
                <a:gd name="T11" fmla="*/ 102 h 205"/>
                <a:gd name="T12" fmla="*/ 87 w 189"/>
                <a:gd name="T13" fmla="*/ 28 h 205"/>
                <a:gd name="T14" fmla="*/ 70 w 189"/>
                <a:gd name="T15" fmla="*/ 30 h 205"/>
                <a:gd name="T16" fmla="*/ 53 w 189"/>
                <a:gd name="T17" fmla="*/ 21 h 205"/>
                <a:gd name="T18" fmla="*/ 62 w 189"/>
                <a:gd name="T19" fmla="*/ 4 h 205"/>
                <a:gd name="T20" fmla="*/ 87 w 189"/>
                <a:gd name="T21" fmla="*/ 0 h 205"/>
                <a:gd name="T22" fmla="*/ 189 w 189"/>
                <a:gd name="T23" fmla="*/ 102 h 205"/>
                <a:gd name="T24" fmla="*/ 87 w 189"/>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205">
                  <a:moveTo>
                    <a:pt x="87" y="205"/>
                  </a:moveTo>
                  <a:cubicBezTo>
                    <a:pt x="54" y="205"/>
                    <a:pt x="24" y="189"/>
                    <a:pt x="5" y="163"/>
                  </a:cubicBezTo>
                  <a:cubicBezTo>
                    <a:pt x="0" y="157"/>
                    <a:pt x="2" y="148"/>
                    <a:pt x="8" y="144"/>
                  </a:cubicBezTo>
                  <a:cubicBezTo>
                    <a:pt x="14" y="139"/>
                    <a:pt x="23" y="141"/>
                    <a:pt x="27" y="147"/>
                  </a:cubicBezTo>
                  <a:cubicBezTo>
                    <a:pt x="41" y="166"/>
                    <a:pt x="63" y="177"/>
                    <a:pt x="87" y="177"/>
                  </a:cubicBezTo>
                  <a:cubicBezTo>
                    <a:pt x="128" y="177"/>
                    <a:pt x="161" y="143"/>
                    <a:pt x="161" y="102"/>
                  </a:cubicBezTo>
                  <a:cubicBezTo>
                    <a:pt x="161" y="61"/>
                    <a:pt x="128" y="28"/>
                    <a:pt x="87" y="28"/>
                  </a:cubicBezTo>
                  <a:cubicBezTo>
                    <a:pt x="81" y="28"/>
                    <a:pt x="76" y="29"/>
                    <a:pt x="70" y="30"/>
                  </a:cubicBezTo>
                  <a:cubicBezTo>
                    <a:pt x="62" y="33"/>
                    <a:pt x="55" y="28"/>
                    <a:pt x="53" y="21"/>
                  </a:cubicBezTo>
                  <a:cubicBezTo>
                    <a:pt x="50" y="13"/>
                    <a:pt x="55" y="6"/>
                    <a:pt x="62" y="4"/>
                  </a:cubicBezTo>
                  <a:cubicBezTo>
                    <a:pt x="70" y="1"/>
                    <a:pt x="79" y="0"/>
                    <a:pt x="87" y="0"/>
                  </a:cubicBezTo>
                  <a:cubicBezTo>
                    <a:pt x="143" y="0"/>
                    <a:pt x="189" y="46"/>
                    <a:pt x="189" y="102"/>
                  </a:cubicBezTo>
                  <a:cubicBezTo>
                    <a:pt x="189" y="159"/>
                    <a:pt x="143" y="205"/>
                    <a:pt x="87" y="205"/>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5" name="Freeform 207">
              <a:extLst>
                <a:ext uri="{FF2B5EF4-FFF2-40B4-BE49-F238E27FC236}">
                  <a16:creationId xmlns:a16="http://schemas.microsoft.com/office/drawing/2014/main" id="{E58E74C3-22A0-4B74-B6D7-559FC7D09279}"/>
                </a:ext>
              </a:extLst>
            </p:cNvPr>
            <p:cNvSpPr>
              <a:spLocks/>
            </p:cNvSpPr>
            <p:nvPr/>
          </p:nvSpPr>
          <p:spPr bwMode="auto">
            <a:xfrm>
              <a:off x="6149872" y="4043046"/>
              <a:ext cx="125406" cy="128130"/>
            </a:xfrm>
            <a:custGeom>
              <a:avLst/>
              <a:gdLst>
                <a:gd name="T0" fmla="*/ 99 w 201"/>
                <a:gd name="T1" fmla="*/ 204 h 204"/>
                <a:gd name="T2" fmla="*/ 3 w 201"/>
                <a:gd name="T3" fmla="*/ 136 h 204"/>
                <a:gd name="T4" fmla="*/ 11 w 201"/>
                <a:gd name="T5" fmla="*/ 118 h 204"/>
                <a:gd name="T6" fmla="*/ 29 w 201"/>
                <a:gd name="T7" fmla="*/ 126 h 204"/>
                <a:gd name="T8" fmla="*/ 99 w 201"/>
                <a:gd name="T9" fmla="*/ 176 h 204"/>
                <a:gd name="T10" fmla="*/ 173 w 201"/>
                <a:gd name="T11" fmla="*/ 102 h 204"/>
                <a:gd name="T12" fmla="*/ 99 w 201"/>
                <a:gd name="T13" fmla="*/ 28 h 204"/>
                <a:gd name="T14" fmla="*/ 71 w 201"/>
                <a:gd name="T15" fmla="*/ 34 h 204"/>
                <a:gd name="T16" fmla="*/ 52 w 201"/>
                <a:gd name="T17" fmla="*/ 27 h 204"/>
                <a:gd name="T18" fmla="*/ 59 w 201"/>
                <a:gd name="T19" fmla="*/ 8 h 204"/>
                <a:gd name="T20" fmla="*/ 99 w 201"/>
                <a:gd name="T21" fmla="*/ 0 h 204"/>
                <a:gd name="T22" fmla="*/ 201 w 201"/>
                <a:gd name="T23" fmla="*/ 102 h 204"/>
                <a:gd name="T24" fmla="*/ 99 w 201"/>
                <a:gd name="T25"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 h="204">
                  <a:moveTo>
                    <a:pt x="99" y="204"/>
                  </a:moveTo>
                  <a:cubicBezTo>
                    <a:pt x="56" y="204"/>
                    <a:pt x="17" y="177"/>
                    <a:pt x="3" y="136"/>
                  </a:cubicBezTo>
                  <a:cubicBezTo>
                    <a:pt x="0" y="128"/>
                    <a:pt x="4" y="120"/>
                    <a:pt x="11" y="118"/>
                  </a:cubicBezTo>
                  <a:cubicBezTo>
                    <a:pt x="19" y="115"/>
                    <a:pt x="27" y="119"/>
                    <a:pt x="29" y="126"/>
                  </a:cubicBezTo>
                  <a:cubicBezTo>
                    <a:pt x="40" y="156"/>
                    <a:pt x="68" y="176"/>
                    <a:pt x="99" y="176"/>
                  </a:cubicBezTo>
                  <a:cubicBezTo>
                    <a:pt x="140" y="176"/>
                    <a:pt x="173" y="143"/>
                    <a:pt x="173" y="102"/>
                  </a:cubicBezTo>
                  <a:cubicBezTo>
                    <a:pt x="173" y="61"/>
                    <a:pt x="140" y="28"/>
                    <a:pt x="99" y="28"/>
                  </a:cubicBezTo>
                  <a:cubicBezTo>
                    <a:pt x="88" y="28"/>
                    <a:pt x="79" y="30"/>
                    <a:pt x="71" y="34"/>
                  </a:cubicBezTo>
                  <a:cubicBezTo>
                    <a:pt x="64" y="37"/>
                    <a:pt x="55" y="34"/>
                    <a:pt x="52" y="27"/>
                  </a:cubicBezTo>
                  <a:cubicBezTo>
                    <a:pt x="49" y="20"/>
                    <a:pt x="52" y="11"/>
                    <a:pt x="59" y="8"/>
                  </a:cubicBezTo>
                  <a:cubicBezTo>
                    <a:pt x="71" y="3"/>
                    <a:pt x="84" y="0"/>
                    <a:pt x="99" y="0"/>
                  </a:cubicBezTo>
                  <a:cubicBezTo>
                    <a:pt x="156" y="0"/>
                    <a:pt x="201" y="45"/>
                    <a:pt x="201" y="102"/>
                  </a:cubicBezTo>
                  <a:cubicBezTo>
                    <a:pt x="201" y="159"/>
                    <a:pt x="156" y="204"/>
                    <a:pt x="99" y="204"/>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6" name="Freeform 208">
              <a:extLst>
                <a:ext uri="{FF2B5EF4-FFF2-40B4-BE49-F238E27FC236}">
                  <a16:creationId xmlns:a16="http://schemas.microsoft.com/office/drawing/2014/main" id="{FB27E494-2D92-4964-987C-68DC7F68A604}"/>
                </a:ext>
              </a:extLst>
            </p:cNvPr>
            <p:cNvSpPr>
              <a:spLocks/>
            </p:cNvSpPr>
            <p:nvPr/>
          </p:nvSpPr>
          <p:spPr bwMode="auto">
            <a:xfrm>
              <a:off x="6235294" y="3981252"/>
              <a:ext cx="127223" cy="128130"/>
            </a:xfrm>
            <a:custGeom>
              <a:avLst/>
              <a:gdLst>
                <a:gd name="T0" fmla="*/ 101 w 204"/>
                <a:gd name="T1" fmla="*/ 205 h 205"/>
                <a:gd name="T2" fmla="*/ 81 w 204"/>
                <a:gd name="T3" fmla="*/ 203 h 205"/>
                <a:gd name="T4" fmla="*/ 70 w 204"/>
                <a:gd name="T5" fmla="*/ 186 h 205"/>
                <a:gd name="T6" fmla="*/ 87 w 204"/>
                <a:gd name="T7" fmla="*/ 175 h 205"/>
                <a:gd name="T8" fmla="*/ 101 w 204"/>
                <a:gd name="T9" fmla="*/ 177 h 205"/>
                <a:gd name="T10" fmla="*/ 176 w 204"/>
                <a:gd name="T11" fmla="*/ 102 h 205"/>
                <a:gd name="T12" fmla="*/ 101 w 204"/>
                <a:gd name="T13" fmla="*/ 28 h 205"/>
                <a:gd name="T14" fmla="*/ 29 w 204"/>
                <a:gd name="T15" fmla="*/ 88 h 205"/>
                <a:gd name="T16" fmla="*/ 12 w 204"/>
                <a:gd name="T17" fmla="*/ 99 h 205"/>
                <a:gd name="T18" fmla="*/ 1 w 204"/>
                <a:gd name="T19" fmla="*/ 82 h 205"/>
                <a:gd name="T20" fmla="*/ 101 w 204"/>
                <a:gd name="T21" fmla="*/ 0 h 205"/>
                <a:gd name="T22" fmla="*/ 204 w 204"/>
                <a:gd name="T23" fmla="*/ 102 h 205"/>
                <a:gd name="T24" fmla="*/ 101 w 204"/>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205">
                  <a:moveTo>
                    <a:pt x="101" y="205"/>
                  </a:moveTo>
                  <a:cubicBezTo>
                    <a:pt x="94" y="205"/>
                    <a:pt x="87" y="204"/>
                    <a:pt x="81" y="203"/>
                  </a:cubicBezTo>
                  <a:cubicBezTo>
                    <a:pt x="74" y="201"/>
                    <a:pt x="69" y="194"/>
                    <a:pt x="70" y="186"/>
                  </a:cubicBezTo>
                  <a:cubicBezTo>
                    <a:pt x="72" y="179"/>
                    <a:pt x="79" y="174"/>
                    <a:pt x="87" y="175"/>
                  </a:cubicBezTo>
                  <a:cubicBezTo>
                    <a:pt x="91" y="176"/>
                    <a:pt x="96" y="177"/>
                    <a:pt x="101" y="177"/>
                  </a:cubicBezTo>
                  <a:cubicBezTo>
                    <a:pt x="142" y="177"/>
                    <a:pt x="176" y="143"/>
                    <a:pt x="176" y="102"/>
                  </a:cubicBezTo>
                  <a:cubicBezTo>
                    <a:pt x="176" y="61"/>
                    <a:pt x="142" y="28"/>
                    <a:pt x="101" y="28"/>
                  </a:cubicBezTo>
                  <a:cubicBezTo>
                    <a:pt x="67" y="28"/>
                    <a:pt x="36" y="54"/>
                    <a:pt x="29" y="88"/>
                  </a:cubicBezTo>
                  <a:cubicBezTo>
                    <a:pt x="27" y="95"/>
                    <a:pt x="20" y="100"/>
                    <a:pt x="12" y="99"/>
                  </a:cubicBezTo>
                  <a:cubicBezTo>
                    <a:pt x="5" y="97"/>
                    <a:pt x="0" y="90"/>
                    <a:pt x="1" y="82"/>
                  </a:cubicBezTo>
                  <a:cubicBezTo>
                    <a:pt x="11" y="35"/>
                    <a:pt x="53" y="0"/>
                    <a:pt x="101" y="0"/>
                  </a:cubicBezTo>
                  <a:cubicBezTo>
                    <a:pt x="158" y="0"/>
                    <a:pt x="204" y="46"/>
                    <a:pt x="204" y="102"/>
                  </a:cubicBezTo>
                  <a:cubicBezTo>
                    <a:pt x="204" y="159"/>
                    <a:pt x="158" y="205"/>
                    <a:pt x="101" y="205"/>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7" name="Freeform 209">
              <a:extLst>
                <a:ext uri="{FF2B5EF4-FFF2-40B4-BE49-F238E27FC236}">
                  <a16:creationId xmlns:a16="http://schemas.microsoft.com/office/drawing/2014/main" id="{AACDF2FD-967D-4FF1-B81D-4B666E4F300C}"/>
                </a:ext>
              </a:extLst>
            </p:cNvPr>
            <p:cNvSpPr>
              <a:spLocks/>
            </p:cNvSpPr>
            <p:nvPr/>
          </p:nvSpPr>
          <p:spPr bwMode="auto">
            <a:xfrm>
              <a:off x="6252560" y="4094843"/>
              <a:ext cx="127223" cy="120860"/>
            </a:xfrm>
            <a:custGeom>
              <a:avLst/>
              <a:gdLst>
                <a:gd name="T0" fmla="*/ 101 w 204"/>
                <a:gd name="T1" fmla="*/ 193 h 193"/>
                <a:gd name="T2" fmla="*/ 2 w 204"/>
                <a:gd name="T3" fmla="*/ 118 h 193"/>
                <a:gd name="T4" fmla="*/ 12 w 204"/>
                <a:gd name="T5" fmla="*/ 100 h 193"/>
                <a:gd name="T6" fmla="*/ 30 w 204"/>
                <a:gd name="T7" fmla="*/ 110 h 193"/>
                <a:gd name="T8" fmla="*/ 101 w 204"/>
                <a:gd name="T9" fmla="*/ 165 h 193"/>
                <a:gd name="T10" fmla="*/ 176 w 204"/>
                <a:gd name="T11" fmla="*/ 91 h 193"/>
                <a:gd name="T12" fmla="*/ 140 w 204"/>
                <a:gd name="T13" fmla="*/ 28 h 193"/>
                <a:gd name="T14" fmla="*/ 135 w 204"/>
                <a:gd name="T15" fmla="*/ 9 h 193"/>
                <a:gd name="T16" fmla="*/ 154 w 204"/>
                <a:gd name="T17" fmla="*/ 4 h 193"/>
                <a:gd name="T18" fmla="*/ 204 w 204"/>
                <a:gd name="T19" fmla="*/ 91 h 193"/>
                <a:gd name="T20" fmla="*/ 101 w 204"/>
                <a:gd name="T21"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193">
                  <a:moveTo>
                    <a:pt x="101" y="193"/>
                  </a:moveTo>
                  <a:cubicBezTo>
                    <a:pt x="56" y="193"/>
                    <a:pt x="14" y="161"/>
                    <a:pt x="2" y="118"/>
                  </a:cubicBezTo>
                  <a:cubicBezTo>
                    <a:pt x="0" y="110"/>
                    <a:pt x="5" y="103"/>
                    <a:pt x="12" y="100"/>
                  </a:cubicBezTo>
                  <a:cubicBezTo>
                    <a:pt x="20" y="98"/>
                    <a:pt x="28" y="103"/>
                    <a:pt x="30" y="110"/>
                  </a:cubicBezTo>
                  <a:cubicBezTo>
                    <a:pt x="38" y="142"/>
                    <a:pt x="68" y="165"/>
                    <a:pt x="101" y="165"/>
                  </a:cubicBezTo>
                  <a:cubicBezTo>
                    <a:pt x="142" y="165"/>
                    <a:pt x="176" y="132"/>
                    <a:pt x="176" y="91"/>
                  </a:cubicBezTo>
                  <a:cubicBezTo>
                    <a:pt x="176" y="65"/>
                    <a:pt x="163" y="41"/>
                    <a:pt x="140" y="28"/>
                  </a:cubicBezTo>
                  <a:cubicBezTo>
                    <a:pt x="133" y="24"/>
                    <a:pt x="131" y="16"/>
                    <a:pt x="135" y="9"/>
                  </a:cubicBezTo>
                  <a:cubicBezTo>
                    <a:pt x="139" y="2"/>
                    <a:pt x="147" y="0"/>
                    <a:pt x="154" y="4"/>
                  </a:cubicBezTo>
                  <a:cubicBezTo>
                    <a:pt x="185" y="22"/>
                    <a:pt x="204" y="55"/>
                    <a:pt x="204" y="91"/>
                  </a:cubicBezTo>
                  <a:cubicBezTo>
                    <a:pt x="204" y="147"/>
                    <a:pt x="158" y="193"/>
                    <a:pt x="101" y="193"/>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8" name="Freeform 210">
              <a:extLst>
                <a:ext uri="{FF2B5EF4-FFF2-40B4-BE49-F238E27FC236}">
                  <a16:creationId xmlns:a16="http://schemas.microsoft.com/office/drawing/2014/main" id="{B11777A8-5CA7-455F-8E9A-2C96834AD99E}"/>
                </a:ext>
              </a:extLst>
            </p:cNvPr>
            <p:cNvSpPr>
              <a:spLocks/>
            </p:cNvSpPr>
            <p:nvPr/>
          </p:nvSpPr>
          <p:spPr bwMode="auto">
            <a:xfrm>
              <a:off x="6127154" y="3933089"/>
              <a:ext cx="126315" cy="126313"/>
            </a:xfrm>
            <a:custGeom>
              <a:avLst/>
              <a:gdLst>
                <a:gd name="T0" fmla="*/ 119 w 203"/>
                <a:gd name="T1" fmla="*/ 203 h 203"/>
                <a:gd name="T2" fmla="*/ 105 w 203"/>
                <a:gd name="T3" fmla="*/ 192 h 203"/>
                <a:gd name="T4" fmla="*/ 116 w 203"/>
                <a:gd name="T5" fmla="*/ 175 h 203"/>
                <a:gd name="T6" fmla="*/ 175 w 203"/>
                <a:gd name="T7" fmla="*/ 102 h 203"/>
                <a:gd name="T8" fmla="*/ 101 w 203"/>
                <a:gd name="T9" fmla="*/ 28 h 203"/>
                <a:gd name="T10" fmla="*/ 29 w 203"/>
                <a:gd name="T11" fmla="*/ 81 h 203"/>
                <a:gd name="T12" fmla="*/ 12 w 203"/>
                <a:gd name="T13" fmla="*/ 90 h 203"/>
                <a:gd name="T14" fmla="*/ 3 w 203"/>
                <a:gd name="T15" fmla="*/ 73 h 203"/>
                <a:gd name="T16" fmla="*/ 101 w 203"/>
                <a:gd name="T17" fmla="*/ 0 h 203"/>
                <a:gd name="T18" fmla="*/ 203 w 203"/>
                <a:gd name="T19" fmla="*/ 102 h 203"/>
                <a:gd name="T20" fmla="*/ 122 w 203"/>
                <a:gd name="T21" fmla="*/ 203 h 203"/>
                <a:gd name="T22" fmla="*/ 119 w 203"/>
                <a:gd name="T23"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203">
                  <a:moveTo>
                    <a:pt x="119" y="203"/>
                  </a:moveTo>
                  <a:cubicBezTo>
                    <a:pt x="113" y="203"/>
                    <a:pt x="107" y="199"/>
                    <a:pt x="105" y="192"/>
                  </a:cubicBezTo>
                  <a:cubicBezTo>
                    <a:pt x="104" y="185"/>
                    <a:pt x="108" y="177"/>
                    <a:pt x="116" y="175"/>
                  </a:cubicBezTo>
                  <a:cubicBezTo>
                    <a:pt x="151" y="168"/>
                    <a:pt x="175" y="137"/>
                    <a:pt x="175" y="102"/>
                  </a:cubicBezTo>
                  <a:cubicBezTo>
                    <a:pt x="175" y="62"/>
                    <a:pt x="141" y="28"/>
                    <a:pt x="101" y="28"/>
                  </a:cubicBezTo>
                  <a:cubicBezTo>
                    <a:pt x="68" y="28"/>
                    <a:pt x="39" y="50"/>
                    <a:pt x="29" y="81"/>
                  </a:cubicBezTo>
                  <a:cubicBezTo>
                    <a:pt x="27" y="88"/>
                    <a:pt x="19" y="93"/>
                    <a:pt x="12" y="90"/>
                  </a:cubicBezTo>
                  <a:cubicBezTo>
                    <a:pt x="5" y="88"/>
                    <a:pt x="0" y="80"/>
                    <a:pt x="3" y="73"/>
                  </a:cubicBezTo>
                  <a:cubicBezTo>
                    <a:pt x="16" y="30"/>
                    <a:pt x="56" y="0"/>
                    <a:pt x="101" y="0"/>
                  </a:cubicBezTo>
                  <a:cubicBezTo>
                    <a:pt x="156" y="0"/>
                    <a:pt x="203" y="47"/>
                    <a:pt x="203" y="102"/>
                  </a:cubicBezTo>
                  <a:cubicBezTo>
                    <a:pt x="203" y="151"/>
                    <a:pt x="170" y="192"/>
                    <a:pt x="122" y="203"/>
                  </a:cubicBezTo>
                  <a:cubicBezTo>
                    <a:pt x="121" y="203"/>
                    <a:pt x="120" y="203"/>
                    <a:pt x="119" y="203"/>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9" name="Freeform 211">
              <a:extLst>
                <a:ext uri="{FF2B5EF4-FFF2-40B4-BE49-F238E27FC236}">
                  <a16:creationId xmlns:a16="http://schemas.microsoft.com/office/drawing/2014/main" id="{11E406F8-DE27-4E1B-BC1A-4FFC85212843}"/>
                </a:ext>
              </a:extLst>
            </p:cNvPr>
            <p:cNvSpPr>
              <a:spLocks/>
            </p:cNvSpPr>
            <p:nvPr/>
          </p:nvSpPr>
          <p:spPr bwMode="auto">
            <a:xfrm>
              <a:off x="6151690" y="3665925"/>
              <a:ext cx="75425" cy="49980"/>
            </a:xfrm>
            <a:custGeom>
              <a:avLst/>
              <a:gdLst>
                <a:gd name="T0" fmla="*/ 106 w 122"/>
                <a:gd name="T1" fmla="*/ 80 h 80"/>
                <a:gd name="T2" fmla="*/ 99 w 122"/>
                <a:gd name="T3" fmla="*/ 78 h 80"/>
                <a:gd name="T4" fmla="*/ 9 w 122"/>
                <a:gd name="T5" fmla="*/ 28 h 80"/>
                <a:gd name="T6" fmla="*/ 4 w 122"/>
                <a:gd name="T7" fmla="*/ 9 h 80"/>
                <a:gd name="T8" fmla="*/ 23 w 122"/>
                <a:gd name="T9" fmla="*/ 4 h 80"/>
                <a:gd name="T10" fmla="*/ 113 w 122"/>
                <a:gd name="T11" fmla="*/ 54 h 80"/>
                <a:gd name="T12" fmla="*/ 118 w 122"/>
                <a:gd name="T13" fmla="*/ 73 h 80"/>
                <a:gd name="T14" fmla="*/ 106 w 122"/>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80">
                  <a:moveTo>
                    <a:pt x="106" y="80"/>
                  </a:moveTo>
                  <a:cubicBezTo>
                    <a:pt x="104" y="80"/>
                    <a:pt x="101" y="79"/>
                    <a:pt x="99" y="78"/>
                  </a:cubicBezTo>
                  <a:cubicBezTo>
                    <a:pt x="9" y="28"/>
                    <a:pt x="9" y="28"/>
                    <a:pt x="9" y="28"/>
                  </a:cubicBezTo>
                  <a:cubicBezTo>
                    <a:pt x="2" y="24"/>
                    <a:pt x="0" y="16"/>
                    <a:pt x="4" y="9"/>
                  </a:cubicBezTo>
                  <a:cubicBezTo>
                    <a:pt x="8" y="2"/>
                    <a:pt x="16" y="0"/>
                    <a:pt x="23" y="4"/>
                  </a:cubicBezTo>
                  <a:cubicBezTo>
                    <a:pt x="113" y="54"/>
                    <a:pt x="113" y="54"/>
                    <a:pt x="113" y="54"/>
                  </a:cubicBezTo>
                  <a:cubicBezTo>
                    <a:pt x="120" y="58"/>
                    <a:pt x="122" y="66"/>
                    <a:pt x="118" y="73"/>
                  </a:cubicBezTo>
                  <a:cubicBezTo>
                    <a:pt x="116" y="77"/>
                    <a:pt x="111" y="80"/>
                    <a:pt x="106" y="80"/>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grpSp>
        <p:nvGrpSpPr>
          <p:cNvPr id="157" name="그룹 156"/>
          <p:cNvGrpSpPr/>
          <p:nvPr/>
        </p:nvGrpSpPr>
        <p:grpSpPr>
          <a:xfrm>
            <a:off x="9108189" y="4007632"/>
            <a:ext cx="420378" cy="578124"/>
            <a:chOff x="5959405" y="4607001"/>
            <a:chExt cx="420378" cy="578124"/>
          </a:xfrm>
        </p:grpSpPr>
        <p:sp>
          <p:nvSpPr>
            <p:cNvPr id="158" name="Rectangle 37">
              <a:extLst>
                <a:ext uri="{FF2B5EF4-FFF2-40B4-BE49-F238E27FC236}">
                  <a16:creationId xmlns:a16="http://schemas.microsoft.com/office/drawing/2014/main" id="{98A82D2D-5D9A-4B45-A2EA-D0CBA3172580}"/>
                </a:ext>
              </a:extLst>
            </p:cNvPr>
            <p:cNvSpPr>
              <a:spLocks noChangeArrowheads="1"/>
            </p:cNvSpPr>
            <p:nvPr/>
          </p:nvSpPr>
          <p:spPr bwMode="auto">
            <a:xfrm>
              <a:off x="5967796" y="5009758"/>
              <a:ext cx="177884" cy="100689"/>
            </a:xfrm>
            <a:prstGeom prst="rect">
              <a:avLst/>
            </a:prstGeom>
            <a:solidFill>
              <a:schemeClr val="bg1"/>
            </a:solidFill>
            <a:ln w="9525">
              <a:solidFill>
                <a:schemeClr val="accent1">
                  <a:lumMod val="75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59" name="Freeform 38">
              <a:extLst>
                <a:ext uri="{FF2B5EF4-FFF2-40B4-BE49-F238E27FC236}">
                  <a16:creationId xmlns:a16="http://schemas.microsoft.com/office/drawing/2014/main" id="{6F3FAC21-99A1-4B12-9599-E626AFA4E78D}"/>
                </a:ext>
              </a:extLst>
            </p:cNvPr>
            <p:cNvSpPr>
              <a:spLocks noEditPoints="1"/>
            </p:cNvSpPr>
            <p:nvPr/>
          </p:nvSpPr>
          <p:spPr bwMode="auto">
            <a:xfrm>
              <a:off x="5992968" y="4786563"/>
              <a:ext cx="127540" cy="77195"/>
            </a:xfrm>
            <a:custGeom>
              <a:avLst/>
              <a:gdLst>
                <a:gd name="T0" fmla="*/ 188 w 208"/>
                <a:gd name="T1" fmla="*/ 33 h 127"/>
                <a:gd name="T2" fmla="*/ 146 w 208"/>
                <a:gd name="T3" fmla="*/ 33 h 127"/>
                <a:gd name="T4" fmla="*/ 104 w 208"/>
                <a:gd name="T5" fmla="*/ 0 h 127"/>
                <a:gd name="T6" fmla="*/ 63 w 208"/>
                <a:gd name="T7" fmla="*/ 33 h 127"/>
                <a:gd name="T8" fmla="*/ 15 w 208"/>
                <a:gd name="T9" fmla="*/ 33 h 127"/>
                <a:gd name="T10" fmla="*/ 0 w 208"/>
                <a:gd name="T11" fmla="*/ 84 h 127"/>
                <a:gd name="T12" fmla="*/ 59 w 208"/>
                <a:gd name="T13" fmla="*/ 84 h 127"/>
                <a:gd name="T14" fmla="*/ 104 w 208"/>
                <a:gd name="T15" fmla="*/ 127 h 127"/>
                <a:gd name="T16" fmla="*/ 150 w 208"/>
                <a:gd name="T17" fmla="*/ 83 h 127"/>
                <a:gd name="T18" fmla="*/ 208 w 208"/>
                <a:gd name="T19" fmla="*/ 83 h 127"/>
                <a:gd name="T20" fmla="*/ 188 w 208"/>
                <a:gd name="T21" fmla="*/ 33 h 127"/>
                <a:gd name="T22" fmla="*/ 104 w 208"/>
                <a:gd name="T23" fmla="*/ 105 h 127"/>
                <a:gd name="T24" fmla="*/ 73 w 208"/>
                <a:gd name="T25" fmla="*/ 64 h 127"/>
                <a:gd name="T26" fmla="*/ 104 w 208"/>
                <a:gd name="T27" fmla="*/ 23 h 127"/>
                <a:gd name="T28" fmla="*/ 135 w 208"/>
                <a:gd name="T29" fmla="*/ 64 h 127"/>
                <a:gd name="T30" fmla="*/ 104 w 208"/>
                <a:gd name="T31" fmla="*/ 10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8" h="127">
                  <a:moveTo>
                    <a:pt x="188" y="33"/>
                  </a:moveTo>
                  <a:cubicBezTo>
                    <a:pt x="146" y="33"/>
                    <a:pt x="146" y="33"/>
                    <a:pt x="146" y="33"/>
                  </a:cubicBezTo>
                  <a:cubicBezTo>
                    <a:pt x="138" y="14"/>
                    <a:pt x="122" y="0"/>
                    <a:pt x="104" y="0"/>
                  </a:cubicBezTo>
                  <a:cubicBezTo>
                    <a:pt x="86" y="0"/>
                    <a:pt x="71" y="14"/>
                    <a:pt x="63" y="33"/>
                  </a:cubicBezTo>
                  <a:cubicBezTo>
                    <a:pt x="15" y="33"/>
                    <a:pt x="15" y="33"/>
                    <a:pt x="15" y="33"/>
                  </a:cubicBezTo>
                  <a:cubicBezTo>
                    <a:pt x="0" y="84"/>
                    <a:pt x="0" y="84"/>
                    <a:pt x="0" y="84"/>
                  </a:cubicBezTo>
                  <a:cubicBezTo>
                    <a:pt x="59" y="84"/>
                    <a:pt x="59" y="84"/>
                    <a:pt x="59" y="84"/>
                  </a:cubicBezTo>
                  <a:cubicBezTo>
                    <a:pt x="65" y="109"/>
                    <a:pt x="83" y="127"/>
                    <a:pt x="104" y="127"/>
                  </a:cubicBezTo>
                  <a:cubicBezTo>
                    <a:pt x="126" y="127"/>
                    <a:pt x="144" y="109"/>
                    <a:pt x="150" y="83"/>
                  </a:cubicBezTo>
                  <a:cubicBezTo>
                    <a:pt x="208" y="83"/>
                    <a:pt x="208" y="83"/>
                    <a:pt x="208" y="83"/>
                  </a:cubicBezTo>
                  <a:lnTo>
                    <a:pt x="188" y="33"/>
                  </a:lnTo>
                  <a:close/>
                  <a:moveTo>
                    <a:pt x="104" y="105"/>
                  </a:moveTo>
                  <a:cubicBezTo>
                    <a:pt x="87" y="105"/>
                    <a:pt x="73" y="87"/>
                    <a:pt x="73" y="64"/>
                  </a:cubicBezTo>
                  <a:cubicBezTo>
                    <a:pt x="73" y="41"/>
                    <a:pt x="87" y="23"/>
                    <a:pt x="104" y="23"/>
                  </a:cubicBezTo>
                  <a:cubicBezTo>
                    <a:pt x="122" y="23"/>
                    <a:pt x="135" y="41"/>
                    <a:pt x="135" y="64"/>
                  </a:cubicBezTo>
                  <a:cubicBezTo>
                    <a:pt x="135" y="87"/>
                    <a:pt x="122" y="105"/>
                    <a:pt x="104" y="105"/>
                  </a:cubicBezTo>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60" name="Rectangle 39">
              <a:extLst>
                <a:ext uri="{FF2B5EF4-FFF2-40B4-BE49-F238E27FC236}">
                  <a16:creationId xmlns:a16="http://schemas.microsoft.com/office/drawing/2014/main" id="{25F461B7-1ABF-4853-9B4A-37DAAE16573B}"/>
                </a:ext>
              </a:extLst>
            </p:cNvPr>
            <p:cNvSpPr>
              <a:spLocks noChangeArrowheads="1"/>
            </p:cNvSpPr>
            <p:nvPr/>
          </p:nvSpPr>
          <p:spPr bwMode="auto">
            <a:xfrm>
              <a:off x="6021497" y="4665736"/>
              <a:ext cx="69644" cy="15103"/>
            </a:xfrm>
            <a:prstGeom prst="rect">
              <a:avLst/>
            </a:prstGeom>
            <a:solidFill>
              <a:schemeClr val="bg1"/>
            </a:solidFill>
            <a:ln w="9525">
              <a:solidFill>
                <a:schemeClr val="accent1">
                  <a:lumMod val="75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61" name="Freeform 40">
              <a:extLst>
                <a:ext uri="{FF2B5EF4-FFF2-40B4-BE49-F238E27FC236}">
                  <a16:creationId xmlns:a16="http://schemas.microsoft.com/office/drawing/2014/main" id="{7F2E1997-E9B0-47CE-AC6C-CEC4C8FBBFF8}"/>
                </a:ext>
              </a:extLst>
            </p:cNvPr>
            <p:cNvSpPr>
              <a:spLocks/>
            </p:cNvSpPr>
            <p:nvPr/>
          </p:nvSpPr>
          <p:spPr bwMode="auto">
            <a:xfrm>
              <a:off x="5959405" y="4607001"/>
              <a:ext cx="194666" cy="578124"/>
            </a:xfrm>
            <a:custGeom>
              <a:avLst/>
              <a:gdLst>
                <a:gd name="T0" fmla="*/ 294 w 319"/>
                <a:gd name="T1" fmla="*/ 945 h 945"/>
                <a:gd name="T2" fmla="*/ 25 w 319"/>
                <a:gd name="T3" fmla="*/ 945 h 945"/>
                <a:gd name="T4" fmla="*/ 0 w 319"/>
                <a:gd name="T5" fmla="*/ 921 h 945"/>
                <a:gd name="T6" fmla="*/ 0 w 319"/>
                <a:gd name="T7" fmla="*/ 507 h 945"/>
                <a:gd name="T8" fmla="*/ 16 w 319"/>
                <a:gd name="T9" fmla="*/ 442 h 945"/>
                <a:gd name="T10" fmla="*/ 34 w 319"/>
                <a:gd name="T11" fmla="*/ 433 h 945"/>
                <a:gd name="T12" fmla="*/ 43 w 319"/>
                <a:gd name="T13" fmla="*/ 451 h 945"/>
                <a:gd name="T14" fmla="*/ 28 w 319"/>
                <a:gd name="T15" fmla="*/ 507 h 945"/>
                <a:gd name="T16" fmla="*/ 28 w 319"/>
                <a:gd name="T17" fmla="*/ 917 h 945"/>
                <a:gd name="T18" fmla="*/ 291 w 319"/>
                <a:gd name="T19" fmla="*/ 917 h 945"/>
                <a:gd name="T20" fmla="*/ 291 w 319"/>
                <a:gd name="T21" fmla="*/ 507 h 945"/>
                <a:gd name="T22" fmla="*/ 251 w 319"/>
                <a:gd name="T23" fmla="*/ 391 h 945"/>
                <a:gd name="T24" fmla="*/ 202 w 319"/>
                <a:gd name="T25" fmla="*/ 109 h 945"/>
                <a:gd name="T26" fmla="*/ 209 w 319"/>
                <a:gd name="T27" fmla="*/ 85 h 945"/>
                <a:gd name="T28" fmla="*/ 201 w 319"/>
                <a:gd name="T29" fmla="*/ 28 h 945"/>
                <a:gd name="T30" fmla="*/ 117 w 319"/>
                <a:gd name="T31" fmla="*/ 28 h 945"/>
                <a:gd name="T32" fmla="*/ 109 w 319"/>
                <a:gd name="T33" fmla="*/ 84 h 945"/>
                <a:gd name="T34" fmla="*/ 117 w 319"/>
                <a:gd name="T35" fmla="*/ 109 h 945"/>
                <a:gd name="T36" fmla="*/ 68 w 319"/>
                <a:gd name="T37" fmla="*/ 391 h 945"/>
                <a:gd name="T38" fmla="*/ 56 w 319"/>
                <a:gd name="T39" fmla="*/ 417 h 945"/>
                <a:gd name="T40" fmla="*/ 38 w 319"/>
                <a:gd name="T41" fmla="*/ 424 h 945"/>
                <a:gd name="T42" fmla="*/ 31 w 319"/>
                <a:gd name="T43" fmla="*/ 406 h 945"/>
                <a:gd name="T44" fmla="*/ 43 w 319"/>
                <a:gd name="T45" fmla="*/ 379 h 945"/>
                <a:gd name="T46" fmla="*/ 89 w 319"/>
                <a:gd name="T47" fmla="*/ 107 h 945"/>
                <a:gd name="T48" fmla="*/ 85 w 319"/>
                <a:gd name="T49" fmla="*/ 99 h 945"/>
                <a:gd name="T50" fmla="*/ 80 w 319"/>
                <a:gd name="T51" fmla="*/ 87 h 945"/>
                <a:gd name="T52" fmla="*/ 90 w 319"/>
                <a:gd name="T53" fmla="*/ 23 h 945"/>
                <a:gd name="T54" fmla="*/ 114 w 319"/>
                <a:gd name="T55" fmla="*/ 0 h 945"/>
                <a:gd name="T56" fmla="*/ 205 w 319"/>
                <a:gd name="T57" fmla="*/ 0 h 945"/>
                <a:gd name="T58" fmla="*/ 229 w 319"/>
                <a:gd name="T59" fmla="*/ 23 h 945"/>
                <a:gd name="T60" fmla="*/ 238 w 319"/>
                <a:gd name="T61" fmla="*/ 88 h 945"/>
                <a:gd name="T62" fmla="*/ 232 w 319"/>
                <a:gd name="T63" fmla="*/ 102 h 945"/>
                <a:gd name="T64" fmla="*/ 230 w 319"/>
                <a:gd name="T65" fmla="*/ 107 h 945"/>
                <a:gd name="T66" fmla="*/ 276 w 319"/>
                <a:gd name="T67" fmla="*/ 379 h 945"/>
                <a:gd name="T68" fmla="*/ 319 w 319"/>
                <a:gd name="T69" fmla="*/ 507 h 945"/>
                <a:gd name="T70" fmla="*/ 319 w 319"/>
                <a:gd name="T71" fmla="*/ 921 h 945"/>
                <a:gd name="T72" fmla="*/ 294 w 319"/>
                <a:gd name="T73" fmla="*/ 945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9" h="945">
                  <a:moveTo>
                    <a:pt x="294" y="945"/>
                  </a:moveTo>
                  <a:cubicBezTo>
                    <a:pt x="25" y="945"/>
                    <a:pt x="25" y="945"/>
                    <a:pt x="25" y="945"/>
                  </a:cubicBezTo>
                  <a:cubicBezTo>
                    <a:pt x="11" y="945"/>
                    <a:pt x="0" y="934"/>
                    <a:pt x="0" y="921"/>
                  </a:cubicBezTo>
                  <a:cubicBezTo>
                    <a:pt x="0" y="507"/>
                    <a:pt x="0" y="507"/>
                    <a:pt x="0" y="507"/>
                  </a:cubicBezTo>
                  <a:cubicBezTo>
                    <a:pt x="0" y="505"/>
                    <a:pt x="1" y="485"/>
                    <a:pt x="16" y="442"/>
                  </a:cubicBezTo>
                  <a:cubicBezTo>
                    <a:pt x="19" y="434"/>
                    <a:pt x="27" y="431"/>
                    <a:pt x="34" y="433"/>
                  </a:cubicBezTo>
                  <a:cubicBezTo>
                    <a:pt x="41" y="436"/>
                    <a:pt x="45" y="444"/>
                    <a:pt x="43" y="451"/>
                  </a:cubicBezTo>
                  <a:cubicBezTo>
                    <a:pt x="29" y="490"/>
                    <a:pt x="28" y="507"/>
                    <a:pt x="28" y="507"/>
                  </a:cubicBezTo>
                  <a:cubicBezTo>
                    <a:pt x="28" y="917"/>
                    <a:pt x="28" y="917"/>
                    <a:pt x="28" y="917"/>
                  </a:cubicBezTo>
                  <a:cubicBezTo>
                    <a:pt x="291" y="917"/>
                    <a:pt x="291" y="917"/>
                    <a:pt x="291" y="917"/>
                  </a:cubicBezTo>
                  <a:cubicBezTo>
                    <a:pt x="291" y="507"/>
                    <a:pt x="291" y="507"/>
                    <a:pt x="291" y="507"/>
                  </a:cubicBezTo>
                  <a:cubicBezTo>
                    <a:pt x="291" y="507"/>
                    <a:pt x="290" y="472"/>
                    <a:pt x="251" y="391"/>
                  </a:cubicBezTo>
                  <a:cubicBezTo>
                    <a:pt x="217" y="320"/>
                    <a:pt x="205" y="170"/>
                    <a:pt x="202" y="109"/>
                  </a:cubicBezTo>
                  <a:cubicBezTo>
                    <a:pt x="201" y="98"/>
                    <a:pt x="205" y="90"/>
                    <a:pt x="209" y="85"/>
                  </a:cubicBezTo>
                  <a:cubicBezTo>
                    <a:pt x="201" y="28"/>
                    <a:pt x="201" y="28"/>
                    <a:pt x="201" y="28"/>
                  </a:cubicBezTo>
                  <a:cubicBezTo>
                    <a:pt x="117" y="28"/>
                    <a:pt x="117" y="28"/>
                    <a:pt x="117" y="28"/>
                  </a:cubicBezTo>
                  <a:cubicBezTo>
                    <a:pt x="109" y="84"/>
                    <a:pt x="109" y="84"/>
                    <a:pt x="109" y="84"/>
                  </a:cubicBezTo>
                  <a:cubicBezTo>
                    <a:pt x="113" y="89"/>
                    <a:pt x="117" y="98"/>
                    <a:pt x="117" y="109"/>
                  </a:cubicBezTo>
                  <a:cubicBezTo>
                    <a:pt x="114" y="170"/>
                    <a:pt x="102" y="320"/>
                    <a:pt x="68" y="391"/>
                  </a:cubicBezTo>
                  <a:cubicBezTo>
                    <a:pt x="64" y="400"/>
                    <a:pt x="60" y="409"/>
                    <a:pt x="56" y="417"/>
                  </a:cubicBezTo>
                  <a:cubicBezTo>
                    <a:pt x="53" y="424"/>
                    <a:pt x="45" y="427"/>
                    <a:pt x="38" y="424"/>
                  </a:cubicBezTo>
                  <a:cubicBezTo>
                    <a:pt x="31" y="421"/>
                    <a:pt x="27" y="413"/>
                    <a:pt x="31" y="406"/>
                  </a:cubicBezTo>
                  <a:cubicBezTo>
                    <a:pt x="34" y="397"/>
                    <a:pt x="38" y="388"/>
                    <a:pt x="43" y="379"/>
                  </a:cubicBezTo>
                  <a:cubicBezTo>
                    <a:pt x="76" y="310"/>
                    <a:pt x="86" y="154"/>
                    <a:pt x="89" y="107"/>
                  </a:cubicBezTo>
                  <a:cubicBezTo>
                    <a:pt x="89" y="103"/>
                    <a:pt x="85" y="99"/>
                    <a:pt x="85" y="99"/>
                  </a:cubicBezTo>
                  <a:cubicBezTo>
                    <a:pt x="81" y="96"/>
                    <a:pt x="80" y="92"/>
                    <a:pt x="80" y="87"/>
                  </a:cubicBezTo>
                  <a:cubicBezTo>
                    <a:pt x="90" y="23"/>
                    <a:pt x="90" y="23"/>
                    <a:pt x="90" y="23"/>
                  </a:cubicBezTo>
                  <a:cubicBezTo>
                    <a:pt x="90" y="10"/>
                    <a:pt x="101" y="0"/>
                    <a:pt x="114" y="0"/>
                  </a:cubicBezTo>
                  <a:cubicBezTo>
                    <a:pt x="205" y="0"/>
                    <a:pt x="205" y="0"/>
                    <a:pt x="205" y="0"/>
                  </a:cubicBezTo>
                  <a:cubicBezTo>
                    <a:pt x="218" y="0"/>
                    <a:pt x="228" y="10"/>
                    <a:pt x="229" y="23"/>
                  </a:cubicBezTo>
                  <a:cubicBezTo>
                    <a:pt x="238" y="88"/>
                    <a:pt x="238" y="88"/>
                    <a:pt x="238" y="88"/>
                  </a:cubicBezTo>
                  <a:cubicBezTo>
                    <a:pt x="238" y="94"/>
                    <a:pt x="237" y="99"/>
                    <a:pt x="232" y="102"/>
                  </a:cubicBezTo>
                  <a:cubicBezTo>
                    <a:pt x="231" y="102"/>
                    <a:pt x="230" y="104"/>
                    <a:pt x="230" y="107"/>
                  </a:cubicBezTo>
                  <a:cubicBezTo>
                    <a:pt x="232" y="154"/>
                    <a:pt x="243" y="310"/>
                    <a:pt x="276" y="379"/>
                  </a:cubicBezTo>
                  <a:cubicBezTo>
                    <a:pt x="318" y="466"/>
                    <a:pt x="319" y="503"/>
                    <a:pt x="319" y="507"/>
                  </a:cubicBezTo>
                  <a:cubicBezTo>
                    <a:pt x="319" y="921"/>
                    <a:pt x="319" y="921"/>
                    <a:pt x="319" y="921"/>
                  </a:cubicBezTo>
                  <a:cubicBezTo>
                    <a:pt x="319" y="934"/>
                    <a:pt x="308" y="945"/>
                    <a:pt x="294" y="945"/>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62" name="Freeform 42">
              <a:extLst>
                <a:ext uri="{FF2B5EF4-FFF2-40B4-BE49-F238E27FC236}">
                  <a16:creationId xmlns:a16="http://schemas.microsoft.com/office/drawing/2014/main" id="{422AAC9E-8DF2-4045-AE01-53CE2B992FCF}"/>
                </a:ext>
              </a:extLst>
            </p:cNvPr>
            <p:cNvSpPr>
              <a:spLocks noEditPoints="1"/>
            </p:cNvSpPr>
            <p:nvPr/>
          </p:nvSpPr>
          <p:spPr bwMode="auto">
            <a:xfrm>
              <a:off x="6195185" y="4837747"/>
              <a:ext cx="167815" cy="120827"/>
            </a:xfrm>
            <a:custGeom>
              <a:avLst/>
              <a:gdLst>
                <a:gd name="T0" fmla="*/ 244 w 274"/>
                <a:gd name="T1" fmla="*/ 0 h 197"/>
                <a:gd name="T2" fmla="*/ 31 w 274"/>
                <a:gd name="T3" fmla="*/ 0 h 197"/>
                <a:gd name="T4" fmla="*/ 137 w 274"/>
                <a:gd name="T5" fmla="*/ 197 h 197"/>
                <a:gd name="T6" fmla="*/ 244 w 274"/>
                <a:gd name="T7" fmla="*/ 0 h 197"/>
                <a:gd name="T8" fmla="*/ 146 w 274"/>
                <a:gd name="T9" fmla="*/ 63 h 197"/>
                <a:gd name="T10" fmla="*/ 156 w 274"/>
                <a:gd name="T11" fmla="*/ 53 h 197"/>
                <a:gd name="T12" fmla="*/ 167 w 274"/>
                <a:gd name="T13" fmla="*/ 63 h 197"/>
                <a:gd name="T14" fmla="*/ 156 w 274"/>
                <a:gd name="T15" fmla="*/ 73 h 197"/>
                <a:gd name="T16" fmla="*/ 146 w 274"/>
                <a:gd name="T17" fmla="*/ 63 h 197"/>
                <a:gd name="T18" fmla="*/ 177 w 274"/>
                <a:gd name="T19" fmla="*/ 163 h 197"/>
                <a:gd name="T20" fmla="*/ 156 w 274"/>
                <a:gd name="T21" fmla="*/ 143 h 197"/>
                <a:gd name="T22" fmla="*/ 177 w 274"/>
                <a:gd name="T23" fmla="*/ 122 h 197"/>
                <a:gd name="T24" fmla="*/ 197 w 274"/>
                <a:gd name="T25" fmla="*/ 143 h 197"/>
                <a:gd name="T26" fmla="*/ 177 w 274"/>
                <a:gd name="T27" fmla="*/ 163 h 197"/>
                <a:gd name="T28" fmla="*/ 197 w 274"/>
                <a:gd name="T29" fmla="*/ 119 h 197"/>
                <a:gd name="T30" fmla="*/ 186 w 274"/>
                <a:gd name="T31" fmla="*/ 108 h 197"/>
                <a:gd name="T32" fmla="*/ 197 w 274"/>
                <a:gd name="T33" fmla="*/ 96 h 197"/>
                <a:gd name="T34" fmla="*/ 209 w 274"/>
                <a:gd name="T35" fmla="*/ 108 h 197"/>
                <a:gd name="T36" fmla="*/ 197 w 274"/>
                <a:gd name="T37"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 h="197">
                  <a:moveTo>
                    <a:pt x="244" y="0"/>
                  </a:moveTo>
                  <a:cubicBezTo>
                    <a:pt x="31" y="0"/>
                    <a:pt x="31" y="0"/>
                    <a:pt x="31" y="0"/>
                  </a:cubicBezTo>
                  <a:cubicBezTo>
                    <a:pt x="31" y="0"/>
                    <a:pt x="0" y="197"/>
                    <a:pt x="137" y="197"/>
                  </a:cubicBezTo>
                  <a:cubicBezTo>
                    <a:pt x="274" y="197"/>
                    <a:pt x="244" y="0"/>
                    <a:pt x="244" y="0"/>
                  </a:cubicBezTo>
                  <a:moveTo>
                    <a:pt x="146" y="63"/>
                  </a:moveTo>
                  <a:cubicBezTo>
                    <a:pt x="146" y="57"/>
                    <a:pt x="151" y="53"/>
                    <a:pt x="156" y="53"/>
                  </a:cubicBezTo>
                  <a:cubicBezTo>
                    <a:pt x="162" y="53"/>
                    <a:pt x="167" y="57"/>
                    <a:pt x="167" y="63"/>
                  </a:cubicBezTo>
                  <a:cubicBezTo>
                    <a:pt x="167" y="69"/>
                    <a:pt x="162" y="73"/>
                    <a:pt x="156" y="73"/>
                  </a:cubicBezTo>
                  <a:cubicBezTo>
                    <a:pt x="151" y="73"/>
                    <a:pt x="146" y="69"/>
                    <a:pt x="146" y="63"/>
                  </a:cubicBezTo>
                  <a:moveTo>
                    <a:pt x="177" y="163"/>
                  </a:moveTo>
                  <a:cubicBezTo>
                    <a:pt x="165" y="163"/>
                    <a:pt x="156" y="154"/>
                    <a:pt x="156" y="143"/>
                  </a:cubicBezTo>
                  <a:cubicBezTo>
                    <a:pt x="156" y="131"/>
                    <a:pt x="165" y="122"/>
                    <a:pt x="177" y="122"/>
                  </a:cubicBezTo>
                  <a:cubicBezTo>
                    <a:pt x="188" y="122"/>
                    <a:pt x="197" y="131"/>
                    <a:pt x="197" y="143"/>
                  </a:cubicBezTo>
                  <a:cubicBezTo>
                    <a:pt x="197" y="154"/>
                    <a:pt x="188" y="163"/>
                    <a:pt x="177" y="163"/>
                  </a:cubicBezTo>
                  <a:moveTo>
                    <a:pt x="197" y="119"/>
                  </a:moveTo>
                  <a:cubicBezTo>
                    <a:pt x="191" y="119"/>
                    <a:pt x="186" y="114"/>
                    <a:pt x="186" y="108"/>
                  </a:cubicBezTo>
                  <a:cubicBezTo>
                    <a:pt x="186" y="102"/>
                    <a:pt x="191" y="96"/>
                    <a:pt x="197" y="96"/>
                  </a:cubicBezTo>
                  <a:cubicBezTo>
                    <a:pt x="204" y="96"/>
                    <a:pt x="209" y="102"/>
                    <a:pt x="209" y="108"/>
                  </a:cubicBezTo>
                  <a:cubicBezTo>
                    <a:pt x="209" y="114"/>
                    <a:pt x="204" y="119"/>
                    <a:pt x="197" y="119"/>
                  </a:cubicBezTo>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63" name="Freeform 45">
              <a:extLst>
                <a:ext uri="{FF2B5EF4-FFF2-40B4-BE49-F238E27FC236}">
                  <a16:creationId xmlns:a16="http://schemas.microsoft.com/office/drawing/2014/main" id="{62976173-2D33-4F1C-A090-605FC846AE20}"/>
                </a:ext>
              </a:extLst>
            </p:cNvPr>
            <p:cNvSpPr>
              <a:spLocks/>
            </p:cNvSpPr>
            <p:nvPr/>
          </p:nvSpPr>
          <p:spPr bwMode="auto">
            <a:xfrm>
              <a:off x="6179243" y="4744609"/>
              <a:ext cx="200540" cy="434642"/>
            </a:xfrm>
            <a:custGeom>
              <a:avLst/>
              <a:gdLst>
                <a:gd name="T0" fmla="*/ 268 w 328"/>
                <a:gd name="T1" fmla="*/ 711 h 711"/>
                <a:gd name="T2" fmla="*/ 60 w 328"/>
                <a:gd name="T3" fmla="*/ 711 h 711"/>
                <a:gd name="T4" fmla="*/ 47 w 328"/>
                <a:gd name="T5" fmla="*/ 701 h 711"/>
                <a:gd name="T6" fmla="*/ 53 w 328"/>
                <a:gd name="T7" fmla="*/ 685 h 711"/>
                <a:gd name="T8" fmla="*/ 130 w 328"/>
                <a:gd name="T9" fmla="*/ 636 h 711"/>
                <a:gd name="T10" fmla="*/ 130 w 328"/>
                <a:gd name="T11" fmla="*/ 435 h 711"/>
                <a:gd name="T12" fmla="*/ 0 w 328"/>
                <a:gd name="T13" fmla="*/ 198 h 711"/>
                <a:gd name="T14" fmla="*/ 0 w 328"/>
                <a:gd name="T15" fmla="*/ 179 h 711"/>
                <a:gd name="T16" fmla="*/ 2 w 328"/>
                <a:gd name="T17" fmla="*/ 14 h 711"/>
                <a:gd name="T18" fmla="*/ 16 w 328"/>
                <a:gd name="T19" fmla="*/ 0 h 711"/>
                <a:gd name="T20" fmla="*/ 56 w 328"/>
                <a:gd name="T21" fmla="*/ 0 h 711"/>
                <a:gd name="T22" fmla="*/ 70 w 328"/>
                <a:gd name="T23" fmla="*/ 14 h 711"/>
                <a:gd name="T24" fmla="*/ 56 w 328"/>
                <a:gd name="T25" fmla="*/ 28 h 711"/>
                <a:gd name="T26" fmla="*/ 30 w 328"/>
                <a:gd name="T27" fmla="*/ 28 h 711"/>
                <a:gd name="T28" fmla="*/ 28 w 328"/>
                <a:gd name="T29" fmla="*/ 179 h 711"/>
                <a:gd name="T30" fmla="*/ 28 w 328"/>
                <a:gd name="T31" fmla="*/ 198 h 711"/>
                <a:gd name="T32" fmla="*/ 146 w 328"/>
                <a:gd name="T33" fmla="*/ 410 h 711"/>
                <a:gd name="T34" fmla="*/ 158 w 328"/>
                <a:gd name="T35" fmla="*/ 423 h 711"/>
                <a:gd name="T36" fmla="*/ 158 w 328"/>
                <a:gd name="T37" fmla="*/ 644 h 711"/>
                <a:gd name="T38" fmla="*/ 152 w 328"/>
                <a:gd name="T39" fmla="*/ 656 h 711"/>
                <a:gd name="T40" fmla="*/ 108 w 328"/>
                <a:gd name="T41" fmla="*/ 683 h 711"/>
                <a:gd name="T42" fmla="*/ 220 w 328"/>
                <a:gd name="T43" fmla="*/ 683 h 711"/>
                <a:gd name="T44" fmla="*/ 177 w 328"/>
                <a:gd name="T45" fmla="*/ 656 h 711"/>
                <a:gd name="T46" fmla="*/ 170 w 328"/>
                <a:gd name="T47" fmla="*/ 644 h 711"/>
                <a:gd name="T48" fmla="*/ 170 w 328"/>
                <a:gd name="T49" fmla="*/ 423 h 711"/>
                <a:gd name="T50" fmla="*/ 182 w 328"/>
                <a:gd name="T51" fmla="*/ 410 h 711"/>
                <a:gd name="T52" fmla="*/ 300 w 328"/>
                <a:gd name="T53" fmla="*/ 198 h 711"/>
                <a:gd name="T54" fmla="*/ 300 w 328"/>
                <a:gd name="T55" fmla="*/ 179 h 711"/>
                <a:gd name="T56" fmla="*/ 298 w 328"/>
                <a:gd name="T57" fmla="*/ 28 h 711"/>
                <a:gd name="T58" fmla="*/ 120 w 328"/>
                <a:gd name="T59" fmla="*/ 28 h 711"/>
                <a:gd name="T60" fmla="*/ 106 w 328"/>
                <a:gd name="T61" fmla="*/ 14 h 711"/>
                <a:gd name="T62" fmla="*/ 120 w 328"/>
                <a:gd name="T63" fmla="*/ 0 h 711"/>
                <a:gd name="T64" fmla="*/ 312 w 328"/>
                <a:gd name="T65" fmla="*/ 0 h 711"/>
                <a:gd name="T66" fmla="*/ 326 w 328"/>
                <a:gd name="T67" fmla="*/ 14 h 711"/>
                <a:gd name="T68" fmla="*/ 328 w 328"/>
                <a:gd name="T69" fmla="*/ 179 h 711"/>
                <a:gd name="T70" fmla="*/ 328 w 328"/>
                <a:gd name="T71" fmla="*/ 198 h 711"/>
                <a:gd name="T72" fmla="*/ 198 w 328"/>
                <a:gd name="T73" fmla="*/ 435 h 711"/>
                <a:gd name="T74" fmla="*/ 198 w 328"/>
                <a:gd name="T75" fmla="*/ 636 h 711"/>
                <a:gd name="T76" fmla="*/ 276 w 328"/>
                <a:gd name="T77" fmla="*/ 685 h 711"/>
                <a:gd name="T78" fmla="*/ 282 w 328"/>
                <a:gd name="T79" fmla="*/ 701 h 711"/>
                <a:gd name="T80" fmla="*/ 268 w 328"/>
                <a:gd name="T81" fmla="*/ 71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711">
                  <a:moveTo>
                    <a:pt x="268" y="711"/>
                  </a:moveTo>
                  <a:cubicBezTo>
                    <a:pt x="60" y="711"/>
                    <a:pt x="60" y="711"/>
                    <a:pt x="60" y="711"/>
                  </a:cubicBezTo>
                  <a:cubicBezTo>
                    <a:pt x="54" y="711"/>
                    <a:pt x="48" y="707"/>
                    <a:pt x="47" y="701"/>
                  </a:cubicBezTo>
                  <a:cubicBezTo>
                    <a:pt x="45" y="695"/>
                    <a:pt x="47" y="689"/>
                    <a:pt x="53" y="685"/>
                  </a:cubicBezTo>
                  <a:cubicBezTo>
                    <a:pt x="130" y="636"/>
                    <a:pt x="130" y="636"/>
                    <a:pt x="130" y="636"/>
                  </a:cubicBezTo>
                  <a:cubicBezTo>
                    <a:pt x="130" y="435"/>
                    <a:pt x="130" y="435"/>
                    <a:pt x="130" y="435"/>
                  </a:cubicBezTo>
                  <a:cubicBezTo>
                    <a:pt x="50" y="415"/>
                    <a:pt x="0" y="326"/>
                    <a:pt x="0" y="198"/>
                  </a:cubicBezTo>
                  <a:cubicBezTo>
                    <a:pt x="0" y="193"/>
                    <a:pt x="0" y="188"/>
                    <a:pt x="0" y="179"/>
                  </a:cubicBezTo>
                  <a:cubicBezTo>
                    <a:pt x="1" y="159"/>
                    <a:pt x="1" y="119"/>
                    <a:pt x="2" y="14"/>
                  </a:cubicBezTo>
                  <a:cubicBezTo>
                    <a:pt x="2" y="7"/>
                    <a:pt x="8" y="0"/>
                    <a:pt x="16" y="0"/>
                  </a:cubicBezTo>
                  <a:cubicBezTo>
                    <a:pt x="56" y="0"/>
                    <a:pt x="56" y="0"/>
                    <a:pt x="56" y="0"/>
                  </a:cubicBezTo>
                  <a:cubicBezTo>
                    <a:pt x="63" y="0"/>
                    <a:pt x="70" y="7"/>
                    <a:pt x="70" y="14"/>
                  </a:cubicBezTo>
                  <a:cubicBezTo>
                    <a:pt x="70" y="22"/>
                    <a:pt x="63" y="28"/>
                    <a:pt x="56" y="28"/>
                  </a:cubicBezTo>
                  <a:cubicBezTo>
                    <a:pt x="30" y="28"/>
                    <a:pt x="30" y="28"/>
                    <a:pt x="30" y="28"/>
                  </a:cubicBezTo>
                  <a:cubicBezTo>
                    <a:pt x="29" y="123"/>
                    <a:pt x="29" y="160"/>
                    <a:pt x="28" y="179"/>
                  </a:cubicBezTo>
                  <a:cubicBezTo>
                    <a:pt x="28" y="188"/>
                    <a:pt x="28" y="193"/>
                    <a:pt x="28" y="198"/>
                  </a:cubicBezTo>
                  <a:cubicBezTo>
                    <a:pt x="28" y="317"/>
                    <a:pt x="73" y="398"/>
                    <a:pt x="146" y="410"/>
                  </a:cubicBezTo>
                  <a:cubicBezTo>
                    <a:pt x="153" y="411"/>
                    <a:pt x="158" y="417"/>
                    <a:pt x="158" y="423"/>
                  </a:cubicBezTo>
                  <a:cubicBezTo>
                    <a:pt x="158" y="644"/>
                    <a:pt x="158" y="644"/>
                    <a:pt x="158" y="644"/>
                  </a:cubicBezTo>
                  <a:cubicBezTo>
                    <a:pt x="158" y="649"/>
                    <a:pt x="156" y="653"/>
                    <a:pt x="152" y="656"/>
                  </a:cubicBezTo>
                  <a:cubicBezTo>
                    <a:pt x="108" y="683"/>
                    <a:pt x="108" y="683"/>
                    <a:pt x="108" y="683"/>
                  </a:cubicBezTo>
                  <a:cubicBezTo>
                    <a:pt x="220" y="683"/>
                    <a:pt x="220" y="683"/>
                    <a:pt x="220" y="683"/>
                  </a:cubicBezTo>
                  <a:cubicBezTo>
                    <a:pt x="177" y="656"/>
                    <a:pt x="177" y="656"/>
                    <a:pt x="177" y="656"/>
                  </a:cubicBezTo>
                  <a:cubicBezTo>
                    <a:pt x="173" y="653"/>
                    <a:pt x="170" y="649"/>
                    <a:pt x="170" y="644"/>
                  </a:cubicBezTo>
                  <a:cubicBezTo>
                    <a:pt x="170" y="423"/>
                    <a:pt x="170" y="423"/>
                    <a:pt x="170" y="423"/>
                  </a:cubicBezTo>
                  <a:cubicBezTo>
                    <a:pt x="170" y="417"/>
                    <a:pt x="175" y="411"/>
                    <a:pt x="182" y="410"/>
                  </a:cubicBezTo>
                  <a:cubicBezTo>
                    <a:pt x="255" y="398"/>
                    <a:pt x="300" y="317"/>
                    <a:pt x="300" y="198"/>
                  </a:cubicBezTo>
                  <a:cubicBezTo>
                    <a:pt x="300" y="193"/>
                    <a:pt x="300" y="188"/>
                    <a:pt x="300" y="179"/>
                  </a:cubicBezTo>
                  <a:cubicBezTo>
                    <a:pt x="300" y="160"/>
                    <a:pt x="299" y="123"/>
                    <a:pt x="298" y="28"/>
                  </a:cubicBezTo>
                  <a:cubicBezTo>
                    <a:pt x="120" y="28"/>
                    <a:pt x="120" y="28"/>
                    <a:pt x="120" y="28"/>
                  </a:cubicBezTo>
                  <a:cubicBezTo>
                    <a:pt x="112" y="28"/>
                    <a:pt x="106" y="22"/>
                    <a:pt x="106" y="14"/>
                  </a:cubicBezTo>
                  <a:cubicBezTo>
                    <a:pt x="106" y="7"/>
                    <a:pt x="112" y="0"/>
                    <a:pt x="120" y="0"/>
                  </a:cubicBezTo>
                  <a:cubicBezTo>
                    <a:pt x="312" y="0"/>
                    <a:pt x="312" y="0"/>
                    <a:pt x="312" y="0"/>
                  </a:cubicBezTo>
                  <a:cubicBezTo>
                    <a:pt x="320" y="0"/>
                    <a:pt x="326" y="7"/>
                    <a:pt x="326" y="14"/>
                  </a:cubicBezTo>
                  <a:cubicBezTo>
                    <a:pt x="327" y="119"/>
                    <a:pt x="328" y="159"/>
                    <a:pt x="328" y="179"/>
                  </a:cubicBezTo>
                  <a:cubicBezTo>
                    <a:pt x="328" y="188"/>
                    <a:pt x="328" y="193"/>
                    <a:pt x="328" y="198"/>
                  </a:cubicBezTo>
                  <a:cubicBezTo>
                    <a:pt x="328" y="326"/>
                    <a:pt x="279" y="415"/>
                    <a:pt x="198" y="435"/>
                  </a:cubicBezTo>
                  <a:cubicBezTo>
                    <a:pt x="198" y="636"/>
                    <a:pt x="198" y="636"/>
                    <a:pt x="198" y="636"/>
                  </a:cubicBezTo>
                  <a:cubicBezTo>
                    <a:pt x="276" y="685"/>
                    <a:pt x="276" y="685"/>
                    <a:pt x="276" y="685"/>
                  </a:cubicBezTo>
                  <a:cubicBezTo>
                    <a:pt x="281" y="689"/>
                    <a:pt x="283" y="695"/>
                    <a:pt x="282" y="701"/>
                  </a:cubicBezTo>
                  <a:cubicBezTo>
                    <a:pt x="280" y="707"/>
                    <a:pt x="274" y="711"/>
                    <a:pt x="268" y="711"/>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pic>
        <p:nvPicPr>
          <p:cNvPr id="10" name="그림 개체 틀 9"/>
          <p:cNvPicPr>
            <a:picLocks noGrp="1" noChangeAspect="1"/>
          </p:cNvPicPr>
          <p:nvPr>
            <p:ph type="pic" sz="quarter" idx="18"/>
          </p:nvPr>
        </p:nvPicPr>
        <p:blipFill>
          <a:blip r:embed="rId9" cstate="print">
            <a:extLst>
              <a:ext uri="{28A0092B-C50C-407E-A947-70E740481C1C}">
                <a14:useLocalDpi xmlns:a14="http://schemas.microsoft.com/office/drawing/2010/main" val="0"/>
              </a:ext>
            </a:extLst>
          </a:blip>
          <a:srcRect t="24408" b="24408"/>
          <a:stretch>
            <a:fillRect/>
          </a:stretch>
        </p:blipFill>
        <p:spPr/>
      </p:pic>
      <p:graphicFrame>
        <p:nvGraphicFramePr>
          <p:cNvPr id="9" name="Object 8">
            <a:extLst>
              <a:ext uri="{FF2B5EF4-FFF2-40B4-BE49-F238E27FC236}">
                <a16:creationId xmlns:a16="http://schemas.microsoft.com/office/drawing/2014/main" id="{847D7B2B-8862-D34D-9EFA-EF601FE0B108}"/>
              </a:ext>
            </a:extLst>
          </p:cNvPr>
          <p:cNvGraphicFramePr>
            <a:graphicFrameLocks noChangeAspect="1"/>
          </p:cNvGraphicFramePr>
          <p:nvPr>
            <p:extLst>
              <p:ext uri="{D42A27DB-BD31-4B8C-83A1-F6EECF244321}">
                <p14:modId xmlns:p14="http://schemas.microsoft.com/office/powerpoint/2010/main" val="2007969776"/>
              </p:ext>
            </p:extLst>
          </p:nvPr>
        </p:nvGraphicFramePr>
        <p:xfrm>
          <a:off x="7056209" y="4163644"/>
          <a:ext cx="965200" cy="609600"/>
        </p:xfrm>
        <a:graphic>
          <a:graphicData uri="http://schemas.openxmlformats.org/presentationml/2006/ole">
            <mc:AlternateContent xmlns:mc="http://schemas.openxmlformats.org/markup-compatibility/2006">
              <mc:Choice xmlns:v="urn:schemas-microsoft-com:vml" Requires="v">
                <p:oleObj name="Document" showAsIcon="1" r:id="rId10" imgW="965200" imgH="609600" progId="Word.Document.12">
                  <p:embed/>
                </p:oleObj>
              </mc:Choice>
              <mc:Fallback>
                <p:oleObj name="Document" showAsIcon="1" r:id="rId10" imgW="965200" imgH="609600" progId="Word.Document.12">
                  <p:embed/>
                  <p:pic>
                    <p:nvPicPr>
                      <p:cNvPr id="9" name="Object 8">
                        <a:extLst>
                          <a:ext uri="{FF2B5EF4-FFF2-40B4-BE49-F238E27FC236}">
                            <a16:creationId xmlns:a16="http://schemas.microsoft.com/office/drawing/2014/main" id="{847D7B2B-8862-D34D-9EFA-EF601FE0B108}"/>
                          </a:ext>
                        </a:extLst>
                      </p:cNvPr>
                      <p:cNvPicPr/>
                      <p:nvPr/>
                    </p:nvPicPr>
                    <p:blipFill>
                      <a:blip r:embed="rId11"/>
                      <a:stretch>
                        <a:fillRect/>
                      </a:stretch>
                    </p:blipFill>
                    <p:spPr>
                      <a:xfrm>
                        <a:off x="7056209" y="4163644"/>
                        <a:ext cx="965200" cy="6096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C355B2D8-F20B-0D45-8D40-7A1FF4E86E76}"/>
              </a:ext>
            </a:extLst>
          </p:cNvPr>
          <p:cNvGraphicFramePr>
            <a:graphicFrameLocks noChangeAspect="1"/>
          </p:cNvGraphicFramePr>
          <p:nvPr>
            <p:extLst>
              <p:ext uri="{D42A27DB-BD31-4B8C-83A1-F6EECF244321}">
                <p14:modId xmlns:p14="http://schemas.microsoft.com/office/powerpoint/2010/main" val="3290954098"/>
              </p:ext>
            </p:extLst>
          </p:nvPr>
        </p:nvGraphicFramePr>
        <p:xfrm>
          <a:off x="9538770" y="4162452"/>
          <a:ext cx="965200" cy="609600"/>
        </p:xfrm>
        <a:graphic>
          <a:graphicData uri="http://schemas.openxmlformats.org/presentationml/2006/ole">
            <mc:AlternateContent xmlns:mc="http://schemas.openxmlformats.org/markup-compatibility/2006">
              <mc:Choice xmlns:v="urn:schemas-microsoft-com:vml" Requires="v">
                <p:oleObj name="Document" showAsIcon="1" r:id="rId12" imgW="965200" imgH="609600" progId="Word.Document.12">
                  <p:embed/>
                </p:oleObj>
              </mc:Choice>
              <mc:Fallback>
                <p:oleObj name="Document" showAsIcon="1" r:id="rId12" imgW="965200" imgH="609600" progId="Word.Document.12">
                  <p:embed/>
                  <p:pic>
                    <p:nvPicPr>
                      <p:cNvPr id="11" name="Object 10">
                        <a:extLst>
                          <a:ext uri="{FF2B5EF4-FFF2-40B4-BE49-F238E27FC236}">
                            <a16:creationId xmlns:a16="http://schemas.microsoft.com/office/drawing/2014/main" id="{C355B2D8-F20B-0D45-8D40-7A1FF4E86E76}"/>
                          </a:ext>
                        </a:extLst>
                      </p:cNvPr>
                      <p:cNvPicPr/>
                      <p:nvPr/>
                    </p:nvPicPr>
                    <p:blipFill>
                      <a:blip r:embed="rId11"/>
                      <a:stretch>
                        <a:fillRect/>
                      </a:stretch>
                    </p:blipFill>
                    <p:spPr>
                      <a:xfrm>
                        <a:off x="9538770" y="4162452"/>
                        <a:ext cx="965200" cy="6096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F5515BD5-520E-2042-A243-637BE8A176D9}"/>
              </a:ext>
            </a:extLst>
          </p:cNvPr>
          <p:cNvGraphicFramePr>
            <a:graphicFrameLocks noChangeAspect="1"/>
          </p:cNvGraphicFramePr>
          <p:nvPr>
            <p:extLst>
              <p:ext uri="{D42A27DB-BD31-4B8C-83A1-F6EECF244321}">
                <p14:modId xmlns:p14="http://schemas.microsoft.com/office/powerpoint/2010/main" val="1590101267"/>
              </p:ext>
            </p:extLst>
          </p:nvPr>
        </p:nvGraphicFramePr>
        <p:xfrm>
          <a:off x="7111279" y="5484126"/>
          <a:ext cx="965200" cy="609600"/>
        </p:xfrm>
        <a:graphic>
          <a:graphicData uri="http://schemas.openxmlformats.org/presentationml/2006/ole">
            <mc:AlternateContent xmlns:mc="http://schemas.openxmlformats.org/markup-compatibility/2006">
              <mc:Choice xmlns:v="urn:schemas-microsoft-com:vml" Requires="v">
                <p:oleObj name="Document" showAsIcon="1" r:id="rId13" imgW="965200" imgH="609600" progId="Word.Document.12">
                  <p:embed/>
                </p:oleObj>
              </mc:Choice>
              <mc:Fallback>
                <p:oleObj name="Document" showAsIcon="1" r:id="rId13" imgW="965200" imgH="609600" progId="Word.Document.12">
                  <p:embed/>
                  <p:pic>
                    <p:nvPicPr>
                      <p:cNvPr id="12" name="Object 11">
                        <a:extLst>
                          <a:ext uri="{FF2B5EF4-FFF2-40B4-BE49-F238E27FC236}">
                            <a16:creationId xmlns:a16="http://schemas.microsoft.com/office/drawing/2014/main" id="{F5515BD5-520E-2042-A243-637BE8A176D9}"/>
                          </a:ext>
                        </a:extLst>
                      </p:cNvPr>
                      <p:cNvPicPr/>
                      <p:nvPr/>
                    </p:nvPicPr>
                    <p:blipFill>
                      <a:blip r:embed="rId11"/>
                      <a:stretch>
                        <a:fillRect/>
                      </a:stretch>
                    </p:blipFill>
                    <p:spPr>
                      <a:xfrm>
                        <a:off x="7111279" y="5484126"/>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141296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6FB525-C4BE-4763-89B7-5C048874A817}"/>
              </a:ext>
            </a:extLst>
          </p:cNvPr>
          <p:cNvSpPr>
            <a:spLocks noGrp="1"/>
          </p:cNvSpPr>
          <p:nvPr>
            <p:ph type="title"/>
          </p:nvPr>
        </p:nvSpPr>
        <p:spPr/>
        <p:txBody>
          <a:bodyPr/>
          <a:lstStyle/>
          <a:p>
            <a:r>
              <a:rPr lang="en-US" altLang="ko-KR" dirty="0"/>
              <a:t>Useful Links</a:t>
            </a:r>
            <a:endParaRPr lang="ko-KR" altLang="en-US" dirty="0"/>
          </a:p>
        </p:txBody>
      </p:sp>
      <p:sp>
        <p:nvSpPr>
          <p:cNvPr id="3" name="텍스트 개체 틀 2">
            <a:extLst>
              <a:ext uri="{FF2B5EF4-FFF2-40B4-BE49-F238E27FC236}">
                <a16:creationId xmlns:a16="http://schemas.microsoft.com/office/drawing/2014/main" id="{1D85524A-80A1-4B6F-B401-8E7827F2266B}"/>
              </a:ext>
            </a:extLst>
          </p:cNvPr>
          <p:cNvSpPr>
            <a:spLocks noGrp="1"/>
          </p:cNvSpPr>
          <p:nvPr>
            <p:ph type="body" sz="quarter" idx="13"/>
          </p:nvPr>
        </p:nvSpPr>
        <p:spPr>
          <a:xfrm>
            <a:off x="838200" y="1225873"/>
            <a:ext cx="10515600" cy="402927"/>
          </a:xfrm>
        </p:spPr>
        <p:txBody>
          <a:bodyPr/>
          <a:lstStyle/>
          <a:p>
            <a:r>
              <a:rPr lang="en-US" altLang="ko-KR" dirty="0"/>
              <a:t>The following links will help you to access the visualizations and the frontend GUI. </a:t>
            </a:r>
          </a:p>
        </p:txBody>
      </p:sp>
      <p:grpSp>
        <p:nvGrpSpPr>
          <p:cNvPr id="124" name="그룹 123">
            <a:extLst>
              <a:ext uri="{FF2B5EF4-FFF2-40B4-BE49-F238E27FC236}">
                <a16:creationId xmlns:a16="http://schemas.microsoft.com/office/drawing/2014/main" id="{95631EBF-6EDB-479E-96F8-79030D219016}"/>
              </a:ext>
            </a:extLst>
          </p:cNvPr>
          <p:cNvGrpSpPr/>
          <p:nvPr/>
        </p:nvGrpSpPr>
        <p:grpSpPr>
          <a:xfrm>
            <a:off x="5751723" y="2296952"/>
            <a:ext cx="688554" cy="3872175"/>
            <a:chOff x="5751723" y="2296952"/>
            <a:chExt cx="688554" cy="3872175"/>
          </a:xfrm>
        </p:grpSpPr>
        <p:sp>
          <p:nvSpPr>
            <p:cNvPr id="5" name="모서리가 둥근 직사각형 1">
              <a:extLst>
                <a:ext uri="{FF2B5EF4-FFF2-40B4-BE49-F238E27FC236}">
                  <a16:creationId xmlns:a16="http://schemas.microsoft.com/office/drawing/2014/main" id="{502EDA24-FA6A-4853-B5FC-12BBE0D7C4B0}"/>
                </a:ext>
              </a:extLst>
            </p:cNvPr>
            <p:cNvSpPr/>
            <p:nvPr/>
          </p:nvSpPr>
          <p:spPr>
            <a:xfrm>
              <a:off x="6042482" y="2684524"/>
              <a:ext cx="107036" cy="3205326"/>
            </a:xfrm>
            <a:prstGeom prst="roundRect">
              <a:avLst>
                <a:gd name="adj" fmla="val 31931"/>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a:extLst>
                <a:ext uri="{FF2B5EF4-FFF2-40B4-BE49-F238E27FC236}">
                  <a16:creationId xmlns:a16="http://schemas.microsoft.com/office/drawing/2014/main" id="{03C228D7-5A0B-44F2-9F5B-7557FD0268DF}"/>
                </a:ext>
              </a:extLst>
            </p:cNvPr>
            <p:cNvSpPr/>
            <p:nvPr/>
          </p:nvSpPr>
          <p:spPr>
            <a:xfrm>
              <a:off x="5751723" y="2296952"/>
              <a:ext cx="688554" cy="688554"/>
            </a:xfrm>
            <a:prstGeom prst="ellipse">
              <a:avLst/>
            </a:prstGeom>
            <a:solidFill>
              <a:schemeClr val="bg1"/>
            </a:solidFill>
            <a:ln w="857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defRPr/>
              </a:pPr>
              <a:r>
                <a:rPr lang="en-US" altLang="ko-KR" sz="2000" b="1">
                  <a:solidFill>
                    <a:schemeClr val="accent1">
                      <a:lumMod val="50000"/>
                    </a:schemeClr>
                  </a:solidFill>
                  <a:latin typeface="Calibri" panose="020F0502020204030204" pitchFamily="34" charset="0"/>
                </a:rPr>
                <a:t>01</a:t>
              </a:r>
              <a:endParaRPr lang="ko-KR" altLang="en-US" sz="2000" b="1">
                <a:solidFill>
                  <a:schemeClr val="accent1">
                    <a:lumMod val="50000"/>
                  </a:schemeClr>
                </a:solidFill>
                <a:latin typeface="Calibri" panose="020F0502020204030204" pitchFamily="34" charset="0"/>
              </a:endParaRPr>
            </a:p>
          </p:txBody>
        </p:sp>
        <p:sp>
          <p:nvSpPr>
            <p:cNvPr id="7" name="타원 6">
              <a:extLst>
                <a:ext uri="{FF2B5EF4-FFF2-40B4-BE49-F238E27FC236}">
                  <a16:creationId xmlns:a16="http://schemas.microsoft.com/office/drawing/2014/main" id="{9B50D930-C116-4B9C-B0A8-C923575621F6}"/>
                </a:ext>
              </a:extLst>
            </p:cNvPr>
            <p:cNvSpPr/>
            <p:nvPr/>
          </p:nvSpPr>
          <p:spPr>
            <a:xfrm>
              <a:off x="5751723" y="3358159"/>
              <a:ext cx="688554" cy="688554"/>
            </a:xfrm>
            <a:prstGeom prst="ellipse">
              <a:avLst/>
            </a:prstGeom>
            <a:solidFill>
              <a:schemeClr val="bg1"/>
            </a:solidFill>
            <a:ln w="857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defRPr/>
              </a:pPr>
              <a:r>
                <a:rPr lang="en-US" altLang="ko-KR" sz="2000" b="1">
                  <a:solidFill>
                    <a:schemeClr val="accent2"/>
                  </a:solidFill>
                  <a:latin typeface="Calibri" panose="020F0502020204030204" pitchFamily="34" charset="0"/>
                </a:rPr>
                <a:t>02</a:t>
              </a:r>
              <a:endParaRPr lang="ko-KR" altLang="en-US" sz="2000" b="1">
                <a:solidFill>
                  <a:schemeClr val="accent2"/>
                </a:solidFill>
                <a:latin typeface="Calibri" panose="020F0502020204030204" pitchFamily="34" charset="0"/>
              </a:endParaRPr>
            </a:p>
          </p:txBody>
        </p:sp>
        <p:sp>
          <p:nvSpPr>
            <p:cNvPr id="8" name="타원 7">
              <a:extLst>
                <a:ext uri="{FF2B5EF4-FFF2-40B4-BE49-F238E27FC236}">
                  <a16:creationId xmlns:a16="http://schemas.microsoft.com/office/drawing/2014/main" id="{5747703C-8ECF-496F-A167-47AD6567AE02}"/>
                </a:ext>
              </a:extLst>
            </p:cNvPr>
            <p:cNvSpPr/>
            <p:nvPr/>
          </p:nvSpPr>
          <p:spPr>
            <a:xfrm>
              <a:off x="5751723" y="4419366"/>
              <a:ext cx="688554" cy="688554"/>
            </a:xfrm>
            <a:prstGeom prst="ellipse">
              <a:avLst/>
            </a:prstGeom>
            <a:solidFill>
              <a:schemeClr val="bg1"/>
            </a:solidFill>
            <a:ln w="85725">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defRPr/>
              </a:pPr>
              <a:r>
                <a:rPr lang="en-US" altLang="ko-KR" sz="2000" b="1">
                  <a:solidFill>
                    <a:schemeClr val="accent3"/>
                  </a:solidFill>
                  <a:latin typeface="Calibri" panose="020F0502020204030204" pitchFamily="34" charset="0"/>
                </a:rPr>
                <a:t>03</a:t>
              </a:r>
              <a:endParaRPr lang="ko-KR" altLang="en-US" sz="2000" b="1">
                <a:solidFill>
                  <a:schemeClr val="accent3"/>
                </a:solidFill>
                <a:latin typeface="Calibri" panose="020F0502020204030204" pitchFamily="34" charset="0"/>
              </a:endParaRPr>
            </a:p>
          </p:txBody>
        </p:sp>
        <p:sp>
          <p:nvSpPr>
            <p:cNvPr id="9" name="타원 8">
              <a:extLst>
                <a:ext uri="{FF2B5EF4-FFF2-40B4-BE49-F238E27FC236}">
                  <a16:creationId xmlns:a16="http://schemas.microsoft.com/office/drawing/2014/main" id="{33F26B33-CD70-4EC7-A811-D2A741AED5C6}"/>
                </a:ext>
              </a:extLst>
            </p:cNvPr>
            <p:cNvSpPr/>
            <p:nvPr/>
          </p:nvSpPr>
          <p:spPr>
            <a:xfrm>
              <a:off x="5751723" y="5480573"/>
              <a:ext cx="688554" cy="688554"/>
            </a:xfrm>
            <a:prstGeom prst="ellipse">
              <a:avLst/>
            </a:prstGeom>
            <a:solidFill>
              <a:schemeClr val="bg1"/>
            </a:solidFill>
            <a:ln w="857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defRPr/>
              </a:pPr>
              <a:r>
                <a:rPr lang="en-US" altLang="ko-KR" sz="2000" b="1">
                  <a:solidFill>
                    <a:schemeClr val="accent6"/>
                  </a:solidFill>
                  <a:latin typeface="Calibri" panose="020F0502020204030204" pitchFamily="34" charset="0"/>
                </a:rPr>
                <a:t>04</a:t>
              </a:r>
              <a:endParaRPr lang="ko-KR" altLang="en-US" sz="2000" b="1">
                <a:solidFill>
                  <a:schemeClr val="accent6"/>
                </a:solidFill>
                <a:latin typeface="Calibri" panose="020F0502020204030204" pitchFamily="34" charset="0"/>
              </a:endParaRPr>
            </a:p>
          </p:txBody>
        </p:sp>
      </p:grpSp>
      <p:grpSp>
        <p:nvGrpSpPr>
          <p:cNvPr id="36" name="그룹 35">
            <a:extLst>
              <a:ext uri="{FF2B5EF4-FFF2-40B4-BE49-F238E27FC236}">
                <a16:creationId xmlns:a16="http://schemas.microsoft.com/office/drawing/2014/main" id="{8490FF1F-EC21-4E92-9B82-3C8F81329B1B}"/>
              </a:ext>
            </a:extLst>
          </p:cNvPr>
          <p:cNvGrpSpPr/>
          <p:nvPr/>
        </p:nvGrpSpPr>
        <p:grpSpPr>
          <a:xfrm>
            <a:off x="2562595" y="2142896"/>
            <a:ext cx="2792975" cy="996666"/>
            <a:chOff x="2562595" y="2142896"/>
            <a:chExt cx="2792975" cy="996666"/>
          </a:xfrm>
        </p:grpSpPr>
        <p:grpSp>
          <p:nvGrpSpPr>
            <p:cNvPr id="11" name="그룹 10">
              <a:extLst>
                <a:ext uri="{FF2B5EF4-FFF2-40B4-BE49-F238E27FC236}">
                  <a16:creationId xmlns:a16="http://schemas.microsoft.com/office/drawing/2014/main" id="{52AD2C50-AEF2-4EE6-AC18-1C2414D5FFFC}"/>
                </a:ext>
              </a:extLst>
            </p:cNvPr>
            <p:cNvGrpSpPr/>
            <p:nvPr/>
          </p:nvGrpSpPr>
          <p:grpSpPr>
            <a:xfrm>
              <a:off x="2569122" y="2142896"/>
              <a:ext cx="2786448" cy="996666"/>
              <a:chOff x="1045122" y="2142896"/>
              <a:chExt cx="2786448" cy="996666"/>
            </a:xfrm>
            <a:solidFill>
              <a:schemeClr val="bg1"/>
            </a:solidFill>
          </p:grpSpPr>
          <p:sp>
            <p:nvSpPr>
              <p:cNvPr id="18" name="모서리가 둥근 직사각형 8">
                <a:extLst>
                  <a:ext uri="{FF2B5EF4-FFF2-40B4-BE49-F238E27FC236}">
                    <a16:creationId xmlns:a16="http://schemas.microsoft.com/office/drawing/2014/main" id="{3817E749-17DC-4CC1-9B9B-9486AD442E78}"/>
                  </a:ext>
                </a:extLst>
              </p:cNvPr>
              <p:cNvSpPr/>
              <p:nvPr/>
            </p:nvSpPr>
            <p:spPr>
              <a:xfrm>
                <a:off x="1045122" y="2142896"/>
                <a:ext cx="2664296" cy="9966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이등변 삼각형 18">
                <a:extLst>
                  <a:ext uri="{FF2B5EF4-FFF2-40B4-BE49-F238E27FC236}">
                    <a16:creationId xmlns:a16="http://schemas.microsoft.com/office/drawing/2014/main" id="{237A0193-08C5-4765-9689-58172AD3309B}"/>
                  </a:ext>
                </a:extLst>
              </p:cNvPr>
              <p:cNvSpPr/>
              <p:nvPr/>
            </p:nvSpPr>
            <p:spPr>
              <a:xfrm rot="5400000">
                <a:off x="3656391" y="2580154"/>
                <a:ext cx="228206" cy="12215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5" name="직사각형 24">
              <a:extLst>
                <a:ext uri="{FF2B5EF4-FFF2-40B4-BE49-F238E27FC236}">
                  <a16:creationId xmlns:a16="http://schemas.microsoft.com/office/drawing/2014/main" id="{16CEF686-543E-40AD-B7AB-7724D35351A9}"/>
                </a:ext>
              </a:extLst>
            </p:cNvPr>
            <p:cNvSpPr/>
            <p:nvPr/>
          </p:nvSpPr>
          <p:spPr>
            <a:xfrm>
              <a:off x="2562595" y="2142896"/>
              <a:ext cx="648072" cy="996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sp>
          <p:nvSpPr>
            <p:cNvPr id="13" name="직사각형 12">
              <a:extLst>
                <a:ext uri="{FF2B5EF4-FFF2-40B4-BE49-F238E27FC236}">
                  <a16:creationId xmlns:a16="http://schemas.microsoft.com/office/drawing/2014/main" id="{C129EB0B-B830-41A0-98DD-4970B1C75AAE}"/>
                </a:ext>
              </a:extLst>
            </p:cNvPr>
            <p:cNvSpPr/>
            <p:nvPr/>
          </p:nvSpPr>
          <p:spPr>
            <a:xfrm>
              <a:off x="3120652" y="2656128"/>
              <a:ext cx="1886907" cy="248338"/>
            </a:xfrm>
            <a:prstGeom prst="rect">
              <a:avLst/>
            </a:prstGeom>
          </p:spPr>
          <p:txBody>
            <a:bodyPr wrap="square">
              <a:spAutoFit/>
            </a:bodyPr>
            <a:lstStyle/>
            <a:p>
              <a:pPr algn="ctr">
                <a:lnSpc>
                  <a:spcPts val="1200"/>
                </a:lnSpc>
              </a:pPr>
              <a:r>
                <a:rPr lang="en-US" altLang="ko-KR" sz="1200" dirty="0">
                  <a:solidFill>
                    <a:schemeClr val="tx1">
                      <a:lumMod val="75000"/>
                      <a:lumOff val="25000"/>
                    </a:schemeClr>
                  </a:solidFill>
                  <a:hlinkClick r:id="rId2"/>
                </a:rPr>
                <a:t>Retool</a:t>
              </a:r>
              <a:endParaRPr lang="en-US" altLang="ko-KR" sz="1200" dirty="0">
                <a:solidFill>
                  <a:schemeClr val="tx1">
                    <a:lumMod val="75000"/>
                    <a:lumOff val="25000"/>
                  </a:schemeClr>
                </a:solidFill>
              </a:endParaRPr>
            </a:p>
          </p:txBody>
        </p:sp>
        <p:sp>
          <p:nvSpPr>
            <p:cNvPr id="14" name="직사각형 13">
              <a:extLst>
                <a:ext uri="{FF2B5EF4-FFF2-40B4-BE49-F238E27FC236}">
                  <a16:creationId xmlns:a16="http://schemas.microsoft.com/office/drawing/2014/main" id="{DB32F7FC-7742-4A5A-9442-E1B720710DE9}"/>
                </a:ext>
              </a:extLst>
            </p:cNvPr>
            <p:cNvSpPr/>
            <p:nvPr/>
          </p:nvSpPr>
          <p:spPr>
            <a:xfrm>
              <a:off x="3307525" y="2155341"/>
              <a:ext cx="1666739" cy="437043"/>
            </a:xfrm>
            <a:prstGeom prst="rect">
              <a:avLst/>
            </a:prstGeom>
          </p:spPr>
          <p:txBody>
            <a:bodyPr wrap="none">
              <a:spAutoFit/>
            </a:bodyPr>
            <a:lstStyle/>
            <a:p>
              <a:pPr algn="r">
                <a:lnSpc>
                  <a:spcPct val="120000"/>
                </a:lnSpc>
                <a:defRPr/>
              </a:pPr>
              <a:r>
                <a:rPr lang="en-US" altLang="ko-KR" sz="2000" b="1" dirty="0">
                  <a:solidFill>
                    <a:schemeClr val="accent1">
                      <a:lumMod val="50000"/>
                    </a:schemeClr>
                  </a:solidFill>
                  <a:latin typeface="Calibri" panose="020F0502020204030204" pitchFamily="34" charset="0"/>
                </a:rPr>
                <a:t>Front End GUI</a:t>
              </a:r>
              <a:endParaRPr lang="ko-KR" altLang="en-US" sz="2000" b="1" dirty="0">
                <a:solidFill>
                  <a:schemeClr val="accent1">
                    <a:lumMod val="50000"/>
                  </a:schemeClr>
                </a:solidFill>
                <a:latin typeface="Calibri" panose="020F0502020204030204" pitchFamily="34" charset="0"/>
              </a:endParaRPr>
            </a:p>
          </p:txBody>
        </p:sp>
        <p:grpSp>
          <p:nvGrpSpPr>
            <p:cNvPr id="79" name="그룹 78">
              <a:extLst>
                <a:ext uri="{FF2B5EF4-FFF2-40B4-BE49-F238E27FC236}">
                  <a16:creationId xmlns:a16="http://schemas.microsoft.com/office/drawing/2014/main" id="{68DF3795-A118-4E1A-A0A0-AA72E44F3822}"/>
                </a:ext>
              </a:extLst>
            </p:cNvPr>
            <p:cNvGrpSpPr/>
            <p:nvPr/>
          </p:nvGrpSpPr>
          <p:grpSpPr>
            <a:xfrm>
              <a:off x="2697372" y="2351721"/>
              <a:ext cx="391571" cy="538507"/>
              <a:chOff x="4916488" y="2155826"/>
              <a:chExt cx="795338" cy="1093787"/>
            </a:xfrm>
            <a:solidFill>
              <a:schemeClr val="bg1"/>
            </a:solidFill>
          </p:grpSpPr>
          <p:sp>
            <p:nvSpPr>
              <p:cNvPr id="80" name="Rectangle 37">
                <a:extLst>
                  <a:ext uri="{FF2B5EF4-FFF2-40B4-BE49-F238E27FC236}">
                    <a16:creationId xmlns:a16="http://schemas.microsoft.com/office/drawing/2014/main" id="{C9870228-F99F-4C25-97BC-9765CC530803}"/>
                  </a:ext>
                </a:extLst>
              </p:cNvPr>
              <p:cNvSpPr>
                <a:spLocks noChangeArrowheads="1"/>
              </p:cNvSpPr>
              <p:nvPr/>
            </p:nvSpPr>
            <p:spPr bwMode="auto">
              <a:xfrm>
                <a:off x="4932363" y="2917825"/>
                <a:ext cx="336550" cy="190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5" name="Freeform 38">
                <a:extLst>
                  <a:ext uri="{FF2B5EF4-FFF2-40B4-BE49-F238E27FC236}">
                    <a16:creationId xmlns:a16="http://schemas.microsoft.com/office/drawing/2014/main" id="{CE7FB5E2-DBA7-4080-893C-F3838DAA722F}"/>
                  </a:ext>
                </a:extLst>
              </p:cNvPr>
              <p:cNvSpPr>
                <a:spLocks noEditPoints="1"/>
              </p:cNvSpPr>
              <p:nvPr/>
            </p:nvSpPr>
            <p:spPr bwMode="auto">
              <a:xfrm>
                <a:off x="4979988" y="2495550"/>
                <a:ext cx="241300" cy="146050"/>
              </a:xfrm>
              <a:custGeom>
                <a:avLst/>
                <a:gdLst>
                  <a:gd name="T0" fmla="*/ 188 w 208"/>
                  <a:gd name="T1" fmla="*/ 33 h 127"/>
                  <a:gd name="T2" fmla="*/ 146 w 208"/>
                  <a:gd name="T3" fmla="*/ 33 h 127"/>
                  <a:gd name="T4" fmla="*/ 104 w 208"/>
                  <a:gd name="T5" fmla="*/ 0 h 127"/>
                  <a:gd name="T6" fmla="*/ 63 w 208"/>
                  <a:gd name="T7" fmla="*/ 33 h 127"/>
                  <a:gd name="T8" fmla="*/ 15 w 208"/>
                  <a:gd name="T9" fmla="*/ 33 h 127"/>
                  <a:gd name="T10" fmla="*/ 0 w 208"/>
                  <a:gd name="T11" fmla="*/ 84 h 127"/>
                  <a:gd name="T12" fmla="*/ 59 w 208"/>
                  <a:gd name="T13" fmla="*/ 84 h 127"/>
                  <a:gd name="T14" fmla="*/ 104 w 208"/>
                  <a:gd name="T15" fmla="*/ 127 h 127"/>
                  <a:gd name="T16" fmla="*/ 150 w 208"/>
                  <a:gd name="T17" fmla="*/ 83 h 127"/>
                  <a:gd name="T18" fmla="*/ 208 w 208"/>
                  <a:gd name="T19" fmla="*/ 83 h 127"/>
                  <a:gd name="T20" fmla="*/ 188 w 208"/>
                  <a:gd name="T21" fmla="*/ 33 h 127"/>
                  <a:gd name="T22" fmla="*/ 104 w 208"/>
                  <a:gd name="T23" fmla="*/ 105 h 127"/>
                  <a:gd name="T24" fmla="*/ 73 w 208"/>
                  <a:gd name="T25" fmla="*/ 64 h 127"/>
                  <a:gd name="T26" fmla="*/ 104 w 208"/>
                  <a:gd name="T27" fmla="*/ 23 h 127"/>
                  <a:gd name="T28" fmla="*/ 135 w 208"/>
                  <a:gd name="T29" fmla="*/ 64 h 127"/>
                  <a:gd name="T30" fmla="*/ 104 w 208"/>
                  <a:gd name="T31" fmla="*/ 10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8" h="127">
                    <a:moveTo>
                      <a:pt x="188" y="33"/>
                    </a:moveTo>
                    <a:cubicBezTo>
                      <a:pt x="146" y="33"/>
                      <a:pt x="146" y="33"/>
                      <a:pt x="146" y="33"/>
                    </a:cubicBezTo>
                    <a:cubicBezTo>
                      <a:pt x="138" y="14"/>
                      <a:pt x="122" y="0"/>
                      <a:pt x="104" y="0"/>
                    </a:cubicBezTo>
                    <a:cubicBezTo>
                      <a:pt x="86" y="0"/>
                      <a:pt x="71" y="14"/>
                      <a:pt x="63" y="33"/>
                    </a:cubicBezTo>
                    <a:cubicBezTo>
                      <a:pt x="15" y="33"/>
                      <a:pt x="15" y="33"/>
                      <a:pt x="15" y="33"/>
                    </a:cubicBezTo>
                    <a:cubicBezTo>
                      <a:pt x="0" y="84"/>
                      <a:pt x="0" y="84"/>
                      <a:pt x="0" y="84"/>
                    </a:cubicBezTo>
                    <a:cubicBezTo>
                      <a:pt x="59" y="84"/>
                      <a:pt x="59" y="84"/>
                      <a:pt x="59" y="84"/>
                    </a:cubicBezTo>
                    <a:cubicBezTo>
                      <a:pt x="65" y="109"/>
                      <a:pt x="83" y="127"/>
                      <a:pt x="104" y="127"/>
                    </a:cubicBezTo>
                    <a:cubicBezTo>
                      <a:pt x="126" y="127"/>
                      <a:pt x="144" y="109"/>
                      <a:pt x="150" y="83"/>
                    </a:cubicBezTo>
                    <a:cubicBezTo>
                      <a:pt x="208" y="83"/>
                      <a:pt x="208" y="83"/>
                      <a:pt x="208" y="83"/>
                    </a:cubicBezTo>
                    <a:lnTo>
                      <a:pt x="188" y="33"/>
                    </a:lnTo>
                    <a:close/>
                    <a:moveTo>
                      <a:pt x="104" y="105"/>
                    </a:moveTo>
                    <a:cubicBezTo>
                      <a:pt x="87" y="105"/>
                      <a:pt x="73" y="87"/>
                      <a:pt x="73" y="64"/>
                    </a:cubicBezTo>
                    <a:cubicBezTo>
                      <a:pt x="73" y="41"/>
                      <a:pt x="87" y="23"/>
                      <a:pt x="104" y="23"/>
                    </a:cubicBezTo>
                    <a:cubicBezTo>
                      <a:pt x="122" y="23"/>
                      <a:pt x="135" y="41"/>
                      <a:pt x="135" y="64"/>
                    </a:cubicBezTo>
                    <a:cubicBezTo>
                      <a:pt x="135" y="87"/>
                      <a:pt x="122" y="105"/>
                      <a:pt x="104" y="1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6" name="Rectangle 39">
                <a:extLst>
                  <a:ext uri="{FF2B5EF4-FFF2-40B4-BE49-F238E27FC236}">
                    <a16:creationId xmlns:a16="http://schemas.microsoft.com/office/drawing/2014/main" id="{64998301-0F8C-42F8-BA10-F549FCD9A214}"/>
                  </a:ext>
                </a:extLst>
              </p:cNvPr>
              <p:cNvSpPr>
                <a:spLocks noChangeArrowheads="1"/>
              </p:cNvSpPr>
              <p:nvPr/>
            </p:nvSpPr>
            <p:spPr bwMode="auto">
              <a:xfrm>
                <a:off x="5033963" y="2266950"/>
                <a:ext cx="1317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7" name="Freeform 40">
                <a:extLst>
                  <a:ext uri="{FF2B5EF4-FFF2-40B4-BE49-F238E27FC236}">
                    <a16:creationId xmlns:a16="http://schemas.microsoft.com/office/drawing/2014/main" id="{20E1FCA8-74A6-4DEA-B0BE-6B1807ECE57E}"/>
                  </a:ext>
                </a:extLst>
              </p:cNvPr>
              <p:cNvSpPr>
                <a:spLocks/>
              </p:cNvSpPr>
              <p:nvPr/>
            </p:nvSpPr>
            <p:spPr bwMode="auto">
              <a:xfrm>
                <a:off x="4916488" y="2155826"/>
                <a:ext cx="368300" cy="1093787"/>
              </a:xfrm>
              <a:custGeom>
                <a:avLst/>
                <a:gdLst>
                  <a:gd name="T0" fmla="*/ 294 w 319"/>
                  <a:gd name="T1" fmla="*/ 945 h 945"/>
                  <a:gd name="T2" fmla="*/ 25 w 319"/>
                  <a:gd name="T3" fmla="*/ 945 h 945"/>
                  <a:gd name="T4" fmla="*/ 0 w 319"/>
                  <a:gd name="T5" fmla="*/ 921 h 945"/>
                  <a:gd name="T6" fmla="*/ 0 w 319"/>
                  <a:gd name="T7" fmla="*/ 507 h 945"/>
                  <a:gd name="T8" fmla="*/ 16 w 319"/>
                  <a:gd name="T9" fmla="*/ 442 h 945"/>
                  <a:gd name="T10" fmla="*/ 34 w 319"/>
                  <a:gd name="T11" fmla="*/ 433 h 945"/>
                  <a:gd name="T12" fmla="*/ 43 w 319"/>
                  <a:gd name="T13" fmla="*/ 451 h 945"/>
                  <a:gd name="T14" fmla="*/ 28 w 319"/>
                  <a:gd name="T15" fmla="*/ 507 h 945"/>
                  <a:gd name="T16" fmla="*/ 28 w 319"/>
                  <a:gd name="T17" fmla="*/ 917 h 945"/>
                  <a:gd name="T18" fmla="*/ 291 w 319"/>
                  <a:gd name="T19" fmla="*/ 917 h 945"/>
                  <a:gd name="T20" fmla="*/ 291 w 319"/>
                  <a:gd name="T21" fmla="*/ 507 h 945"/>
                  <a:gd name="T22" fmla="*/ 251 w 319"/>
                  <a:gd name="T23" fmla="*/ 391 h 945"/>
                  <a:gd name="T24" fmla="*/ 202 w 319"/>
                  <a:gd name="T25" fmla="*/ 109 h 945"/>
                  <a:gd name="T26" fmla="*/ 209 w 319"/>
                  <a:gd name="T27" fmla="*/ 85 h 945"/>
                  <a:gd name="T28" fmla="*/ 201 w 319"/>
                  <a:gd name="T29" fmla="*/ 28 h 945"/>
                  <a:gd name="T30" fmla="*/ 117 w 319"/>
                  <a:gd name="T31" fmla="*/ 28 h 945"/>
                  <a:gd name="T32" fmla="*/ 109 w 319"/>
                  <a:gd name="T33" fmla="*/ 84 h 945"/>
                  <a:gd name="T34" fmla="*/ 117 w 319"/>
                  <a:gd name="T35" fmla="*/ 109 h 945"/>
                  <a:gd name="T36" fmla="*/ 68 w 319"/>
                  <a:gd name="T37" fmla="*/ 391 h 945"/>
                  <a:gd name="T38" fmla="*/ 56 w 319"/>
                  <a:gd name="T39" fmla="*/ 417 h 945"/>
                  <a:gd name="T40" fmla="*/ 38 w 319"/>
                  <a:gd name="T41" fmla="*/ 424 h 945"/>
                  <a:gd name="T42" fmla="*/ 31 w 319"/>
                  <a:gd name="T43" fmla="*/ 406 h 945"/>
                  <a:gd name="T44" fmla="*/ 43 w 319"/>
                  <a:gd name="T45" fmla="*/ 379 h 945"/>
                  <a:gd name="T46" fmla="*/ 89 w 319"/>
                  <a:gd name="T47" fmla="*/ 107 h 945"/>
                  <a:gd name="T48" fmla="*/ 85 w 319"/>
                  <a:gd name="T49" fmla="*/ 99 h 945"/>
                  <a:gd name="T50" fmla="*/ 80 w 319"/>
                  <a:gd name="T51" fmla="*/ 87 h 945"/>
                  <a:gd name="T52" fmla="*/ 90 w 319"/>
                  <a:gd name="T53" fmla="*/ 23 h 945"/>
                  <a:gd name="T54" fmla="*/ 114 w 319"/>
                  <a:gd name="T55" fmla="*/ 0 h 945"/>
                  <a:gd name="T56" fmla="*/ 205 w 319"/>
                  <a:gd name="T57" fmla="*/ 0 h 945"/>
                  <a:gd name="T58" fmla="*/ 229 w 319"/>
                  <a:gd name="T59" fmla="*/ 23 h 945"/>
                  <a:gd name="T60" fmla="*/ 238 w 319"/>
                  <a:gd name="T61" fmla="*/ 88 h 945"/>
                  <a:gd name="T62" fmla="*/ 232 w 319"/>
                  <a:gd name="T63" fmla="*/ 102 h 945"/>
                  <a:gd name="T64" fmla="*/ 230 w 319"/>
                  <a:gd name="T65" fmla="*/ 107 h 945"/>
                  <a:gd name="T66" fmla="*/ 276 w 319"/>
                  <a:gd name="T67" fmla="*/ 379 h 945"/>
                  <a:gd name="T68" fmla="*/ 319 w 319"/>
                  <a:gd name="T69" fmla="*/ 507 h 945"/>
                  <a:gd name="T70" fmla="*/ 319 w 319"/>
                  <a:gd name="T71" fmla="*/ 921 h 945"/>
                  <a:gd name="T72" fmla="*/ 294 w 319"/>
                  <a:gd name="T73" fmla="*/ 945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9" h="945">
                    <a:moveTo>
                      <a:pt x="294" y="945"/>
                    </a:moveTo>
                    <a:cubicBezTo>
                      <a:pt x="25" y="945"/>
                      <a:pt x="25" y="945"/>
                      <a:pt x="25" y="945"/>
                    </a:cubicBezTo>
                    <a:cubicBezTo>
                      <a:pt x="11" y="945"/>
                      <a:pt x="0" y="934"/>
                      <a:pt x="0" y="921"/>
                    </a:cubicBezTo>
                    <a:cubicBezTo>
                      <a:pt x="0" y="507"/>
                      <a:pt x="0" y="507"/>
                      <a:pt x="0" y="507"/>
                    </a:cubicBezTo>
                    <a:cubicBezTo>
                      <a:pt x="0" y="505"/>
                      <a:pt x="1" y="485"/>
                      <a:pt x="16" y="442"/>
                    </a:cubicBezTo>
                    <a:cubicBezTo>
                      <a:pt x="19" y="434"/>
                      <a:pt x="27" y="431"/>
                      <a:pt x="34" y="433"/>
                    </a:cubicBezTo>
                    <a:cubicBezTo>
                      <a:pt x="41" y="436"/>
                      <a:pt x="45" y="444"/>
                      <a:pt x="43" y="451"/>
                    </a:cubicBezTo>
                    <a:cubicBezTo>
                      <a:pt x="29" y="490"/>
                      <a:pt x="28" y="507"/>
                      <a:pt x="28" y="507"/>
                    </a:cubicBezTo>
                    <a:cubicBezTo>
                      <a:pt x="28" y="917"/>
                      <a:pt x="28" y="917"/>
                      <a:pt x="28" y="917"/>
                    </a:cubicBezTo>
                    <a:cubicBezTo>
                      <a:pt x="291" y="917"/>
                      <a:pt x="291" y="917"/>
                      <a:pt x="291" y="917"/>
                    </a:cubicBezTo>
                    <a:cubicBezTo>
                      <a:pt x="291" y="507"/>
                      <a:pt x="291" y="507"/>
                      <a:pt x="291" y="507"/>
                    </a:cubicBezTo>
                    <a:cubicBezTo>
                      <a:pt x="291" y="507"/>
                      <a:pt x="290" y="472"/>
                      <a:pt x="251" y="391"/>
                    </a:cubicBezTo>
                    <a:cubicBezTo>
                      <a:pt x="217" y="320"/>
                      <a:pt x="205" y="170"/>
                      <a:pt x="202" y="109"/>
                    </a:cubicBezTo>
                    <a:cubicBezTo>
                      <a:pt x="201" y="98"/>
                      <a:pt x="205" y="90"/>
                      <a:pt x="209" y="85"/>
                    </a:cubicBezTo>
                    <a:cubicBezTo>
                      <a:pt x="201" y="28"/>
                      <a:pt x="201" y="28"/>
                      <a:pt x="201" y="28"/>
                    </a:cubicBezTo>
                    <a:cubicBezTo>
                      <a:pt x="117" y="28"/>
                      <a:pt x="117" y="28"/>
                      <a:pt x="117" y="28"/>
                    </a:cubicBezTo>
                    <a:cubicBezTo>
                      <a:pt x="109" y="84"/>
                      <a:pt x="109" y="84"/>
                      <a:pt x="109" y="84"/>
                    </a:cubicBezTo>
                    <a:cubicBezTo>
                      <a:pt x="113" y="89"/>
                      <a:pt x="117" y="98"/>
                      <a:pt x="117" y="109"/>
                    </a:cubicBezTo>
                    <a:cubicBezTo>
                      <a:pt x="114" y="170"/>
                      <a:pt x="102" y="320"/>
                      <a:pt x="68" y="391"/>
                    </a:cubicBezTo>
                    <a:cubicBezTo>
                      <a:pt x="64" y="400"/>
                      <a:pt x="60" y="409"/>
                      <a:pt x="56" y="417"/>
                    </a:cubicBezTo>
                    <a:cubicBezTo>
                      <a:pt x="53" y="424"/>
                      <a:pt x="45" y="427"/>
                      <a:pt x="38" y="424"/>
                    </a:cubicBezTo>
                    <a:cubicBezTo>
                      <a:pt x="31" y="421"/>
                      <a:pt x="27" y="413"/>
                      <a:pt x="31" y="406"/>
                    </a:cubicBezTo>
                    <a:cubicBezTo>
                      <a:pt x="34" y="397"/>
                      <a:pt x="38" y="388"/>
                      <a:pt x="43" y="379"/>
                    </a:cubicBezTo>
                    <a:cubicBezTo>
                      <a:pt x="76" y="310"/>
                      <a:pt x="86" y="154"/>
                      <a:pt x="89" y="107"/>
                    </a:cubicBezTo>
                    <a:cubicBezTo>
                      <a:pt x="89" y="103"/>
                      <a:pt x="85" y="99"/>
                      <a:pt x="85" y="99"/>
                    </a:cubicBezTo>
                    <a:cubicBezTo>
                      <a:pt x="81" y="96"/>
                      <a:pt x="80" y="92"/>
                      <a:pt x="80" y="87"/>
                    </a:cubicBezTo>
                    <a:cubicBezTo>
                      <a:pt x="90" y="23"/>
                      <a:pt x="90" y="23"/>
                      <a:pt x="90" y="23"/>
                    </a:cubicBezTo>
                    <a:cubicBezTo>
                      <a:pt x="90" y="10"/>
                      <a:pt x="101" y="0"/>
                      <a:pt x="114" y="0"/>
                    </a:cubicBezTo>
                    <a:cubicBezTo>
                      <a:pt x="205" y="0"/>
                      <a:pt x="205" y="0"/>
                      <a:pt x="205" y="0"/>
                    </a:cubicBezTo>
                    <a:cubicBezTo>
                      <a:pt x="218" y="0"/>
                      <a:pt x="228" y="10"/>
                      <a:pt x="229" y="23"/>
                    </a:cubicBezTo>
                    <a:cubicBezTo>
                      <a:pt x="238" y="88"/>
                      <a:pt x="238" y="88"/>
                      <a:pt x="238" y="88"/>
                    </a:cubicBezTo>
                    <a:cubicBezTo>
                      <a:pt x="238" y="94"/>
                      <a:pt x="237" y="99"/>
                      <a:pt x="232" y="102"/>
                    </a:cubicBezTo>
                    <a:cubicBezTo>
                      <a:pt x="231" y="102"/>
                      <a:pt x="230" y="104"/>
                      <a:pt x="230" y="107"/>
                    </a:cubicBezTo>
                    <a:cubicBezTo>
                      <a:pt x="232" y="154"/>
                      <a:pt x="243" y="310"/>
                      <a:pt x="276" y="379"/>
                    </a:cubicBezTo>
                    <a:cubicBezTo>
                      <a:pt x="318" y="466"/>
                      <a:pt x="319" y="503"/>
                      <a:pt x="319" y="507"/>
                    </a:cubicBezTo>
                    <a:cubicBezTo>
                      <a:pt x="319" y="921"/>
                      <a:pt x="319" y="921"/>
                      <a:pt x="319" y="921"/>
                    </a:cubicBezTo>
                    <a:cubicBezTo>
                      <a:pt x="319" y="934"/>
                      <a:pt x="308" y="945"/>
                      <a:pt x="294" y="9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8" name="Freeform 42">
                <a:extLst>
                  <a:ext uri="{FF2B5EF4-FFF2-40B4-BE49-F238E27FC236}">
                    <a16:creationId xmlns:a16="http://schemas.microsoft.com/office/drawing/2014/main" id="{228A7D97-BEDB-4C1B-A387-B5F1E653A3F6}"/>
                  </a:ext>
                </a:extLst>
              </p:cNvPr>
              <p:cNvSpPr>
                <a:spLocks noEditPoints="1"/>
              </p:cNvSpPr>
              <p:nvPr/>
            </p:nvSpPr>
            <p:spPr bwMode="auto">
              <a:xfrm>
                <a:off x="5362575" y="2592388"/>
                <a:ext cx="317500" cy="228600"/>
              </a:xfrm>
              <a:custGeom>
                <a:avLst/>
                <a:gdLst>
                  <a:gd name="T0" fmla="*/ 244 w 274"/>
                  <a:gd name="T1" fmla="*/ 0 h 197"/>
                  <a:gd name="T2" fmla="*/ 31 w 274"/>
                  <a:gd name="T3" fmla="*/ 0 h 197"/>
                  <a:gd name="T4" fmla="*/ 137 w 274"/>
                  <a:gd name="T5" fmla="*/ 197 h 197"/>
                  <a:gd name="T6" fmla="*/ 244 w 274"/>
                  <a:gd name="T7" fmla="*/ 0 h 197"/>
                  <a:gd name="T8" fmla="*/ 146 w 274"/>
                  <a:gd name="T9" fmla="*/ 63 h 197"/>
                  <a:gd name="T10" fmla="*/ 156 w 274"/>
                  <a:gd name="T11" fmla="*/ 53 h 197"/>
                  <a:gd name="T12" fmla="*/ 167 w 274"/>
                  <a:gd name="T13" fmla="*/ 63 h 197"/>
                  <a:gd name="T14" fmla="*/ 156 w 274"/>
                  <a:gd name="T15" fmla="*/ 73 h 197"/>
                  <a:gd name="T16" fmla="*/ 146 w 274"/>
                  <a:gd name="T17" fmla="*/ 63 h 197"/>
                  <a:gd name="T18" fmla="*/ 177 w 274"/>
                  <a:gd name="T19" fmla="*/ 163 h 197"/>
                  <a:gd name="T20" fmla="*/ 156 w 274"/>
                  <a:gd name="T21" fmla="*/ 143 h 197"/>
                  <a:gd name="T22" fmla="*/ 177 w 274"/>
                  <a:gd name="T23" fmla="*/ 122 h 197"/>
                  <a:gd name="T24" fmla="*/ 197 w 274"/>
                  <a:gd name="T25" fmla="*/ 143 h 197"/>
                  <a:gd name="T26" fmla="*/ 177 w 274"/>
                  <a:gd name="T27" fmla="*/ 163 h 197"/>
                  <a:gd name="T28" fmla="*/ 197 w 274"/>
                  <a:gd name="T29" fmla="*/ 119 h 197"/>
                  <a:gd name="T30" fmla="*/ 186 w 274"/>
                  <a:gd name="T31" fmla="*/ 108 h 197"/>
                  <a:gd name="T32" fmla="*/ 197 w 274"/>
                  <a:gd name="T33" fmla="*/ 96 h 197"/>
                  <a:gd name="T34" fmla="*/ 209 w 274"/>
                  <a:gd name="T35" fmla="*/ 108 h 197"/>
                  <a:gd name="T36" fmla="*/ 197 w 274"/>
                  <a:gd name="T37"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 h="197">
                    <a:moveTo>
                      <a:pt x="244" y="0"/>
                    </a:moveTo>
                    <a:cubicBezTo>
                      <a:pt x="31" y="0"/>
                      <a:pt x="31" y="0"/>
                      <a:pt x="31" y="0"/>
                    </a:cubicBezTo>
                    <a:cubicBezTo>
                      <a:pt x="31" y="0"/>
                      <a:pt x="0" y="197"/>
                      <a:pt x="137" y="197"/>
                    </a:cubicBezTo>
                    <a:cubicBezTo>
                      <a:pt x="274" y="197"/>
                      <a:pt x="244" y="0"/>
                      <a:pt x="244" y="0"/>
                    </a:cubicBezTo>
                    <a:moveTo>
                      <a:pt x="146" y="63"/>
                    </a:moveTo>
                    <a:cubicBezTo>
                      <a:pt x="146" y="57"/>
                      <a:pt x="151" y="53"/>
                      <a:pt x="156" y="53"/>
                    </a:cubicBezTo>
                    <a:cubicBezTo>
                      <a:pt x="162" y="53"/>
                      <a:pt x="167" y="57"/>
                      <a:pt x="167" y="63"/>
                    </a:cubicBezTo>
                    <a:cubicBezTo>
                      <a:pt x="167" y="69"/>
                      <a:pt x="162" y="73"/>
                      <a:pt x="156" y="73"/>
                    </a:cubicBezTo>
                    <a:cubicBezTo>
                      <a:pt x="151" y="73"/>
                      <a:pt x="146" y="69"/>
                      <a:pt x="146" y="63"/>
                    </a:cubicBezTo>
                    <a:moveTo>
                      <a:pt x="177" y="163"/>
                    </a:moveTo>
                    <a:cubicBezTo>
                      <a:pt x="165" y="163"/>
                      <a:pt x="156" y="154"/>
                      <a:pt x="156" y="143"/>
                    </a:cubicBezTo>
                    <a:cubicBezTo>
                      <a:pt x="156" y="131"/>
                      <a:pt x="165" y="122"/>
                      <a:pt x="177" y="122"/>
                    </a:cubicBezTo>
                    <a:cubicBezTo>
                      <a:pt x="188" y="122"/>
                      <a:pt x="197" y="131"/>
                      <a:pt x="197" y="143"/>
                    </a:cubicBezTo>
                    <a:cubicBezTo>
                      <a:pt x="197" y="154"/>
                      <a:pt x="188" y="163"/>
                      <a:pt x="177" y="163"/>
                    </a:cubicBezTo>
                    <a:moveTo>
                      <a:pt x="197" y="119"/>
                    </a:moveTo>
                    <a:cubicBezTo>
                      <a:pt x="191" y="119"/>
                      <a:pt x="186" y="114"/>
                      <a:pt x="186" y="108"/>
                    </a:cubicBezTo>
                    <a:cubicBezTo>
                      <a:pt x="186" y="102"/>
                      <a:pt x="191" y="96"/>
                      <a:pt x="197" y="96"/>
                    </a:cubicBezTo>
                    <a:cubicBezTo>
                      <a:pt x="204" y="96"/>
                      <a:pt x="209" y="102"/>
                      <a:pt x="209" y="108"/>
                    </a:cubicBezTo>
                    <a:cubicBezTo>
                      <a:pt x="209" y="114"/>
                      <a:pt x="204" y="119"/>
                      <a:pt x="197" y="1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9" name="Freeform 45">
                <a:extLst>
                  <a:ext uri="{FF2B5EF4-FFF2-40B4-BE49-F238E27FC236}">
                    <a16:creationId xmlns:a16="http://schemas.microsoft.com/office/drawing/2014/main" id="{4227887A-F34A-4F4C-A760-5572CACC51A3}"/>
                  </a:ext>
                </a:extLst>
              </p:cNvPr>
              <p:cNvSpPr>
                <a:spLocks/>
              </p:cNvSpPr>
              <p:nvPr/>
            </p:nvSpPr>
            <p:spPr bwMode="auto">
              <a:xfrm>
                <a:off x="5332413" y="2416175"/>
                <a:ext cx="379413" cy="822325"/>
              </a:xfrm>
              <a:custGeom>
                <a:avLst/>
                <a:gdLst>
                  <a:gd name="T0" fmla="*/ 268 w 328"/>
                  <a:gd name="T1" fmla="*/ 711 h 711"/>
                  <a:gd name="T2" fmla="*/ 60 w 328"/>
                  <a:gd name="T3" fmla="*/ 711 h 711"/>
                  <a:gd name="T4" fmla="*/ 47 w 328"/>
                  <a:gd name="T5" fmla="*/ 701 h 711"/>
                  <a:gd name="T6" fmla="*/ 53 w 328"/>
                  <a:gd name="T7" fmla="*/ 685 h 711"/>
                  <a:gd name="T8" fmla="*/ 130 w 328"/>
                  <a:gd name="T9" fmla="*/ 636 h 711"/>
                  <a:gd name="T10" fmla="*/ 130 w 328"/>
                  <a:gd name="T11" fmla="*/ 435 h 711"/>
                  <a:gd name="T12" fmla="*/ 0 w 328"/>
                  <a:gd name="T13" fmla="*/ 198 h 711"/>
                  <a:gd name="T14" fmla="*/ 0 w 328"/>
                  <a:gd name="T15" fmla="*/ 179 h 711"/>
                  <a:gd name="T16" fmla="*/ 2 w 328"/>
                  <a:gd name="T17" fmla="*/ 14 h 711"/>
                  <a:gd name="T18" fmla="*/ 16 w 328"/>
                  <a:gd name="T19" fmla="*/ 0 h 711"/>
                  <a:gd name="T20" fmla="*/ 56 w 328"/>
                  <a:gd name="T21" fmla="*/ 0 h 711"/>
                  <a:gd name="T22" fmla="*/ 70 w 328"/>
                  <a:gd name="T23" fmla="*/ 14 h 711"/>
                  <a:gd name="T24" fmla="*/ 56 w 328"/>
                  <a:gd name="T25" fmla="*/ 28 h 711"/>
                  <a:gd name="T26" fmla="*/ 30 w 328"/>
                  <a:gd name="T27" fmla="*/ 28 h 711"/>
                  <a:gd name="T28" fmla="*/ 28 w 328"/>
                  <a:gd name="T29" fmla="*/ 179 h 711"/>
                  <a:gd name="T30" fmla="*/ 28 w 328"/>
                  <a:gd name="T31" fmla="*/ 198 h 711"/>
                  <a:gd name="T32" fmla="*/ 146 w 328"/>
                  <a:gd name="T33" fmla="*/ 410 h 711"/>
                  <a:gd name="T34" fmla="*/ 158 w 328"/>
                  <a:gd name="T35" fmla="*/ 423 h 711"/>
                  <a:gd name="T36" fmla="*/ 158 w 328"/>
                  <a:gd name="T37" fmla="*/ 644 h 711"/>
                  <a:gd name="T38" fmla="*/ 152 w 328"/>
                  <a:gd name="T39" fmla="*/ 656 h 711"/>
                  <a:gd name="T40" fmla="*/ 108 w 328"/>
                  <a:gd name="T41" fmla="*/ 683 h 711"/>
                  <a:gd name="T42" fmla="*/ 220 w 328"/>
                  <a:gd name="T43" fmla="*/ 683 h 711"/>
                  <a:gd name="T44" fmla="*/ 177 w 328"/>
                  <a:gd name="T45" fmla="*/ 656 h 711"/>
                  <a:gd name="T46" fmla="*/ 170 w 328"/>
                  <a:gd name="T47" fmla="*/ 644 h 711"/>
                  <a:gd name="T48" fmla="*/ 170 w 328"/>
                  <a:gd name="T49" fmla="*/ 423 h 711"/>
                  <a:gd name="T50" fmla="*/ 182 w 328"/>
                  <a:gd name="T51" fmla="*/ 410 h 711"/>
                  <a:gd name="T52" fmla="*/ 300 w 328"/>
                  <a:gd name="T53" fmla="*/ 198 h 711"/>
                  <a:gd name="T54" fmla="*/ 300 w 328"/>
                  <a:gd name="T55" fmla="*/ 179 h 711"/>
                  <a:gd name="T56" fmla="*/ 298 w 328"/>
                  <a:gd name="T57" fmla="*/ 28 h 711"/>
                  <a:gd name="T58" fmla="*/ 120 w 328"/>
                  <a:gd name="T59" fmla="*/ 28 h 711"/>
                  <a:gd name="T60" fmla="*/ 106 w 328"/>
                  <a:gd name="T61" fmla="*/ 14 h 711"/>
                  <a:gd name="T62" fmla="*/ 120 w 328"/>
                  <a:gd name="T63" fmla="*/ 0 h 711"/>
                  <a:gd name="T64" fmla="*/ 312 w 328"/>
                  <a:gd name="T65" fmla="*/ 0 h 711"/>
                  <a:gd name="T66" fmla="*/ 326 w 328"/>
                  <a:gd name="T67" fmla="*/ 14 h 711"/>
                  <a:gd name="T68" fmla="*/ 328 w 328"/>
                  <a:gd name="T69" fmla="*/ 179 h 711"/>
                  <a:gd name="T70" fmla="*/ 328 w 328"/>
                  <a:gd name="T71" fmla="*/ 198 h 711"/>
                  <a:gd name="T72" fmla="*/ 198 w 328"/>
                  <a:gd name="T73" fmla="*/ 435 h 711"/>
                  <a:gd name="T74" fmla="*/ 198 w 328"/>
                  <a:gd name="T75" fmla="*/ 636 h 711"/>
                  <a:gd name="T76" fmla="*/ 276 w 328"/>
                  <a:gd name="T77" fmla="*/ 685 h 711"/>
                  <a:gd name="T78" fmla="*/ 282 w 328"/>
                  <a:gd name="T79" fmla="*/ 701 h 711"/>
                  <a:gd name="T80" fmla="*/ 268 w 328"/>
                  <a:gd name="T81" fmla="*/ 71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711">
                    <a:moveTo>
                      <a:pt x="268" y="711"/>
                    </a:moveTo>
                    <a:cubicBezTo>
                      <a:pt x="60" y="711"/>
                      <a:pt x="60" y="711"/>
                      <a:pt x="60" y="711"/>
                    </a:cubicBezTo>
                    <a:cubicBezTo>
                      <a:pt x="54" y="711"/>
                      <a:pt x="48" y="707"/>
                      <a:pt x="47" y="701"/>
                    </a:cubicBezTo>
                    <a:cubicBezTo>
                      <a:pt x="45" y="695"/>
                      <a:pt x="47" y="689"/>
                      <a:pt x="53" y="685"/>
                    </a:cubicBezTo>
                    <a:cubicBezTo>
                      <a:pt x="130" y="636"/>
                      <a:pt x="130" y="636"/>
                      <a:pt x="130" y="636"/>
                    </a:cubicBezTo>
                    <a:cubicBezTo>
                      <a:pt x="130" y="435"/>
                      <a:pt x="130" y="435"/>
                      <a:pt x="130" y="435"/>
                    </a:cubicBezTo>
                    <a:cubicBezTo>
                      <a:pt x="50" y="415"/>
                      <a:pt x="0" y="326"/>
                      <a:pt x="0" y="198"/>
                    </a:cubicBezTo>
                    <a:cubicBezTo>
                      <a:pt x="0" y="193"/>
                      <a:pt x="0" y="188"/>
                      <a:pt x="0" y="179"/>
                    </a:cubicBezTo>
                    <a:cubicBezTo>
                      <a:pt x="1" y="159"/>
                      <a:pt x="1" y="119"/>
                      <a:pt x="2" y="14"/>
                    </a:cubicBezTo>
                    <a:cubicBezTo>
                      <a:pt x="2" y="7"/>
                      <a:pt x="8" y="0"/>
                      <a:pt x="16" y="0"/>
                    </a:cubicBezTo>
                    <a:cubicBezTo>
                      <a:pt x="56" y="0"/>
                      <a:pt x="56" y="0"/>
                      <a:pt x="56" y="0"/>
                    </a:cubicBezTo>
                    <a:cubicBezTo>
                      <a:pt x="63" y="0"/>
                      <a:pt x="70" y="7"/>
                      <a:pt x="70" y="14"/>
                    </a:cubicBezTo>
                    <a:cubicBezTo>
                      <a:pt x="70" y="22"/>
                      <a:pt x="63" y="28"/>
                      <a:pt x="56" y="28"/>
                    </a:cubicBezTo>
                    <a:cubicBezTo>
                      <a:pt x="30" y="28"/>
                      <a:pt x="30" y="28"/>
                      <a:pt x="30" y="28"/>
                    </a:cubicBezTo>
                    <a:cubicBezTo>
                      <a:pt x="29" y="123"/>
                      <a:pt x="29" y="160"/>
                      <a:pt x="28" y="179"/>
                    </a:cubicBezTo>
                    <a:cubicBezTo>
                      <a:pt x="28" y="188"/>
                      <a:pt x="28" y="193"/>
                      <a:pt x="28" y="198"/>
                    </a:cubicBezTo>
                    <a:cubicBezTo>
                      <a:pt x="28" y="317"/>
                      <a:pt x="73" y="398"/>
                      <a:pt x="146" y="410"/>
                    </a:cubicBezTo>
                    <a:cubicBezTo>
                      <a:pt x="153" y="411"/>
                      <a:pt x="158" y="417"/>
                      <a:pt x="158" y="423"/>
                    </a:cubicBezTo>
                    <a:cubicBezTo>
                      <a:pt x="158" y="644"/>
                      <a:pt x="158" y="644"/>
                      <a:pt x="158" y="644"/>
                    </a:cubicBezTo>
                    <a:cubicBezTo>
                      <a:pt x="158" y="649"/>
                      <a:pt x="156" y="653"/>
                      <a:pt x="152" y="656"/>
                    </a:cubicBezTo>
                    <a:cubicBezTo>
                      <a:pt x="108" y="683"/>
                      <a:pt x="108" y="683"/>
                      <a:pt x="108" y="683"/>
                    </a:cubicBezTo>
                    <a:cubicBezTo>
                      <a:pt x="220" y="683"/>
                      <a:pt x="220" y="683"/>
                      <a:pt x="220" y="683"/>
                    </a:cubicBezTo>
                    <a:cubicBezTo>
                      <a:pt x="177" y="656"/>
                      <a:pt x="177" y="656"/>
                      <a:pt x="177" y="656"/>
                    </a:cubicBezTo>
                    <a:cubicBezTo>
                      <a:pt x="173" y="653"/>
                      <a:pt x="170" y="649"/>
                      <a:pt x="170" y="644"/>
                    </a:cubicBezTo>
                    <a:cubicBezTo>
                      <a:pt x="170" y="423"/>
                      <a:pt x="170" y="423"/>
                      <a:pt x="170" y="423"/>
                    </a:cubicBezTo>
                    <a:cubicBezTo>
                      <a:pt x="170" y="417"/>
                      <a:pt x="175" y="411"/>
                      <a:pt x="182" y="410"/>
                    </a:cubicBezTo>
                    <a:cubicBezTo>
                      <a:pt x="255" y="398"/>
                      <a:pt x="300" y="317"/>
                      <a:pt x="300" y="198"/>
                    </a:cubicBezTo>
                    <a:cubicBezTo>
                      <a:pt x="300" y="193"/>
                      <a:pt x="300" y="188"/>
                      <a:pt x="300" y="179"/>
                    </a:cubicBezTo>
                    <a:cubicBezTo>
                      <a:pt x="300" y="160"/>
                      <a:pt x="299" y="123"/>
                      <a:pt x="298" y="28"/>
                    </a:cubicBezTo>
                    <a:cubicBezTo>
                      <a:pt x="120" y="28"/>
                      <a:pt x="120" y="28"/>
                      <a:pt x="120" y="28"/>
                    </a:cubicBezTo>
                    <a:cubicBezTo>
                      <a:pt x="112" y="28"/>
                      <a:pt x="106" y="22"/>
                      <a:pt x="106" y="14"/>
                    </a:cubicBezTo>
                    <a:cubicBezTo>
                      <a:pt x="106" y="7"/>
                      <a:pt x="112" y="0"/>
                      <a:pt x="120" y="0"/>
                    </a:cubicBezTo>
                    <a:cubicBezTo>
                      <a:pt x="312" y="0"/>
                      <a:pt x="312" y="0"/>
                      <a:pt x="312" y="0"/>
                    </a:cubicBezTo>
                    <a:cubicBezTo>
                      <a:pt x="320" y="0"/>
                      <a:pt x="326" y="7"/>
                      <a:pt x="326" y="14"/>
                    </a:cubicBezTo>
                    <a:cubicBezTo>
                      <a:pt x="327" y="119"/>
                      <a:pt x="328" y="159"/>
                      <a:pt x="328" y="179"/>
                    </a:cubicBezTo>
                    <a:cubicBezTo>
                      <a:pt x="328" y="188"/>
                      <a:pt x="328" y="193"/>
                      <a:pt x="328" y="198"/>
                    </a:cubicBezTo>
                    <a:cubicBezTo>
                      <a:pt x="328" y="326"/>
                      <a:pt x="279" y="415"/>
                      <a:pt x="198" y="435"/>
                    </a:cubicBezTo>
                    <a:cubicBezTo>
                      <a:pt x="198" y="636"/>
                      <a:pt x="198" y="636"/>
                      <a:pt x="198" y="636"/>
                    </a:cubicBezTo>
                    <a:cubicBezTo>
                      <a:pt x="276" y="685"/>
                      <a:pt x="276" y="685"/>
                      <a:pt x="276" y="685"/>
                    </a:cubicBezTo>
                    <a:cubicBezTo>
                      <a:pt x="281" y="689"/>
                      <a:pt x="283" y="695"/>
                      <a:pt x="282" y="701"/>
                    </a:cubicBezTo>
                    <a:cubicBezTo>
                      <a:pt x="280" y="707"/>
                      <a:pt x="274" y="711"/>
                      <a:pt x="268" y="7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grpSp>
        <p:nvGrpSpPr>
          <p:cNvPr id="27" name="그룹 26">
            <a:extLst>
              <a:ext uri="{FF2B5EF4-FFF2-40B4-BE49-F238E27FC236}">
                <a16:creationId xmlns:a16="http://schemas.microsoft.com/office/drawing/2014/main" id="{4BBE6631-DE7A-4ABF-A41C-7D970C8AA12B}"/>
              </a:ext>
            </a:extLst>
          </p:cNvPr>
          <p:cNvGrpSpPr/>
          <p:nvPr/>
        </p:nvGrpSpPr>
        <p:grpSpPr>
          <a:xfrm>
            <a:off x="6637363" y="3183390"/>
            <a:ext cx="2985516" cy="1017379"/>
            <a:chOff x="6637363" y="3183390"/>
            <a:chExt cx="2985516" cy="1017379"/>
          </a:xfrm>
        </p:grpSpPr>
        <p:grpSp>
          <p:nvGrpSpPr>
            <p:cNvPr id="32" name="그룹 31">
              <a:extLst>
                <a:ext uri="{FF2B5EF4-FFF2-40B4-BE49-F238E27FC236}">
                  <a16:creationId xmlns:a16="http://schemas.microsoft.com/office/drawing/2014/main" id="{19E3E288-5BA0-49E9-B5FB-624FD106E695}"/>
                </a:ext>
              </a:extLst>
            </p:cNvPr>
            <p:cNvGrpSpPr/>
            <p:nvPr/>
          </p:nvGrpSpPr>
          <p:grpSpPr>
            <a:xfrm>
              <a:off x="6836430" y="3204103"/>
              <a:ext cx="2786449" cy="996666"/>
              <a:chOff x="5312430" y="3204103"/>
              <a:chExt cx="2786449" cy="996666"/>
            </a:xfrm>
            <a:solidFill>
              <a:schemeClr val="bg1"/>
            </a:solidFill>
          </p:grpSpPr>
          <p:sp>
            <p:nvSpPr>
              <p:cNvPr id="39" name="모서리가 둥근 직사각형 108">
                <a:extLst>
                  <a:ext uri="{FF2B5EF4-FFF2-40B4-BE49-F238E27FC236}">
                    <a16:creationId xmlns:a16="http://schemas.microsoft.com/office/drawing/2014/main" id="{8797CE3E-8891-4CBF-894A-DB422367BC46}"/>
                  </a:ext>
                </a:extLst>
              </p:cNvPr>
              <p:cNvSpPr/>
              <p:nvPr/>
            </p:nvSpPr>
            <p:spPr>
              <a:xfrm flipH="1">
                <a:off x="5434583" y="3204103"/>
                <a:ext cx="2664296" cy="9966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이등변 삼각형 39">
                <a:extLst>
                  <a:ext uri="{FF2B5EF4-FFF2-40B4-BE49-F238E27FC236}">
                    <a16:creationId xmlns:a16="http://schemas.microsoft.com/office/drawing/2014/main" id="{F513FB31-5B91-4DBE-9455-1CD878AF9D6F}"/>
                  </a:ext>
                </a:extLst>
              </p:cNvPr>
              <p:cNvSpPr/>
              <p:nvPr/>
            </p:nvSpPr>
            <p:spPr>
              <a:xfrm rot="16200000" flipH="1">
                <a:off x="5259404" y="3641361"/>
                <a:ext cx="228206" cy="12215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6" name="직사각형 155">
              <a:extLst>
                <a:ext uri="{FF2B5EF4-FFF2-40B4-BE49-F238E27FC236}">
                  <a16:creationId xmlns:a16="http://schemas.microsoft.com/office/drawing/2014/main" id="{D0DAC591-7145-453A-ACC4-E49CB7A8F099}"/>
                </a:ext>
              </a:extLst>
            </p:cNvPr>
            <p:cNvSpPr/>
            <p:nvPr/>
          </p:nvSpPr>
          <p:spPr>
            <a:xfrm>
              <a:off x="8974806" y="3204103"/>
              <a:ext cx="648072" cy="9966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sp>
          <p:nvSpPr>
            <p:cNvPr id="34" name="직사각형 33">
              <a:extLst>
                <a:ext uri="{FF2B5EF4-FFF2-40B4-BE49-F238E27FC236}">
                  <a16:creationId xmlns:a16="http://schemas.microsoft.com/office/drawing/2014/main" id="{5FDC909B-18BA-4910-9E51-6BFF997B5B16}"/>
                </a:ext>
              </a:extLst>
            </p:cNvPr>
            <p:cNvSpPr/>
            <p:nvPr/>
          </p:nvSpPr>
          <p:spPr>
            <a:xfrm flipH="1">
              <a:off x="7014436" y="3682333"/>
              <a:ext cx="1886907" cy="248338"/>
            </a:xfrm>
            <a:prstGeom prst="rect">
              <a:avLst/>
            </a:prstGeom>
          </p:spPr>
          <p:txBody>
            <a:bodyPr wrap="square">
              <a:spAutoFit/>
            </a:bodyPr>
            <a:lstStyle/>
            <a:p>
              <a:pPr algn="ctr">
                <a:lnSpc>
                  <a:spcPts val="1200"/>
                </a:lnSpc>
              </a:pPr>
              <a:r>
                <a:rPr lang="en-US" altLang="ko-KR" sz="1200" dirty="0">
                  <a:solidFill>
                    <a:schemeClr val="tx1">
                      <a:lumMod val="75000"/>
                      <a:lumOff val="25000"/>
                    </a:schemeClr>
                  </a:solidFill>
                  <a:hlinkClick r:id="rId3"/>
                </a:rPr>
                <a:t>AWS Host Name</a:t>
              </a:r>
              <a:endParaRPr lang="en-US" altLang="ko-KR" sz="1200" dirty="0">
                <a:solidFill>
                  <a:schemeClr val="tx1">
                    <a:lumMod val="75000"/>
                    <a:lumOff val="25000"/>
                  </a:schemeClr>
                </a:solidFill>
              </a:endParaRPr>
            </a:p>
          </p:txBody>
        </p:sp>
        <p:sp>
          <p:nvSpPr>
            <p:cNvPr id="35" name="직사각형 34">
              <a:extLst>
                <a:ext uri="{FF2B5EF4-FFF2-40B4-BE49-F238E27FC236}">
                  <a16:creationId xmlns:a16="http://schemas.microsoft.com/office/drawing/2014/main" id="{471929D6-EDF0-4917-8021-0E075E13009B}"/>
                </a:ext>
              </a:extLst>
            </p:cNvPr>
            <p:cNvSpPr/>
            <p:nvPr/>
          </p:nvSpPr>
          <p:spPr>
            <a:xfrm flipH="1">
              <a:off x="6637363" y="3183390"/>
              <a:ext cx="2431115" cy="437043"/>
            </a:xfrm>
            <a:prstGeom prst="rect">
              <a:avLst/>
            </a:prstGeom>
          </p:spPr>
          <p:txBody>
            <a:bodyPr wrap="square">
              <a:spAutoFit/>
            </a:bodyPr>
            <a:lstStyle/>
            <a:p>
              <a:pPr algn="r">
                <a:lnSpc>
                  <a:spcPct val="120000"/>
                </a:lnSpc>
                <a:defRPr/>
              </a:pPr>
              <a:r>
                <a:rPr lang="en-US" altLang="ko-KR" sz="2000" b="1" dirty="0">
                  <a:solidFill>
                    <a:schemeClr val="accent2"/>
                  </a:solidFill>
                  <a:latin typeface="Calibri" panose="020F0502020204030204" pitchFamily="34" charset="0"/>
                </a:rPr>
                <a:t>Database Endpoint</a:t>
              </a:r>
              <a:endParaRPr lang="ko-KR" altLang="en-US" sz="2000" b="1" dirty="0">
                <a:solidFill>
                  <a:schemeClr val="accent2"/>
                </a:solidFill>
                <a:latin typeface="Calibri" panose="020F0502020204030204" pitchFamily="34" charset="0"/>
              </a:endParaRPr>
            </a:p>
          </p:txBody>
        </p:sp>
        <p:grpSp>
          <p:nvGrpSpPr>
            <p:cNvPr id="130" name="그룹 129">
              <a:extLst>
                <a:ext uri="{FF2B5EF4-FFF2-40B4-BE49-F238E27FC236}">
                  <a16:creationId xmlns:a16="http://schemas.microsoft.com/office/drawing/2014/main" id="{8C7E0A93-E6D9-46A1-92C0-F27797592D81}"/>
                </a:ext>
              </a:extLst>
            </p:cNvPr>
            <p:cNvGrpSpPr/>
            <p:nvPr/>
          </p:nvGrpSpPr>
          <p:grpSpPr>
            <a:xfrm>
              <a:off x="9120643" y="3429000"/>
              <a:ext cx="356399" cy="515841"/>
              <a:chOff x="6503988" y="2165350"/>
              <a:chExt cx="723900" cy="1047750"/>
            </a:xfrm>
            <a:solidFill>
              <a:schemeClr val="bg1"/>
            </a:solidFill>
          </p:grpSpPr>
          <p:sp>
            <p:nvSpPr>
              <p:cNvPr id="131" name="Rectangle 18">
                <a:extLst>
                  <a:ext uri="{FF2B5EF4-FFF2-40B4-BE49-F238E27FC236}">
                    <a16:creationId xmlns:a16="http://schemas.microsoft.com/office/drawing/2014/main" id="{049B41AF-B410-489F-B352-AB646636F837}"/>
                  </a:ext>
                </a:extLst>
              </p:cNvPr>
              <p:cNvSpPr>
                <a:spLocks noChangeArrowheads="1"/>
              </p:cNvSpPr>
              <p:nvPr/>
            </p:nvSpPr>
            <p:spPr bwMode="auto">
              <a:xfrm>
                <a:off x="6597650" y="2235200"/>
                <a:ext cx="122238"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2" name="Freeform 41">
                <a:extLst>
                  <a:ext uri="{FF2B5EF4-FFF2-40B4-BE49-F238E27FC236}">
                    <a16:creationId xmlns:a16="http://schemas.microsoft.com/office/drawing/2014/main" id="{2BE5B913-24F0-4EA2-B0EA-7E23B0C5E578}"/>
                  </a:ext>
                </a:extLst>
              </p:cNvPr>
              <p:cNvSpPr>
                <a:spLocks/>
              </p:cNvSpPr>
              <p:nvPr/>
            </p:nvSpPr>
            <p:spPr bwMode="auto">
              <a:xfrm>
                <a:off x="6880225" y="2592388"/>
                <a:ext cx="315913" cy="228600"/>
              </a:xfrm>
              <a:custGeom>
                <a:avLst/>
                <a:gdLst>
                  <a:gd name="T0" fmla="*/ 30 w 274"/>
                  <a:gd name="T1" fmla="*/ 0 h 197"/>
                  <a:gd name="T2" fmla="*/ 243 w 274"/>
                  <a:gd name="T3" fmla="*/ 0 h 197"/>
                  <a:gd name="T4" fmla="*/ 137 w 274"/>
                  <a:gd name="T5" fmla="*/ 197 h 197"/>
                  <a:gd name="T6" fmla="*/ 30 w 274"/>
                  <a:gd name="T7" fmla="*/ 0 h 197"/>
                </a:gdLst>
                <a:ahLst/>
                <a:cxnLst>
                  <a:cxn ang="0">
                    <a:pos x="T0" y="T1"/>
                  </a:cxn>
                  <a:cxn ang="0">
                    <a:pos x="T2" y="T3"/>
                  </a:cxn>
                  <a:cxn ang="0">
                    <a:pos x="T4" y="T5"/>
                  </a:cxn>
                  <a:cxn ang="0">
                    <a:pos x="T6" y="T7"/>
                  </a:cxn>
                </a:cxnLst>
                <a:rect l="0" t="0" r="r" b="b"/>
                <a:pathLst>
                  <a:path w="274" h="197">
                    <a:moveTo>
                      <a:pt x="30" y="0"/>
                    </a:moveTo>
                    <a:cubicBezTo>
                      <a:pt x="243" y="0"/>
                      <a:pt x="243" y="0"/>
                      <a:pt x="243" y="0"/>
                    </a:cubicBezTo>
                    <a:cubicBezTo>
                      <a:pt x="243" y="0"/>
                      <a:pt x="274" y="197"/>
                      <a:pt x="137" y="197"/>
                    </a:cubicBezTo>
                    <a:cubicBezTo>
                      <a:pt x="0" y="197"/>
                      <a:pt x="30" y="0"/>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3" name="Rectangle 43">
                <a:extLst>
                  <a:ext uri="{FF2B5EF4-FFF2-40B4-BE49-F238E27FC236}">
                    <a16:creationId xmlns:a16="http://schemas.microsoft.com/office/drawing/2014/main" id="{64FC9845-B338-4D58-966A-5A14D70180A1}"/>
                  </a:ext>
                </a:extLst>
              </p:cNvPr>
              <p:cNvSpPr>
                <a:spLocks noChangeArrowheads="1"/>
              </p:cNvSpPr>
              <p:nvPr/>
            </p:nvSpPr>
            <p:spPr bwMode="auto">
              <a:xfrm>
                <a:off x="6521450" y="2816225"/>
                <a:ext cx="274638" cy="231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4" name="Freeform 44">
                <a:extLst>
                  <a:ext uri="{FF2B5EF4-FFF2-40B4-BE49-F238E27FC236}">
                    <a16:creationId xmlns:a16="http://schemas.microsoft.com/office/drawing/2014/main" id="{9A341CD8-F330-4942-B47C-F918758E942E}"/>
                  </a:ext>
                </a:extLst>
              </p:cNvPr>
              <p:cNvSpPr>
                <a:spLocks/>
              </p:cNvSpPr>
              <p:nvPr/>
            </p:nvSpPr>
            <p:spPr bwMode="auto">
              <a:xfrm>
                <a:off x="6503988" y="2165350"/>
                <a:ext cx="307975" cy="1047750"/>
              </a:xfrm>
              <a:custGeom>
                <a:avLst/>
                <a:gdLst>
                  <a:gd name="T0" fmla="*/ 240 w 266"/>
                  <a:gd name="T1" fmla="*/ 905 h 905"/>
                  <a:gd name="T2" fmla="*/ 26 w 266"/>
                  <a:gd name="T3" fmla="*/ 905 h 905"/>
                  <a:gd name="T4" fmla="*/ 0 w 266"/>
                  <a:gd name="T5" fmla="*/ 879 h 905"/>
                  <a:gd name="T6" fmla="*/ 0 w 266"/>
                  <a:gd name="T7" fmla="*/ 368 h 905"/>
                  <a:gd name="T8" fmla="*/ 13 w 266"/>
                  <a:gd name="T9" fmla="*/ 322 h 905"/>
                  <a:gd name="T10" fmla="*/ 32 w 266"/>
                  <a:gd name="T11" fmla="*/ 316 h 905"/>
                  <a:gd name="T12" fmla="*/ 37 w 266"/>
                  <a:gd name="T13" fmla="*/ 335 h 905"/>
                  <a:gd name="T14" fmla="*/ 28 w 266"/>
                  <a:gd name="T15" fmla="*/ 368 h 905"/>
                  <a:gd name="T16" fmla="*/ 28 w 266"/>
                  <a:gd name="T17" fmla="*/ 877 h 905"/>
                  <a:gd name="T18" fmla="*/ 238 w 266"/>
                  <a:gd name="T19" fmla="*/ 877 h 905"/>
                  <a:gd name="T20" fmla="*/ 238 w 266"/>
                  <a:gd name="T21" fmla="*/ 368 h 905"/>
                  <a:gd name="T22" fmla="*/ 180 w 266"/>
                  <a:gd name="T23" fmla="*/ 295 h 905"/>
                  <a:gd name="T24" fmla="*/ 172 w 266"/>
                  <a:gd name="T25" fmla="*/ 282 h 905"/>
                  <a:gd name="T26" fmla="*/ 172 w 266"/>
                  <a:gd name="T27" fmla="*/ 28 h 905"/>
                  <a:gd name="T28" fmla="*/ 94 w 266"/>
                  <a:gd name="T29" fmla="*/ 28 h 905"/>
                  <a:gd name="T30" fmla="*/ 94 w 266"/>
                  <a:gd name="T31" fmla="*/ 282 h 905"/>
                  <a:gd name="T32" fmla="*/ 86 w 266"/>
                  <a:gd name="T33" fmla="*/ 295 h 905"/>
                  <a:gd name="T34" fmla="*/ 58 w 266"/>
                  <a:gd name="T35" fmla="*/ 311 h 905"/>
                  <a:gd name="T36" fmla="*/ 38 w 266"/>
                  <a:gd name="T37" fmla="*/ 309 h 905"/>
                  <a:gd name="T38" fmla="*/ 40 w 266"/>
                  <a:gd name="T39" fmla="*/ 289 h 905"/>
                  <a:gd name="T40" fmla="*/ 66 w 266"/>
                  <a:gd name="T41" fmla="*/ 272 h 905"/>
                  <a:gd name="T42" fmla="*/ 66 w 266"/>
                  <a:gd name="T43" fmla="*/ 25 h 905"/>
                  <a:gd name="T44" fmla="*/ 92 w 266"/>
                  <a:gd name="T45" fmla="*/ 0 h 905"/>
                  <a:gd name="T46" fmla="*/ 174 w 266"/>
                  <a:gd name="T47" fmla="*/ 0 h 905"/>
                  <a:gd name="T48" fmla="*/ 200 w 266"/>
                  <a:gd name="T49" fmla="*/ 25 h 905"/>
                  <a:gd name="T50" fmla="*/ 200 w 266"/>
                  <a:gd name="T51" fmla="*/ 272 h 905"/>
                  <a:gd name="T52" fmla="*/ 266 w 266"/>
                  <a:gd name="T53" fmla="*/ 368 h 905"/>
                  <a:gd name="T54" fmla="*/ 266 w 266"/>
                  <a:gd name="T55" fmla="*/ 879 h 905"/>
                  <a:gd name="T56" fmla="*/ 240 w 266"/>
                  <a:gd name="T57" fmla="*/ 905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905">
                    <a:moveTo>
                      <a:pt x="240" y="905"/>
                    </a:moveTo>
                    <a:cubicBezTo>
                      <a:pt x="26" y="905"/>
                      <a:pt x="26" y="905"/>
                      <a:pt x="26" y="905"/>
                    </a:cubicBezTo>
                    <a:cubicBezTo>
                      <a:pt x="12" y="905"/>
                      <a:pt x="0" y="893"/>
                      <a:pt x="0" y="879"/>
                    </a:cubicBezTo>
                    <a:cubicBezTo>
                      <a:pt x="0" y="368"/>
                      <a:pt x="0" y="368"/>
                      <a:pt x="0" y="368"/>
                    </a:cubicBezTo>
                    <a:cubicBezTo>
                      <a:pt x="0" y="352"/>
                      <a:pt x="4" y="336"/>
                      <a:pt x="13" y="322"/>
                    </a:cubicBezTo>
                    <a:cubicBezTo>
                      <a:pt x="16" y="315"/>
                      <a:pt x="25" y="313"/>
                      <a:pt x="32" y="316"/>
                    </a:cubicBezTo>
                    <a:cubicBezTo>
                      <a:pt x="38" y="320"/>
                      <a:pt x="41" y="329"/>
                      <a:pt x="37" y="335"/>
                    </a:cubicBezTo>
                    <a:cubicBezTo>
                      <a:pt x="31" y="346"/>
                      <a:pt x="28" y="357"/>
                      <a:pt x="28" y="368"/>
                    </a:cubicBezTo>
                    <a:cubicBezTo>
                      <a:pt x="28" y="877"/>
                      <a:pt x="28" y="877"/>
                      <a:pt x="28" y="877"/>
                    </a:cubicBezTo>
                    <a:cubicBezTo>
                      <a:pt x="238" y="877"/>
                      <a:pt x="238" y="877"/>
                      <a:pt x="238" y="877"/>
                    </a:cubicBezTo>
                    <a:cubicBezTo>
                      <a:pt x="238" y="368"/>
                      <a:pt x="238" y="368"/>
                      <a:pt x="238" y="368"/>
                    </a:cubicBezTo>
                    <a:cubicBezTo>
                      <a:pt x="238" y="337"/>
                      <a:pt x="216" y="309"/>
                      <a:pt x="180" y="295"/>
                    </a:cubicBezTo>
                    <a:cubicBezTo>
                      <a:pt x="175" y="292"/>
                      <a:pt x="172" y="287"/>
                      <a:pt x="172" y="282"/>
                    </a:cubicBezTo>
                    <a:cubicBezTo>
                      <a:pt x="172" y="28"/>
                      <a:pt x="172" y="28"/>
                      <a:pt x="172" y="28"/>
                    </a:cubicBezTo>
                    <a:cubicBezTo>
                      <a:pt x="94" y="28"/>
                      <a:pt x="94" y="28"/>
                      <a:pt x="94" y="28"/>
                    </a:cubicBezTo>
                    <a:cubicBezTo>
                      <a:pt x="94" y="282"/>
                      <a:pt x="94" y="282"/>
                      <a:pt x="94" y="282"/>
                    </a:cubicBezTo>
                    <a:cubicBezTo>
                      <a:pt x="94" y="287"/>
                      <a:pt x="91" y="292"/>
                      <a:pt x="86" y="295"/>
                    </a:cubicBezTo>
                    <a:cubicBezTo>
                      <a:pt x="75" y="299"/>
                      <a:pt x="66" y="304"/>
                      <a:pt x="58" y="311"/>
                    </a:cubicBezTo>
                    <a:cubicBezTo>
                      <a:pt x="52" y="316"/>
                      <a:pt x="43" y="315"/>
                      <a:pt x="38" y="309"/>
                    </a:cubicBezTo>
                    <a:cubicBezTo>
                      <a:pt x="33" y="303"/>
                      <a:pt x="34" y="294"/>
                      <a:pt x="40" y="289"/>
                    </a:cubicBezTo>
                    <a:cubicBezTo>
                      <a:pt x="48" y="283"/>
                      <a:pt x="57" y="277"/>
                      <a:pt x="66" y="272"/>
                    </a:cubicBezTo>
                    <a:cubicBezTo>
                      <a:pt x="66" y="25"/>
                      <a:pt x="66" y="25"/>
                      <a:pt x="66" y="25"/>
                    </a:cubicBezTo>
                    <a:cubicBezTo>
                      <a:pt x="66" y="11"/>
                      <a:pt x="78" y="0"/>
                      <a:pt x="92" y="0"/>
                    </a:cubicBezTo>
                    <a:cubicBezTo>
                      <a:pt x="174" y="0"/>
                      <a:pt x="174" y="0"/>
                      <a:pt x="174" y="0"/>
                    </a:cubicBezTo>
                    <a:cubicBezTo>
                      <a:pt x="188" y="0"/>
                      <a:pt x="200" y="11"/>
                      <a:pt x="200" y="25"/>
                    </a:cubicBezTo>
                    <a:cubicBezTo>
                      <a:pt x="200" y="272"/>
                      <a:pt x="200" y="272"/>
                      <a:pt x="200" y="272"/>
                    </a:cubicBezTo>
                    <a:cubicBezTo>
                      <a:pt x="241" y="292"/>
                      <a:pt x="266" y="328"/>
                      <a:pt x="266" y="368"/>
                    </a:cubicBezTo>
                    <a:cubicBezTo>
                      <a:pt x="266" y="879"/>
                      <a:pt x="266" y="879"/>
                      <a:pt x="266" y="879"/>
                    </a:cubicBezTo>
                    <a:cubicBezTo>
                      <a:pt x="266" y="893"/>
                      <a:pt x="254" y="905"/>
                      <a:pt x="240" y="9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5" name="Freeform 46">
                <a:extLst>
                  <a:ext uri="{FF2B5EF4-FFF2-40B4-BE49-F238E27FC236}">
                    <a16:creationId xmlns:a16="http://schemas.microsoft.com/office/drawing/2014/main" id="{9ACEE4B7-AA65-41A5-9919-5BC0A60E56CF}"/>
                  </a:ext>
                </a:extLst>
              </p:cNvPr>
              <p:cNvSpPr>
                <a:spLocks/>
              </p:cNvSpPr>
              <p:nvPr/>
            </p:nvSpPr>
            <p:spPr bwMode="auto">
              <a:xfrm>
                <a:off x="6848475" y="2471738"/>
                <a:ext cx="379413" cy="733425"/>
              </a:xfrm>
              <a:custGeom>
                <a:avLst/>
                <a:gdLst>
                  <a:gd name="T0" fmla="*/ 268 w 328"/>
                  <a:gd name="T1" fmla="*/ 634 h 634"/>
                  <a:gd name="T2" fmla="*/ 60 w 328"/>
                  <a:gd name="T3" fmla="*/ 634 h 634"/>
                  <a:gd name="T4" fmla="*/ 47 w 328"/>
                  <a:gd name="T5" fmla="*/ 624 h 634"/>
                  <a:gd name="T6" fmla="*/ 53 w 328"/>
                  <a:gd name="T7" fmla="*/ 608 h 634"/>
                  <a:gd name="T8" fmla="*/ 130 w 328"/>
                  <a:gd name="T9" fmla="*/ 559 h 634"/>
                  <a:gd name="T10" fmla="*/ 130 w 328"/>
                  <a:gd name="T11" fmla="*/ 358 h 634"/>
                  <a:gd name="T12" fmla="*/ 0 w 328"/>
                  <a:gd name="T13" fmla="*/ 120 h 634"/>
                  <a:gd name="T14" fmla="*/ 1 w 328"/>
                  <a:gd name="T15" fmla="*/ 92 h 634"/>
                  <a:gd name="T16" fmla="*/ 2 w 328"/>
                  <a:gd name="T17" fmla="*/ 14 h 634"/>
                  <a:gd name="T18" fmla="*/ 16 w 328"/>
                  <a:gd name="T19" fmla="*/ 0 h 634"/>
                  <a:gd name="T20" fmla="*/ 69 w 328"/>
                  <a:gd name="T21" fmla="*/ 0 h 634"/>
                  <a:gd name="T22" fmla="*/ 83 w 328"/>
                  <a:gd name="T23" fmla="*/ 14 h 634"/>
                  <a:gd name="T24" fmla="*/ 69 w 328"/>
                  <a:gd name="T25" fmla="*/ 28 h 634"/>
                  <a:gd name="T26" fmla="*/ 30 w 328"/>
                  <a:gd name="T27" fmla="*/ 28 h 634"/>
                  <a:gd name="T28" fmla="*/ 29 w 328"/>
                  <a:gd name="T29" fmla="*/ 93 h 634"/>
                  <a:gd name="T30" fmla="*/ 28 w 328"/>
                  <a:gd name="T31" fmla="*/ 120 h 634"/>
                  <a:gd name="T32" fmla="*/ 146 w 328"/>
                  <a:gd name="T33" fmla="*/ 332 h 634"/>
                  <a:gd name="T34" fmla="*/ 158 w 328"/>
                  <a:gd name="T35" fmla="*/ 346 h 634"/>
                  <a:gd name="T36" fmla="*/ 158 w 328"/>
                  <a:gd name="T37" fmla="*/ 566 h 634"/>
                  <a:gd name="T38" fmla="*/ 152 w 328"/>
                  <a:gd name="T39" fmla="*/ 578 h 634"/>
                  <a:gd name="T40" fmla="*/ 108 w 328"/>
                  <a:gd name="T41" fmla="*/ 606 h 634"/>
                  <a:gd name="T42" fmla="*/ 220 w 328"/>
                  <a:gd name="T43" fmla="*/ 606 h 634"/>
                  <a:gd name="T44" fmla="*/ 177 w 328"/>
                  <a:gd name="T45" fmla="*/ 578 h 634"/>
                  <a:gd name="T46" fmla="*/ 170 w 328"/>
                  <a:gd name="T47" fmla="*/ 566 h 634"/>
                  <a:gd name="T48" fmla="*/ 170 w 328"/>
                  <a:gd name="T49" fmla="*/ 346 h 634"/>
                  <a:gd name="T50" fmla="*/ 182 w 328"/>
                  <a:gd name="T51" fmla="*/ 332 h 634"/>
                  <a:gd name="T52" fmla="*/ 300 w 328"/>
                  <a:gd name="T53" fmla="*/ 120 h 634"/>
                  <a:gd name="T54" fmla="*/ 300 w 328"/>
                  <a:gd name="T55" fmla="*/ 93 h 634"/>
                  <a:gd name="T56" fmla="*/ 298 w 328"/>
                  <a:gd name="T57" fmla="*/ 28 h 634"/>
                  <a:gd name="T58" fmla="*/ 129 w 328"/>
                  <a:gd name="T59" fmla="*/ 28 h 634"/>
                  <a:gd name="T60" fmla="*/ 115 w 328"/>
                  <a:gd name="T61" fmla="*/ 14 h 634"/>
                  <a:gd name="T62" fmla="*/ 129 w 328"/>
                  <a:gd name="T63" fmla="*/ 0 h 634"/>
                  <a:gd name="T64" fmla="*/ 312 w 328"/>
                  <a:gd name="T65" fmla="*/ 0 h 634"/>
                  <a:gd name="T66" fmla="*/ 326 w 328"/>
                  <a:gd name="T67" fmla="*/ 14 h 634"/>
                  <a:gd name="T68" fmla="*/ 328 w 328"/>
                  <a:gd name="T69" fmla="*/ 92 h 634"/>
                  <a:gd name="T70" fmla="*/ 328 w 328"/>
                  <a:gd name="T71" fmla="*/ 120 h 634"/>
                  <a:gd name="T72" fmla="*/ 198 w 328"/>
                  <a:gd name="T73" fmla="*/ 358 h 634"/>
                  <a:gd name="T74" fmla="*/ 198 w 328"/>
                  <a:gd name="T75" fmla="*/ 559 h 634"/>
                  <a:gd name="T76" fmla="*/ 276 w 328"/>
                  <a:gd name="T77" fmla="*/ 608 h 634"/>
                  <a:gd name="T78" fmla="*/ 282 w 328"/>
                  <a:gd name="T79" fmla="*/ 624 h 634"/>
                  <a:gd name="T80" fmla="*/ 268 w 328"/>
                  <a:gd name="T81" fmla="*/ 634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634">
                    <a:moveTo>
                      <a:pt x="268" y="634"/>
                    </a:moveTo>
                    <a:cubicBezTo>
                      <a:pt x="60" y="634"/>
                      <a:pt x="60" y="634"/>
                      <a:pt x="60" y="634"/>
                    </a:cubicBezTo>
                    <a:cubicBezTo>
                      <a:pt x="54" y="634"/>
                      <a:pt x="48" y="630"/>
                      <a:pt x="47" y="624"/>
                    </a:cubicBezTo>
                    <a:cubicBezTo>
                      <a:pt x="45" y="618"/>
                      <a:pt x="47" y="611"/>
                      <a:pt x="53" y="608"/>
                    </a:cubicBezTo>
                    <a:cubicBezTo>
                      <a:pt x="130" y="559"/>
                      <a:pt x="130" y="559"/>
                      <a:pt x="130" y="559"/>
                    </a:cubicBezTo>
                    <a:cubicBezTo>
                      <a:pt x="130" y="358"/>
                      <a:pt x="130" y="358"/>
                      <a:pt x="130" y="358"/>
                    </a:cubicBezTo>
                    <a:cubicBezTo>
                      <a:pt x="50" y="338"/>
                      <a:pt x="0" y="248"/>
                      <a:pt x="0" y="120"/>
                    </a:cubicBezTo>
                    <a:cubicBezTo>
                      <a:pt x="0" y="113"/>
                      <a:pt x="0" y="106"/>
                      <a:pt x="1" y="92"/>
                    </a:cubicBezTo>
                    <a:cubicBezTo>
                      <a:pt x="1" y="77"/>
                      <a:pt x="1" y="54"/>
                      <a:pt x="2" y="14"/>
                    </a:cubicBezTo>
                    <a:cubicBezTo>
                      <a:pt x="2" y="7"/>
                      <a:pt x="8" y="0"/>
                      <a:pt x="16" y="0"/>
                    </a:cubicBezTo>
                    <a:cubicBezTo>
                      <a:pt x="69" y="0"/>
                      <a:pt x="69" y="0"/>
                      <a:pt x="69" y="0"/>
                    </a:cubicBezTo>
                    <a:cubicBezTo>
                      <a:pt x="76" y="0"/>
                      <a:pt x="83" y="7"/>
                      <a:pt x="83" y="14"/>
                    </a:cubicBezTo>
                    <a:cubicBezTo>
                      <a:pt x="83" y="22"/>
                      <a:pt x="76" y="28"/>
                      <a:pt x="69" y="28"/>
                    </a:cubicBezTo>
                    <a:cubicBezTo>
                      <a:pt x="30" y="28"/>
                      <a:pt x="30" y="28"/>
                      <a:pt x="30" y="28"/>
                    </a:cubicBezTo>
                    <a:cubicBezTo>
                      <a:pt x="29" y="60"/>
                      <a:pt x="29" y="80"/>
                      <a:pt x="29" y="93"/>
                    </a:cubicBezTo>
                    <a:cubicBezTo>
                      <a:pt x="28" y="107"/>
                      <a:pt x="28" y="113"/>
                      <a:pt x="28" y="120"/>
                    </a:cubicBezTo>
                    <a:cubicBezTo>
                      <a:pt x="28" y="240"/>
                      <a:pt x="73" y="321"/>
                      <a:pt x="146" y="332"/>
                    </a:cubicBezTo>
                    <a:cubicBezTo>
                      <a:pt x="153" y="333"/>
                      <a:pt x="158" y="339"/>
                      <a:pt x="158" y="346"/>
                    </a:cubicBezTo>
                    <a:cubicBezTo>
                      <a:pt x="158" y="566"/>
                      <a:pt x="158" y="566"/>
                      <a:pt x="158" y="566"/>
                    </a:cubicBezTo>
                    <a:cubicBezTo>
                      <a:pt x="158" y="571"/>
                      <a:pt x="156" y="576"/>
                      <a:pt x="152" y="578"/>
                    </a:cubicBezTo>
                    <a:cubicBezTo>
                      <a:pt x="108" y="606"/>
                      <a:pt x="108" y="606"/>
                      <a:pt x="108" y="606"/>
                    </a:cubicBezTo>
                    <a:cubicBezTo>
                      <a:pt x="220" y="606"/>
                      <a:pt x="220" y="606"/>
                      <a:pt x="220" y="606"/>
                    </a:cubicBezTo>
                    <a:cubicBezTo>
                      <a:pt x="177" y="578"/>
                      <a:pt x="177" y="578"/>
                      <a:pt x="177" y="578"/>
                    </a:cubicBezTo>
                    <a:cubicBezTo>
                      <a:pt x="173" y="576"/>
                      <a:pt x="170" y="571"/>
                      <a:pt x="170" y="566"/>
                    </a:cubicBezTo>
                    <a:cubicBezTo>
                      <a:pt x="170" y="346"/>
                      <a:pt x="170" y="346"/>
                      <a:pt x="170" y="346"/>
                    </a:cubicBezTo>
                    <a:cubicBezTo>
                      <a:pt x="170" y="339"/>
                      <a:pt x="175" y="333"/>
                      <a:pt x="182" y="332"/>
                    </a:cubicBezTo>
                    <a:cubicBezTo>
                      <a:pt x="255" y="321"/>
                      <a:pt x="300" y="240"/>
                      <a:pt x="300" y="120"/>
                    </a:cubicBezTo>
                    <a:cubicBezTo>
                      <a:pt x="300" y="113"/>
                      <a:pt x="300" y="107"/>
                      <a:pt x="300" y="93"/>
                    </a:cubicBezTo>
                    <a:cubicBezTo>
                      <a:pt x="299" y="80"/>
                      <a:pt x="299" y="60"/>
                      <a:pt x="298" y="28"/>
                    </a:cubicBezTo>
                    <a:cubicBezTo>
                      <a:pt x="129" y="28"/>
                      <a:pt x="129" y="28"/>
                      <a:pt x="129" y="28"/>
                    </a:cubicBezTo>
                    <a:cubicBezTo>
                      <a:pt x="121" y="28"/>
                      <a:pt x="115" y="22"/>
                      <a:pt x="115" y="14"/>
                    </a:cubicBezTo>
                    <a:cubicBezTo>
                      <a:pt x="115" y="7"/>
                      <a:pt x="121" y="0"/>
                      <a:pt x="129" y="0"/>
                    </a:cubicBezTo>
                    <a:cubicBezTo>
                      <a:pt x="312" y="0"/>
                      <a:pt x="312" y="0"/>
                      <a:pt x="312" y="0"/>
                    </a:cubicBezTo>
                    <a:cubicBezTo>
                      <a:pt x="320" y="0"/>
                      <a:pt x="326" y="7"/>
                      <a:pt x="326" y="14"/>
                    </a:cubicBezTo>
                    <a:cubicBezTo>
                      <a:pt x="327" y="54"/>
                      <a:pt x="327" y="77"/>
                      <a:pt x="328" y="92"/>
                    </a:cubicBezTo>
                    <a:cubicBezTo>
                      <a:pt x="328" y="106"/>
                      <a:pt x="328" y="113"/>
                      <a:pt x="328" y="120"/>
                    </a:cubicBezTo>
                    <a:cubicBezTo>
                      <a:pt x="328" y="248"/>
                      <a:pt x="279" y="338"/>
                      <a:pt x="198" y="358"/>
                    </a:cubicBezTo>
                    <a:cubicBezTo>
                      <a:pt x="198" y="559"/>
                      <a:pt x="198" y="559"/>
                      <a:pt x="198" y="559"/>
                    </a:cubicBezTo>
                    <a:cubicBezTo>
                      <a:pt x="276" y="608"/>
                      <a:pt x="276" y="608"/>
                      <a:pt x="276" y="608"/>
                    </a:cubicBezTo>
                    <a:cubicBezTo>
                      <a:pt x="281" y="611"/>
                      <a:pt x="283" y="618"/>
                      <a:pt x="282" y="624"/>
                    </a:cubicBezTo>
                    <a:cubicBezTo>
                      <a:pt x="280" y="630"/>
                      <a:pt x="274" y="634"/>
                      <a:pt x="268" y="6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grpSp>
        <p:nvGrpSpPr>
          <p:cNvPr id="28" name="그룹 27">
            <a:extLst>
              <a:ext uri="{FF2B5EF4-FFF2-40B4-BE49-F238E27FC236}">
                <a16:creationId xmlns:a16="http://schemas.microsoft.com/office/drawing/2014/main" id="{9AFD5CFB-9071-4172-962A-2A134CEFBD02}"/>
              </a:ext>
            </a:extLst>
          </p:cNvPr>
          <p:cNvGrpSpPr/>
          <p:nvPr/>
        </p:nvGrpSpPr>
        <p:grpSpPr>
          <a:xfrm>
            <a:off x="6836429" y="5378020"/>
            <a:ext cx="2786449" cy="998634"/>
            <a:chOff x="6836429" y="5378020"/>
            <a:chExt cx="2786449" cy="998634"/>
          </a:xfrm>
        </p:grpSpPr>
        <p:grpSp>
          <p:nvGrpSpPr>
            <p:cNvPr id="42" name="그룹 41">
              <a:extLst>
                <a:ext uri="{FF2B5EF4-FFF2-40B4-BE49-F238E27FC236}">
                  <a16:creationId xmlns:a16="http://schemas.microsoft.com/office/drawing/2014/main" id="{2C7D499A-466B-4BD1-BA3B-7DE643589F29}"/>
                </a:ext>
              </a:extLst>
            </p:cNvPr>
            <p:cNvGrpSpPr/>
            <p:nvPr/>
          </p:nvGrpSpPr>
          <p:grpSpPr>
            <a:xfrm>
              <a:off x="6836429" y="5378020"/>
              <a:ext cx="2786449" cy="996666"/>
              <a:chOff x="5312430" y="5326517"/>
              <a:chExt cx="2786449" cy="996666"/>
            </a:xfrm>
            <a:solidFill>
              <a:schemeClr val="bg1"/>
            </a:solidFill>
          </p:grpSpPr>
          <p:sp>
            <p:nvSpPr>
              <p:cNvPr id="51" name="모서리가 둥근 직사각형 117">
                <a:extLst>
                  <a:ext uri="{FF2B5EF4-FFF2-40B4-BE49-F238E27FC236}">
                    <a16:creationId xmlns:a16="http://schemas.microsoft.com/office/drawing/2014/main" id="{692F2F9E-AA31-463F-9D6B-7CD3C51D0C72}"/>
                  </a:ext>
                </a:extLst>
              </p:cNvPr>
              <p:cNvSpPr/>
              <p:nvPr/>
            </p:nvSpPr>
            <p:spPr>
              <a:xfrm flipH="1">
                <a:off x="5434583" y="5326517"/>
                <a:ext cx="2664296" cy="9966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이등변 삼각형 51">
                <a:extLst>
                  <a:ext uri="{FF2B5EF4-FFF2-40B4-BE49-F238E27FC236}">
                    <a16:creationId xmlns:a16="http://schemas.microsoft.com/office/drawing/2014/main" id="{2A5057EF-EC5A-4C6E-B0E8-14B6B1EE42C8}"/>
                  </a:ext>
                </a:extLst>
              </p:cNvPr>
              <p:cNvSpPr/>
              <p:nvPr/>
            </p:nvSpPr>
            <p:spPr>
              <a:xfrm rot="16200000" flipH="1">
                <a:off x="5259404" y="5763775"/>
                <a:ext cx="228206" cy="12215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7" name="직사각형 156">
              <a:extLst>
                <a:ext uri="{FF2B5EF4-FFF2-40B4-BE49-F238E27FC236}">
                  <a16:creationId xmlns:a16="http://schemas.microsoft.com/office/drawing/2014/main" id="{392EC77A-1FFC-4D6E-9E42-3040B41A6079}"/>
                </a:ext>
              </a:extLst>
            </p:cNvPr>
            <p:cNvSpPr/>
            <p:nvPr/>
          </p:nvSpPr>
          <p:spPr>
            <a:xfrm>
              <a:off x="8974806" y="5379988"/>
              <a:ext cx="648072" cy="9966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sp>
          <p:nvSpPr>
            <p:cNvPr id="44" name="직사각형 43">
              <a:extLst>
                <a:ext uri="{FF2B5EF4-FFF2-40B4-BE49-F238E27FC236}">
                  <a16:creationId xmlns:a16="http://schemas.microsoft.com/office/drawing/2014/main" id="{40485922-BCF0-4D8F-90B9-F80BBEDA74FB}"/>
                </a:ext>
              </a:extLst>
            </p:cNvPr>
            <p:cNvSpPr/>
            <p:nvPr/>
          </p:nvSpPr>
          <p:spPr>
            <a:xfrm flipH="1">
              <a:off x="6967109" y="5889850"/>
              <a:ext cx="1886907" cy="248338"/>
            </a:xfrm>
            <a:prstGeom prst="rect">
              <a:avLst/>
            </a:prstGeom>
          </p:spPr>
          <p:txBody>
            <a:bodyPr wrap="square">
              <a:spAutoFit/>
            </a:bodyPr>
            <a:lstStyle/>
            <a:p>
              <a:pPr algn="ctr">
                <a:lnSpc>
                  <a:spcPts val="1200"/>
                </a:lnSpc>
              </a:pPr>
              <a:r>
                <a:rPr lang="en-US" altLang="ko-KR" sz="1200" dirty="0">
                  <a:solidFill>
                    <a:schemeClr val="tx1">
                      <a:lumMod val="75000"/>
                      <a:lumOff val="25000"/>
                    </a:schemeClr>
                  </a:solidFill>
                  <a:latin typeface="+mj-lt"/>
                  <a:hlinkClick r:id="rId4"/>
                </a:rPr>
                <a:t>Git Link</a:t>
              </a:r>
              <a:endParaRPr lang="en-US" altLang="ko-KR" sz="1200" dirty="0">
                <a:solidFill>
                  <a:schemeClr val="tx1">
                    <a:lumMod val="75000"/>
                    <a:lumOff val="25000"/>
                  </a:schemeClr>
                </a:solidFill>
                <a:latin typeface="+mj-lt"/>
              </a:endParaRPr>
            </a:p>
          </p:txBody>
        </p:sp>
        <p:sp>
          <p:nvSpPr>
            <p:cNvPr id="45" name="직사각형 44">
              <a:extLst>
                <a:ext uri="{FF2B5EF4-FFF2-40B4-BE49-F238E27FC236}">
                  <a16:creationId xmlns:a16="http://schemas.microsoft.com/office/drawing/2014/main" id="{AA2CA30E-1A9E-4EA8-B7FD-132C2A750AF3}"/>
                </a:ext>
              </a:extLst>
            </p:cNvPr>
            <p:cNvSpPr/>
            <p:nvPr/>
          </p:nvSpPr>
          <p:spPr>
            <a:xfrm flipH="1">
              <a:off x="7131287" y="5403401"/>
              <a:ext cx="1426994" cy="437043"/>
            </a:xfrm>
            <a:prstGeom prst="rect">
              <a:avLst/>
            </a:prstGeom>
          </p:spPr>
          <p:txBody>
            <a:bodyPr wrap="none">
              <a:spAutoFit/>
            </a:bodyPr>
            <a:lstStyle/>
            <a:p>
              <a:pPr algn="r">
                <a:lnSpc>
                  <a:spcPct val="120000"/>
                </a:lnSpc>
                <a:defRPr/>
              </a:pPr>
              <a:r>
                <a:rPr lang="en-US" altLang="ko-KR" sz="2000" b="1" dirty="0">
                  <a:solidFill>
                    <a:schemeClr val="accent6"/>
                  </a:solidFill>
                  <a:latin typeface="Calibri" panose="020F0502020204030204" pitchFamily="34" charset="0"/>
                </a:rPr>
                <a:t>GitHub Link</a:t>
              </a:r>
              <a:endParaRPr lang="ko-KR" altLang="en-US" sz="2000" b="1" dirty="0">
                <a:solidFill>
                  <a:schemeClr val="accent6"/>
                </a:solidFill>
                <a:latin typeface="Calibri" panose="020F0502020204030204" pitchFamily="34" charset="0"/>
              </a:endParaRPr>
            </a:p>
          </p:txBody>
        </p:sp>
        <p:grpSp>
          <p:nvGrpSpPr>
            <p:cNvPr id="136" name="그룹 135">
              <a:extLst>
                <a:ext uri="{FF2B5EF4-FFF2-40B4-BE49-F238E27FC236}">
                  <a16:creationId xmlns:a16="http://schemas.microsoft.com/office/drawing/2014/main" id="{66920C18-5428-46DE-8E24-E0C8DC17EC9C}"/>
                </a:ext>
              </a:extLst>
            </p:cNvPr>
            <p:cNvGrpSpPr/>
            <p:nvPr/>
          </p:nvGrpSpPr>
          <p:grpSpPr>
            <a:xfrm>
              <a:off x="9091333" y="5632127"/>
              <a:ext cx="397824" cy="490825"/>
              <a:chOff x="5130805" y="3711534"/>
              <a:chExt cx="808038" cy="996938"/>
            </a:xfrm>
            <a:solidFill>
              <a:schemeClr val="bg1"/>
            </a:solidFill>
          </p:grpSpPr>
          <p:sp>
            <p:nvSpPr>
              <p:cNvPr id="137" name="Freeform 150">
                <a:extLst>
                  <a:ext uri="{FF2B5EF4-FFF2-40B4-BE49-F238E27FC236}">
                    <a16:creationId xmlns:a16="http://schemas.microsoft.com/office/drawing/2014/main" id="{F39A3B41-99D2-4C4E-8325-61292358AFD6}"/>
                  </a:ext>
                </a:extLst>
              </p:cNvPr>
              <p:cNvSpPr>
                <a:spLocks/>
              </p:cNvSpPr>
              <p:nvPr/>
            </p:nvSpPr>
            <p:spPr bwMode="auto">
              <a:xfrm>
                <a:off x="5324480" y="4105229"/>
                <a:ext cx="222250" cy="227010"/>
              </a:xfrm>
              <a:custGeom>
                <a:avLst/>
                <a:gdLst>
                  <a:gd name="T0" fmla="*/ 103 w 205"/>
                  <a:gd name="T1" fmla="*/ 208 h 208"/>
                  <a:gd name="T2" fmla="*/ 0 w 205"/>
                  <a:gd name="T3" fmla="*/ 105 h 208"/>
                  <a:gd name="T4" fmla="*/ 34 w 205"/>
                  <a:gd name="T5" fmla="*/ 31 h 208"/>
                  <a:gd name="T6" fmla="*/ 116 w 205"/>
                  <a:gd name="T7" fmla="*/ 1 h 208"/>
                  <a:gd name="T8" fmla="*/ 129 w 205"/>
                  <a:gd name="T9" fmla="*/ 16 h 208"/>
                  <a:gd name="T10" fmla="*/ 114 w 205"/>
                  <a:gd name="T11" fmla="*/ 29 h 208"/>
                  <a:gd name="T12" fmla="*/ 54 w 205"/>
                  <a:gd name="T13" fmla="*/ 52 h 208"/>
                  <a:gd name="T14" fmla="*/ 28 w 205"/>
                  <a:gd name="T15" fmla="*/ 105 h 208"/>
                  <a:gd name="T16" fmla="*/ 103 w 205"/>
                  <a:gd name="T17" fmla="*/ 180 h 208"/>
                  <a:gd name="T18" fmla="*/ 177 w 205"/>
                  <a:gd name="T19" fmla="*/ 106 h 208"/>
                  <a:gd name="T20" fmla="*/ 168 w 205"/>
                  <a:gd name="T21" fmla="*/ 68 h 208"/>
                  <a:gd name="T22" fmla="*/ 176 w 205"/>
                  <a:gd name="T23" fmla="*/ 50 h 208"/>
                  <a:gd name="T24" fmla="*/ 194 w 205"/>
                  <a:gd name="T25" fmla="*/ 58 h 208"/>
                  <a:gd name="T26" fmla="*/ 205 w 205"/>
                  <a:gd name="T27" fmla="*/ 105 h 208"/>
                  <a:gd name="T28" fmla="*/ 103 w 205"/>
                  <a:gd name="T2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5" h="208">
                    <a:moveTo>
                      <a:pt x="103" y="208"/>
                    </a:moveTo>
                    <a:cubicBezTo>
                      <a:pt x="46" y="208"/>
                      <a:pt x="0" y="162"/>
                      <a:pt x="0" y="105"/>
                    </a:cubicBezTo>
                    <a:cubicBezTo>
                      <a:pt x="0" y="80"/>
                      <a:pt x="13" y="52"/>
                      <a:pt x="34" y="31"/>
                    </a:cubicBezTo>
                    <a:cubicBezTo>
                      <a:pt x="56" y="10"/>
                      <a:pt x="85" y="0"/>
                      <a:pt x="116" y="1"/>
                    </a:cubicBezTo>
                    <a:cubicBezTo>
                      <a:pt x="123" y="1"/>
                      <a:pt x="129" y="8"/>
                      <a:pt x="129" y="16"/>
                    </a:cubicBezTo>
                    <a:cubicBezTo>
                      <a:pt x="129" y="23"/>
                      <a:pt x="122" y="29"/>
                      <a:pt x="114" y="29"/>
                    </a:cubicBezTo>
                    <a:cubicBezTo>
                      <a:pt x="85" y="28"/>
                      <a:pt x="65" y="41"/>
                      <a:pt x="54" y="52"/>
                    </a:cubicBezTo>
                    <a:cubicBezTo>
                      <a:pt x="38" y="67"/>
                      <a:pt x="28" y="87"/>
                      <a:pt x="28" y="105"/>
                    </a:cubicBezTo>
                    <a:cubicBezTo>
                      <a:pt x="28" y="146"/>
                      <a:pt x="62" y="180"/>
                      <a:pt x="103" y="180"/>
                    </a:cubicBezTo>
                    <a:cubicBezTo>
                      <a:pt x="144" y="180"/>
                      <a:pt x="177" y="147"/>
                      <a:pt x="177" y="106"/>
                    </a:cubicBezTo>
                    <a:cubicBezTo>
                      <a:pt x="176" y="101"/>
                      <a:pt x="171" y="77"/>
                      <a:pt x="168" y="68"/>
                    </a:cubicBezTo>
                    <a:cubicBezTo>
                      <a:pt x="165" y="61"/>
                      <a:pt x="169" y="52"/>
                      <a:pt x="176" y="50"/>
                    </a:cubicBezTo>
                    <a:cubicBezTo>
                      <a:pt x="183" y="47"/>
                      <a:pt x="192" y="51"/>
                      <a:pt x="194" y="58"/>
                    </a:cubicBezTo>
                    <a:cubicBezTo>
                      <a:pt x="198" y="69"/>
                      <a:pt x="205" y="99"/>
                      <a:pt x="205" y="105"/>
                    </a:cubicBezTo>
                    <a:cubicBezTo>
                      <a:pt x="205" y="162"/>
                      <a:pt x="159" y="208"/>
                      <a:pt x="103"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8" name="Freeform 151">
                <a:extLst>
                  <a:ext uri="{FF2B5EF4-FFF2-40B4-BE49-F238E27FC236}">
                    <a16:creationId xmlns:a16="http://schemas.microsoft.com/office/drawing/2014/main" id="{EB0AC20F-A4A2-4EF4-AB26-4C86720B7238}"/>
                  </a:ext>
                </a:extLst>
              </p:cNvPr>
              <p:cNvSpPr>
                <a:spLocks noEditPoints="1"/>
              </p:cNvSpPr>
              <p:nvPr/>
            </p:nvSpPr>
            <p:spPr bwMode="auto">
              <a:xfrm>
                <a:off x="5130805" y="4086179"/>
                <a:ext cx="222250" cy="222248"/>
              </a:xfrm>
              <a:custGeom>
                <a:avLst/>
                <a:gdLst>
                  <a:gd name="T0" fmla="*/ 102 w 204"/>
                  <a:gd name="T1" fmla="*/ 204 h 204"/>
                  <a:gd name="T2" fmla="*/ 0 w 204"/>
                  <a:gd name="T3" fmla="*/ 102 h 204"/>
                  <a:gd name="T4" fmla="*/ 102 w 204"/>
                  <a:gd name="T5" fmla="*/ 0 h 204"/>
                  <a:gd name="T6" fmla="*/ 204 w 204"/>
                  <a:gd name="T7" fmla="*/ 102 h 204"/>
                  <a:gd name="T8" fmla="*/ 102 w 204"/>
                  <a:gd name="T9" fmla="*/ 204 h 204"/>
                  <a:gd name="T10" fmla="*/ 102 w 204"/>
                  <a:gd name="T11" fmla="*/ 28 h 204"/>
                  <a:gd name="T12" fmla="*/ 28 w 204"/>
                  <a:gd name="T13" fmla="*/ 102 h 204"/>
                  <a:gd name="T14" fmla="*/ 102 w 204"/>
                  <a:gd name="T15" fmla="*/ 176 h 204"/>
                  <a:gd name="T16" fmla="*/ 176 w 204"/>
                  <a:gd name="T17" fmla="*/ 102 h 204"/>
                  <a:gd name="T18" fmla="*/ 102 w 204"/>
                  <a:gd name="T19"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04">
                    <a:moveTo>
                      <a:pt x="102" y="204"/>
                    </a:moveTo>
                    <a:cubicBezTo>
                      <a:pt x="45" y="204"/>
                      <a:pt x="0" y="159"/>
                      <a:pt x="0" y="102"/>
                    </a:cubicBezTo>
                    <a:cubicBezTo>
                      <a:pt x="0" y="45"/>
                      <a:pt x="45" y="0"/>
                      <a:pt x="102" y="0"/>
                    </a:cubicBezTo>
                    <a:cubicBezTo>
                      <a:pt x="159" y="0"/>
                      <a:pt x="204" y="45"/>
                      <a:pt x="204" y="102"/>
                    </a:cubicBezTo>
                    <a:cubicBezTo>
                      <a:pt x="204" y="159"/>
                      <a:pt x="159" y="204"/>
                      <a:pt x="102" y="204"/>
                    </a:cubicBezTo>
                    <a:close/>
                    <a:moveTo>
                      <a:pt x="102" y="28"/>
                    </a:moveTo>
                    <a:cubicBezTo>
                      <a:pt x="61" y="28"/>
                      <a:pt x="28" y="61"/>
                      <a:pt x="28" y="102"/>
                    </a:cubicBezTo>
                    <a:cubicBezTo>
                      <a:pt x="28" y="143"/>
                      <a:pt x="61" y="176"/>
                      <a:pt x="102" y="176"/>
                    </a:cubicBezTo>
                    <a:cubicBezTo>
                      <a:pt x="143" y="176"/>
                      <a:pt x="176" y="143"/>
                      <a:pt x="176" y="102"/>
                    </a:cubicBezTo>
                    <a:cubicBezTo>
                      <a:pt x="176" y="61"/>
                      <a:pt x="143" y="28"/>
                      <a:pt x="10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9" name="Freeform 152">
                <a:extLst>
                  <a:ext uri="{FF2B5EF4-FFF2-40B4-BE49-F238E27FC236}">
                    <a16:creationId xmlns:a16="http://schemas.microsoft.com/office/drawing/2014/main" id="{1533DB76-4043-47F3-B0F4-9E1B2986E925}"/>
                  </a:ext>
                </a:extLst>
              </p:cNvPr>
              <p:cNvSpPr>
                <a:spLocks/>
              </p:cNvSpPr>
              <p:nvPr/>
            </p:nvSpPr>
            <p:spPr bwMode="auto">
              <a:xfrm>
                <a:off x="5513393" y="4038555"/>
                <a:ext cx="203200" cy="206373"/>
              </a:xfrm>
              <a:custGeom>
                <a:avLst/>
                <a:gdLst>
                  <a:gd name="T0" fmla="*/ 84 w 186"/>
                  <a:gd name="T1" fmla="*/ 189 h 189"/>
                  <a:gd name="T2" fmla="*/ 5 w 186"/>
                  <a:gd name="T3" fmla="*/ 155 h 189"/>
                  <a:gd name="T4" fmla="*/ 5 w 186"/>
                  <a:gd name="T5" fmla="*/ 135 h 189"/>
                  <a:gd name="T6" fmla="*/ 25 w 186"/>
                  <a:gd name="T7" fmla="*/ 135 h 189"/>
                  <a:gd name="T8" fmla="*/ 84 w 186"/>
                  <a:gd name="T9" fmla="*/ 161 h 189"/>
                  <a:gd name="T10" fmla="*/ 158 w 186"/>
                  <a:gd name="T11" fmla="*/ 86 h 189"/>
                  <a:gd name="T12" fmla="*/ 129 w 186"/>
                  <a:gd name="T13" fmla="*/ 27 h 189"/>
                  <a:gd name="T14" fmla="*/ 126 w 186"/>
                  <a:gd name="T15" fmla="*/ 8 h 189"/>
                  <a:gd name="T16" fmla="*/ 145 w 186"/>
                  <a:gd name="T17" fmla="*/ 5 h 189"/>
                  <a:gd name="T18" fmla="*/ 186 w 186"/>
                  <a:gd name="T19" fmla="*/ 86 h 189"/>
                  <a:gd name="T20" fmla="*/ 84 w 186"/>
                  <a:gd name="T21"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9">
                    <a:moveTo>
                      <a:pt x="84" y="189"/>
                    </a:moveTo>
                    <a:cubicBezTo>
                      <a:pt x="55" y="189"/>
                      <a:pt x="22" y="171"/>
                      <a:pt x="5" y="155"/>
                    </a:cubicBezTo>
                    <a:cubicBezTo>
                      <a:pt x="0" y="149"/>
                      <a:pt x="0" y="141"/>
                      <a:pt x="5" y="135"/>
                    </a:cubicBezTo>
                    <a:cubicBezTo>
                      <a:pt x="11" y="130"/>
                      <a:pt x="19" y="130"/>
                      <a:pt x="25" y="135"/>
                    </a:cubicBezTo>
                    <a:cubicBezTo>
                      <a:pt x="37" y="148"/>
                      <a:pt x="64" y="161"/>
                      <a:pt x="84" y="161"/>
                    </a:cubicBezTo>
                    <a:cubicBezTo>
                      <a:pt x="125" y="161"/>
                      <a:pt x="158" y="127"/>
                      <a:pt x="158" y="86"/>
                    </a:cubicBezTo>
                    <a:cubicBezTo>
                      <a:pt x="158" y="63"/>
                      <a:pt x="147" y="41"/>
                      <a:pt x="129" y="27"/>
                    </a:cubicBezTo>
                    <a:cubicBezTo>
                      <a:pt x="122" y="22"/>
                      <a:pt x="121" y="14"/>
                      <a:pt x="126" y="8"/>
                    </a:cubicBezTo>
                    <a:cubicBezTo>
                      <a:pt x="131" y="1"/>
                      <a:pt x="139" y="0"/>
                      <a:pt x="145" y="5"/>
                    </a:cubicBezTo>
                    <a:cubicBezTo>
                      <a:pt x="171" y="24"/>
                      <a:pt x="186" y="55"/>
                      <a:pt x="186" y="86"/>
                    </a:cubicBezTo>
                    <a:cubicBezTo>
                      <a:pt x="186" y="143"/>
                      <a:pt x="140" y="189"/>
                      <a:pt x="84"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0" name="Freeform 153">
                <a:extLst>
                  <a:ext uri="{FF2B5EF4-FFF2-40B4-BE49-F238E27FC236}">
                    <a16:creationId xmlns:a16="http://schemas.microsoft.com/office/drawing/2014/main" id="{2031295D-6781-40D6-B766-85BCAF9A82DB}"/>
                  </a:ext>
                </a:extLst>
              </p:cNvPr>
              <p:cNvSpPr>
                <a:spLocks/>
              </p:cNvSpPr>
              <p:nvPr/>
            </p:nvSpPr>
            <p:spPr bwMode="auto">
              <a:xfrm>
                <a:off x="5651505" y="3946481"/>
                <a:ext cx="222250" cy="180973"/>
              </a:xfrm>
              <a:custGeom>
                <a:avLst/>
                <a:gdLst>
                  <a:gd name="T0" fmla="*/ 102 w 204"/>
                  <a:gd name="T1" fmla="*/ 166 h 166"/>
                  <a:gd name="T2" fmla="*/ 0 w 204"/>
                  <a:gd name="T3" fmla="*/ 64 h 166"/>
                  <a:gd name="T4" fmla="*/ 0 w 204"/>
                  <a:gd name="T5" fmla="*/ 53 h 166"/>
                  <a:gd name="T6" fmla="*/ 14 w 204"/>
                  <a:gd name="T7" fmla="*/ 39 h 166"/>
                  <a:gd name="T8" fmla="*/ 28 w 204"/>
                  <a:gd name="T9" fmla="*/ 53 h 166"/>
                  <a:gd name="T10" fmla="*/ 28 w 204"/>
                  <a:gd name="T11" fmla="*/ 64 h 166"/>
                  <a:gd name="T12" fmla="*/ 102 w 204"/>
                  <a:gd name="T13" fmla="*/ 138 h 166"/>
                  <a:gd name="T14" fmla="*/ 176 w 204"/>
                  <a:gd name="T15" fmla="*/ 64 h 166"/>
                  <a:gd name="T16" fmla="*/ 164 w 204"/>
                  <a:gd name="T17" fmla="*/ 24 h 166"/>
                  <a:gd name="T18" fmla="*/ 168 w 204"/>
                  <a:gd name="T19" fmla="*/ 4 h 166"/>
                  <a:gd name="T20" fmla="*/ 188 w 204"/>
                  <a:gd name="T21" fmla="*/ 8 h 166"/>
                  <a:gd name="T22" fmla="*/ 204 w 204"/>
                  <a:gd name="T23" fmla="*/ 64 h 166"/>
                  <a:gd name="T24" fmla="*/ 102 w 204"/>
                  <a:gd name="T2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166">
                    <a:moveTo>
                      <a:pt x="102" y="166"/>
                    </a:moveTo>
                    <a:cubicBezTo>
                      <a:pt x="46" y="166"/>
                      <a:pt x="0" y="120"/>
                      <a:pt x="0" y="64"/>
                    </a:cubicBezTo>
                    <a:cubicBezTo>
                      <a:pt x="0" y="53"/>
                      <a:pt x="0" y="53"/>
                      <a:pt x="0" y="53"/>
                    </a:cubicBezTo>
                    <a:cubicBezTo>
                      <a:pt x="0" y="45"/>
                      <a:pt x="6" y="39"/>
                      <a:pt x="14" y="39"/>
                    </a:cubicBezTo>
                    <a:cubicBezTo>
                      <a:pt x="22" y="39"/>
                      <a:pt x="28" y="45"/>
                      <a:pt x="28" y="53"/>
                    </a:cubicBezTo>
                    <a:cubicBezTo>
                      <a:pt x="28" y="64"/>
                      <a:pt x="28" y="64"/>
                      <a:pt x="28" y="64"/>
                    </a:cubicBezTo>
                    <a:cubicBezTo>
                      <a:pt x="28" y="105"/>
                      <a:pt x="61" y="138"/>
                      <a:pt x="102" y="138"/>
                    </a:cubicBezTo>
                    <a:cubicBezTo>
                      <a:pt x="143" y="138"/>
                      <a:pt x="176" y="105"/>
                      <a:pt x="176" y="64"/>
                    </a:cubicBezTo>
                    <a:cubicBezTo>
                      <a:pt x="176" y="49"/>
                      <a:pt x="172" y="36"/>
                      <a:pt x="164" y="24"/>
                    </a:cubicBezTo>
                    <a:cubicBezTo>
                      <a:pt x="160" y="17"/>
                      <a:pt x="162" y="8"/>
                      <a:pt x="168" y="4"/>
                    </a:cubicBezTo>
                    <a:cubicBezTo>
                      <a:pt x="175" y="0"/>
                      <a:pt x="184" y="2"/>
                      <a:pt x="188" y="8"/>
                    </a:cubicBezTo>
                    <a:cubicBezTo>
                      <a:pt x="199" y="25"/>
                      <a:pt x="204" y="44"/>
                      <a:pt x="204" y="64"/>
                    </a:cubicBezTo>
                    <a:cubicBezTo>
                      <a:pt x="204" y="120"/>
                      <a:pt x="158" y="166"/>
                      <a:pt x="102"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1" name="Freeform 154">
                <a:extLst>
                  <a:ext uri="{FF2B5EF4-FFF2-40B4-BE49-F238E27FC236}">
                    <a16:creationId xmlns:a16="http://schemas.microsoft.com/office/drawing/2014/main" id="{0299060F-1EDC-401D-B240-C5FDFC662EBD}"/>
                  </a:ext>
                </a:extLst>
              </p:cNvPr>
              <p:cNvSpPr>
                <a:spLocks/>
              </p:cNvSpPr>
              <p:nvPr/>
            </p:nvSpPr>
            <p:spPr bwMode="auto">
              <a:xfrm>
                <a:off x="5178430" y="3914731"/>
                <a:ext cx="98425" cy="168273"/>
              </a:xfrm>
              <a:custGeom>
                <a:avLst/>
                <a:gdLst>
                  <a:gd name="T0" fmla="*/ 24 w 89"/>
                  <a:gd name="T1" fmla="*/ 154 h 154"/>
                  <a:gd name="T2" fmla="*/ 11 w 89"/>
                  <a:gd name="T3" fmla="*/ 146 h 154"/>
                  <a:gd name="T4" fmla="*/ 0 w 89"/>
                  <a:gd name="T5" fmla="*/ 99 h 154"/>
                  <a:gd name="T6" fmla="*/ 68 w 89"/>
                  <a:gd name="T7" fmla="*/ 3 h 154"/>
                  <a:gd name="T8" fmla="*/ 86 w 89"/>
                  <a:gd name="T9" fmla="*/ 11 h 154"/>
                  <a:gd name="T10" fmla="*/ 78 w 89"/>
                  <a:gd name="T11" fmla="*/ 29 h 154"/>
                  <a:gd name="T12" fmla="*/ 28 w 89"/>
                  <a:gd name="T13" fmla="*/ 99 h 154"/>
                  <a:gd name="T14" fmla="*/ 37 w 89"/>
                  <a:gd name="T15" fmla="*/ 134 h 154"/>
                  <a:gd name="T16" fmla="*/ 30 w 89"/>
                  <a:gd name="T17" fmla="*/ 153 h 154"/>
                  <a:gd name="T18" fmla="*/ 24 w 89"/>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54">
                    <a:moveTo>
                      <a:pt x="24" y="154"/>
                    </a:moveTo>
                    <a:cubicBezTo>
                      <a:pt x="19" y="154"/>
                      <a:pt x="14" y="151"/>
                      <a:pt x="11" y="146"/>
                    </a:cubicBezTo>
                    <a:cubicBezTo>
                      <a:pt x="4" y="131"/>
                      <a:pt x="0" y="115"/>
                      <a:pt x="0" y="99"/>
                    </a:cubicBezTo>
                    <a:cubicBezTo>
                      <a:pt x="0" y="57"/>
                      <a:pt x="27" y="18"/>
                      <a:pt x="68" y="3"/>
                    </a:cubicBezTo>
                    <a:cubicBezTo>
                      <a:pt x="75" y="0"/>
                      <a:pt x="83" y="4"/>
                      <a:pt x="86" y="11"/>
                    </a:cubicBezTo>
                    <a:cubicBezTo>
                      <a:pt x="89" y="18"/>
                      <a:pt x="85" y="26"/>
                      <a:pt x="78" y="29"/>
                    </a:cubicBezTo>
                    <a:cubicBezTo>
                      <a:pt x="48" y="41"/>
                      <a:pt x="28" y="69"/>
                      <a:pt x="28" y="99"/>
                    </a:cubicBezTo>
                    <a:cubicBezTo>
                      <a:pt x="28" y="111"/>
                      <a:pt x="31" y="123"/>
                      <a:pt x="37" y="134"/>
                    </a:cubicBezTo>
                    <a:cubicBezTo>
                      <a:pt x="40" y="141"/>
                      <a:pt x="37" y="149"/>
                      <a:pt x="30" y="153"/>
                    </a:cubicBezTo>
                    <a:cubicBezTo>
                      <a:pt x="28" y="154"/>
                      <a:pt x="26" y="154"/>
                      <a:pt x="24"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2" name="Freeform 155">
                <a:extLst>
                  <a:ext uri="{FF2B5EF4-FFF2-40B4-BE49-F238E27FC236}">
                    <a16:creationId xmlns:a16="http://schemas.microsoft.com/office/drawing/2014/main" id="{A355D564-8A44-4B07-ADDB-E406C9250E19}"/>
                  </a:ext>
                </a:extLst>
              </p:cNvPr>
              <p:cNvSpPr>
                <a:spLocks noEditPoints="1"/>
              </p:cNvSpPr>
              <p:nvPr/>
            </p:nvSpPr>
            <p:spPr bwMode="auto">
              <a:xfrm>
                <a:off x="5214942" y="4268740"/>
                <a:ext cx="222250" cy="222248"/>
              </a:xfrm>
              <a:custGeom>
                <a:avLst/>
                <a:gdLst>
                  <a:gd name="T0" fmla="*/ 102 w 204"/>
                  <a:gd name="T1" fmla="*/ 204 h 204"/>
                  <a:gd name="T2" fmla="*/ 0 w 204"/>
                  <a:gd name="T3" fmla="*/ 102 h 204"/>
                  <a:gd name="T4" fmla="*/ 102 w 204"/>
                  <a:gd name="T5" fmla="*/ 0 h 204"/>
                  <a:gd name="T6" fmla="*/ 204 w 204"/>
                  <a:gd name="T7" fmla="*/ 102 h 204"/>
                  <a:gd name="T8" fmla="*/ 102 w 204"/>
                  <a:gd name="T9" fmla="*/ 204 h 204"/>
                  <a:gd name="T10" fmla="*/ 102 w 204"/>
                  <a:gd name="T11" fmla="*/ 28 h 204"/>
                  <a:gd name="T12" fmla="*/ 28 w 204"/>
                  <a:gd name="T13" fmla="*/ 102 h 204"/>
                  <a:gd name="T14" fmla="*/ 102 w 204"/>
                  <a:gd name="T15" fmla="*/ 176 h 204"/>
                  <a:gd name="T16" fmla="*/ 176 w 204"/>
                  <a:gd name="T17" fmla="*/ 102 h 204"/>
                  <a:gd name="T18" fmla="*/ 102 w 204"/>
                  <a:gd name="T19"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04">
                    <a:moveTo>
                      <a:pt x="102" y="204"/>
                    </a:moveTo>
                    <a:cubicBezTo>
                      <a:pt x="46" y="204"/>
                      <a:pt x="0" y="158"/>
                      <a:pt x="0" y="102"/>
                    </a:cubicBezTo>
                    <a:cubicBezTo>
                      <a:pt x="0" y="46"/>
                      <a:pt x="46" y="0"/>
                      <a:pt x="102" y="0"/>
                    </a:cubicBezTo>
                    <a:cubicBezTo>
                      <a:pt x="159" y="0"/>
                      <a:pt x="204" y="45"/>
                      <a:pt x="204" y="102"/>
                    </a:cubicBezTo>
                    <a:cubicBezTo>
                      <a:pt x="204" y="159"/>
                      <a:pt x="159" y="204"/>
                      <a:pt x="102" y="204"/>
                    </a:cubicBezTo>
                    <a:close/>
                    <a:moveTo>
                      <a:pt x="102" y="28"/>
                    </a:moveTo>
                    <a:cubicBezTo>
                      <a:pt x="61" y="28"/>
                      <a:pt x="28" y="61"/>
                      <a:pt x="28" y="102"/>
                    </a:cubicBezTo>
                    <a:cubicBezTo>
                      <a:pt x="28" y="143"/>
                      <a:pt x="61" y="176"/>
                      <a:pt x="102" y="176"/>
                    </a:cubicBezTo>
                    <a:cubicBezTo>
                      <a:pt x="143" y="176"/>
                      <a:pt x="176" y="143"/>
                      <a:pt x="176" y="102"/>
                    </a:cubicBezTo>
                    <a:cubicBezTo>
                      <a:pt x="176" y="61"/>
                      <a:pt x="143" y="28"/>
                      <a:pt x="10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3" name="Freeform 156">
                <a:extLst>
                  <a:ext uri="{FF2B5EF4-FFF2-40B4-BE49-F238E27FC236}">
                    <a16:creationId xmlns:a16="http://schemas.microsoft.com/office/drawing/2014/main" id="{7DB09817-ECAD-499A-B2D9-DF7089E85DBB}"/>
                  </a:ext>
                </a:extLst>
              </p:cNvPr>
              <p:cNvSpPr>
                <a:spLocks/>
              </p:cNvSpPr>
              <p:nvPr/>
            </p:nvSpPr>
            <p:spPr bwMode="auto">
              <a:xfrm>
                <a:off x="5665793" y="4100467"/>
                <a:ext cx="222250" cy="222248"/>
              </a:xfrm>
              <a:custGeom>
                <a:avLst/>
                <a:gdLst>
                  <a:gd name="T0" fmla="*/ 101 w 203"/>
                  <a:gd name="T1" fmla="*/ 204 h 204"/>
                  <a:gd name="T2" fmla="*/ 1 w 203"/>
                  <a:gd name="T3" fmla="*/ 125 h 204"/>
                  <a:gd name="T4" fmla="*/ 12 w 203"/>
                  <a:gd name="T5" fmla="*/ 108 h 204"/>
                  <a:gd name="T6" fmla="*/ 29 w 203"/>
                  <a:gd name="T7" fmla="*/ 119 h 204"/>
                  <a:gd name="T8" fmla="*/ 101 w 203"/>
                  <a:gd name="T9" fmla="*/ 176 h 204"/>
                  <a:gd name="T10" fmla="*/ 175 w 203"/>
                  <a:gd name="T11" fmla="*/ 102 h 204"/>
                  <a:gd name="T12" fmla="*/ 101 w 203"/>
                  <a:gd name="T13" fmla="*/ 28 h 204"/>
                  <a:gd name="T14" fmla="*/ 65 w 203"/>
                  <a:gd name="T15" fmla="*/ 37 h 204"/>
                  <a:gd name="T16" fmla="*/ 46 w 203"/>
                  <a:gd name="T17" fmla="*/ 32 h 204"/>
                  <a:gd name="T18" fmla="*/ 51 w 203"/>
                  <a:gd name="T19" fmla="*/ 13 h 204"/>
                  <a:gd name="T20" fmla="*/ 101 w 203"/>
                  <a:gd name="T21" fmla="*/ 0 h 204"/>
                  <a:gd name="T22" fmla="*/ 203 w 203"/>
                  <a:gd name="T23" fmla="*/ 102 h 204"/>
                  <a:gd name="T24" fmla="*/ 101 w 203"/>
                  <a:gd name="T25"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204">
                    <a:moveTo>
                      <a:pt x="101" y="204"/>
                    </a:moveTo>
                    <a:cubicBezTo>
                      <a:pt x="53" y="204"/>
                      <a:pt x="12" y="172"/>
                      <a:pt x="1" y="125"/>
                    </a:cubicBezTo>
                    <a:cubicBezTo>
                      <a:pt x="0" y="118"/>
                      <a:pt x="4" y="110"/>
                      <a:pt x="12" y="108"/>
                    </a:cubicBezTo>
                    <a:cubicBezTo>
                      <a:pt x="19" y="107"/>
                      <a:pt x="27" y="111"/>
                      <a:pt x="29" y="119"/>
                    </a:cubicBezTo>
                    <a:cubicBezTo>
                      <a:pt x="36" y="152"/>
                      <a:pt x="66" y="176"/>
                      <a:pt x="101" y="176"/>
                    </a:cubicBezTo>
                    <a:cubicBezTo>
                      <a:pt x="142" y="176"/>
                      <a:pt x="175" y="143"/>
                      <a:pt x="175" y="102"/>
                    </a:cubicBezTo>
                    <a:cubicBezTo>
                      <a:pt x="175" y="61"/>
                      <a:pt x="142" y="28"/>
                      <a:pt x="101" y="28"/>
                    </a:cubicBezTo>
                    <a:cubicBezTo>
                      <a:pt x="88" y="28"/>
                      <a:pt x="75" y="31"/>
                      <a:pt x="65" y="37"/>
                    </a:cubicBezTo>
                    <a:cubicBezTo>
                      <a:pt x="58" y="41"/>
                      <a:pt x="50" y="39"/>
                      <a:pt x="46" y="32"/>
                    </a:cubicBezTo>
                    <a:cubicBezTo>
                      <a:pt x="42" y="25"/>
                      <a:pt x="44" y="17"/>
                      <a:pt x="51" y="13"/>
                    </a:cubicBezTo>
                    <a:cubicBezTo>
                      <a:pt x="65" y="4"/>
                      <a:pt x="83" y="0"/>
                      <a:pt x="101" y="0"/>
                    </a:cubicBezTo>
                    <a:cubicBezTo>
                      <a:pt x="157" y="0"/>
                      <a:pt x="203" y="46"/>
                      <a:pt x="203" y="102"/>
                    </a:cubicBezTo>
                    <a:cubicBezTo>
                      <a:pt x="203" y="158"/>
                      <a:pt x="157" y="204"/>
                      <a:pt x="101"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4" name="Freeform 203">
                <a:extLst>
                  <a:ext uri="{FF2B5EF4-FFF2-40B4-BE49-F238E27FC236}">
                    <a16:creationId xmlns:a16="http://schemas.microsoft.com/office/drawing/2014/main" id="{64DC3361-B3A5-4795-8939-E60CCDE9C598}"/>
                  </a:ext>
                </a:extLst>
              </p:cNvPr>
              <p:cNvSpPr>
                <a:spLocks noEditPoints="1"/>
              </p:cNvSpPr>
              <p:nvPr/>
            </p:nvSpPr>
            <p:spPr bwMode="auto">
              <a:xfrm>
                <a:off x="5283205" y="3789320"/>
                <a:ext cx="381000" cy="407983"/>
              </a:xfrm>
              <a:custGeom>
                <a:avLst/>
                <a:gdLst>
                  <a:gd name="T0" fmla="*/ 198 w 349"/>
                  <a:gd name="T1" fmla="*/ 375 h 375"/>
                  <a:gd name="T2" fmla="*/ 190 w 349"/>
                  <a:gd name="T3" fmla="*/ 373 h 375"/>
                  <a:gd name="T4" fmla="*/ 147 w 349"/>
                  <a:gd name="T5" fmla="*/ 306 h 375"/>
                  <a:gd name="T6" fmla="*/ 82 w 349"/>
                  <a:gd name="T7" fmla="*/ 326 h 375"/>
                  <a:gd name="T8" fmla="*/ 19 w 349"/>
                  <a:gd name="T9" fmla="*/ 313 h 375"/>
                  <a:gd name="T10" fmla="*/ 11 w 349"/>
                  <a:gd name="T11" fmla="*/ 299 h 375"/>
                  <a:gd name="T12" fmla="*/ 54 w 349"/>
                  <a:gd name="T13" fmla="*/ 186 h 375"/>
                  <a:gd name="T14" fmla="*/ 0 w 349"/>
                  <a:gd name="T15" fmla="*/ 130 h 375"/>
                  <a:gd name="T16" fmla="*/ 2 w 349"/>
                  <a:gd name="T17" fmla="*/ 119 h 375"/>
                  <a:gd name="T18" fmla="*/ 92 w 349"/>
                  <a:gd name="T19" fmla="*/ 49 h 375"/>
                  <a:gd name="T20" fmla="*/ 106 w 349"/>
                  <a:gd name="T21" fmla="*/ 50 h 375"/>
                  <a:gd name="T22" fmla="*/ 104 w 349"/>
                  <a:gd name="T23" fmla="*/ 21 h 375"/>
                  <a:gd name="T24" fmla="*/ 117 w 349"/>
                  <a:gd name="T25" fmla="*/ 6 h 375"/>
                  <a:gd name="T26" fmla="*/ 233 w 349"/>
                  <a:gd name="T27" fmla="*/ 42 h 375"/>
                  <a:gd name="T28" fmla="*/ 239 w 349"/>
                  <a:gd name="T29" fmla="*/ 122 h 375"/>
                  <a:gd name="T30" fmla="*/ 316 w 349"/>
                  <a:gd name="T31" fmla="*/ 162 h 375"/>
                  <a:gd name="T32" fmla="*/ 312 w 349"/>
                  <a:gd name="T33" fmla="*/ 296 h 375"/>
                  <a:gd name="T34" fmla="*/ 299 w 349"/>
                  <a:gd name="T35" fmla="*/ 304 h 375"/>
                  <a:gd name="T36" fmla="*/ 266 w 349"/>
                  <a:gd name="T37" fmla="*/ 298 h 375"/>
                  <a:gd name="T38" fmla="*/ 203 w 349"/>
                  <a:gd name="T39" fmla="*/ 374 h 375"/>
                  <a:gd name="T40" fmla="*/ 198 w 349"/>
                  <a:gd name="T41" fmla="*/ 375 h 375"/>
                  <a:gd name="T42" fmla="*/ 166 w 349"/>
                  <a:gd name="T43" fmla="*/ 249 h 375"/>
                  <a:gd name="T44" fmla="*/ 172 w 349"/>
                  <a:gd name="T45" fmla="*/ 250 h 375"/>
                  <a:gd name="T46" fmla="*/ 179 w 349"/>
                  <a:gd name="T47" fmla="*/ 268 h 375"/>
                  <a:gd name="T48" fmla="*/ 199 w 349"/>
                  <a:gd name="T49" fmla="*/ 345 h 375"/>
                  <a:gd name="T50" fmla="*/ 238 w 349"/>
                  <a:gd name="T51" fmla="*/ 274 h 375"/>
                  <a:gd name="T52" fmla="*/ 247 w 349"/>
                  <a:gd name="T53" fmla="*/ 258 h 375"/>
                  <a:gd name="T54" fmla="*/ 264 w 349"/>
                  <a:gd name="T55" fmla="*/ 264 h 375"/>
                  <a:gd name="T56" fmla="*/ 290 w 349"/>
                  <a:gd name="T57" fmla="*/ 275 h 375"/>
                  <a:gd name="T58" fmla="*/ 292 w 349"/>
                  <a:gd name="T59" fmla="*/ 177 h 375"/>
                  <a:gd name="T60" fmla="*/ 220 w 349"/>
                  <a:gd name="T61" fmla="*/ 149 h 375"/>
                  <a:gd name="T62" fmla="*/ 219 w 349"/>
                  <a:gd name="T63" fmla="*/ 149 h 375"/>
                  <a:gd name="T64" fmla="*/ 219 w 349"/>
                  <a:gd name="T65" fmla="*/ 149 h 375"/>
                  <a:gd name="T66" fmla="*/ 207 w 349"/>
                  <a:gd name="T67" fmla="*/ 143 h 375"/>
                  <a:gd name="T68" fmla="*/ 206 w 349"/>
                  <a:gd name="T69" fmla="*/ 129 h 375"/>
                  <a:gd name="T70" fmla="*/ 210 w 349"/>
                  <a:gd name="T71" fmla="*/ 57 h 375"/>
                  <a:gd name="T72" fmla="*/ 133 w 349"/>
                  <a:gd name="T73" fmla="*/ 33 h 375"/>
                  <a:gd name="T74" fmla="*/ 136 w 349"/>
                  <a:gd name="T75" fmla="*/ 71 h 375"/>
                  <a:gd name="T76" fmla="*/ 129 w 349"/>
                  <a:gd name="T77" fmla="*/ 84 h 375"/>
                  <a:gd name="T78" fmla="*/ 114 w 349"/>
                  <a:gd name="T79" fmla="*/ 83 h 375"/>
                  <a:gd name="T80" fmla="*/ 114 w 349"/>
                  <a:gd name="T81" fmla="*/ 83 h 375"/>
                  <a:gd name="T82" fmla="*/ 92 w 349"/>
                  <a:gd name="T83" fmla="*/ 77 h 375"/>
                  <a:gd name="T84" fmla="*/ 29 w 349"/>
                  <a:gd name="T85" fmla="*/ 127 h 375"/>
                  <a:gd name="T86" fmla="*/ 90 w 349"/>
                  <a:gd name="T87" fmla="*/ 166 h 375"/>
                  <a:gd name="T88" fmla="*/ 103 w 349"/>
                  <a:gd name="T89" fmla="*/ 179 h 375"/>
                  <a:gd name="T90" fmla="*/ 92 w 349"/>
                  <a:gd name="T91" fmla="*/ 194 h 375"/>
                  <a:gd name="T92" fmla="*/ 40 w 349"/>
                  <a:gd name="T93" fmla="*/ 291 h 375"/>
                  <a:gd name="T94" fmla="*/ 82 w 349"/>
                  <a:gd name="T95" fmla="*/ 298 h 375"/>
                  <a:gd name="T96" fmla="*/ 154 w 349"/>
                  <a:gd name="T97" fmla="*/ 256 h 375"/>
                  <a:gd name="T98" fmla="*/ 166 w 349"/>
                  <a:gd name="T99" fmla="*/ 249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75">
                    <a:moveTo>
                      <a:pt x="198" y="375"/>
                    </a:moveTo>
                    <a:cubicBezTo>
                      <a:pt x="195" y="375"/>
                      <a:pt x="193" y="374"/>
                      <a:pt x="190" y="373"/>
                    </a:cubicBezTo>
                    <a:cubicBezTo>
                      <a:pt x="161" y="354"/>
                      <a:pt x="150" y="329"/>
                      <a:pt x="147" y="306"/>
                    </a:cubicBezTo>
                    <a:cubicBezTo>
                      <a:pt x="129" y="319"/>
                      <a:pt x="107" y="326"/>
                      <a:pt x="82" y="326"/>
                    </a:cubicBezTo>
                    <a:cubicBezTo>
                      <a:pt x="48" y="326"/>
                      <a:pt x="21" y="313"/>
                      <a:pt x="19" y="313"/>
                    </a:cubicBezTo>
                    <a:cubicBezTo>
                      <a:pt x="14" y="310"/>
                      <a:pt x="11" y="305"/>
                      <a:pt x="11" y="299"/>
                    </a:cubicBezTo>
                    <a:cubicBezTo>
                      <a:pt x="15" y="237"/>
                      <a:pt x="35" y="203"/>
                      <a:pt x="54" y="186"/>
                    </a:cubicBezTo>
                    <a:cubicBezTo>
                      <a:pt x="12" y="168"/>
                      <a:pt x="1" y="132"/>
                      <a:pt x="0" y="130"/>
                    </a:cubicBezTo>
                    <a:cubicBezTo>
                      <a:pt x="0" y="126"/>
                      <a:pt x="0" y="122"/>
                      <a:pt x="2" y="119"/>
                    </a:cubicBezTo>
                    <a:cubicBezTo>
                      <a:pt x="34" y="61"/>
                      <a:pt x="68" y="49"/>
                      <a:pt x="92" y="49"/>
                    </a:cubicBezTo>
                    <a:cubicBezTo>
                      <a:pt x="97" y="49"/>
                      <a:pt x="102" y="49"/>
                      <a:pt x="106" y="50"/>
                    </a:cubicBezTo>
                    <a:cubicBezTo>
                      <a:pt x="104" y="21"/>
                      <a:pt x="104" y="21"/>
                      <a:pt x="104" y="21"/>
                    </a:cubicBezTo>
                    <a:cubicBezTo>
                      <a:pt x="103" y="13"/>
                      <a:pt x="109" y="7"/>
                      <a:pt x="117" y="6"/>
                    </a:cubicBezTo>
                    <a:cubicBezTo>
                      <a:pt x="176" y="0"/>
                      <a:pt x="215" y="12"/>
                      <a:pt x="233" y="42"/>
                    </a:cubicBezTo>
                    <a:cubicBezTo>
                      <a:pt x="250" y="68"/>
                      <a:pt x="245" y="101"/>
                      <a:pt x="239" y="122"/>
                    </a:cubicBezTo>
                    <a:cubicBezTo>
                      <a:pt x="275" y="125"/>
                      <a:pt x="301" y="138"/>
                      <a:pt x="316" y="162"/>
                    </a:cubicBezTo>
                    <a:cubicBezTo>
                      <a:pt x="349" y="213"/>
                      <a:pt x="313" y="292"/>
                      <a:pt x="312" y="296"/>
                    </a:cubicBezTo>
                    <a:cubicBezTo>
                      <a:pt x="309" y="301"/>
                      <a:pt x="304" y="304"/>
                      <a:pt x="299" y="304"/>
                    </a:cubicBezTo>
                    <a:cubicBezTo>
                      <a:pt x="285" y="304"/>
                      <a:pt x="274" y="302"/>
                      <a:pt x="266" y="298"/>
                    </a:cubicBezTo>
                    <a:cubicBezTo>
                      <a:pt x="259" y="342"/>
                      <a:pt x="224" y="366"/>
                      <a:pt x="203" y="374"/>
                    </a:cubicBezTo>
                    <a:cubicBezTo>
                      <a:pt x="201" y="375"/>
                      <a:pt x="200" y="375"/>
                      <a:pt x="198" y="375"/>
                    </a:cubicBezTo>
                    <a:close/>
                    <a:moveTo>
                      <a:pt x="166" y="249"/>
                    </a:moveTo>
                    <a:cubicBezTo>
                      <a:pt x="168" y="249"/>
                      <a:pt x="170" y="249"/>
                      <a:pt x="172" y="250"/>
                    </a:cubicBezTo>
                    <a:cubicBezTo>
                      <a:pt x="179" y="254"/>
                      <a:pt x="182" y="262"/>
                      <a:pt x="179" y="268"/>
                    </a:cubicBezTo>
                    <a:cubicBezTo>
                      <a:pt x="178" y="270"/>
                      <a:pt x="160" y="315"/>
                      <a:pt x="199" y="345"/>
                    </a:cubicBezTo>
                    <a:cubicBezTo>
                      <a:pt x="213" y="338"/>
                      <a:pt x="244" y="317"/>
                      <a:pt x="238" y="274"/>
                    </a:cubicBezTo>
                    <a:cubicBezTo>
                      <a:pt x="237" y="267"/>
                      <a:pt x="241" y="261"/>
                      <a:pt x="247" y="258"/>
                    </a:cubicBezTo>
                    <a:cubicBezTo>
                      <a:pt x="254" y="256"/>
                      <a:pt x="260" y="258"/>
                      <a:pt x="264" y="264"/>
                    </a:cubicBezTo>
                    <a:cubicBezTo>
                      <a:pt x="264" y="264"/>
                      <a:pt x="271" y="273"/>
                      <a:pt x="290" y="275"/>
                    </a:cubicBezTo>
                    <a:cubicBezTo>
                      <a:pt x="297" y="256"/>
                      <a:pt x="312" y="207"/>
                      <a:pt x="292" y="177"/>
                    </a:cubicBezTo>
                    <a:cubicBezTo>
                      <a:pt x="280" y="158"/>
                      <a:pt x="256" y="149"/>
                      <a:pt x="220" y="149"/>
                    </a:cubicBezTo>
                    <a:cubicBezTo>
                      <a:pt x="219" y="149"/>
                      <a:pt x="219" y="149"/>
                      <a:pt x="219" y="149"/>
                    </a:cubicBezTo>
                    <a:cubicBezTo>
                      <a:pt x="219" y="149"/>
                      <a:pt x="219" y="149"/>
                      <a:pt x="219" y="149"/>
                    </a:cubicBezTo>
                    <a:cubicBezTo>
                      <a:pt x="214" y="149"/>
                      <a:pt x="210" y="147"/>
                      <a:pt x="207" y="143"/>
                    </a:cubicBezTo>
                    <a:cubicBezTo>
                      <a:pt x="205" y="138"/>
                      <a:pt x="204" y="133"/>
                      <a:pt x="206" y="129"/>
                    </a:cubicBezTo>
                    <a:cubicBezTo>
                      <a:pt x="207" y="129"/>
                      <a:pt x="227" y="84"/>
                      <a:pt x="210" y="57"/>
                    </a:cubicBezTo>
                    <a:cubicBezTo>
                      <a:pt x="198" y="39"/>
                      <a:pt x="173" y="31"/>
                      <a:pt x="133" y="33"/>
                    </a:cubicBezTo>
                    <a:cubicBezTo>
                      <a:pt x="136" y="71"/>
                      <a:pt x="136" y="71"/>
                      <a:pt x="136" y="71"/>
                    </a:cubicBezTo>
                    <a:cubicBezTo>
                      <a:pt x="136" y="76"/>
                      <a:pt x="134" y="82"/>
                      <a:pt x="129" y="84"/>
                    </a:cubicBezTo>
                    <a:cubicBezTo>
                      <a:pt x="124" y="87"/>
                      <a:pt x="118" y="86"/>
                      <a:pt x="114" y="83"/>
                    </a:cubicBezTo>
                    <a:cubicBezTo>
                      <a:pt x="114" y="83"/>
                      <a:pt x="114" y="83"/>
                      <a:pt x="114" y="83"/>
                    </a:cubicBezTo>
                    <a:cubicBezTo>
                      <a:pt x="114" y="83"/>
                      <a:pt x="105" y="77"/>
                      <a:pt x="92" y="77"/>
                    </a:cubicBezTo>
                    <a:cubicBezTo>
                      <a:pt x="70" y="77"/>
                      <a:pt x="49" y="94"/>
                      <a:pt x="29" y="127"/>
                    </a:cubicBezTo>
                    <a:cubicBezTo>
                      <a:pt x="34" y="138"/>
                      <a:pt x="50" y="162"/>
                      <a:pt x="90" y="166"/>
                    </a:cubicBezTo>
                    <a:cubicBezTo>
                      <a:pt x="97" y="167"/>
                      <a:pt x="103" y="172"/>
                      <a:pt x="103" y="179"/>
                    </a:cubicBezTo>
                    <a:cubicBezTo>
                      <a:pt x="103" y="186"/>
                      <a:pt x="99" y="192"/>
                      <a:pt x="92" y="194"/>
                    </a:cubicBezTo>
                    <a:cubicBezTo>
                      <a:pt x="90" y="194"/>
                      <a:pt x="48" y="205"/>
                      <a:pt x="40" y="291"/>
                    </a:cubicBezTo>
                    <a:cubicBezTo>
                      <a:pt x="49" y="294"/>
                      <a:pt x="65" y="298"/>
                      <a:pt x="82" y="298"/>
                    </a:cubicBezTo>
                    <a:cubicBezTo>
                      <a:pt x="115" y="298"/>
                      <a:pt x="139" y="284"/>
                      <a:pt x="154" y="256"/>
                    </a:cubicBezTo>
                    <a:cubicBezTo>
                      <a:pt x="156" y="252"/>
                      <a:pt x="161" y="249"/>
                      <a:pt x="166" y="2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5" name="Freeform 204">
                <a:extLst>
                  <a:ext uri="{FF2B5EF4-FFF2-40B4-BE49-F238E27FC236}">
                    <a16:creationId xmlns:a16="http://schemas.microsoft.com/office/drawing/2014/main" id="{0F06B351-2D3A-49AB-8B9E-F9DA1CCEA274}"/>
                  </a:ext>
                </a:extLst>
              </p:cNvPr>
              <p:cNvSpPr>
                <a:spLocks noEditPoints="1"/>
              </p:cNvSpPr>
              <p:nvPr/>
            </p:nvSpPr>
            <p:spPr bwMode="auto">
              <a:xfrm>
                <a:off x="5570543" y="3721058"/>
                <a:ext cx="274638" cy="269872"/>
              </a:xfrm>
              <a:custGeom>
                <a:avLst/>
                <a:gdLst>
                  <a:gd name="T0" fmla="*/ 118 w 252"/>
                  <a:gd name="T1" fmla="*/ 248 h 248"/>
                  <a:gd name="T2" fmla="*/ 115 w 252"/>
                  <a:gd name="T3" fmla="*/ 248 h 248"/>
                  <a:gd name="T4" fmla="*/ 52 w 252"/>
                  <a:gd name="T5" fmla="*/ 209 h 248"/>
                  <a:gd name="T6" fmla="*/ 47 w 252"/>
                  <a:gd name="T7" fmla="*/ 194 h 248"/>
                  <a:gd name="T8" fmla="*/ 33 w 252"/>
                  <a:gd name="T9" fmla="*/ 199 h 248"/>
                  <a:gd name="T10" fmla="*/ 15 w 252"/>
                  <a:gd name="T11" fmla="*/ 191 h 248"/>
                  <a:gd name="T12" fmla="*/ 13 w 252"/>
                  <a:gd name="T13" fmla="*/ 108 h 248"/>
                  <a:gd name="T14" fmla="*/ 66 w 252"/>
                  <a:gd name="T15" fmla="*/ 83 h 248"/>
                  <a:gd name="T16" fmla="*/ 78 w 252"/>
                  <a:gd name="T17" fmla="*/ 29 h 248"/>
                  <a:gd name="T18" fmla="*/ 153 w 252"/>
                  <a:gd name="T19" fmla="*/ 0 h 248"/>
                  <a:gd name="T20" fmla="*/ 173 w 252"/>
                  <a:gd name="T21" fmla="*/ 1 h 248"/>
                  <a:gd name="T22" fmla="*/ 184 w 252"/>
                  <a:gd name="T23" fmla="*/ 11 h 248"/>
                  <a:gd name="T24" fmla="*/ 187 w 252"/>
                  <a:gd name="T25" fmla="*/ 30 h 248"/>
                  <a:gd name="T26" fmla="*/ 191 w 252"/>
                  <a:gd name="T27" fmla="*/ 30 h 248"/>
                  <a:gd name="T28" fmla="*/ 248 w 252"/>
                  <a:gd name="T29" fmla="*/ 59 h 248"/>
                  <a:gd name="T30" fmla="*/ 250 w 252"/>
                  <a:gd name="T31" fmla="*/ 71 h 248"/>
                  <a:gd name="T32" fmla="*/ 219 w 252"/>
                  <a:gd name="T33" fmla="*/ 113 h 248"/>
                  <a:gd name="T34" fmla="*/ 245 w 252"/>
                  <a:gd name="T35" fmla="*/ 195 h 248"/>
                  <a:gd name="T36" fmla="*/ 234 w 252"/>
                  <a:gd name="T37" fmla="*/ 207 h 248"/>
                  <a:gd name="T38" fmla="*/ 195 w 252"/>
                  <a:gd name="T39" fmla="*/ 212 h 248"/>
                  <a:gd name="T40" fmla="*/ 153 w 252"/>
                  <a:gd name="T41" fmla="*/ 203 h 248"/>
                  <a:gd name="T42" fmla="*/ 125 w 252"/>
                  <a:gd name="T43" fmla="*/ 246 h 248"/>
                  <a:gd name="T44" fmla="*/ 118 w 252"/>
                  <a:gd name="T45" fmla="*/ 248 h 248"/>
                  <a:gd name="T46" fmla="*/ 62 w 252"/>
                  <a:gd name="T47" fmla="*/ 160 h 248"/>
                  <a:gd name="T48" fmla="*/ 72 w 252"/>
                  <a:gd name="T49" fmla="*/ 164 h 248"/>
                  <a:gd name="T50" fmla="*/ 75 w 252"/>
                  <a:gd name="T51" fmla="*/ 179 h 248"/>
                  <a:gd name="T52" fmla="*/ 77 w 252"/>
                  <a:gd name="T53" fmla="*/ 196 h 248"/>
                  <a:gd name="T54" fmla="*/ 114 w 252"/>
                  <a:gd name="T55" fmla="*/ 219 h 248"/>
                  <a:gd name="T56" fmla="*/ 125 w 252"/>
                  <a:gd name="T57" fmla="*/ 177 h 248"/>
                  <a:gd name="T58" fmla="*/ 135 w 252"/>
                  <a:gd name="T59" fmla="*/ 160 h 248"/>
                  <a:gd name="T60" fmla="*/ 151 w 252"/>
                  <a:gd name="T61" fmla="*/ 167 h 248"/>
                  <a:gd name="T62" fmla="*/ 195 w 252"/>
                  <a:gd name="T63" fmla="*/ 184 h 248"/>
                  <a:gd name="T64" fmla="*/ 218 w 252"/>
                  <a:gd name="T65" fmla="*/ 181 h 248"/>
                  <a:gd name="T66" fmla="*/ 176 w 252"/>
                  <a:gd name="T67" fmla="*/ 122 h 248"/>
                  <a:gd name="T68" fmla="*/ 165 w 252"/>
                  <a:gd name="T69" fmla="*/ 106 h 248"/>
                  <a:gd name="T70" fmla="*/ 181 w 252"/>
                  <a:gd name="T71" fmla="*/ 94 h 248"/>
                  <a:gd name="T72" fmla="*/ 183 w 252"/>
                  <a:gd name="T73" fmla="*/ 94 h 248"/>
                  <a:gd name="T74" fmla="*/ 221 w 252"/>
                  <a:gd name="T75" fmla="*/ 70 h 248"/>
                  <a:gd name="T76" fmla="*/ 191 w 252"/>
                  <a:gd name="T77" fmla="*/ 58 h 248"/>
                  <a:gd name="T78" fmla="*/ 174 w 252"/>
                  <a:gd name="T79" fmla="*/ 62 h 248"/>
                  <a:gd name="T80" fmla="*/ 156 w 252"/>
                  <a:gd name="T81" fmla="*/ 57 h 248"/>
                  <a:gd name="T82" fmla="*/ 157 w 252"/>
                  <a:gd name="T83" fmla="*/ 40 h 248"/>
                  <a:gd name="T84" fmla="*/ 159 w 252"/>
                  <a:gd name="T85" fmla="*/ 28 h 248"/>
                  <a:gd name="T86" fmla="*/ 153 w 252"/>
                  <a:gd name="T87" fmla="*/ 28 h 248"/>
                  <a:gd name="T88" fmla="*/ 100 w 252"/>
                  <a:gd name="T89" fmla="*/ 46 h 248"/>
                  <a:gd name="T90" fmla="*/ 97 w 252"/>
                  <a:gd name="T91" fmla="*/ 94 h 248"/>
                  <a:gd name="T92" fmla="*/ 94 w 252"/>
                  <a:gd name="T93" fmla="*/ 107 h 248"/>
                  <a:gd name="T94" fmla="*/ 82 w 252"/>
                  <a:gd name="T95" fmla="*/ 112 h 248"/>
                  <a:gd name="T96" fmla="*/ 71 w 252"/>
                  <a:gd name="T97" fmla="*/ 111 h 248"/>
                  <a:gd name="T98" fmla="*/ 36 w 252"/>
                  <a:gd name="T99" fmla="*/ 124 h 248"/>
                  <a:gd name="T100" fmla="*/ 36 w 252"/>
                  <a:gd name="T101" fmla="*/ 168 h 248"/>
                  <a:gd name="T102" fmla="*/ 57 w 252"/>
                  <a:gd name="T103" fmla="*/ 161 h 248"/>
                  <a:gd name="T104" fmla="*/ 62 w 252"/>
                  <a:gd name="T105" fmla="*/ 16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2" h="248">
                    <a:moveTo>
                      <a:pt x="118" y="248"/>
                    </a:moveTo>
                    <a:cubicBezTo>
                      <a:pt x="117" y="248"/>
                      <a:pt x="116" y="248"/>
                      <a:pt x="115" y="248"/>
                    </a:cubicBezTo>
                    <a:cubicBezTo>
                      <a:pt x="83" y="241"/>
                      <a:pt x="62" y="228"/>
                      <a:pt x="52" y="209"/>
                    </a:cubicBezTo>
                    <a:cubicBezTo>
                      <a:pt x="49" y="204"/>
                      <a:pt x="48" y="199"/>
                      <a:pt x="47" y="194"/>
                    </a:cubicBezTo>
                    <a:cubicBezTo>
                      <a:pt x="33" y="199"/>
                      <a:pt x="33" y="199"/>
                      <a:pt x="33" y="199"/>
                    </a:cubicBezTo>
                    <a:cubicBezTo>
                      <a:pt x="26" y="202"/>
                      <a:pt x="18" y="198"/>
                      <a:pt x="15" y="191"/>
                    </a:cubicBezTo>
                    <a:cubicBezTo>
                      <a:pt x="1" y="155"/>
                      <a:pt x="0" y="128"/>
                      <a:pt x="13" y="108"/>
                    </a:cubicBezTo>
                    <a:cubicBezTo>
                      <a:pt x="23" y="93"/>
                      <a:pt x="42" y="84"/>
                      <a:pt x="66" y="83"/>
                    </a:cubicBezTo>
                    <a:cubicBezTo>
                      <a:pt x="63" y="61"/>
                      <a:pt x="67" y="43"/>
                      <a:pt x="78" y="29"/>
                    </a:cubicBezTo>
                    <a:cubicBezTo>
                      <a:pt x="96" y="5"/>
                      <a:pt x="129" y="0"/>
                      <a:pt x="153" y="0"/>
                    </a:cubicBezTo>
                    <a:cubicBezTo>
                      <a:pt x="164" y="0"/>
                      <a:pt x="173" y="1"/>
                      <a:pt x="173" y="1"/>
                    </a:cubicBezTo>
                    <a:cubicBezTo>
                      <a:pt x="178" y="2"/>
                      <a:pt x="183" y="6"/>
                      <a:pt x="184" y="11"/>
                    </a:cubicBezTo>
                    <a:cubicBezTo>
                      <a:pt x="187" y="18"/>
                      <a:pt x="187" y="24"/>
                      <a:pt x="187" y="30"/>
                    </a:cubicBezTo>
                    <a:cubicBezTo>
                      <a:pt x="189" y="30"/>
                      <a:pt x="190" y="30"/>
                      <a:pt x="191" y="30"/>
                    </a:cubicBezTo>
                    <a:cubicBezTo>
                      <a:pt x="226" y="30"/>
                      <a:pt x="247" y="57"/>
                      <a:pt x="248" y="59"/>
                    </a:cubicBezTo>
                    <a:cubicBezTo>
                      <a:pt x="251" y="62"/>
                      <a:pt x="252" y="67"/>
                      <a:pt x="250" y="71"/>
                    </a:cubicBezTo>
                    <a:cubicBezTo>
                      <a:pt x="244" y="93"/>
                      <a:pt x="232" y="106"/>
                      <a:pt x="219" y="113"/>
                    </a:cubicBezTo>
                    <a:cubicBezTo>
                      <a:pt x="244" y="136"/>
                      <a:pt x="248" y="173"/>
                      <a:pt x="245" y="195"/>
                    </a:cubicBezTo>
                    <a:cubicBezTo>
                      <a:pt x="244" y="201"/>
                      <a:pt x="240" y="205"/>
                      <a:pt x="234" y="207"/>
                    </a:cubicBezTo>
                    <a:cubicBezTo>
                      <a:pt x="220" y="210"/>
                      <a:pt x="207" y="212"/>
                      <a:pt x="195" y="212"/>
                    </a:cubicBezTo>
                    <a:cubicBezTo>
                      <a:pt x="177" y="212"/>
                      <a:pt x="163" y="208"/>
                      <a:pt x="153" y="203"/>
                    </a:cubicBezTo>
                    <a:cubicBezTo>
                      <a:pt x="147" y="232"/>
                      <a:pt x="127" y="245"/>
                      <a:pt x="125" y="246"/>
                    </a:cubicBezTo>
                    <a:cubicBezTo>
                      <a:pt x="123" y="247"/>
                      <a:pt x="121" y="248"/>
                      <a:pt x="118" y="248"/>
                    </a:cubicBezTo>
                    <a:close/>
                    <a:moveTo>
                      <a:pt x="62" y="160"/>
                    </a:moveTo>
                    <a:cubicBezTo>
                      <a:pt x="66" y="160"/>
                      <a:pt x="69" y="162"/>
                      <a:pt x="72" y="164"/>
                    </a:cubicBezTo>
                    <a:cubicBezTo>
                      <a:pt x="76" y="168"/>
                      <a:pt x="77" y="174"/>
                      <a:pt x="75" y="179"/>
                    </a:cubicBezTo>
                    <a:cubicBezTo>
                      <a:pt x="75" y="179"/>
                      <a:pt x="72" y="188"/>
                      <a:pt x="77" y="196"/>
                    </a:cubicBezTo>
                    <a:cubicBezTo>
                      <a:pt x="82" y="206"/>
                      <a:pt x="95" y="214"/>
                      <a:pt x="114" y="219"/>
                    </a:cubicBezTo>
                    <a:cubicBezTo>
                      <a:pt x="120" y="213"/>
                      <a:pt x="130" y="200"/>
                      <a:pt x="125" y="177"/>
                    </a:cubicBezTo>
                    <a:cubicBezTo>
                      <a:pt x="124" y="170"/>
                      <a:pt x="128" y="163"/>
                      <a:pt x="135" y="160"/>
                    </a:cubicBezTo>
                    <a:cubicBezTo>
                      <a:pt x="141" y="158"/>
                      <a:pt x="148" y="161"/>
                      <a:pt x="151" y="167"/>
                    </a:cubicBezTo>
                    <a:cubicBezTo>
                      <a:pt x="152" y="168"/>
                      <a:pt x="161" y="184"/>
                      <a:pt x="195" y="184"/>
                    </a:cubicBezTo>
                    <a:cubicBezTo>
                      <a:pt x="202" y="184"/>
                      <a:pt x="209" y="183"/>
                      <a:pt x="218" y="181"/>
                    </a:cubicBezTo>
                    <a:cubicBezTo>
                      <a:pt x="217" y="164"/>
                      <a:pt x="212" y="129"/>
                      <a:pt x="176" y="122"/>
                    </a:cubicBezTo>
                    <a:cubicBezTo>
                      <a:pt x="169" y="120"/>
                      <a:pt x="164" y="113"/>
                      <a:pt x="165" y="106"/>
                    </a:cubicBezTo>
                    <a:cubicBezTo>
                      <a:pt x="166" y="98"/>
                      <a:pt x="173" y="93"/>
                      <a:pt x="181" y="94"/>
                    </a:cubicBezTo>
                    <a:cubicBezTo>
                      <a:pt x="181" y="94"/>
                      <a:pt x="182" y="94"/>
                      <a:pt x="183" y="94"/>
                    </a:cubicBezTo>
                    <a:cubicBezTo>
                      <a:pt x="194" y="94"/>
                      <a:pt x="212" y="91"/>
                      <a:pt x="221" y="70"/>
                    </a:cubicBezTo>
                    <a:cubicBezTo>
                      <a:pt x="215" y="65"/>
                      <a:pt x="205" y="58"/>
                      <a:pt x="191" y="58"/>
                    </a:cubicBezTo>
                    <a:cubicBezTo>
                      <a:pt x="186" y="58"/>
                      <a:pt x="180" y="59"/>
                      <a:pt x="174" y="62"/>
                    </a:cubicBezTo>
                    <a:cubicBezTo>
                      <a:pt x="167" y="65"/>
                      <a:pt x="159" y="63"/>
                      <a:pt x="156" y="57"/>
                    </a:cubicBezTo>
                    <a:cubicBezTo>
                      <a:pt x="152" y="51"/>
                      <a:pt x="153" y="44"/>
                      <a:pt x="157" y="40"/>
                    </a:cubicBezTo>
                    <a:cubicBezTo>
                      <a:pt x="158" y="39"/>
                      <a:pt x="160" y="35"/>
                      <a:pt x="159" y="28"/>
                    </a:cubicBezTo>
                    <a:cubicBezTo>
                      <a:pt x="157" y="28"/>
                      <a:pt x="155" y="28"/>
                      <a:pt x="153" y="28"/>
                    </a:cubicBezTo>
                    <a:cubicBezTo>
                      <a:pt x="138" y="28"/>
                      <a:pt x="112" y="30"/>
                      <a:pt x="100" y="46"/>
                    </a:cubicBezTo>
                    <a:cubicBezTo>
                      <a:pt x="92" y="56"/>
                      <a:pt x="91" y="73"/>
                      <a:pt x="97" y="94"/>
                    </a:cubicBezTo>
                    <a:cubicBezTo>
                      <a:pt x="99" y="99"/>
                      <a:pt x="98" y="104"/>
                      <a:pt x="94" y="107"/>
                    </a:cubicBezTo>
                    <a:cubicBezTo>
                      <a:pt x="91" y="111"/>
                      <a:pt x="86" y="113"/>
                      <a:pt x="82" y="112"/>
                    </a:cubicBezTo>
                    <a:cubicBezTo>
                      <a:pt x="82" y="112"/>
                      <a:pt x="77" y="111"/>
                      <a:pt x="71" y="111"/>
                    </a:cubicBezTo>
                    <a:cubicBezTo>
                      <a:pt x="61" y="111"/>
                      <a:pt x="44" y="113"/>
                      <a:pt x="36" y="124"/>
                    </a:cubicBezTo>
                    <a:cubicBezTo>
                      <a:pt x="30" y="133"/>
                      <a:pt x="30" y="148"/>
                      <a:pt x="36" y="168"/>
                    </a:cubicBezTo>
                    <a:cubicBezTo>
                      <a:pt x="57" y="161"/>
                      <a:pt x="57" y="161"/>
                      <a:pt x="57" y="161"/>
                    </a:cubicBezTo>
                    <a:cubicBezTo>
                      <a:pt x="59" y="160"/>
                      <a:pt x="60" y="160"/>
                      <a:pt x="62"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6" name="Freeform 205">
                <a:extLst>
                  <a:ext uri="{FF2B5EF4-FFF2-40B4-BE49-F238E27FC236}">
                    <a16:creationId xmlns:a16="http://schemas.microsoft.com/office/drawing/2014/main" id="{82E65863-4F43-43DC-9CA2-8D1C27EEB6DE}"/>
                  </a:ext>
                </a:extLst>
              </p:cNvPr>
              <p:cNvSpPr>
                <a:spLocks/>
              </p:cNvSpPr>
              <p:nvPr/>
            </p:nvSpPr>
            <p:spPr bwMode="auto">
              <a:xfrm>
                <a:off x="5540380" y="3711534"/>
                <a:ext cx="30163" cy="241297"/>
              </a:xfrm>
              <a:custGeom>
                <a:avLst/>
                <a:gdLst>
                  <a:gd name="T0" fmla="*/ 14 w 28"/>
                  <a:gd name="T1" fmla="*/ 221 h 221"/>
                  <a:gd name="T2" fmla="*/ 0 w 28"/>
                  <a:gd name="T3" fmla="*/ 207 h 221"/>
                  <a:gd name="T4" fmla="*/ 0 w 28"/>
                  <a:gd name="T5" fmla="*/ 14 h 221"/>
                  <a:gd name="T6" fmla="*/ 14 w 28"/>
                  <a:gd name="T7" fmla="*/ 0 h 221"/>
                  <a:gd name="T8" fmla="*/ 28 w 28"/>
                  <a:gd name="T9" fmla="*/ 14 h 221"/>
                  <a:gd name="T10" fmla="*/ 28 w 28"/>
                  <a:gd name="T11" fmla="*/ 207 h 221"/>
                  <a:gd name="T12" fmla="*/ 14 w 28"/>
                  <a:gd name="T13" fmla="*/ 221 h 221"/>
                </a:gdLst>
                <a:ahLst/>
                <a:cxnLst>
                  <a:cxn ang="0">
                    <a:pos x="T0" y="T1"/>
                  </a:cxn>
                  <a:cxn ang="0">
                    <a:pos x="T2" y="T3"/>
                  </a:cxn>
                  <a:cxn ang="0">
                    <a:pos x="T4" y="T5"/>
                  </a:cxn>
                  <a:cxn ang="0">
                    <a:pos x="T6" y="T7"/>
                  </a:cxn>
                  <a:cxn ang="0">
                    <a:pos x="T8" y="T9"/>
                  </a:cxn>
                  <a:cxn ang="0">
                    <a:pos x="T10" y="T11"/>
                  </a:cxn>
                  <a:cxn ang="0">
                    <a:pos x="T12" y="T13"/>
                  </a:cxn>
                </a:cxnLst>
                <a:rect l="0" t="0" r="r" b="b"/>
                <a:pathLst>
                  <a:path w="28" h="221">
                    <a:moveTo>
                      <a:pt x="14" y="221"/>
                    </a:moveTo>
                    <a:cubicBezTo>
                      <a:pt x="6" y="221"/>
                      <a:pt x="0" y="215"/>
                      <a:pt x="0" y="207"/>
                    </a:cubicBezTo>
                    <a:cubicBezTo>
                      <a:pt x="0" y="14"/>
                      <a:pt x="0" y="14"/>
                      <a:pt x="0" y="14"/>
                    </a:cubicBezTo>
                    <a:cubicBezTo>
                      <a:pt x="0" y="6"/>
                      <a:pt x="6" y="0"/>
                      <a:pt x="14" y="0"/>
                    </a:cubicBezTo>
                    <a:cubicBezTo>
                      <a:pt x="22" y="0"/>
                      <a:pt x="28" y="6"/>
                      <a:pt x="28" y="14"/>
                    </a:cubicBezTo>
                    <a:cubicBezTo>
                      <a:pt x="28" y="207"/>
                      <a:pt x="28" y="207"/>
                      <a:pt x="28" y="207"/>
                    </a:cubicBezTo>
                    <a:cubicBezTo>
                      <a:pt x="28" y="215"/>
                      <a:pt x="22" y="221"/>
                      <a:pt x="14" y="2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7" name="Freeform 206">
                <a:extLst>
                  <a:ext uri="{FF2B5EF4-FFF2-40B4-BE49-F238E27FC236}">
                    <a16:creationId xmlns:a16="http://schemas.microsoft.com/office/drawing/2014/main" id="{9F978D81-17E8-49CB-A139-768CBBC69726}"/>
                  </a:ext>
                </a:extLst>
              </p:cNvPr>
              <p:cNvSpPr>
                <a:spLocks/>
              </p:cNvSpPr>
              <p:nvPr/>
            </p:nvSpPr>
            <p:spPr bwMode="auto">
              <a:xfrm>
                <a:off x="5384805" y="4325889"/>
                <a:ext cx="206375" cy="223835"/>
              </a:xfrm>
              <a:custGeom>
                <a:avLst/>
                <a:gdLst>
                  <a:gd name="T0" fmla="*/ 87 w 189"/>
                  <a:gd name="T1" fmla="*/ 205 h 205"/>
                  <a:gd name="T2" fmla="*/ 5 w 189"/>
                  <a:gd name="T3" fmla="*/ 163 h 205"/>
                  <a:gd name="T4" fmla="*/ 8 w 189"/>
                  <a:gd name="T5" fmla="*/ 144 h 205"/>
                  <a:gd name="T6" fmla="*/ 27 w 189"/>
                  <a:gd name="T7" fmla="*/ 147 h 205"/>
                  <a:gd name="T8" fmla="*/ 87 w 189"/>
                  <a:gd name="T9" fmla="*/ 177 h 205"/>
                  <a:gd name="T10" fmla="*/ 161 w 189"/>
                  <a:gd name="T11" fmla="*/ 102 h 205"/>
                  <a:gd name="T12" fmla="*/ 87 w 189"/>
                  <a:gd name="T13" fmla="*/ 28 h 205"/>
                  <a:gd name="T14" fmla="*/ 70 w 189"/>
                  <a:gd name="T15" fmla="*/ 30 h 205"/>
                  <a:gd name="T16" fmla="*/ 53 w 189"/>
                  <a:gd name="T17" fmla="*/ 21 h 205"/>
                  <a:gd name="T18" fmla="*/ 62 w 189"/>
                  <a:gd name="T19" fmla="*/ 4 h 205"/>
                  <a:gd name="T20" fmla="*/ 87 w 189"/>
                  <a:gd name="T21" fmla="*/ 0 h 205"/>
                  <a:gd name="T22" fmla="*/ 189 w 189"/>
                  <a:gd name="T23" fmla="*/ 102 h 205"/>
                  <a:gd name="T24" fmla="*/ 87 w 189"/>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205">
                    <a:moveTo>
                      <a:pt x="87" y="205"/>
                    </a:moveTo>
                    <a:cubicBezTo>
                      <a:pt x="54" y="205"/>
                      <a:pt x="24" y="189"/>
                      <a:pt x="5" y="163"/>
                    </a:cubicBezTo>
                    <a:cubicBezTo>
                      <a:pt x="0" y="157"/>
                      <a:pt x="2" y="148"/>
                      <a:pt x="8" y="144"/>
                    </a:cubicBezTo>
                    <a:cubicBezTo>
                      <a:pt x="14" y="139"/>
                      <a:pt x="23" y="141"/>
                      <a:pt x="27" y="147"/>
                    </a:cubicBezTo>
                    <a:cubicBezTo>
                      <a:pt x="41" y="166"/>
                      <a:pt x="63" y="177"/>
                      <a:pt x="87" y="177"/>
                    </a:cubicBezTo>
                    <a:cubicBezTo>
                      <a:pt x="128" y="177"/>
                      <a:pt x="161" y="143"/>
                      <a:pt x="161" y="102"/>
                    </a:cubicBezTo>
                    <a:cubicBezTo>
                      <a:pt x="161" y="61"/>
                      <a:pt x="128" y="28"/>
                      <a:pt x="87" y="28"/>
                    </a:cubicBezTo>
                    <a:cubicBezTo>
                      <a:pt x="81" y="28"/>
                      <a:pt x="76" y="29"/>
                      <a:pt x="70" y="30"/>
                    </a:cubicBezTo>
                    <a:cubicBezTo>
                      <a:pt x="62" y="33"/>
                      <a:pt x="55" y="28"/>
                      <a:pt x="53" y="21"/>
                    </a:cubicBezTo>
                    <a:cubicBezTo>
                      <a:pt x="50" y="13"/>
                      <a:pt x="55" y="6"/>
                      <a:pt x="62" y="4"/>
                    </a:cubicBezTo>
                    <a:cubicBezTo>
                      <a:pt x="70" y="1"/>
                      <a:pt x="79" y="0"/>
                      <a:pt x="87" y="0"/>
                    </a:cubicBezTo>
                    <a:cubicBezTo>
                      <a:pt x="143" y="0"/>
                      <a:pt x="189" y="46"/>
                      <a:pt x="189" y="102"/>
                    </a:cubicBezTo>
                    <a:cubicBezTo>
                      <a:pt x="189" y="159"/>
                      <a:pt x="143" y="205"/>
                      <a:pt x="87"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8" name="Freeform 207">
                <a:extLst>
                  <a:ext uri="{FF2B5EF4-FFF2-40B4-BE49-F238E27FC236}">
                    <a16:creationId xmlns:a16="http://schemas.microsoft.com/office/drawing/2014/main" id="{2664C2ED-D93C-4F55-86B7-3281AA16A7EF}"/>
                  </a:ext>
                </a:extLst>
              </p:cNvPr>
              <p:cNvSpPr>
                <a:spLocks/>
              </p:cNvSpPr>
              <p:nvPr/>
            </p:nvSpPr>
            <p:spPr bwMode="auto">
              <a:xfrm>
                <a:off x="5537205" y="4406851"/>
                <a:ext cx="219075" cy="223835"/>
              </a:xfrm>
              <a:custGeom>
                <a:avLst/>
                <a:gdLst>
                  <a:gd name="T0" fmla="*/ 99 w 201"/>
                  <a:gd name="T1" fmla="*/ 204 h 204"/>
                  <a:gd name="T2" fmla="*/ 3 w 201"/>
                  <a:gd name="T3" fmla="*/ 136 h 204"/>
                  <a:gd name="T4" fmla="*/ 11 w 201"/>
                  <a:gd name="T5" fmla="*/ 118 h 204"/>
                  <a:gd name="T6" fmla="*/ 29 w 201"/>
                  <a:gd name="T7" fmla="*/ 126 h 204"/>
                  <a:gd name="T8" fmla="*/ 99 w 201"/>
                  <a:gd name="T9" fmla="*/ 176 h 204"/>
                  <a:gd name="T10" fmla="*/ 173 w 201"/>
                  <a:gd name="T11" fmla="*/ 102 h 204"/>
                  <a:gd name="T12" fmla="*/ 99 w 201"/>
                  <a:gd name="T13" fmla="*/ 28 h 204"/>
                  <a:gd name="T14" fmla="*/ 71 w 201"/>
                  <a:gd name="T15" fmla="*/ 34 h 204"/>
                  <a:gd name="T16" fmla="*/ 52 w 201"/>
                  <a:gd name="T17" fmla="*/ 27 h 204"/>
                  <a:gd name="T18" fmla="*/ 59 w 201"/>
                  <a:gd name="T19" fmla="*/ 8 h 204"/>
                  <a:gd name="T20" fmla="*/ 99 w 201"/>
                  <a:gd name="T21" fmla="*/ 0 h 204"/>
                  <a:gd name="T22" fmla="*/ 201 w 201"/>
                  <a:gd name="T23" fmla="*/ 102 h 204"/>
                  <a:gd name="T24" fmla="*/ 99 w 201"/>
                  <a:gd name="T25"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 h="204">
                    <a:moveTo>
                      <a:pt x="99" y="204"/>
                    </a:moveTo>
                    <a:cubicBezTo>
                      <a:pt x="56" y="204"/>
                      <a:pt x="17" y="177"/>
                      <a:pt x="3" y="136"/>
                    </a:cubicBezTo>
                    <a:cubicBezTo>
                      <a:pt x="0" y="128"/>
                      <a:pt x="4" y="120"/>
                      <a:pt x="11" y="118"/>
                    </a:cubicBezTo>
                    <a:cubicBezTo>
                      <a:pt x="19" y="115"/>
                      <a:pt x="27" y="119"/>
                      <a:pt x="29" y="126"/>
                    </a:cubicBezTo>
                    <a:cubicBezTo>
                      <a:pt x="40" y="156"/>
                      <a:pt x="68" y="176"/>
                      <a:pt x="99" y="176"/>
                    </a:cubicBezTo>
                    <a:cubicBezTo>
                      <a:pt x="140" y="176"/>
                      <a:pt x="173" y="143"/>
                      <a:pt x="173" y="102"/>
                    </a:cubicBezTo>
                    <a:cubicBezTo>
                      <a:pt x="173" y="61"/>
                      <a:pt x="140" y="28"/>
                      <a:pt x="99" y="28"/>
                    </a:cubicBezTo>
                    <a:cubicBezTo>
                      <a:pt x="88" y="28"/>
                      <a:pt x="79" y="30"/>
                      <a:pt x="71" y="34"/>
                    </a:cubicBezTo>
                    <a:cubicBezTo>
                      <a:pt x="64" y="37"/>
                      <a:pt x="55" y="34"/>
                      <a:pt x="52" y="27"/>
                    </a:cubicBezTo>
                    <a:cubicBezTo>
                      <a:pt x="49" y="20"/>
                      <a:pt x="52" y="11"/>
                      <a:pt x="59" y="8"/>
                    </a:cubicBezTo>
                    <a:cubicBezTo>
                      <a:pt x="71" y="3"/>
                      <a:pt x="84" y="0"/>
                      <a:pt x="99" y="0"/>
                    </a:cubicBezTo>
                    <a:cubicBezTo>
                      <a:pt x="156" y="0"/>
                      <a:pt x="201" y="45"/>
                      <a:pt x="201" y="102"/>
                    </a:cubicBezTo>
                    <a:cubicBezTo>
                      <a:pt x="201" y="159"/>
                      <a:pt x="156" y="204"/>
                      <a:pt x="99"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9" name="Freeform 208">
                <a:extLst>
                  <a:ext uri="{FF2B5EF4-FFF2-40B4-BE49-F238E27FC236}">
                    <a16:creationId xmlns:a16="http://schemas.microsoft.com/office/drawing/2014/main" id="{E07E9D4C-6372-4409-B1CC-8378AB0AC06C}"/>
                  </a:ext>
                </a:extLst>
              </p:cNvPr>
              <p:cNvSpPr>
                <a:spLocks/>
              </p:cNvSpPr>
              <p:nvPr/>
            </p:nvSpPr>
            <p:spPr bwMode="auto">
              <a:xfrm>
                <a:off x="5686430" y="4298902"/>
                <a:ext cx="222250" cy="223835"/>
              </a:xfrm>
              <a:custGeom>
                <a:avLst/>
                <a:gdLst>
                  <a:gd name="T0" fmla="*/ 101 w 204"/>
                  <a:gd name="T1" fmla="*/ 205 h 205"/>
                  <a:gd name="T2" fmla="*/ 81 w 204"/>
                  <a:gd name="T3" fmla="*/ 203 h 205"/>
                  <a:gd name="T4" fmla="*/ 70 w 204"/>
                  <a:gd name="T5" fmla="*/ 186 h 205"/>
                  <a:gd name="T6" fmla="*/ 87 w 204"/>
                  <a:gd name="T7" fmla="*/ 175 h 205"/>
                  <a:gd name="T8" fmla="*/ 101 w 204"/>
                  <a:gd name="T9" fmla="*/ 177 h 205"/>
                  <a:gd name="T10" fmla="*/ 176 w 204"/>
                  <a:gd name="T11" fmla="*/ 102 h 205"/>
                  <a:gd name="T12" fmla="*/ 101 w 204"/>
                  <a:gd name="T13" fmla="*/ 28 h 205"/>
                  <a:gd name="T14" fmla="*/ 29 w 204"/>
                  <a:gd name="T15" fmla="*/ 88 h 205"/>
                  <a:gd name="T16" fmla="*/ 12 w 204"/>
                  <a:gd name="T17" fmla="*/ 99 h 205"/>
                  <a:gd name="T18" fmla="*/ 1 w 204"/>
                  <a:gd name="T19" fmla="*/ 82 h 205"/>
                  <a:gd name="T20" fmla="*/ 101 w 204"/>
                  <a:gd name="T21" fmla="*/ 0 h 205"/>
                  <a:gd name="T22" fmla="*/ 204 w 204"/>
                  <a:gd name="T23" fmla="*/ 102 h 205"/>
                  <a:gd name="T24" fmla="*/ 101 w 204"/>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205">
                    <a:moveTo>
                      <a:pt x="101" y="205"/>
                    </a:moveTo>
                    <a:cubicBezTo>
                      <a:pt x="94" y="205"/>
                      <a:pt x="87" y="204"/>
                      <a:pt x="81" y="203"/>
                    </a:cubicBezTo>
                    <a:cubicBezTo>
                      <a:pt x="74" y="201"/>
                      <a:pt x="69" y="194"/>
                      <a:pt x="70" y="186"/>
                    </a:cubicBezTo>
                    <a:cubicBezTo>
                      <a:pt x="72" y="179"/>
                      <a:pt x="79" y="174"/>
                      <a:pt x="87" y="175"/>
                    </a:cubicBezTo>
                    <a:cubicBezTo>
                      <a:pt x="91" y="176"/>
                      <a:pt x="96" y="177"/>
                      <a:pt x="101" y="177"/>
                    </a:cubicBezTo>
                    <a:cubicBezTo>
                      <a:pt x="142" y="177"/>
                      <a:pt x="176" y="143"/>
                      <a:pt x="176" y="102"/>
                    </a:cubicBezTo>
                    <a:cubicBezTo>
                      <a:pt x="176" y="61"/>
                      <a:pt x="142" y="28"/>
                      <a:pt x="101" y="28"/>
                    </a:cubicBezTo>
                    <a:cubicBezTo>
                      <a:pt x="67" y="28"/>
                      <a:pt x="36" y="54"/>
                      <a:pt x="29" y="88"/>
                    </a:cubicBezTo>
                    <a:cubicBezTo>
                      <a:pt x="27" y="95"/>
                      <a:pt x="20" y="100"/>
                      <a:pt x="12" y="99"/>
                    </a:cubicBezTo>
                    <a:cubicBezTo>
                      <a:pt x="5" y="97"/>
                      <a:pt x="0" y="90"/>
                      <a:pt x="1" y="82"/>
                    </a:cubicBezTo>
                    <a:cubicBezTo>
                      <a:pt x="11" y="35"/>
                      <a:pt x="53" y="0"/>
                      <a:pt x="101" y="0"/>
                    </a:cubicBezTo>
                    <a:cubicBezTo>
                      <a:pt x="158" y="0"/>
                      <a:pt x="204" y="46"/>
                      <a:pt x="204" y="102"/>
                    </a:cubicBezTo>
                    <a:cubicBezTo>
                      <a:pt x="204" y="159"/>
                      <a:pt x="158" y="205"/>
                      <a:pt x="101"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50" name="Freeform 209">
                <a:extLst>
                  <a:ext uri="{FF2B5EF4-FFF2-40B4-BE49-F238E27FC236}">
                    <a16:creationId xmlns:a16="http://schemas.microsoft.com/office/drawing/2014/main" id="{B21D22CE-8C23-44A6-A4A0-B9838DE0933F}"/>
                  </a:ext>
                </a:extLst>
              </p:cNvPr>
              <p:cNvSpPr>
                <a:spLocks/>
              </p:cNvSpPr>
              <p:nvPr/>
            </p:nvSpPr>
            <p:spPr bwMode="auto">
              <a:xfrm>
                <a:off x="5716593" y="4497337"/>
                <a:ext cx="222250" cy="211135"/>
              </a:xfrm>
              <a:custGeom>
                <a:avLst/>
                <a:gdLst>
                  <a:gd name="T0" fmla="*/ 101 w 204"/>
                  <a:gd name="T1" fmla="*/ 193 h 193"/>
                  <a:gd name="T2" fmla="*/ 2 w 204"/>
                  <a:gd name="T3" fmla="*/ 118 h 193"/>
                  <a:gd name="T4" fmla="*/ 12 w 204"/>
                  <a:gd name="T5" fmla="*/ 100 h 193"/>
                  <a:gd name="T6" fmla="*/ 30 w 204"/>
                  <a:gd name="T7" fmla="*/ 110 h 193"/>
                  <a:gd name="T8" fmla="*/ 101 w 204"/>
                  <a:gd name="T9" fmla="*/ 165 h 193"/>
                  <a:gd name="T10" fmla="*/ 176 w 204"/>
                  <a:gd name="T11" fmla="*/ 91 h 193"/>
                  <a:gd name="T12" fmla="*/ 140 w 204"/>
                  <a:gd name="T13" fmla="*/ 28 h 193"/>
                  <a:gd name="T14" fmla="*/ 135 w 204"/>
                  <a:gd name="T15" fmla="*/ 9 h 193"/>
                  <a:gd name="T16" fmla="*/ 154 w 204"/>
                  <a:gd name="T17" fmla="*/ 4 h 193"/>
                  <a:gd name="T18" fmla="*/ 204 w 204"/>
                  <a:gd name="T19" fmla="*/ 91 h 193"/>
                  <a:gd name="T20" fmla="*/ 101 w 204"/>
                  <a:gd name="T21"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193">
                    <a:moveTo>
                      <a:pt x="101" y="193"/>
                    </a:moveTo>
                    <a:cubicBezTo>
                      <a:pt x="56" y="193"/>
                      <a:pt x="14" y="161"/>
                      <a:pt x="2" y="118"/>
                    </a:cubicBezTo>
                    <a:cubicBezTo>
                      <a:pt x="0" y="110"/>
                      <a:pt x="5" y="103"/>
                      <a:pt x="12" y="100"/>
                    </a:cubicBezTo>
                    <a:cubicBezTo>
                      <a:pt x="20" y="98"/>
                      <a:pt x="28" y="103"/>
                      <a:pt x="30" y="110"/>
                    </a:cubicBezTo>
                    <a:cubicBezTo>
                      <a:pt x="38" y="142"/>
                      <a:pt x="68" y="165"/>
                      <a:pt x="101" y="165"/>
                    </a:cubicBezTo>
                    <a:cubicBezTo>
                      <a:pt x="142" y="165"/>
                      <a:pt x="176" y="132"/>
                      <a:pt x="176" y="91"/>
                    </a:cubicBezTo>
                    <a:cubicBezTo>
                      <a:pt x="176" y="65"/>
                      <a:pt x="163" y="41"/>
                      <a:pt x="140" y="28"/>
                    </a:cubicBezTo>
                    <a:cubicBezTo>
                      <a:pt x="133" y="24"/>
                      <a:pt x="131" y="16"/>
                      <a:pt x="135" y="9"/>
                    </a:cubicBezTo>
                    <a:cubicBezTo>
                      <a:pt x="139" y="2"/>
                      <a:pt x="147" y="0"/>
                      <a:pt x="154" y="4"/>
                    </a:cubicBezTo>
                    <a:cubicBezTo>
                      <a:pt x="185" y="22"/>
                      <a:pt x="204" y="55"/>
                      <a:pt x="204" y="91"/>
                    </a:cubicBezTo>
                    <a:cubicBezTo>
                      <a:pt x="204" y="147"/>
                      <a:pt x="158" y="193"/>
                      <a:pt x="101"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51" name="Freeform 210">
                <a:extLst>
                  <a:ext uri="{FF2B5EF4-FFF2-40B4-BE49-F238E27FC236}">
                    <a16:creationId xmlns:a16="http://schemas.microsoft.com/office/drawing/2014/main" id="{7C95044C-45A7-41C5-BA0B-E4E42E1044FF}"/>
                  </a:ext>
                </a:extLst>
              </p:cNvPr>
              <p:cNvSpPr>
                <a:spLocks/>
              </p:cNvSpPr>
              <p:nvPr/>
            </p:nvSpPr>
            <p:spPr bwMode="auto">
              <a:xfrm>
                <a:off x="5497518" y="4214765"/>
                <a:ext cx="220663" cy="220660"/>
              </a:xfrm>
              <a:custGeom>
                <a:avLst/>
                <a:gdLst>
                  <a:gd name="T0" fmla="*/ 119 w 203"/>
                  <a:gd name="T1" fmla="*/ 203 h 203"/>
                  <a:gd name="T2" fmla="*/ 105 w 203"/>
                  <a:gd name="T3" fmla="*/ 192 h 203"/>
                  <a:gd name="T4" fmla="*/ 116 w 203"/>
                  <a:gd name="T5" fmla="*/ 175 h 203"/>
                  <a:gd name="T6" fmla="*/ 175 w 203"/>
                  <a:gd name="T7" fmla="*/ 102 h 203"/>
                  <a:gd name="T8" fmla="*/ 101 w 203"/>
                  <a:gd name="T9" fmla="*/ 28 h 203"/>
                  <a:gd name="T10" fmla="*/ 29 w 203"/>
                  <a:gd name="T11" fmla="*/ 81 h 203"/>
                  <a:gd name="T12" fmla="*/ 12 w 203"/>
                  <a:gd name="T13" fmla="*/ 90 h 203"/>
                  <a:gd name="T14" fmla="*/ 3 w 203"/>
                  <a:gd name="T15" fmla="*/ 73 h 203"/>
                  <a:gd name="T16" fmla="*/ 101 w 203"/>
                  <a:gd name="T17" fmla="*/ 0 h 203"/>
                  <a:gd name="T18" fmla="*/ 203 w 203"/>
                  <a:gd name="T19" fmla="*/ 102 h 203"/>
                  <a:gd name="T20" fmla="*/ 122 w 203"/>
                  <a:gd name="T21" fmla="*/ 203 h 203"/>
                  <a:gd name="T22" fmla="*/ 119 w 203"/>
                  <a:gd name="T23"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203">
                    <a:moveTo>
                      <a:pt x="119" y="203"/>
                    </a:moveTo>
                    <a:cubicBezTo>
                      <a:pt x="113" y="203"/>
                      <a:pt x="107" y="199"/>
                      <a:pt x="105" y="192"/>
                    </a:cubicBezTo>
                    <a:cubicBezTo>
                      <a:pt x="104" y="185"/>
                      <a:pt x="108" y="177"/>
                      <a:pt x="116" y="175"/>
                    </a:cubicBezTo>
                    <a:cubicBezTo>
                      <a:pt x="151" y="168"/>
                      <a:pt x="175" y="137"/>
                      <a:pt x="175" y="102"/>
                    </a:cubicBezTo>
                    <a:cubicBezTo>
                      <a:pt x="175" y="62"/>
                      <a:pt x="141" y="28"/>
                      <a:pt x="101" y="28"/>
                    </a:cubicBezTo>
                    <a:cubicBezTo>
                      <a:pt x="68" y="28"/>
                      <a:pt x="39" y="50"/>
                      <a:pt x="29" y="81"/>
                    </a:cubicBezTo>
                    <a:cubicBezTo>
                      <a:pt x="27" y="88"/>
                      <a:pt x="19" y="93"/>
                      <a:pt x="12" y="90"/>
                    </a:cubicBezTo>
                    <a:cubicBezTo>
                      <a:pt x="5" y="88"/>
                      <a:pt x="0" y="80"/>
                      <a:pt x="3" y="73"/>
                    </a:cubicBezTo>
                    <a:cubicBezTo>
                      <a:pt x="16" y="30"/>
                      <a:pt x="56" y="0"/>
                      <a:pt x="101" y="0"/>
                    </a:cubicBezTo>
                    <a:cubicBezTo>
                      <a:pt x="156" y="0"/>
                      <a:pt x="203" y="47"/>
                      <a:pt x="203" y="102"/>
                    </a:cubicBezTo>
                    <a:cubicBezTo>
                      <a:pt x="203" y="151"/>
                      <a:pt x="170" y="192"/>
                      <a:pt x="122" y="203"/>
                    </a:cubicBezTo>
                    <a:cubicBezTo>
                      <a:pt x="121" y="203"/>
                      <a:pt x="120" y="203"/>
                      <a:pt x="119"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52" name="Freeform 211">
                <a:extLst>
                  <a:ext uri="{FF2B5EF4-FFF2-40B4-BE49-F238E27FC236}">
                    <a16:creationId xmlns:a16="http://schemas.microsoft.com/office/drawing/2014/main" id="{EFDDB296-A4E4-4295-A649-0D46D64E77AE}"/>
                  </a:ext>
                </a:extLst>
              </p:cNvPr>
              <p:cNvSpPr>
                <a:spLocks/>
              </p:cNvSpPr>
              <p:nvPr/>
            </p:nvSpPr>
            <p:spPr bwMode="auto">
              <a:xfrm>
                <a:off x="5540380" y="3748046"/>
                <a:ext cx="131763" cy="87312"/>
              </a:xfrm>
              <a:custGeom>
                <a:avLst/>
                <a:gdLst>
                  <a:gd name="T0" fmla="*/ 106 w 122"/>
                  <a:gd name="T1" fmla="*/ 80 h 80"/>
                  <a:gd name="T2" fmla="*/ 99 w 122"/>
                  <a:gd name="T3" fmla="*/ 78 h 80"/>
                  <a:gd name="T4" fmla="*/ 9 w 122"/>
                  <a:gd name="T5" fmla="*/ 28 h 80"/>
                  <a:gd name="T6" fmla="*/ 4 w 122"/>
                  <a:gd name="T7" fmla="*/ 9 h 80"/>
                  <a:gd name="T8" fmla="*/ 23 w 122"/>
                  <a:gd name="T9" fmla="*/ 4 h 80"/>
                  <a:gd name="T10" fmla="*/ 113 w 122"/>
                  <a:gd name="T11" fmla="*/ 54 h 80"/>
                  <a:gd name="T12" fmla="*/ 118 w 122"/>
                  <a:gd name="T13" fmla="*/ 73 h 80"/>
                  <a:gd name="T14" fmla="*/ 106 w 122"/>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80">
                    <a:moveTo>
                      <a:pt x="106" y="80"/>
                    </a:moveTo>
                    <a:cubicBezTo>
                      <a:pt x="104" y="80"/>
                      <a:pt x="101" y="79"/>
                      <a:pt x="99" y="78"/>
                    </a:cubicBezTo>
                    <a:cubicBezTo>
                      <a:pt x="9" y="28"/>
                      <a:pt x="9" y="28"/>
                      <a:pt x="9" y="28"/>
                    </a:cubicBezTo>
                    <a:cubicBezTo>
                      <a:pt x="2" y="24"/>
                      <a:pt x="0" y="16"/>
                      <a:pt x="4" y="9"/>
                    </a:cubicBezTo>
                    <a:cubicBezTo>
                      <a:pt x="8" y="2"/>
                      <a:pt x="16" y="0"/>
                      <a:pt x="23" y="4"/>
                    </a:cubicBezTo>
                    <a:cubicBezTo>
                      <a:pt x="113" y="54"/>
                      <a:pt x="113" y="54"/>
                      <a:pt x="113" y="54"/>
                    </a:cubicBezTo>
                    <a:cubicBezTo>
                      <a:pt x="120" y="58"/>
                      <a:pt x="122" y="66"/>
                      <a:pt x="118" y="73"/>
                    </a:cubicBezTo>
                    <a:cubicBezTo>
                      <a:pt x="116" y="77"/>
                      <a:pt x="111" y="80"/>
                      <a:pt x="10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grpSp>
        <p:nvGrpSpPr>
          <p:cNvPr id="31" name="그룹 30">
            <a:extLst>
              <a:ext uri="{FF2B5EF4-FFF2-40B4-BE49-F238E27FC236}">
                <a16:creationId xmlns:a16="http://schemas.microsoft.com/office/drawing/2014/main" id="{5B9203D9-2836-4F9E-BB2D-1399B408D86A}"/>
              </a:ext>
            </a:extLst>
          </p:cNvPr>
          <p:cNvGrpSpPr/>
          <p:nvPr/>
        </p:nvGrpSpPr>
        <p:grpSpPr>
          <a:xfrm>
            <a:off x="2562595" y="4265310"/>
            <a:ext cx="2792975" cy="996666"/>
            <a:chOff x="2562595" y="4265310"/>
            <a:chExt cx="2792975" cy="996666"/>
          </a:xfrm>
        </p:grpSpPr>
        <p:grpSp>
          <p:nvGrpSpPr>
            <p:cNvPr id="21" name="그룹 20">
              <a:extLst>
                <a:ext uri="{FF2B5EF4-FFF2-40B4-BE49-F238E27FC236}">
                  <a16:creationId xmlns:a16="http://schemas.microsoft.com/office/drawing/2014/main" id="{9FF240BF-6E63-4C2E-9728-0CA19ECA0452}"/>
                </a:ext>
              </a:extLst>
            </p:cNvPr>
            <p:cNvGrpSpPr/>
            <p:nvPr/>
          </p:nvGrpSpPr>
          <p:grpSpPr>
            <a:xfrm>
              <a:off x="2569122" y="4265310"/>
              <a:ext cx="2786448" cy="996666"/>
              <a:chOff x="1045122" y="4265310"/>
              <a:chExt cx="2786448" cy="996666"/>
            </a:xfrm>
            <a:solidFill>
              <a:schemeClr val="bg1"/>
            </a:solidFill>
          </p:grpSpPr>
          <p:sp>
            <p:nvSpPr>
              <p:cNvPr id="29" name="모서리가 둥근 직사각형 68">
                <a:extLst>
                  <a:ext uri="{FF2B5EF4-FFF2-40B4-BE49-F238E27FC236}">
                    <a16:creationId xmlns:a16="http://schemas.microsoft.com/office/drawing/2014/main" id="{8C631359-343B-4535-87B5-17F1307EAC5F}"/>
                  </a:ext>
                </a:extLst>
              </p:cNvPr>
              <p:cNvSpPr/>
              <p:nvPr/>
            </p:nvSpPr>
            <p:spPr>
              <a:xfrm>
                <a:off x="1045122" y="4265310"/>
                <a:ext cx="2664296" cy="9966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이등변 삼각형 29">
                <a:extLst>
                  <a:ext uri="{FF2B5EF4-FFF2-40B4-BE49-F238E27FC236}">
                    <a16:creationId xmlns:a16="http://schemas.microsoft.com/office/drawing/2014/main" id="{6DE2A53B-820D-423B-8474-C2D5DECBA242}"/>
                  </a:ext>
                </a:extLst>
              </p:cNvPr>
              <p:cNvSpPr/>
              <p:nvPr/>
            </p:nvSpPr>
            <p:spPr>
              <a:xfrm rot="5400000">
                <a:off x="3656391" y="4702568"/>
                <a:ext cx="228206" cy="12215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8" name="직사각형 157">
              <a:extLst>
                <a:ext uri="{FF2B5EF4-FFF2-40B4-BE49-F238E27FC236}">
                  <a16:creationId xmlns:a16="http://schemas.microsoft.com/office/drawing/2014/main" id="{8EC7017E-0DFE-4203-91FF-2E1B462B9F9B}"/>
                </a:ext>
              </a:extLst>
            </p:cNvPr>
            <p:cNvSpPr/>
            <p:nvPr/>
          </p:nvSpPr>
          <p:spPr>
            <a:xfrm>
              <a:off x="2562595" y="4265310"/>
              <a:ext cx="648072" cy="996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sp>
          <p:nvSpPr>
            <p:cNvPr id="23" name="직사각형 22">
              <a:extLst>
                <a:ext uri="{FF2B5EF4-FFF2-40B4-BE49-F238E27FC236}">
                  <a16:creationId xmlns:a16="http://schemas.microsoft.com/office/drawing/2014/main" id="{F608BFE2-6763-4859-B906-86C2C2F1F0EC}"/>
                </a:ext>
              </a:extLst>
            </p:cNvPr>
            <p:cNvSpPr/>
            <p:nvPr/>
          </p:nvSpPr>
          <p:spPr>
            <a:xfrm>
              <a:off x="3196987" y="4778839"/>
              <a:ext cx="1886907" cy="248338"/>
            </a:xfrm>
            <a:prstGeom prst="rect">
              <a:avLst/>
            </a:prstGeom>
          </p:spPr>
          <p:txBody>
            <a:bodyPr wrap="square">
              <a:spAutoFit/>
            </a:bodyPr>
            <a:lstStyle/>
            <a:p>
              <a:pPr algn="ctr">
                <a:lnSpc>
                  <a:spcPts val="1200"/>
                </a:lnSpc>
              </a:pPr>
              <a:r>
                <a:rPr lang="en-US" altLang="ko-KR" sz="1200" dirty="0">
                  <a:solidFill>
                    <a:schemeClr val="tx1">
                      <a:lumMod val="75000"/>
                      <a:lumOff val="25000"/>
                    </a:schemeClr>
                  </a:solidFill>
                  <a:hlinkClick r:id="rId5"/>
                </a:rPr>
                <a:t>Link</a:t>
              </a:r>
              <a:endParaRPr lang="en-US" altLang="ko-KR" sz="1200" dirty="0">
                <a:solidFill>
                  <a:schemeClr val="tx1">
                    <a:lumMod val="75000"/>
                    <a:lumOff val="25000"/>
                  </a:schemeClr>
                </a:solidFill>
              </a:endParaRPr>
            </a:p>
          </p:txBody>
        </p:sp>
        <p:sp>
          <p:nvSpPr>
            <p:cNvPr id="24" name="직사각형 23">
              <a:extLst>
                <a:ext uri="{FF2B5EF4-FFF2-40B4-BE49-F238E27FC236}">
                  <a16:creationId xmlns:a16="http://schemas.microsoft.com/office/drawing/2014/main" id="{4DA0DB20-2685-4934-BDD1-1EC647250A51}"/>
                </a:ext>
              </a:extLst>
            </p:cNvPr>
            <p:cNvSpPr/>
            <p:nvPr/>
          </p:nvSpPr>
          <p:spPr>
            <a:xfrm>
              <a:off x="3386758" y="4292224"/>
              <a:ext cx="1599926" cy="437043"/>
            </a:xfrm>
            <a:prstGeom prst="rect">
              <a:avLst/>
            </a:prstGeom>
          </p:spPr>
          <p:txBody>
            <a:bodyPr wrap="none">
              <a:spAutoFit/>
            </a:bodyPr>
            <a:lstStyle/>
            <a:p>
              <a:pPr algn="r">
                <a:lnSpc>
                  <a:spcPct val="120000"/>
                </a:lnSpc>
                <a:defRPr/>
              </a:pPr>
              <a:r>
                <a:rPr lang="en-US" altLang="ko-KR" sz="2000" b="1" dirty="0">
                  <a:solidFill>
                    <a:schemeClr val="accent3"/>
                  </a:solidFill>
                  <a:latin typeface="Calibri" panose="020F0502020204030204" pitchFamily="34" charset="0"/>
                </a:rPr>
                <a:t>Tableau Dash</a:t>
              </a:r>
              <a:endParaRPr lang="ko-KR" altLang="en-US" sz="2000" b="1" dirty="0">
                <a:solidFill>
                  <a:schemeClr val="accent3"/>
                </a:solidFill>
                <a:latin typeface="Calibri" panose="020F0502020204030204" pitchFamily="34" charset="0"/>
              </a:endParaRPr>
            </a:p>
          </p:txBody>
        </p:sp>
        <p:grpSp>
          <p:nvGrpSpPr>
            <p:cNvPr id="153" name="그룹 152">
              <a:extLst>
                <a:ext uri="{FF2B5EF4-FFF2-40B4-BE49-F238E27FC236}">
                  <a16:creationId xmlns:a16="http://schemas.microsoft.com/office/drawing/2014/main" id="{E1952142-F2E0-4334-859A-C02CA0537941}"/>
                </a:ext>
              </a:extLst>
            </p:cNvPr>
            <p:cNvGrpSpPr/>
            <p:nvPr/>
          </p:nvGrpSpPr>
          <p:grpSpPr>
            <a:xfrm>
              <a:off x="2728635" y="4538465"/>
              <a:ext cx="356114" cy="450356"/>
              <a:chOff x="-19050" y="7170738"/>
              <a:chExt cx="5422900" cy="6858000"/>
            </a:xfrm>
            <a:solidFill>
              <a:schemeClr val="bg1"/>
            </a:solidFill>
          </p:grpSpPr>
          <p:sp>
            <p:nvSpPr>
              <p:cNvPr id="154" name="Oval 5">
                <a:extLst>
                  <a:ext uri="{FF2B5EF4-FFF2-40B4-BE49-F238E27FC236}">
                    <a16:creationId xmlns:a16="http://schemas.microsoft.com/office/drawing/2014/main" id="{F5C3DD39-16E0-4EEB-92EB-48381580B0D6}"/>
                  </a:ext>
                </a:extLst>
              </p:cNvPr>
              <p:cNvSpPr>
                <a:spLocks noChangeArrowheads="1"/>
              </p:cNvSpPr>
              <p:nvPr/>
            </p:nvSpPr>
            <p:spPr bwMode="auto">
              <a:xfrm>
                <a:off x="2490788" y="9094788"/>
                <a:ext cx="368300" cy="3683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55" name="Freeform 6">
                <a:extLst>
                  <a:ext uri="{FF2B5EF4-FFF2-40B4-BE49-F238E27FC236}">
                    <a16:creationId xmlns:a16="http://schemas.microsoft.com/office/drawing/2014/main" id="{D9BECE43-3974-47DF-BA66-C82072BA9CF1}"/>
                  </a:ext>
                </a:extLst>
              </p:cNvPr>
              <p:cNvSpPr>
                <a:spLocks noEditPoints="1"/>
              </p:cNvSpPr>
              <p:nvPr/>
            </p:nvSpPr>
            <p:spPr bwMode="auto">
              <a:xfrm>
                <a:off x="-19050" y="7170738"/>
                <a:ext cx="5422900" cy="6858000"/>
              </a:xfrm>
              <a:custGeom>
                <a:avLst/>
                <a:gdLst>
                  <a:gd name="T0" fmla="*/ 1658 w 1711"/>
                  <a:gd name="T1" fmla="*/ 479 h 2160"/>
                  <a:gd name="T2" fmla="*/ 1587 w 1711"/>
                  <a:gd name="T3" fmla="*/ 167 h 2160"/>
                  <a:gd name="T4" fmla="*/ 1497 w 1711"/>
                  <a:gd name="T5" fmla="*/ 0 h 2160"/>
                  <a:gd name="T6" fmla="*/ 682 w 1711"/>
                  <a:gd name="T7" fmla="*/ 0 h 2160"/>
                  <a:gd name="T8" fmla="*/ 166 w 1711"/>
                  <a:gd name="T9" fmla="*/ 28 h 2160"/>
                  <a:gd name="T10" fmla="*/ 75 w 1711"/>
                  <a:gd name="T11" fmla="*/ 199 h 2160"/>
                  <a:gd name="T12" fmla="*/ 56 w 1711"/>
                  <a:gd name="T13" fmla="*/ 489 h 2160"/>
                  <a:gd name="T14" fmla="*/ 134 w 1711"/>
                  <a:gd name="T15" fmla="*/ 493 h 2160"/>
                  <a:gd name="T16" fmla="*/ 129 w 1711"/>
                  <a:gd name="T17" fmla="*/ 1637 h 2160"/>
                  <a:gd name="T18" fmla="*/ 51 w 1711"/>
                  <a:gd name="T19" fmla="*/ 1643 h 2160"/>
                  <a:gd name="T20" fmla="*/ 75 w 1711"/>
                  <a:gd name="T21" fmla="*/ 1931 h 2160"/>
                  <a:gd name="T22" fmla="*/ 166 w 1711"/>
                  <a:gd name="T23" fmla="*/ 2132 h 2160"/>
                  <a:gd name="T24" fmla="*/ 682 w 1711"/>
                  <a:gd name="T25" fmla="*/ 2160 h 2160"/>
                  <a:gd name="T26" fmla="*/ 1497 w 1711"/>
                  <a:gd name="T27" fmla="*/ 2160 h 2160"/>
                  <a:gd name="T28" fmla="*/ 1587 w 1711"/>
                  <a:gd name="T29" fmla="*/ 1963 h 2160"/>
                  <a:gd name="T30" fmla="*/ 1658 w 1711"/>
                  <a:gd name="T31" fmla="*/ 1651 h 2160"/>
                  <a:gd name="T32" fmla="*/ 1493 w 1711"/>
                  <a:gd name="T33" fmla="*/ 167 h 2160"/>
                  <a:gd name="T34" fmla="*/ 1468 w 1711"/>
                  <a:gd name="T35" fmla="*/ 78 h 2160"/>
                  <a:gd name="T36" fmla="*/ 1066 w 1711"/>
                  <a:gd name="T37" fmla="*/ 167 h 2160"/>
                  <a:gd name="T38" fmla="*/ 718 w 1711"/>
                  <a:gd name="T39" fmla="*/ 78 h 2160"/>
                  <a:gd name="T40" fmla="*/ 712 w 1711"/>
                  <a:gd name="T41" fmla="*/ 167 h 2160"/>
                  <a:gd name="T42" fmla="*/ 640 w 1711"/>
                  <a:gd name="T43" fmla="*/ 78 h 2160"/>
                  <a:gd name="T44" fmla="*/ 429 w 1711"/>
                  <a:gd name="T45" fmla="*/ 78 h 2160"/>
                  <a:gd name="T46" fmla="*/ 333 w 1711"/>
                  <a:gd name="T47" fmla="*/ 167 h 2160"/>
                  <a:gd name="T48" fmla="*/ 117 w 1711"/>
                  <a:gd name="T49" fmla="*/ 415 h 2160"/>
                  <a:gd name="T50" fmla="*/ 1583 w 1711"/>
                  <a:gd name="T51" fmla="*/ 415 h 2160"/>
                  <a:gd name="T52" fmla="*/ 1338 w 1711"/>
                  <a:gd name="T53" fmla="*/ 493 h 2160"/>
                  <a:gd name="T54" fmla="*/ 1085 w 1711"/>
                  <a:gd name="T55" fmla="*/ 493 h 2160"/>
                  <a:gd name="T56" fmla="*/ 693 w 1711"/>
                  <a:gd name="T57" fmla="*/ 493 h 2160"/>
                  <a:gd name="T58" fmla="*/ 614 w 1711"/>
                  <a:gd name="T59" fmla="*/ 1637 h 2160"/>
                  <a:gd name="T60" fmla="*/ 615 w 1711"/>
                  <a:gd name="T61" fmla="*/ 493 h 2160"/>
                  <a:gd name="T62" fmla="*/ 198 w 1711"/>
                  <a:gd name="T63" fmla="*/ 1963 h 2160"/>
                  <a:gd name="T64" fmla="*/ 232 w 1711"/>
                  <a:gd name="T65" fmla="*/ 2082 h 2160"/>
                  <a:gd name="T66" fmla="*/ 632 w 1711"/>
                  <a:gd name="T67" fmla="*/ 1963 h 2160"/>
                  <a:gd name="T68" fmla="*/ 982 w 1711"/>
                  <a:gd name="T69" fmla="*/ 2082 h 2160"/>
                  <a:gd name="T70" fmla="*/ 990 w 1711"/>
                  <a:gd name="T71" fmla="*/ 1963 h 2160"/>
                  <a:gd name="T72" fmla="*/ 1060 w 1711"/>
                  <a:gd name="T73" fmla="*/ 2082 h 2160"/>
                  <a:gd name="T74" fmla="*/ 1271 w 1711"/>
                  <a:gd name="T75" fmla="*/ 2082 h 2160"/>
                  <a:gd name="T76" fmla="*/ 1373 w 1711"/>
                  <a:gd name="T77" fmla="*/ 1963 h 2160"/>
                  <a:gd name="T78" fmla="*/ 1554 w 1711"/>
                  <a:gd name="T79" fmla="*/ 1886 h 2160"/>
                  <a:gd name="T80" fmla="*/ 1583 w 1711"/>
                  <a:gd name="T81" fmla="*/ 1715 h 2160"/>
                  <a:gd name="T82" fmla="*/ 1420 w 1711"/>
                  <a:gd name="T83" fmla="*/ 1637 h 2160"/>
                  <a:gd name="T84" fmla="*/ 1571 w 1711"/>
                  <a:gd name="T85" fmla="*/ 1637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1" h="2160">
                    <a:moveTo>
                      <a:pt x="1649" y="1643"/>
                    </a:moveTo>
                    <a:cubicBezTo>
                      <a:pt x="1711" y="1260"/>
                      <a:pt x="1710" y="872"/>
                      <a:pt x="1644" y="489"/>
                    </a:cubicBezTo>
                    <a:cubicBezTo>
                      <a:pt x="1650" y="487"/>
                      <a:pt x="1654" y="484"/>
                      <a:pt x="1658" y="479"/>
                    </a:cubicBezTo>
                    <a:cubicBezTo>
                      <a:pt x="1666" y="470"/>
                      <a:pt x="1669" y="459"/>
                      <a:pt x="1667" y="447"/>
                    </a:cubicBezTo>
                    <a:cubicBezTo>
                      <a:pt x="1625" y="199"/>
                      <a:pt x="1625" y="199"/>
                      <a:pt x="1625" y="199"/>
                    </a:cubicBezTo>
                    <a:cubicBezTo>
                      <a:pt x="1622" y="180"/>
                      <a:pt x="1606" y="167"/>
                      <a:pt x="1587" y="167"/>
                    </a:cubicBezTo>
                    <a:cubicBezTo>
                      <a:pt x="1574" y="167"/>
                      <a:pt x="1574" y="167"/>
                      <a:pt x="1574" y="167"/>
                    </a:cubicBezTo>
                    <a:cubicBezTo>
                      <a:pt x="1562" y="120"/>
                      <a:pt x="1548" y="73"/>
                      <a:pt x="1534" y="28"/>
                    </a:cubicBezTo>
                    <a:cubicBezTo>
                      <a:pt x="1529" y="11"/>
                      <a:pt x="1514" y="0"/>
                      <a:pt x="1497" y="0"/>
                    </a:cubicBezTo>
                    <a:cubicBezTo>
                      <a:pt x="1302" y="0"/>
                      <a:pt x="1302" y="0"/>
                      <a:pt x="1302" y="0"/>
                    </a:cubicBezTo>
                    <a:cubicBezTo>
                      <a:pt x="1018" y="0"/>
                      <a:pt x="1018" y="0"/>
                      <a:pt x="1018" y="0"/>
                    </a:cubicBezTo>
                    <a:cubicBezTo>
                      <a:pt x="682" y="0"/>
                      <a:pt x="682" y="0"/>
                      <a:pt x="682" y="0"/>
                    </a:cubicBezTo>
                    <a:cubicBezTo>
                      <a:pt x="398" y="0"/>
                      <a:pt x="398" y="0"/>
                      <a:pt x="398" y="0"/>
                    </a:cubicBezTo>
                    <a:cubicBezTo>
                      <a:pt x="203" y="0"/>
                      <a:pt x="203" y="0"/>
                      <a:pt x="203" y="0"/>
                    </a:cubicBezTo>
                    <a:cubicBezTo>
                      <a:pt x="186" y="0"/>
                      <a:pt x="171" y="11"/>
                      <a:pt x="166" y="28"/>
                    </a:cubicBezTo>
                    <a:cubicBezTo>
                      <a:pt x="152" y="73"/>
                      <a:pt x="138" y="120"/>
                      <a:pt x="126" y="167"/>
                    </a:cubicBezTo>
                    <a:cubicBezTo>
                      <a:pt x="113" y="167"/>
                      <a:pt x="113" y="167"/>
                      <a:pt x="113" y="167"/>
                    </a:cubicBezTo>
                    <a:cubicBezTo>
                      <a:pt x="94" y="167"/>
                      <a:pt x="78" y="180"/>
                      <a:pt x="75" y="199"/>
                    </a:cubicBezTo>
                    <a:cubicBezTo>
                      <a:pt x="33" y="447"/>
                      <a:pt x="33" y="447"/>
                      <a:pt x="33" y="447"/>
                    </a:cubicBezTo>
                    <a:cubicBezTo>
                      <a:pt x="31" y="459"/>
                      <a:pt x="34" y="470"/>
                      <a:pt x="42" y="479"/>
                    </a:cubicBezTo>
                    <a:cubicBezTo>
                      <a:pt x="46" y="484"/>
                      <a:pt x="50" y="487"/>
                      <a:pt x="56" y="489"/>
                    </a:cubicBezTo>
                    <a:cubicBezTo>
                      <a:pt x="28" y="653"/>
                      <a:pt x="3" y="902"/>
                      <a:pt x="7" y="983"/>
                    </a:cubicBezTo>
                    <a:cubicBezTo>
                      <a:pt x="5" y="1030"/>
                      <a:pt x="72" y="1045"/>
                      <a:pt x="77" y="983"/>
                    </a:cubicBezTo>
                    <a:cubicBezTo>
                      <a:pt x="77" y="850"/>
                      <a:pt x="106" y="656"/>
                      <a:pt x="134" y="493"/>
                    </a:cubicBezTo>
                    <a:cubicBezTo>
                      <a:pt x="283" y="493"/>
                      <a:pt x="283" y="493"/>
                      <a:pt x="283" y="493"/>
                    </a:cubicBezTo>
                    <a:cubicBezTo>
                      <a:pt x="238" y="873"/>
                      <a:pt x="237" y="1257"/>
                      <a:pt x="280" y="1637"/>
                    </a:cubicBezTo>
                    <a:cubicBezTo>
                      <a:pt x="129" y="1637"/>
                      <a:pt x="129" y="1637"/>
                      <a:pt x="129" y="1637"/>
                    </a:cubicBezTo>
                    <a:cubicBezTo>
                      <a:pt x="105" y="1493"/>
                      <a:pt x="85" y="1280"/>
                      <a:pt x="86" y="1202"/>
                    </a:cubicBezTo>
                    <a:cubicBezTo>
                      <a:pt x="86" y="1124"/>
                      <a:pt x="0" y="1136"/>
                      <a:pt x="8" y="1202"/>
                    </a:cubicBezTo>
                    <a:cubicBezTo>
                      <a:pt x="12" y="1284"/>
                      <a:pt x="27" y="1496"/>
                      <a:pt x="51" y="1643"/>
                    </a:cubicBezTo>
                    <a:cubicBezTo>
                      <a:pt x="48" y="1645"/>
                      <a:pt x="44" y="1648"/>
                      <a:pt x="42" y="1651"/>
                    </a:cubicBezTo>
                    <a:cubicBezTo>
                      <a:pt x="34" y="1659"/>
                      <a:pt x="31" y="1671"/>
                      <a:pt x="33" y="1682"/>
                    </a:cubicBezTo>
                    <a:cubicBezTo>
                      <a:pt x="75" y="1931"/>
                      <a:pt x="75" y="1931"/>
                      <a:pt x="75" y="1931"/>
                    </a:cubicBezTo>
                    <a:cubicBezTo>
                      <a:pt x="78" y="1950"/>
                      <a:pt x="94" y="1963"/>
                      <a:pt x="113" y="1963"/>
                    </a:cubicBezTo>
                    <a:cubicBezTo>
                      <a:pt x="118" y="1963"/>
                      <a:pt x="118" y="1963"/>
                      <a:pt x="118" y="1963"/>
                    </a:cubicBezTo>
                    <a:cubicBezTo>
                      <a:pt x="133" y="2020"/>
                      <a:pt x="149" y="2076"/>
                      <a:pt x="166" y="2132"/>
                    </a:cubicBezTo>
                    <a:cubicBezTo>
                      <a:pt x="171" y="2149"/>
                      <a:pt x="186" y="2160"/>
                      <a:pt x="203" y="2160"/>
                    </a:cubicBezTo>
                    <a:cubicBezTo>
                      <a:pt x="398" y="2160"/>
                      <a:pt x="398" y="2160"/>
                      <a:pt x="398" y="2160"/>
                    </a:cubicBezTo>
                    <a:cubicBezTo>
                      <a:pt x="682" y="2160"/>
                      <a:pt x="682" y="2160"/>
                      <a:pt x="682" y="2160"/>
                    </a:cubicBezTo>
                    <a:cubicBezTo>
                      <a:pt x="1018" y="2160"/>
                      <a:pt x="1018" y="2160"/>
                      <a:pt x="1018" y="2160"/>
                    </a:cubicBezTo>
                    <a:cubicBezTo>
                      <a:pt x="1302" y="2160"/>
                      <a:pt x="1302" y="2160"/>
                      <a:pt x="1302" y="2160"/>
                    </a:cubicBezTo>
                    <a:cubicBezTo>
                      <a:pt x="1497" y="2160"/>
                      <a:pt x="1497" y="2160"/>
                      <a:pt x="1497" y="2160"/>
                    </a:cubicBezTo>
                    <a:cubicBezTo>
                      <a:pt x="1514" y="2160"/>
                      <a:pt x="1529" y="2149"/>
                      <a:pt x="1534" y="2132"/>
                    </a:cubicBezTo>
                    <a:cubicBezTo>
                      <a:pt x="1551" y="2076"/>
                      <a:pt x="1567" y="2020"/>
                      <a:pt x="1582" y="1963"/>
                    </a:cubicBezTo>
                    <a:cubicBezTo>
                      <a:pt x="1587" y="1963"/>
                      <a:pt x="1587" y="1963"/>
                      <a:pt x="1587" y="1963"/>
                    </a:cubicBezTo>
                    <a:cubicBezTo>
                      <a:pt x="1606" y="1963"/>
                      <a:pt x="1622" y="1950"/>
                      <a:pt x="1625" y="1931"/>
                    </a:cubicBezTo>
                    <a:cubicBezTo>
                      <a:pt x="1667" y="1682"/>
                      <a:pt x="1667" y="1682"/>
                      <a:pt x="1667" y="1682"/>
                    </a:cubicBezTo>
                    <a:cubicBezTo>
                      <a:pt x="1669" y="1671"/>
                      <a:pt x="1666" y="1659"/>
                      <a:pt x="1658" y="1651"/>
                    </a:cubicBezTo>
                    <a:cubicBezTo>
                      <a:pt x="1656" y="1648"/>
                      <a:pt x="1652" y="1645"/>
                      <a:pt x="1649" y="1643"/>
                    </a:cubicBezTo>
                    <a:close/>
                    <a:moveTo>
                      <a:pt x="1468" y="78"/>
                    </a:moveTo>
                    <a:cubicBezTo>
                      <a:pt x="1477" y="107"/>
                      <a:pt x="1485" y="137"/>
                      <a:pt x="1493" y="167"/>
                    </a:cubicBezTo>
                    <a:cubicBezTo>
                      <a:pt x="1367" y="167"/>
                      <a:pt x="1367" y="167"/>
                      <a:pt x="1367" y="167"/>
                    </a:cubicBezTo>
                    <a:cubicBezTo>
                      <a:pt x="1362" y="137"/>
                      <a:pt x="1356" y="107"/>
                      <a:pt x="1350" y="78"/>
                    </a:cubicBezTo>
                    <a:lnTo>
                      <a:pt x="1468" y="78"/>
                    </a:lnTo>
                    <a:close/>
                    <a:moveTo>
                      <a:pt x="1271" y="78"/>
                    </a:moveTo>
                    <a:cubicBezTo>
                      <a:pt x="1277" y="107"/>
                      <a:pt x="1283" y="137"/>
                      <a:pt x="1288" y="167"/>
                    </a:cubicBezTo>
                    <a:cubicBezTo>
                      <a:pt x="1066" y="167"/>
                      <a:pt x="1066" y="167"/>
                      <a:pt x="1066" y="167"/>
                    </a:cubicBezTo>
                    <a:cubicBezTo>
                      <a:pt x="1064" y="136"/>
                      <a:pt x="1062" y="107"/>
                      <a:pt x="1060" y="78"/>
                    </a:cubicBezTo>
                    <a:lnTo>
                      <a:pt x="1271" y="78"/>
                    </a:lnTo>
                    <a:close/>
                    <a:moveTo>
                      <a:pt x="718" y="78"/>
                    </a:moveTo>
                    <a:cubicBezTo>
                      <a:pt x="982" y="78"/>
                      <a:pt x="982" y="78"/>
                      <a:pt x="982" y="78"/>
                    </a:cubicBezTo>
                    <a:cubicBezTo>
                      <a:pt x="984" y="107"/>
                      <a:pt x="986" y="136"/>
                      <a:pt x="988" y="167"/>
                    </a:cubicBezTo>
                    <a:cubicBezTo>
                      <a:pt x="712" y="167"/>
                      <a:pt x="712" y="167"/>
                      <a:pt x="712" y="167"/>
                    </a:cubicBezTo>
                    <a:cubicBezTo>
                      <a:pt x="714" y="136"/>
                      <a:pt x="716" y="107"/>
                      <a:pt x="718" y="78"/>
                    </a:cubicBezTo>
                    <a:close/>
                    <a:moveTo>
                      <a:pt x="429" y="78"/>
                    </a:moveTo>
                    <a:cubicBezTo>
                      <a:pt x="640" y="78"/>
                      <a:pt x="640" y="78"/>
                      <a:pt x="640" y="78"/>
                    </a:cubicBezTo>
                    <a:cubicBezTo>
                      <a:pt x="638" y="107"/>
                      <a:pt x="636" y="136"/>
                      <a:pt x="634" y="167"/>
                    </a:cubicBezTo>
                    <a:cubicBezTo>
                      <a:pt x="412" y="167"/>
                      <a:pt x="412" y="167"/>
                      <a:pt x="412" y="167"/>
                    </a:cubicBezTo>
                    <a:cubicBezTo>
                      <a:pt x="417" y="137"/>
                      <a:pt x="423" y="107"/>
                      <a:pt x="429" y="78"/>
                    </a:cubicBezTo>
                    <a:close/>
                    <a:moveTo>
                      <a:pt x="232" y="78"/>
                    </a:moveTo>
                    <a:cubicBezTo>
                      <a:pt x="350" y="78"/>
                      <a:pt x="350" y="78"/>
                      <a:pt x="350" y="78"/>
                    </a:cubicBezTo>
                    <a:cubicBezTo>
                      <a:pt x="344" y="107"/>
                      <a:pt x="338" y="137"/>
                      <a:pt x="333" y="167"/>
                    </a:cubicBezTo>
                    <a:cubicBezTo>
                      <a:pt x="207" y="167"/>
                      <a:pt x="207" y="167"/>
                      <a:pt x="207" y="167"/>
                    </a:cubicBezTo>
                    <a:cubicBezTo>
                      <a:pt x="215" y="137"/>
                      <a:pt x="223" y="107"/>
                      <a:pt x="232" y="78"/>
                    </a:cubicBezTo>
                    <a:close/>
                    <a:moveTo>
                      <a:pt x="117" y="415"/>
                    </a:moveTo>
                    <a:cubicBezTo>
                      <a:pt x="146" y="244"/>
                      <a:pt x="146" y="244"/>
                      <a:pt x="146" y="244"/>
                    </a:cubicBezTo>
                    <a:cubicBezTo>
                      <a:pt x="1554" y="244"/>
                      <a:pt x="1554" y="244"/>
                      <a:pt x="1554" y="244"/>
                    </a:cubicBezTo>
                    <a:cubicBezTo>
                      <a:pt x="1583" y="415"/>
                      <a:pt x="1583" y="415"/>
                      <a:pt x="1583" y="415"/>
                    </a:cubicBezTo>
                    <a:lnTo>
                      <a:pt x="117" y="415"/>
                    </a:lnTo>
                    <a:close/>
                    <a:moveTo>
                      <a:pt x="1085" y="493"/>
                    </a:moveTo>
                    <a:cubicBezTo>
                      <a:pt x="1338" y="493"/>
                      <a:pt x="1338" y="493"/>
                      <a:pt x="1338" y="493"/>
                    </a:cubicBezTo>
                    <a:cubicBezTo>
                      <a:pt x="1384" y="872"/>
                      <a:pt x="1386" y="1257"/>
                      <a:pt x="1342" y="1637"/>
                    </a:cubicBezTo>
                    <a:cubicBezTo>
                      <a:pt x="1086" y="1637"/>
                      <a:pt x="1086" y="1637"/>
                      <a:pt x="1086" y="1637"/>
                    </a:cubicBezTo>
                    <a:cubicBezTo>
                      <a:pt x="1102" y="1257"/>
                      <a:pt x="1101" y="872"/>
                      <a:pt x="1085" y="493"/>
                    </a:cubicBezTo>
                    <a:close/>
                    <a:moveTo>
                      <a:pt x="1008" y="1637"/>
                    </a:moveTo>
                    <a:cubicBezTo>
                      <a:pt x="692" y="1637"/>
                      <a:pt x="692" y="1637"/>
                      <a:pt x="692" y="1637"/>
                    </a:cubicBezTo>
                    <a:cubicBezTo>
                      <a:pt x="676" y="1257"/>
                      <a:pt x="676" y="872"/>
                      <a:pt x="693" y="493"/>
                    </a:cubicBezTo>
                    <a:cubicBezTo>
                      <a:pt x="1007" y="493"/>
                      <a:pt x="1007" y="493"/>
                      <a:pt x="1007" y="493"/>
                    </a:cubicBezTo>
                    <a:cubicBezTo>
                      <a:pt x="1024" y="872"/>
                      <a:pt x="1024" y="1257"/>
                      <a:pt x="1008" y="1637"/>
                    </a:cubicBezTo>
                    <a:close/>
                    <a:moveTo>
                      <a:pt x="614" y="1637"/>
                    </a:moveTo>
                    <a:cubicBezTo>
                      <a:pt x="358" y="1637"/>
                      <a:pt x="358" y="1637"/>
                      <a:pt x="358" y="1637"/>
                    </a:cubicBezTo>
                    <a:cubicBezTo>
                      <a:pt x="314" y="1257"/>
                      <a:pt x="316" y="873"/>
                      <a:pt x="362" y="493"/>
                    </a:cubicBezTo>
                    <a:cubicBezTo>
                      <a:pt x="615" y="493"/>
                      <a:pt x="615" y="493"/>
                      <a:pt x="615" y="493"/>
                    </a:cubicBezTo>
                    <a:cubicBezTo>
                      <a:pt x="599" y="872"/>
                      <a:pt x="598" y="1257"/>
                      <a:pt x="614" y="1637"/>
                    </a:cubicBezTo>
                    <a:close/>
                    <a:moveTo>
                      <a:pt x="232" y="2082"/>
                    </a:moveTo>
                    <a:cubicBezTo>
                      <a:pt x="220" y="2043"/>
                      <a:pt x="209" y="2003"/>
                      <a:pt x="198" y="1963"/>
                    </a:cubicBezTo>
                    <a:cubicBezTo>
                      <a:pt x="327" y="1963"/>
                      <a:pt x="327" y="1963"/>
                      <a:pt x="327" y="1963"/>
                    </a:cubicBezTo>
                    <a:cubicBezTo>
                      <a:pt x="334" y="2003"/>
                      <a:pt x="342" y="2043"/>
                      <a:pt x="350" y="2082"/>
                    </a:cubicBezTo>
                    <a:lnTo>
                      <a:pt x="232" y="2082"/>
                    </a:lnTo>
                    <a:close/>
                    <a:moveTo>
                      <a:pt x="429" y="2082"/>
                    </a:moveTo>
                    <a:cubicBezTo>
                      <a:pt x="421" y="2043"/>
                      <a:pt x="413" y="2003"/>
                      <a:pt x="406" y="1963"/>
                    </a:cubicBezTo>
                    <a:cubicBezTo>
                      <a:pt x="632" y="1963"/>
                      <a:pt x="632" y="1963"/>
                      <a:pt x="632" y="1963"/>
                    </a:cubicBezTo>
                    <a:cubicBezTo>
                      <a:pt x="634" y="2002"/>
                      <a:pt x="637" y="2042"/>
                      <a:pt x="640" y="2082"/>
                    </a:cubicBezTo>
                    <a:lnTo>
                      <a:pt x="429" y="2082"/>
                    </a:lnTo>
                    <a:close/>
                    <a:moveTo>
                      <a:pt x="982" y="2082"/>
                    </a:moveTo>
                    <a:cubicBezTo>
                      <a:pt x="718" y="2082"/>
                      <a:pt x="718" y="2082"/>
                      <a:pt x="718" y="2082"/>
                    </a:cubicBezTo>
                    <a:cubicBezTo>
                      <a:pt x="715" y="2042"/>
                      <a:pt x="712" y="2002"/>
                      <a:pt x="710" y="1963"/>
                    </a:cubicBezTo>
                    <a:cubicBezTo>
                      <a:pt x="990" y="1963"/>
                      <a:pt x="990" y="1963"/>
                      <a:pt x="990" y="1963"/>
                    </a:cubicBezTo>
                    <a:cubicBezTo>
                      <a:pt x="988" y="2002"/>
                      <a:pt x="985" y="2042"/>
                      <a:pt x="982" y="2082"/>
                    </a:cubicBezTo>
                    <a:close/>
                    <a:moveTo>
                      <a:pt x="1271" y="2082"/>
                    </a:moveTo>
                    <a:cubicBezTo>
                      <a:pt x="1060" y="2082"/>
                      <a:pt x="1060" y="2082"/>
                      <a:pt x="1060" y="2082"/>
                    </a:cubicBezTo>
                    <a:cubicBezTo>
                      <a:pt x="1063" y="2042"/>
                      <a:pt x="1066" y="2002"/>
                      <a:pt x="1068" y="1963"/>
                    </a:cubicBezTo>
                    <a:cubicBezTo>
                      <a:pt x="1294" y="1963"/>
                      <a:pt x="1294" y="1963"/>
                      <a:pt x="1294" y="1963"/>
                    </a:cubicBezTo>
                    <a:cubicBezTo>
                      <a:pt x="1287" y="2003"/>
                      <a:pt x="1279" y="2043"/>
                      <a:pt x="1271" y="2082"/>
                    </a:cubicBezTo>
                    <a:close/>
                    <a:moveTo>
                      <a:pt x="1468" y="2082"/>
                    </a:moveTo>
                    <a:cubicBezTo>
                      <a:pt x="1350" y="2082"/>
                      <a:pt x="1350" y="2082"/>
                      <a:pt x="1350" y="2082"/>
                    </a:cubicBezTo>
                    <a:cubicBezTo>
                      <a:pt x="1358" y="2043"/>
                      <a:pt x="1366" y="2003"/>
                      <a:pt x="1373" y="1963"/>
                    </a:cubicBezTo>
                    <a:cubicBezTo>
                      <a:pt x="1502" y="1963"/>
                      <a:pt x="1502" y="1963"/>
                      <a:pt x="1502" y="1963"/>
                    </a:cubicBezTo>
                    <a:cubicBezTo>
                      <a:pt x="1491" y="2003"/>
                      <a:pt x="1480" y="2043"/>
                      <a:pt x="1468" y="2082"/>
                    </a:cubicBezTo>
                    <a:close/>
                    <a:moveTo>
                      <a:pt x="1554" y="1886"/>
                    </a:moveTo>
                    <a:cubicBezTo>
                      <a:pt x="146" y="1886"/>
                      <a:pt x="146" y="1886"/>
                      <a:pt x="146" y="1886"/>
                    </a:cubicBezTo>
                    <a:cubicBezTo>
                      <a:pt x="117" y="1715"/>
                      <a:pt x="117" y="1715"/>
                      <a:pt x="117" y="1715"/>
                    </a:cubicBezTo>
                    <a:cubicBezTo>
                      <a:pt x="1583" y="1715"/>
                      <a:pt x="1583" y="1715"/>
                      <a:pt x="1583" y="1715"/>
                    </a:cubicBezTo>
                    <a:lnTo>
                      <a:pt x="1554" y="1886"/>
                    </a:lnTo>
                    <a:close/>
                    <a:moveTo>
                      <a:pt x="1571" y="1637"/>
                    </a:moveTo>
                    <a:cubicBezTo>
                      <a:pt x="1420" y="1637"/>
                      <a:pt x="1420" y="1637"/>
                      <a:pt x="1420" y="1637"/>
                    </a:cubicBezTo>
                    <a:cubicBezTo>
                      <a:pt x="1463" y="1257"/>
                      <a:pt x="1462" y="873"/>
                      <a:pt x="1417" y="493"/>
                    </a:cubicBezTo>
                    <a:cubicBezTo>
                      <a:pt x="1566" y="493"/>
                      <a:pt x="1566" y="493"/>
                      <a:pt x="1566" y="493"/>
                    </a:cubicBezTo>
                    <a:cubicBezTo>
                      <a:pt x="1632" y="873"/>
                      <a:pt x="1634" y="1257"/>
                      <a:pt x="1571" y="16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spTree>
    <p:extLst>
      <p:ext uri="{BB962C8B-B14F-4D97-AF65-F5344CB8AC3E}">
        <p14:creationId xmlns:p14="http://schemas.microsoft.com/office/powerpoint/2010/main" val="1135073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41E42"/>
        </a:solidFill>
        <a:effectLst/>
      </p:bgPr>
    </p:bg>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99ECD920-8687-4E9E-ADC1-5C7419E94219}"/>
              </a:ext>
            </a:extLst>
          </p:cNvPr>
          <p:cNvSpPr>
            <a:spLocks noGrp="1"/>
          </p:cNvSpPr>
          <p:nvPr>
            <p:ph type="title"/>
          </p:nvPr>
        </p:nvSpPr>
        <p:spPr>
          <a:xfrm>
            <a:off x="3107668" y="2276872"/>
            <a:ext cx="5976664" cy="3456384"/>
          </a:xfrm>
        </p:spPr>
        <p:txBody>
          <a:bodyPr/>
          <a:lstStyle/>
          <a:p>
            <a:r>
              <a:rPr lang="en-US" altLang="ko-KR" dirty="0"/>
              <a:t>THANK YOU!!</a:t>
            </a:r>
            <a:endParaRPr lang="ko-KR" altLang="en-US" dirty="0">
              <a:solidFill>
                <a:schemeClr val="bg1"/>
              </a:solidFill>
            </a:endParaRPr>
          </a:p>
        </p:txBody>
      </p:sp>
      <p:grpSp>
        <p:nvGrpSpPr>
          <p:cNvPr id="42" name="그룹 41"/>
          <p:cNvGrpSpPr/>
          <p:nvPr/>
        </p:nvGrpSpPr>
        <p:grpSpPr>
          <a:xfrm>
            <a:off x="5287513" y="1484784"/>
            <a:ext cx="1616973" cy="981394"/>
            <a:chOff x="6583732" y="2283222"/>
            <a:chExt cx="1616973" cy="981394"/>
          </a:xfrm>
        </p:grpSpPr>
        <p:grpSp>
          <p:nvGrpSpPr>
            <p:cNvPr id="43" name="그룹 42"/>
            <p:cNvGrpSpPr/>
            <p:nvPr/>
          </p:nvGrpSpPr>
          <p:grpSpPr>
            <a:xfrm>
              <a:off x="6583732" y="2283222"/>
              <a:ext cx="1057407" cy="981394"/>
              <a:chOff x="2603745" y="2225476"/>
              <a:chExt cx="816372" cy="757686"/>
            </a:xfrm>
          </p:grpSpPr>
          <p:sp>
            <p:nvSpPr>
              <p:cNvPr id="53" name="타원 52"/>
              <p:cNvSpPr/>
              <p:nvPr/>
            </p:nvSpPr>
            <p:spPr>
              <a:xfrm>
                <a:off x="2929617" y="2811712"/>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54" name="그룹 53"/>
              <p:cNvGrpSpPr/>
              <p:nvPr/>
            </p:nvGrpSpPr>
            <p:grpSpPr>
              <a:xfrm>
                <a:off x="2821614" y="2616300"/>
                <a:ext cx="387457" cy="171450"/>
                <a:chOff x="2567608" y="1217364"/>
                <a:chExt cx="387457" cy="171450"/>
              </a:xfrm>
            </p:grpSpPr>
            <p:sp>
              <p:nvSpPr>
                <p:cNvPr id="62" name="타원 61"/>
                <p:cNvSpPr/>
                <p:nvPr/>
              </p:nvSpPr>
              <p:spPr>
                <a:xfrm>
                  <a:off x="2567608" y="1217364"/>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63" name="타원 62"/>
                <p:cNvSpPr/>
                <p:nvPr/>
              </p:nvSpPr>
              <p:spPr>
                <a:xfrm>
                  <a:off x="2783615" y="1217364"/>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55" name="타원 54"/>
              <p:cNvSpPr/>
              <p:nvPr/>
            </p:nvSpPr>
            <p:spPr>
              <a:xfrm>
                <a:off x="2711624" y="2420888"/>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56" name="타원 55"/>
              <p:cNvSpPr/>
              <p:nvPr/>
            </p:nvSpPr>
            <p:spPr>
              <a:xfrm>
                <a:off x="2927631" y="2420888"/>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57" name="타원 56"/>
              <p:cNvSpPr/>
              <p:nvPr/>
            </p:nvSpPr>
            <p:spPr>
              <a:xfrm>
                <a:off x="3145500" y="2420888"/>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58" name="타원 57"/>
              <p:cNvSpPr/>
              <p:nvPr/>
            </p:nvSpPr>
            <p:spPr>
              <a:xfrm>
                <a:off x="2603745"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59" name="타원 58"/>
              <p:cNvSpPr/>
              <p:nvPr/>
            </p:nvSpPr>
            <p:spPr>
              <a:xfrm>
                <a:off x="2819752"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60" name="타원 59"/>
              <p:cNvSpPr/>
              <p:nvPr/>
            </p:nvSpPr>
            <p:spPr>
              <a:xfrm>
                <a:off x="3037621"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61" name="타원 60"/>
              <p:cNvSpPr/>
              <p:nvPr/>
            </p:nvSpPr>
            <p:spPr>
              <a:xfrm>
                <a:off x="3248667"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grpSp>
          <p:nvGrpSpPr>
            <p:cNvPr id="44" name="그룹 43"/>
            <p:cNvGrpSpPr/>
            <p:nvPr/>
          </p:nvGrpSpPr>
          <p:grpSpPr>
            <a:xfrm>
              <a:off x="7425493" y="2283222"/>
              <a:ext cx="775212" cy="981394"/>
              <a:chOff x="7425493" y="2283222"/>
              <a:chExt cx="775212" cy="981394"/>
            </a:xfrm>
            <a:solidFill>
              <a:schemeClr val="accent1">
                <a:lumMod val="60000"/>
                <a:lumOff val="40000"/>
              </a:schemeClr>
            </a:solidFill>
          </p:grpSpPr>
          <p:sp>
            <p:nvSpPr>
              <p:cNvPr id="45" name="타원 44"/>
              <p:cNvSpPr/>
              <p:nvPr/>
            </p:nvSpPr>
            <p:spPr>
              <a:xfrm>
                <a:off x="7565384" y="3042545"/>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46" name="그룹 45"/>
              <p:cNvGrpSpPr/>
              <p:nvPr/>
            </p:nvGrpSpPr>
            <p:grpSpPr>
              <a:xfrm>
                <a:off x="7425493" y="2789437"/>
                <a:ext cx="501854" cy="222071"/>
                <a:chOff x="2567608" y="1217364"/>
                <a:chExt cx="387457" cy="171450"/>
              </a:xfrm>
              <a:grpFill/>
            </p:grpSpPr>
            <p:sp>
              <p:nvSpPr>
                <p:cNvPr id="51" name="타원 50"/>
                <p:cNvSpPr/>
                <p:nvPr/>
              </p:nvSpPr>
              <p:spPr>
                <a:xfrm>
                  <a:off x="2567608"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52" name="타원 51"/>
                <p:cNvSpPr/>
                <p:nvPr/>
              </p:nvSpPr>
              <p:spPr>
                <a:xfrm>
                  <a:off x="2783615"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47" name="타원 46"/>
              <p:cNvSpPr/>
              <p:nvPr/>
            </p:nvSpPr>
            <p:spPr>
              <a:xfrm>
                <a:off x="7562812" y="2536330"/>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48" name="타원 47"/>
              <p:cNvSpPr/>
              <p:nvPr/>
            </p:nvSpPr>
            <p:spPr>
              <a:xfrm>
                <a:off x="7845007" y="2536330"/>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49" name="타원 48"/>
              <p:cNvSpPr/>
              <p:nvPr/>
            </p:nvSpPr>
            <p:spPr>
              <a:xfrm>
                <a:off x="7705277" y="2283222"/>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50" name="타원 49"/>
              <p:cNvSpPr/>
              <p:nvPr/>
            </p:nvSpPr>
            <p:spPr>
              <a:xfrm>
                <a:off x="7978634" y="2283222"/>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grpSp>
    </p:spTree>
    <p:extLst>
      <p:ext uri="{BB962C8B-B14F-4D97-AF65-F5344CB8AC3E}">
        <p14:creationId xmlns:p14="http://schemas.microsoft.com/office/powerpoint/2010/main" val="1573263749"/>
      </p:ext>
    </p:extLst>
  </p:cSld>
  <p:clrMapOvr>
    <a:masterClrMapping/>
  </p:clrMapOvr>
</p:sld>
</file>

<file path=ppt/theme/theme1.xml><?xml version="1.0" encoding="utf-8"?>
<a:theme xmlns:a="http://schemas.openxmlformats.org/drawingml/2006/main" name="Office 테마">
  <a:themeElements>
    <a:clrScheme name="보라">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사용자 지정 3">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a:solidFill>
              <a:schemeClr val="tx1">
                <a:lumMod val="50000"/>
                <a:lumOff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y Youth.pptx" id="{D46B3866-14C3-4DF0-8E97-A6ABD658DD31}" vid="{88F6F7DC-58A9-4952-BDEB-DEA462B8FE89}"/>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45</TotalTime>
  <Words>315</Words>
  <Application>Microsoft Macintosh PowerPoint</Application>
  <PresentationFormat>Widescreen</PresentationFormat>
  <Paragraphs>47</Paragraphs>
  <Slides>8</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맑은 고딕</vt:lpstr>
      <vt:lpstr>Calibri Light</vt:lpstr>
      <vt:lpstr>Calibri</vt:lpstr>
      <vt:lpstr>Abril Fatface</vt:lpstr>
      <vt:lpstr>Arial</vt:lpstr>
      <vt:lpstr>Office 테마</vt:lpstr>
      <vt:lpstr>Document</vt:lpstr>
      <vt:lpstr>         ine O’clock</vt:lpstr>
      <vt:lpstr>PROJECT OBJECTIVES</vt:lpstr>
      <vt:lpstr>HIGH LEVEL DESIGN</vt:lpstr>
      <vt:lpstr>PowerPoint Presentation</vt:lpstr>
      <vt:lpstr>Entity-Relationship Diagram</vt:lpstr>
      <vt:lpstr>PowerPoint Presentation</vt:lpstr>
      <vt:lpstr>Useful Links</vt:lpstr>
      <vt:lpstr>THANK YOU!!</vt:lpstr>
    </vt:vector>
  </TitlesOfParts>
  <Manager>Slide Members</Manager>
  <Company>YESFORM Co.,Ltd.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BR.YOON</dc:creator>
  <cp:keywords>SlideMembers, ppt, PPT Templates, Presentation, Diagram, Chart, Yesform, Google slides, Keynote, Free Slides</cp:keywords>
  <dc:description>The copyright of this document is at Slide Members. Unauthorized copying may result in legal sanctions.</dc:description>
  <cp:lastModifiedBy>Shubham Patidar</cp:lastModifiedBy>
  <cp:revision>3</cp:revision>
  <dcterms:created xsi:type="dcterms:W3CDTF">2018-11-06T00:51:07Z</dcterms:created>
  <dcterms:modified xsi:type="dcterms:W3CDTF">2022-06-02T16:20:05Z</dcterms:modified>
  <cp:category>www.slidemembers.com</cp:category>
</cp:coreProperties>
</file>