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339" r:id="rId3"/>
    <p:sldId id="340" r:id="rId4"/>
    <p:sldId id="341" r:id="rId5"/>
    <p:sldId id="342" r:id="rId6"/>
    <p:sldId id="337" r:id="rId7"/>
    <p:sldId id="338" r:id="rId8"/>
    <p:sldId id="256" r:id="rId9"/>
    <p:sldId id="334" r:id="rId10"/>
    <p:sldId id="335" r:id="rId11"/>
    <p:sldId id="266" r:id="rId12"/>
    <p:sldId id="325" r:id="rId13"/>
    <p:sldId id="267" r:id="rId14"/>
    <p:sldId id="269" r:id="rId15"/>
    <p:sldId id="343" r:id="rId16"/>
    <p:sldId id="263" r:id="rId17"/>
    <p:sldId id="344" r:id="rId18"/>
    <p:sldId id="346" r:id="rId19"/>
    <p:sldId id="345" r:id="rId20"/>
    <p:sldId id="332" r:id="rId21"/>
    <p:sldId id="270" r:id="rId22"/>
    <p:sldId id="271" r:id="rId23"/>
    <p:sldId id="272" r:id="rId24"/>
    <p:sldId id="273" r:id="rId25"/>
    <p:sldId id="347" r:id="rId26"/>
    <p:sldId id="274" r:id="rId27"/>
    <p:sldId id="348" r:id="rId28"/>
    <p:sldId id="349" r:id="rId29"/>
    <p:sldId id="350" r:id="rId30"/>
    <p:sldId id="351" r:id="rId31"/>
    <p:sldId id="352" r:id="rId32"/>
    <p:sldId id="353" r:id="rId33"/>
    <p:sldId id="354" r:id="rId34"/>
    <p:sldId id="355" r:id="rId35"/>
    <p:sldId id="356" r:id="rId36"/>
    <p:sldId id="297" r:id="rId37"/>
    <p:sldId id="300" r:id="rId38"/>
    <p:sldId id="301" r:id="rId39"/>
    <p:sldId id="308" r:id="rId40"/>
    <p:sldId id="309" r:id="rId41"/>
    <p:sldId id="310" r:id="rId42"/>
    <p:sldId id="311" r:id="rId43"/>
    <p:sldId id="312" r:id="rId44"/>
    <p:sldId id="313" r:id="rId45"/>
    <p:sldId id="314" r:id="rId46"/>
    <p:sldId id="315" r:id="rId47"/>
    <p:sldId id="316"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0149-DD9B-D907-286D-E261C3FE5B7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40C7CB-42BB-E917-6CB3-95509C6917C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AAA84-DA6D-44E0-283B-403B66D65A8F}"/>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DCD879-22B0-B73A-5DC2-758BF8D0841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4ACA191-2F2C-A093-639C-AA2EBB389C2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530690-56DC-6B89-26B5-D1E74FF6AEBB}"/>
              </a:ext>
            </a:extLst>
          </p:cNvPr>
          <p:cNvSpPr>
            <a:spLocks noGrp="1"/>
          </p:cNvSpPr>
          <p:nvPr>
            <p:ph type="dt" sz="half" idx="10"/>
          </p:nvPr>
        </p:nvSpPr>
        <p:spPr/>
        <p:txBody>
          <a:bodyPr/>
          <a:lstStyle/>
          <a:p>
            <a:fld id="{BF11C0B0-0C27-4AA8-8220-C961B5AD8D92}" type="datetimeFigureOut">
              <a:rPr lang="en-IN" smtClean="0"/>
              <a:t>02-09-2023</a:t>
            </a:fld>
            <a:endParaRPr lang="en-IN"/>
          </a:p>
        </p:txBody>
      </p:sp>
      <p:sp>
        <p:nvSpPr>
          <p:cNvPr id="8" name="Footer Placeholder 7">
            <a:extLst>
              <a:ext uri="{FF2B5EF4-FFF2-40B4-BE49-F238E27FC236}">
                <a16:creationId xmlns:a16="http://schemas.microsoft.com/office/drawing/2014/main" id="{9C72A48F-95D6-8CCD-0224-C265A7FF0A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B828EF-C8AF-B0A2-FD13-C92215ED5441}"/>
              </a:ext>
            </a:extLst>
          </p:cNvPr>
          <p:cNvSpPr>
            <a:spLocks noGrp="1"/>
          </p:cNvSpPr>
          <p:nvPr>
            <p:ph type="sldNum" sz="quarter" idx="12"/>
          </p:nvPr>
        </p:nvSpPr>
        <p:spPr/>
        <p:txBody>
          <a:bodyPr/>
          <a:lstStyle/>
          <a:p>
            <a:fld id="{1D811782-A060-45FF-902A-617FBC3A500A}" type="slidenum">
              <a:rPr lang="en-IN" smtClean="0"/>
              <a:t>‹#›</a:t>
            </a:fld>
            <a:endParaRPr lang="en-IN"/>
          </a:p>
        </p:txBody>
      </p:sp>
    </p:spTree>
    <p:extLst>
      <p:ext uri="{BB962C8B-B14F-4D97-AF65-F5344CB8AC3E}">
        <p14:creationId xmlns:p14="http://schemas.microsoft.com/office/powerpoint/2010/main" val="278914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2920-8955-7BEE-F1EA-DC2EA5B6C7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0FDFE5-0BF1-2EC6-BF9E-C3810D828FED}"/>
              </a:ext>
            </a:extLst>
          </p:cNvPr>
          <p:cNvSpPr>
            <a:spLocks noGrp="1"/>
          </p:cNvSpPr>
          <p:nvPr>
            <p:ph type="dt" sz="half" idx="10"/>
          </p:nvPr>
        </p:nvSpPr>
        <p:spPr/>
        <p:txBody>
          <a:bodyPr/>
          <a:lstStyle/>
          <a:p>
            <a:fld id="{BF11C0B0-0C27-4AA8-8220-C961B5AD8D92}" type="datetimeFigureOut">
              <a:rPr lang="en-IN" smtClean="0"/>
              <a:t>02-09-2023</a:t>
            </a:fld>
            <a:endParaRPr lang="en-IN"/>
          </a:p>
        </p:txBody>
      </p:sp>
      <p:sp>
        <p:nvSpPr>
          <p:cNvPr id="4" name="Footer Placeholder 3">
            <a:extLst>
              <a:ext uri="{FF2B5EF4-FFF2-40B4-BE49-F238E27FC236}">
                <a16:creationId xmlns:a16="http://schemas.microsoft.com/office/drawing/2014/main" id="{B0541129-A0AA-DC4D-3278-7FE56D57C7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69D993-1CFC-EA82-E594-52ADFB072819}"/>
              </a:ext>
            </a:extLst>
          </p:cNvPr>
          <p:cNvSpPr>
            <a:spLocks noGrp="1"/>
          </p:cNvSpPr>
          <p:nvPr>
            <p:ph type="sldNum" sz="quarter" idx="12"/>
          </p:nvPr>
        </p:nvSpPr>
        <p:spPr/>
        <p:txBody>
          <a:bodyPr/>
          <a:lstStyle/>
          <a:p>
            <a:fld id="{1D811782-A060-45FF-902A-617FBC3A500A}" type="slidenum">
              <a:rPr lang="en-IN" smtClean="0"/>
              <a:t>‹#›</a:t>
            </a:fld>
            <a:endParaRPr lang="en-IN"/>
          </a:p>
        </p:txBody>
      </p:sp>
    </p:spTree>
    <p:extLst>
      <p:ext uri="{BB962C8B-B14F-4D97-AF65-F5344CB8AC3E}">
        <p14:creationId xmlns:p14="http://schemas.microsoft.com/office/powerpoint/2010/main" val="3454566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EDA898-94DC-49AD-C3C7-B3F6FFDE581B}"/>
              </a:ext>
            </a:extLst>
          </p:cNvPr>
          <p:cNvSpPr>
            <a:spLocks noGrp="1"/>
          </p:cNvSpPr>
          <p:nvPr>
            <p:ph type="dt" sz="half" idx="10"/>
          </p:nvPr>
        </p:nvSpPr>
        <p:spPr/>
        <p:txBody>
          <a:bodyPr/>
          <a:lstStyle/>
          <a:p>
            <a:fld id="{BF11C0B0-0C27-4AA8-8220-C961B5AD8D92}" type="datetimeFigureOut">
              <a:rPr lang="en-IN" smtClean="0"/>
              <a:t>02-09-2023</a:t>
            </a:fld>
            <a:endParaRPr lang="en-IN"/>
          </a:p>
        </p:txBody>
      </p:sp>
      <p:sp>
        <p:nvSpPr>
          <p:cNvPr id="3" name="Footer Placeholder 2">
            <a:extLst>
              <a:ext uri="{FF2B5EF4-FFF2-40B4-BE49-F238E27FC236}">
                <a16:creationId xmlns:a16="http://schemas.microsoft.com/office/drawing/2014/main" id="{02B51D7D-8F80-DEB4-3234-5B6F5C1577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FAB026-1656-479C-90AE-E257317A853F}"/>
              </a:ext>
            </a:extLst>
          </p:cNvPr>
          <p:cNvSpPr>
            <a:spLocks noGrp="1"/>
          </p:cNvSpPr>
          <p:nvPr>
            <p:ph type="sldNum" sz="quarter" idx="12"/>
          </p:nvPr>
        </p:nvSpPr>
        <p:spPr/>
        <p:txBody>
          <a:bodyPr/>
          <a:lstStyle/>
          <a:p>
            <a:fld id="{1D811782-A060-45FF-902A-617FBC3A500A}" type="slidenum">
              <a:rPr lang="en-IN" smtClean="0"/>
              <a:t>‹#›</a:t>
            </a:fld>
            <a:endParaRPr lang="en-IN"/>
          </a:p>
        </p:txBody>
      </p:sp>
    </p:spTree>
    <p:extLst>
      <p:ext uri="{BB962C8B-B14F-4D97-AF65-F5344CB8AC3E}">
        <p14:creationId xmlns:p14="http://schemas.microsoft.com/office/powerpoint/2010/main" val="156163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A434-9C14-4F21-D9EF-F1BDB857F43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EA7821-337E-3E73-567F-5FF763CA1C8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329465-FC01-CB6F-03A6-1160F6C7B96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943D10B-B54F-7E11-3355-2F5B6F7543D5}"/>
              </a:ext>
            </a:extLst>
          </p:cNvPr>
          <p:cNvSpPr>
            <a:spLocks noGrp="1"/>
          </p:cNvSpPr>
          <p:nvPr>
            <p:ph type="dt" sz="half" idx="10"/>
          </p:nvPr>
        </p:nvSpPr>
        <p:spPr/>
        <p:txBody>
          <a:bodyPr/>
          <a:lstStyle/>
          <a:p>
            <a:fld id="{BF11C0B0-0C27-4AA8-8220-C961B5AD8D92}" type="datetimeFigureOut">
              <a:rPr lang="en-IN" smtClean="0"/>
              <a:t>02-09-2023</a:t>
            </a:fld>
            <a:endParaRPr lang="en-IN"/>
          </a:p>
        </p:txBody>
      </p:sp>
      <p:sp>
        <p:nvSpPr>
          <p:cNvPr id="6" name="Footer Placeholder 5">
            <a:extLst>
              <a:ext uri="{FF2B5EF4-FFF2-40B4-BE49-F238E27FC236}">
                <a16:creationId xmlns:a16="http://schemas.microsoft.com/office/drawing/2014/main" id="{5462F5F6-3CCE-83D8-0B07-5BF50EE0A9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40A41C-45B0-6908-3AF0-1D73C399ECA9}"/>
              </a:ext>
            </a:extLst>
          </p:cNvPr>
          <p:cNvSpPr>
            <a:spLocks noGrp="1"/>
          </p:cNvSpPr>
          <p:nvPr>
            <p:ph type="sldNum" sz="quarter" idx="12"/>
          </p:nvPr>
        </p:nvSpPr>
        <p:spPr/>
        <p:txBody>
          <a:bodyPr/>
          <a:lstStyle/>
          <a:p>
            <a:fld id="{1D811782-A060-45FF-902A-617FBC3A500A}" type="slidenum">
              <a:rPr lang="en-IN" smtClean="0"/>
              <a:t>‹#›</a:t>
            </a:fld>
            <a:endParaRPr lang="en-IN"/>
          </a:p>
        </p:txBody>
      </p:sp>
    </p:spTree>
    <p:extLst>
      <p:ext uri="{BB962C8B-B14F-4D97-AF65-F5344CB8AC3E}">
        <p14:creationId xmlns:p14="http://schemas.microsoft.com/office/powerpoint/2010/main" val="3157330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0992-5003-2511-46CB-DBCBFD1F819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3DB49D-C091-FF4E-4988-A451192CDB3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0A27BC3-AE6F-0245-04EC-203A93A4CB3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C8BFBD1-C434-9473-C6CB-9659F89C1C2C}"/>
              </a:ext>
            </a:extLst>
          </p:cNvPr>
          <p:cNvSpPr>
            <a:spLocks noGrp="1"/>
          </p:cNvSpPr>
          <p:nvPr>
            <p:ph type="dt" sz="half" idx="10"/>
          </p:nvPr>
        </p:nvSpPr>
        <p:spPr/>
        <p:txBody>
          <a:bodyPr/>
          <a:lstStyle/>
          <a:p>
            <a:fld id="{BF11C0B0-0C27-4AA8-8220-C961B5AD8D92}" type="datetimeFigureOut">
              <a:rPr lang="en-IN" smtClean="0"/>
              <a:t>02-09-2023</a:t>
            </a:fld>
            <a:endParaRPr lang="en-IN"/>
          </a:p>
        </p:txBody>
      </p:sp>
      <p:sp>
        <p:nvSpPr>
          <p:cNvPr id="6" name="Footer Placeholder 5">
            <a:extLst>
              <a:ext uri="{FF2B5EF4-FFF2-40B4-BE49-F238E27FC236}">
                <a16:creationId xmlns:a16="http://schemas.microsoft.com/office/drawing/2014/main" id="{025CCDC5-B747-AE76-6BE9-1243CB0525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51DF9-555C-48EF-943D-3DFB22DE8053}"/>
              </a:ext>
            </a:extLst>
          </p:cNvPr>
          <p:cNvSpPr>
            <a:spLocks noGrp="1"/>
          </p:cNvSpPr>
          <p:nvPr>
            <p:ph type="sldNum" sz="quarter" idx="12"/>
          </p:nvPr>
        </p:nvSpPr>
        <p:spPr/>
        <p:txBody>
          <a:bodyPr/>
          <a:lstStyle/>
          <a:p>
            <a:fld id="{1D811782-A060-45FF-902A-617FBC3A500A}" type="slidenum">
              <a:rPr lang="en-IN" smtClean="0"/>
              <a:t>‹#›</a:t>
            </a:fld>
            <a:endParaRPr lang="en-IN"/>
          </a:p>
        </p:txBody>
      </p:sp>
    </p:spTree>
    <p:extLst>
      <p:ext uri="{BB962C8B-B14F-4D97-AF65-F5344CB8AC3E}">
        <p14:creationId xmlns:p14="http://schemas.microsoft.com/office/powerpoint/2010/main" val="337310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4CCD-13E2-3FDC-1DCB-8355CA9D97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14DE3C-8EEB-F157-5923-84B1E58E7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89E7E-D64C-7520-365B-59E45C0CCEFE}"/>
              </a:ext>
            </a:extLst>
          </p:cNvPr>
          <p:cNvSpPr>
            <a:spLocks noGrp="1"/>
          </p:cNvSpPr>
          <p:nvPr>
            <p:ph type="dt" sz="half" idx="10"/>
          </p:nvPr>
        </p:nvSpPr>
        <p:spPr/>
        <p:txBody>
          <a:bodyPr/>
          <a:lstStyle/>
          <a:p>
            <a:fld id="{BF11C0B0-0C27-4AA8-8220-C961B5AD8D92}" type="datetimeFigureOut">
              <a:rPr lang="en-IN" smtClean="0"/>
              <a:t>02-09-2023</a:t>
            </a:fld>
            <a:endParaRPr lang="en-IN"/>
          </a:p>
        </p:txBody>
      </p:sp>
      <p:sp>
        <p:nvSpPr>
          <p:cNvPr id="5" name="Footer Placeholder 4">
            <a:extLst>
              <a:ext uri="{FF2B5EF4-FFF2-40B4-BE49-F238E27FC236}">
                <a16:creationId xmlns:a16="http://schemas.microsoft.com/office/drawing/2014/main" id="{9D2F005A-06AB-7003-D82F-03A6EF8A4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618BE-E39F-2F86-C6EA-ECFD8D66F9F7}"/>
              </a:ext>
            </a:extLst>
          </p:cNvPr>
          <p:cNvSpPr>
            <a:spLocks noGrp="1"/>
          </p:cNvSpPr>
          <p:nvPr>
            <p:ph type="sldNum" sz="quarter" idx="12"/>
          </p:nvPr>
        </p:nvSpPr>
        <p:spPr/>
        <p:txBody>
          <a:bodyPr/>
          <a:lstStyle/>
          <a:p>
            <a:fld id="{1D811782-A060-45FF-902A-617FBC3A500A}" type="slidenum">
              <a:rPr lang="en-IN" smtClean="0"/>
              <a:t>‹#›</a:t>
            </a:fld>
            <a:endParaRPr lang="en-IN"/>
          </a:p>
        </p:txBody>
      </p:sp>
    </p:spTree>
    <p:extLst>
      <p:ext uri="{BB962C8B-B14F-4D97-AF65-F5344CB8AC3E}">
        <p14:creationId xmlns:p14="http://schemas.microsoft.com/office/powerpoint/2010/main" val="3611786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FA1E91-7EE5-F365-611F-CBE99816776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7A875-576D-9A83-1A01-2811064CB9A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8C80CC-FD65-D236-C465-61EDB04FBB7F}"/>
              </a:ext>
            </a:extLst>
          </p:cNvPr>
          <p:cNvSpPr>
            <a:spLocks noGrp="1"/>
          </p:cNvSpPr>
          <p:nvPr>
            <p:ph type="dt" sz="half" idx="10"/>
          </p:nvPr>
        </p:nvSpPr>
        <p:spPr/>
        <p:txBody>
          <a:bodyPr/>
          <a:lstStyle/>
          <a:p>
            <a:fld id="{BF11C0B0-0C27-4AA8-8220-C961B5AD8D92}" type="datetimeFigureOut">
              <a:rPr lang="en-IN" smtClean="0"/>
              <a:t>02-09-2023</a:t>
            </a:fld>
            <a:endParaRPr lang="en-IN"/>
          </a:p>
        </p:txBody>
      </p:sp>
      <p:sp>
        <p:nvSpPr>
          <p:cNvPr id="5" name="Footer Placeholder 4">
            <a:extLst>
              <a:ext uri="{FF2B5EF4-FFF2-40B4-BE49-F238E27FC236}">
                <a16:creationId xmlns:a16="http://schemas.microsoft.com/office/drawing/2014/main" id="{6F76CE6D-A0FB-3F2A-85E5-111D4CB9F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FE1221-02B2-0C0B-874D-6DF234AB6F3F}"/>
              </a:ext>
            </a:extLst>
          </p:cNvPr>
          <p:cNvSpPr>
            <a:spLocks noGrp="1"/>
          </p:cNvSpPr>
          <p:nvPr>
            <p:ph type="sldNum" sz="quarter" idx="12"/>
          </p:nvPr>
        </p:nvSpPr>
        <p:spPr/>
        <p:txBody>
          <a:bodyPr/>
          <a:lstStyle/>
          <a:p>
            <a:fld id="{1D811782-A060-45FF-902A-617FBC3A500A}" type="slidenum">
              <a:rPr lang="en-IN" smtClean="0"/>
              <a:t>‹#›</a:t>
            </a:fld>
            <a:endParaRPr lang="en-IN"/>
          </a:p>
        </p:txBody>
      </p:sp>
    </p:spTree>
    <p:extLst>
      <p:ext uri="{BB962C8B-B14F-4D97-AF65-F5344CB8AC3E}">
        <p14:creationId xmlns:p14="http://schemas.microsoft.com/office/powerpoint/2010/main" val="1016046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u="heavy">
                <a:solidFill>
                  <a:srgbClr val="E36B0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u="heavy">
                <a:solidFill>
                  <a:srgbClr val="E36B09"/>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70" y="364490"/>
            <a:ext cx="9146540" cy="86360"/>
          </a:xfrm>
          <a:custGeom>
            <a:avLst/>
            <a:gdLst/>
            <a:ahLst/>
            <a:cxnLst/>
            <a:rect l="l" t="t" r="r" b="b"/>
            <a:pathLst>
              <a:path w="9146540" h="86359">
                <a:moveTo>
                  <a:pt x="0" y="86360"/>
                </a:moveTo>
                <a:lnTo>
                  <a:pt x="9146540" y="86360"/>
                </a:lnTo>
                <a:lnTo>
                  <a:pt x="9146540" y="0"/>
                </a:lnTo>
                <a:lnTo>
                  <a:pt x="0" y="0"/>
                </a:lnTo>
                <a:lnTo>
                  <a:pt x="0" y="86360"/>
                </a:lnTo>
                <a:close/>
              </a:path>
            </a:pathLst>
          </a:custGeom>
          <a:solidFill>
            <a:srgbClr val="FBFBFB"/>
          </a:solidFill>
        </p:spPr>
        <p:txBody>
          <a:bodyPr wrap="square" lIns="0" tIns="0" rIns="0" bIns="0" rtlCol="0"/>
          <a:lstStyle/>
          <a:p>
            <a:endParaRPr/>
          </a:p>
        </p:txBody>
      </p:sp>
      <p:sp>
        <p:nvSpPr>
          <p:cNvPr id="17" name="bg object 17"/>
          <p:cNvSpPr/>
          <p:nvPr/>
        </p:nvSpPr>
        <p:spPr>
          <a:xfrm>
            <a:off x="-1270" y="45085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AFAFA"/>
          </a:solidFill>
        </p:spPr>
        <p:txBody>
          <a:bodyPr wrap="square" lIns="0" tIns="0" rIns="0" bIns="0" rtlCol="0"/>
          <a:lstStyle/>
          <a:p>
            <a:endParaRPr/>
          </a:p>
        </p:txBody>
      </p:sp>
      <p:sp>
        <p:nvSpPr>
          <p:cNvPr id="18" name="bg object 18"/>
          <p:cNvSpPr/>
          <p:nvPr/>
        </p:nvSpPr>
        <p:spPr>
          <a:xfrm>
            <a:off x="-1270" y="54101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9F9F9"/>
          </a:solidFill>
        </p:spPr>
        <p:txBody>
          <a:bodyPr wrap="square" lIns="0" tIns="0" rIns="0" bIns="0" rtlCol="0"/>
          <a:lstStyle/>
          <a:p>
            <a:endParaRPr/>
          </a:p>
        </p:txBody>
      </p:sp>
      <p:sp>
        <p:nvSpPr>
          <p:cNvPr id="19" name="bg object 19"/>
          <p:cNvSpPr/>
          <p:nvPr/>
        </p:nvSpPr>
        <p:spPr>
          <a:xfrm>
            <a:off x="-1270" y="6311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8F8F8"/>
          </a:solidFill>
        </p:spPr>
        <p:txBody>
          <a:bodyPr wrap="square" lIns="0" tIns="0" rIns="0" bIns="0" rtlCol="0"/>
          <a:lstStyle/>
          <a:p>
            <a:endParaRPr/>
          </a:p>
        </p:txBody>
      </p:sp>
      <p:sp>
        <p:nvSpPr>
          <p:cNvPr id="20" name="bg object 20"/>
          <p:cNvSpPr/>
          <p:nvPr/>
        </p:nvSpPr>
        <p:spPr>
          <a:xfrm>
            <a:off x="-1270" y="7213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7F7F7"/>
          </a:solidFill>
        </p:spPr>
        <p:txBody>
          <a:bodyPr wrap="square" lIns="0" tIns="0" rIns="0" bIns="0" rtlCol="0"/>
          <a:lstStyle/>
          <a:p>
            <a:endParaRPr/>
          </a:p>
        </p:txBody>
      </p:sp>
      <p:sp>
        <p:nvSpPr>
          <p:cNvPr id="21" name="bg object 21"/>
          <p:cNvSpPr/>
          <p:nvPr/>
        </p:nvSpPr>
        <p:spPr>
          <a:xfrm>
            <a:off x="-1270" y="8115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6F6F6"/>
          </a:solidFill>
        </p:spPr>
        <p:txBody>
          <a:bodyPr wrap="square" lIns="0" tIns="0" rIns="0" bIns="0" rtlCol="0"/>
          <a:lstStyle/>
          <a:p>
            <a:endParaRPr/>
          </a:p>
        </p:txBody>
      </p:sp>
      <p:sp>
        <p:nvSpPr>
          <p:cNvPr id="22" name="bg object 22"/>
          <p:cNvSpPr/>
          <p:nvPr/>
        </p:nvSpPr>
        <p:spPr>
          <a:xfrm>
            <a:off x="-1270" y="9017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5F5F5"/>
          </a:solidFill>
        </p:spPr>
        <p:txBody>
          <a:bodyPr wrap="square" lIns="0" tIns="0" rIns="0" bIns="0" rtlCol="0"/>
          <a:lstStyle/>
          <a:p>
            <a:endParaRPr/>
          </a:p>
        </p:txBody>
      </p:sp>
      <p:sp>
        <p:nvSpPr>
          <p:cNvPr id="23" name="bg object 23"/>
          <p:cNvSpPr/>
          <p:nvPr/>
        </p:nvSpPr>
        <p:spPr>
          <a:xfrm>
            <a:off x="-1270" y="991869"/>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4F4F4"/>
          </a:solidFill>
        </p:spPr>
        <p:txBody>
          <a:bodyPr wrap="square" lIns="0" tIns="0" rIns="0" bIns="0" rtlCol="0"/>
          <a:lstStyle/>
          <a:p>
            <a:endParaRPr/>
          </a:p>
        </p:txBody>
      </p:sp>
      <p:sp>
        <p:nvSpPr>
          <p:cNvPr id="24" name="bg object 24"/>
          <p:cNvSpPr/>
          <p:nvPr/>
        </p:nvSpPr>
        <p:spPr>
          <a:xfrm>
            <a:off x="-1270" y="10820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3F3F3"/>
          </a:solidFill>
        </p:spPr>
        <p:txBody>
          <a:bodyPr wrap="square" lIns="0" tIns="0" rIns="0" bIns="0" rtlCol="0"/>
          <a:lstStyle/>
          <a:p>
            <a:endParaRPr/>
          </a:p>
        </p:txBody>
      </p:sp>
      <p:sp>
        <p:nvSpPr>
          <p:cNvPr id="25" name="bg object 25"/>
          <p:cNvSpPr/>
          <p:nvPr/>
        </p:nvSpPr>
        <p:spPr>
          <a:xfrm>
            <a:off x="-1270" y="11722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2F2F2"/>
          </a:solidFill>
        </p:spPr>
        <p:txBody>
          <a:bodyPr wrap="square" lIns="0" tIns="0" rIns="0" bIns="0" rtlCol="0"/>
          <a:lstStyle/>
          <a:p>
            <a:endParaRPr/>
          </a:p>
        </p:txBody>
      </p:sp>
      <p:sp>
        <p:nvSpPr>
          <p:cNvPr id="26" name="bg object 26"/>
          <p:cNvSpPr/>
          <p:nvPr/>
        </p:nvSpPr>
        <p:spPr>
          <a:xfrm>
            <a:off x="-1270" y="126238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1F1F1"/>
          </a:solidFill>
        </p:spPr>
        <p:txBody>
          <a:bodyPr wrap="square" lIns="0" tIns="0" rIns="0" bIns="0" rtlCol="0"/>
          <a:lstStyle/>
          <a:p>
            <a:endParaRPr/>
          </a:p>
        </p:txBody>
      </p:sp>
      <p:sp>
        <p:nvSpPr>
          <p:cNvPr id="27" name="bg object 27"/>
          <p:cNvSpPr/>
          <p:nvPr/>
        </p:nvSpPr>
        <p:spPr>
          <a:xfrm>
            <a:off x="-1270" y="13525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0F0F0"/>
          </a:solidFill>
        </p:spPr>
        <p:txBody>
          <a:bodyPr wrap="square" lIns="0" tIns="0" rIns="0" bIns="0" rtlCol="0"/>
          <a:lstStyle/>
          <a:p>
            <a:endParaRPr/>
          </a:p>
        </p:txBody>
      </p:sp>
      <p:sp>
        <p:nvSpPr>
          <p:cNvPr id="28" name="bg object 28"/>
          <p:cNvSpPr/>
          <p:nvPr/>
        </p:nvSpPr>
        <p:spPr>
          <a:xfrm>
            <a:off x="-1270" y="1442719"/>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EFEFEF"/>
          </a:solidFill>
        </p:spPr>
        <p:txBody>
          <a:bodyPr wrap="square" lIns="0" tIns="0" rIns="0" bIns="0" rtlCol="0"/>
          <a:lstStyle/>
          <a:p>
            <a:endParaRPr/>
          </a:p>
        </p:txBody>
      </p:sp>
      <p:sp>
        <p:nvSpPr>
          <p:cNvPr id="29" name="bg object 29"/>
          <p:cNvSpPr/>
          <p:nvPr/>
        </p:nvSpPr>
        <p:spPr>
          <a:xfrm>
            <a:off x="-1270" y="15341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EEEEE"/>
          </a:solidFill>
        </p:spPr>
        <p:txBody>
          <a:bodyPr wrap="square" lIns="0" tIns="0" rIns="0" bIns="0" rtlCol="0"/>
          <a:lstStyle/>
          <a:p>
            <a:endParaRPr/>
          </a:p>
        </p:txBody>
      </p:sp>
      <p:sp>
        <p:nvSpPr>
          <p:cNvPr id="30" name="bg object 30"/>
          <p:cNvSpPr/>
          <p:nvPr/>
        </p:nvSpPr>
        <p:spPr>
          <a:xfrm>
            <a:off x="-1270" y="16243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DEDED"/>
          </a:solidFill>
        </p:spPr>
        <p:txBody>
          <a:bodyPr wrap="square" lIns="0" tIns="0" rIns="0" bIns="0" rtlCol="0"/>
          <a:lstStyle/>
          <a:p>
            <a:endParaRPr/>
          </a:p>
        </p:txBody>
      </p:sp>
      <p:sp>
        <p:nvSpPr>
          <p:cNvPr id="31" name="bg object 31"/>
          <p:cNvSpPr/>
          <p:nvPr/>
        </p:nvSpPr>
        <p:spPr>
          <a:xfrm>
            <a:off x="-1270" y="17145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CECEC"/>
          </a:solidFill>
        </p:spPr>
        <p:txBody>
          <a:bodyPr wrap="square" lIns="0" tIns="0" rIns="0" bIns="0" rtlCol="0"/>
          <a:lstStyle/>
          <a:p>
            <a:endParaRPr/>
          </a:p>
        </p:txBody>
      </p:sp>
      <p:sp>
        <p:nvSpPr>
          <p:cNvPr id="32" name="bg object 32"/>
          <p:cNvSpPr/>
          <p:nvPr/>
        </p:nvSpPr>
        <p:spPr>
          <a:xfrm>
            <a:off x="-1270" y="180467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BEBEB"/>
          </a:solidFill>
        </p:spPr>
        <p:txBody>
          <a:bodyPr wrap="square" lIns="0" tIns="0" rIns="0" bIns="0" rtlCol="0"/>
          <a:lstStyle/>
          <a:p>
            <a:endParaRPr/>
          </a:p>
        </p:txBody>
      </p:sp>
      <p:sp>
        <p:nvSpPr>
          <p:cNvPr id="33" name="bg object 33"/>
          <p:cNvSpPr/>
          <p:nvPr/>
        </p:nvSpPr>
        <p:spPr>
          <a:xfrm>
            <a:off x="-1270" y="18948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AEAEA"/>
          </a:solidFill>
        </p:spPr>
        <p:txBody>
          <a:bodyPr wrap="square" lIns="0" tIns="0" rIns="0" bIns="0" rtlCol="0"/>
          <a:lstStyle/>
          <a:p>
            <a:endParaRPr/>
          </a:p>
        </p:txBody>
      </p:sp>
      <p:sp>
        <p:nvSpPr>
          <p:cNvPr id="34" name="bg object 34"/>
          <p:cNvSpPr/>
          <p:nvPr/>
        </p:nvSpPr>
        <p:spPr>
          <a:xfrm>
            <a:off x="-1270" y="19850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9E9E9"/>
          </a:solidFill>
        </p:spPr>
        <p:txBody>
          <a:bodyPr wrap="square" lIns="0" tIns="0" rIns="0" bIns="0" rtlCol="0"/>
          <a:lstStyle/>
          <a:p>
            <a:endParaRPr/>
          </a:p>
        </p:txBody>
      </p:sp>
      <p:sp>
        <p:nvSpPr>
          <p:cNvPr id="35" name="bg object 35"/>
          <p:cNvSpPr/>
          <p:nvPr/>
        </p:nvSpPr>
        <p:spPr>
          <a:xfrm>
            <a:off x="-1270" y="20751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8E8E8"/>
          </a:solidFill>
        </p:spPr>
        <p:txBody>
          <a:bodyPr wrap="square" lIns="0" tIns="0" rIns="0" bIns="0" rtlCol="0"/>
          <a:lstStyle/>
          <a:p>
            <a:endParaRPr/>
          </a:p>
        </p:txBody>
      </p:sp>
      <p:sp>
        <p:nvSpPr>
          <p:cNvPr id="36" name="bg object 36"/>
          <p:cNvSpPr/>
          <p:nvPr/>
        </p:nvSpPr>
        <p:spPr>
          <a:xfrm>
            <a:off x="-1270" y="21653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7E7E7"/>
          </a:solidFill>
        </p:spPr>
        <p:txBody>
          <a:bodyPr wrap="square" lIns="0" tIns="0" rIns="0" bIns="0" rtlCol="0"/>
          <a:lstStyle/>
          <a:p>
            <a:endParaRPr/>
          </a:p>
        </p:txBody>
      </p:sp>
      <p:sp>
        <p:nvSpPr>
          <p:cNvPr id="37" name="bg object 37"/>
          <p:cNvSpPr/>
          <p:nvPr/>
        </p:nvSpPr>
        <p:spPr>
          <a:xfrm>
            <a:off x="-1270" y="22555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6E6E6"/>
          </a:solidFill>
        </p:spPr>
        <p:txBody>
          <a:bodyPr wrap="square" lIns="0" tIns="0" rIns="0" bIns="0" rtlCol="0"/>
          <a:lstStyle/>
          <a:p>
            <a:endParaRPr/>
          </a:p>
        </p:txBody>
      </p:sp>
      <p:sp>
        <p:nvSpPr>
          <p:cNvPr id="38" name="bg object 38"/>
          <p:cNvSpPr/>
          <p:nvPr/>
        </p:nvSpPr>
        <p:spPr>
          <a:xfrm>
            <a:off x="-1270" y="23456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5E5E5"/>
          </a:solidFill>
        </p:spPr>
        <p:txBody>
          <a:bodyPr wrap="square" lIns="0" tIns="0" rIns="0" bIns="0" rtlCol="0"/>
          <a:lstStyle/>
          <a:p>
            <a:endParaRPr/>
          </a:p>
        </p:txBody>
      </p:sp>
      <p:sp>
        <p:nvSpPr>
          <p:cNvPr id="39" name="bg object 39"/>
          <p:cNvSpPr/>
          <p:nvPr/>
        </p:nvSpPr>
        <p:spPr>
          <a:xfrm>
            <a:off x="-1270" y="24358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4E4E4"/>
          </a:solidFill>
        </p:spPr>
        <p:txBody>
          <a:bodyPr wrap="square" lIns="0" tIns="0" rIns="0" bIns="0" rtlCol="0"/>
          <a:lstStyle/>
          <a:p>
            <a:endParaRPr/>
          </a:p>
        </p:txBody>
      </p:sp>
      <p:sp>
        <p:nvSpPr>
          <p:cNvPr id="40" name="bg object 40"/>
          <p:cNvSpPr/>
          <p:nvPr/>
        </p:nvSpPr>
        <p:spPr>
          <a:xfrm>
            <a:off x="-1270" y="252602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3E3E3"/>
          </a:solidFill>
        </p:spPr>
        <p:txBody>
          <a:bodyPr wrap="square" lIns="0" tIns="0" rIns="0" bIns="0" rtlCol="0"/>
          <a:lstStyle/>
          <a:p>
            <a:endParaRPr/>
          </a:p>
        </p:txBody>
      </p:sp>
      <p:sp>
        <p:nvSpPr>
          <p:cNvPr id="41" name="bg object 41"/>
          <p:cNvSpPr/>
          <p:nvPr/>
        </p:nvSpPr>
        <p:spPr>
          <a:xfrm>
            <a:off x="-1270" y="26162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2E2E2"/>
          </a:solidFill>
        </p:spPr>
        <p:txBody>
          <a:bodyPr wrap="square" lIns="0" tIns="0" rIns="0" bIns="0" rtlCol="0"/>
          <a:lstStyle/>
          <a:p>
            <a:endParaRPr/>
          </a:p>
        </p:txBody>
      </p:sp>
      <p:sp>
        <p:nvSpPr>
          <p:cNvPr id="42" name="bg object 42"/>
          <p:cNvSpPr/>
          <p:nvPr/>
        </p:nvSpPr>
        <p:spPr>
          <a:xfrm>
            <a:off x="-1270" y="270637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E1E1E1"/>
          </a:solidFill>
        </p:spPr>
        <p:txBody>
          <a:bodyPr wrap="square" lIns="0" tIns="0" rIns="0" bIns="0" rtlCol="0"/>
          <a:lstStyle/>
          <a:p>
            <a:endParaRPr/>
          </a:p>
        </p:txBody>
      </p:sp>
      <p:sp>
        <p:nvSpPr>
          <p:cNvPr id="43" name="bg object 43"/>
          <p:cNvSpPr/>
          <p:nvPr/>
        </p:nvSpPr>
        <p:spPr>
          <a:xfrm>
            <a:off x="-1270" y="27978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0E0E0"/>
          </a:solidFill>
        </p:spPr>
        <p:txBody>
          <a:bodyPr wrap="square" lIns="0" tIns="0" rIns="0" bIns="0" rtlCol="0"/>
          <a:lstStyle/>
          <a:p>
            <a:endParaRPr/>
          </a:p>
        </p:txBody>
      </p:sp>
      <p:sp>
        <p:nvSpPr>
          <p:cNvPr id="44" name="bg object 44"/>
          <p:cNvSpPr/>
          <p:nvPr/>
        </p:nvSpPr>
        <p:spPr>
          <a:xfrm>
            <a:off x="-1270" y="28879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FDFDF"/>
          </a:solidFill>
        </p:spPr>
        <p:txBody>
          <a:bodyPr wrap="square" lIns="0" tIns="0" rIns="0" bIns="0" rtlCol="0"/>
          <a:lstStyle/>
          <a:p>
            <a:endParaRPr/>
          </a:p>
        </p:txBody>
      </p:sp>
      <p:sp>
        <p:nvSpPr>
          <p:cNvPr id="45" name="bg object 45"/>
          <p:cNvSpPr/>
          <p:nvPr/>
        </p:nvSpPr>
        <p:spPr>
          <a:xfrm>
            <a:off x="-1270" y="29781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EDEDE"/>
          </a:solidFill>
        </p:spPr>
        <p:txBody>
          <a:bodyPr wrap="square" lIns="0" tIns="0" rIns="0" bIns="0" rtlCol="0"/>
          <a:lstStyle/>
          <a:p>
            <a:endParaRPr/>
          </a:p>
        </p:txBody>
      </p:sp>
      <p:sp>
        <p:nvSpPr>
          <p:cNvPr id="46" name="bg object 46"/>
          <p:cNvSpPr/>
          <p:nvPr/>
        </p:nvSpPr>
        <p:spPr>
          <a:xfrm>
            <a:off x="-1270" y="30683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DDDDDD"/>
          </a:solidFill>
        </p:spPr>
        <p:txBody>
          <a:bodyPr wrap="square" lIns="0" tIns="0" rIns="0" bIns="0" rtlCol="0"/>
          <a:lstStyle/>
          <a:p>
            <a:endParaRPr/>
          </a:p>
        </p:txBody>
      </p:sp>
      <p:sp>
        <p:nvSpPr>
          <p:cNvPr id="47" name="bg object 47"/>
          <p:cNvSpPr/>
          <p:nvPr/>
        </p:nvSpPr>
        <p:spPr>
          <a:xfrm>
            <a:off x="-1270" y="31584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CDCDC"/>
          </a:solidFill>
        </p:spPr>
        <p:txBody>
          <a:bodyPr wrap="square" lIns="0" tIns="0" rIns="0" bIns="0" rtlCol="0"/>
          <a:lstStyle/>
          <a:p>
            <a:endParaRPr/>
          </a:p>
        </p:txBody>
      </p:sp>
      <p:sp>
        <p:nvSpPr>
          <p:cNvPr id="48" name="bg object 48"/>
          <p:cNvSpPr/>
          <p:nvPr/>
        </p:nvSpPr>
        <p:spPr>
          <a:xfrm>
            <a:off x="-1270" y="324866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BDBDB"/>
          </a:solidFill>
        </p:spPr>
        <p:txBody>
          <a:bodyPr wrap="square" lIns="0" tIns="0" rIns="0" bIns="0" rtlCol="0"/>
          <a:lstStyle/>
          <a:p>
            <a:endParaRPr/>
          </a:p>
        </p:txBody>
      </p:sp>
      <p:sp>
        <p:nvSpPr>
          <p:cNvPr id="49" name="bg object 49"/>
          <p:cNvSpPr/>
          <p:nvPr/>
        </p:nvSpPr>
        <p:spPr>
          <a:xfrm>
            <a:off x="-1270" y="33388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ADADA"/>
          </a:solidFill>
        </p:spPr>
        <p:txBody>
          <a:bodyPr wrap="square" lIns="0" tIns="0" rIns="0" bIns="0" rtlCol="0"/>
          <a:lstStyle/>
          <a:p>
            <a:endParaRPr/>
          </a:p>
        </p:txBody>
      </p:sp>
      <p:sp>
        <p:nvSpPr>
          <p:cNvPr id="50" name="bg object 50"/>
          <p:cNvSpPr/>
          <p:nvPr/>
        </p:nvSpPr>
        <p:spPr>
          <a:xfrm>
            <a:off x="-1270" y="34290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9D9D9"/>
          </a:solidFill>
        </p:spPr>
        <p:txBody>
          <a:bodyPr wrap="square" lIns="0" tIns="0" rIns="0" bIns="0" rtlCol="0"/>
          <a:lstStyle/>
          <a:p>
            <a:endParaRPr/>
          </a:p>
        </p:txBody>
      </p:sp>
      <p:sp>
        <p:nvSpPr>
          <p:cNvPr id="51" name="bg object 51"/>
          <p:cNvSpPr/>
          <p:nvPr/>
        </p:nvSpPr>
        <p:spPr>
          <a:xfrm>
            <a:off x="-1270" y="35191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8D8D8"/>
          </a:solidFill>
        </p:spPr>
        <p:txBody>
          <a:bodyPr wrap="square" lIns="0" tIns="0" rIns="0" bIns="0" rtlCol="0"/>
          <a:lstStyle/>
          <a:p>
            <a:endParaRPr/>
          </a:p>
        </p:txBody>
      </p:sp>
      <p:sp>
        <p:nvSpPr>
          <p:cNvPr id="52" name="bg object 52"/>
          <p:cNvSpPr/>
          <p:nvPr/>
        </p:nvSpPr>
        <p:spPr>
          <a:xfrm>
            <a:off x="-1270" y="36093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7D7D7"/>
          </a:solidFill>
        </p:spPr>
        <p:txBody>
          <a:bodyPr wrap="square" lIns="0" tIns="0" rIns="0" bIns="0" rtlCol="0"/>
          <a:lstStyle/>
          <a:p>
            <a:endParaRPr/>
          </a:p>
        </p:txBody>
      </p:sp>
      <p:sp>
        <p:nvSpPr>
          <p:cNvPr id="53" name="bg object 53"/>
          <p:cNvSpPr/>
          <p:nvPr/>
        </p:nvSpPr>
        <p:spPr>
          <a:xfrm>
            <a:off x="-1270" y="36995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6D6D6"/>
          </a:solidFill>
        </p:spPr>
        <p:txBody>
          <a:bodyPr wrap="square" lIns="0" tIns="0" rIns="0" bIns="0" rtlCol="0"/>
          <a:lstStyle/>
          <a:p>
            <a:endParaRPr/>
          </a:p>
        </p:txBody>
      </p:sp>
      <p:sp>
        <p:nvSpPr>
          <p:cNvPr id="54" name="bg object 54"/>
          <p:cNvSpPr/>
          <p:nvPr/>
        </p:nvSpPr>
        <p:spPr>
          <a:xfrm>
            <a:off x="-1270" y="37896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5D5D5"/>
          </a:solidFill>
        </p:spPr>
        <p:txBody>
          <a:bodyPr wrap="square" lIns="0" tIns="0" rIns="0" bIns="0" rtlCol="0"/>
          <a:lstStyle/>
          <a:p>
            <a:endParaRPr/>
          </a:p>
        </p:txBody>
      </p:sp>
      <p:sp>
        <p:nvSpPr>
          <p:cNvPr id="55" name="bg object 55"/>
          <p:cNvSpPr/>
          <p:nvPr/>
        </p:nvSpPr>
        <p:spPr>
          <a:xfrm>
            <a:off x="-1270" y="38798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4D4D4"/>
          </a:solidFill>
        </p:spPr>
        <p:txBody>
          <a:bodyPr wrap="square" lIns="0" tIns="0" rIns="0" bIns="0" rtlCol="0"/>
          <a:lstStyle/>
          <a:p>
            <a:endParaRPr/>
          </a:p>
        </p:txBody>
      </p:sp>
      <p:sp>
        <p:nvSpPr>
          <p:cNvPr id="56" name="bg object 56"/>
          <p:cNvSpPr/>
          <p:nvPr/>
        </p:nvSpPr>
        <p:spPr>
          <a:xfrm>
            <a:off x="-1270" y="39700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3D3D3"/>
          </a:solidFill>
        </p:spPr>
        <p:txBody>
          <a:bodyPr wrap="square" lIns="0" tIns="0" rIns="0" bIns="0" rtlCol="0"/>
          <a:lstStyle/>
          <a:p>
            <a:endParaRPr/>
          </a:p>
        </p:txBody>
      </p:sp>
      <p:sp>
        <p:nvSpPr>
          <p:cNvPr id="57" name="bg object 57"/>
          <p:cNvSpPr/>
          <p:nvPr/>
        </p:nvSpPr>
        <p:spPr>
          <a:xfrm>
            <a:off x="-1270" y="406019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D2D2D2"/>
          </a:solidFill>
        </p:spPr>
        <p:txBody>
          <a:bodyPr wrap="square" lIns="0" tIns="0" rIns="0" bIns="0" rtlCol="0"/>
          <a:lstStyle/>
          <a:p>
            <a:endParaRPr/>
          </a:p>
        </p:txBody>
      </p:sp>
      <p:sp>
        <p:nvSpPr>
          <p:cNvPr id="58" name="bg object 58"/>
          <p:cNvSpPr/>
          <p:nvPr/>
        </p:nvSpPr>
        <p:spPr>
          <a:xfrm>
            <a:off x="-1270" y="41516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1D1D1"/>
          </a:solidFill>
        </p:spPr>
        <p:txBody>
          <a:bodyPr wrap="square" lIns="0" tIns="0" rIns="0" bIns="0" rtlCol="0"/>
          <a:lstStyle/>
          <a:p>
            <a:endParaRPr/>
          </a:p>
        </p:txBody>
      </p:sp>
      <p:sp>
        <p:nvSpPr>
          <p:cNvPr id="59" name="bg object 59"/>
          <p:cNvSpPr/>
          <p:nvPr/>
        </p:nvSpPr>
        <p:spPr>
          <a:xfrm>
            <a:off x="-1270" y="42418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0D0D0"/>
          </a:solidFill>
        </p:spPr>
        <p:txBody>
          <a:bodyPr wrap="square" lIns="0" tIns="0" rIns="0" bIns="0" rtlCol="0"/>
          <a:lstStyle/>
          <a:p>
            <a:endParaRPr/>
          </a:p>
        </p:txBody>
      </p:sp>
      <p:sp>
        <p:nvSpPr>
          <p:cNvPr id="60" name="bg object 60"/>
          <p:cNvSpPr/>
          <p:nvPr/>
        </p:nvSpPr>
        <p:spPr>
          <a:xfrm>
            <a:off x="-1270" y="43319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FCFCF"/>
          </a:solidFill>
        </p:spPr>
        <p:txBody>
          <a:bodyPr wrap="square" lIns="0" tIns="0" rIns="0" bIns="0" rtlCol="0"/>
          <a:lstStyle/>
          <a:p>
            <a:endParaRPr/>
          </a:p>
        </p:txBody>
      </p:sp>
      <p:sp>
        <p:nvSpPr>
          <p:cNvPr id="61" name="bg object 61"/>
          <p:cNvSpPr/>
          <p:nvPr/>
        </p:nvSpPr>
        <p:spPr>
          <a:xfrm>
            <a:off x="-1270" y="44221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ECECE"/>
          </a:solidFill>
        </p:spPr>
        <p:txBody>
          <a:bodyPr wrap="square" lIns="0" tIns="0" rIns="0" bIns="0" rtlCol="0"/>
          <a:lstStyle/>
          <a:p>
            <a:endParaRPr/>
          </a:p>
        </p:txBody>
      </p:sp>
      <p:sp>
        <p:nvSpPr>
          <p:cNvPr id="62" name="bg object 62"/>
          <p:cNvSpPr/>
          <p:nvPr/>
        </p:nvSpPr>
        <p:spPr>
          <a:xfrm>
            <a:off x="-1270" y="45123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DCDCD"/>
          </a:solidFill>
        </p:spPr>
        <p:txBody>
          <a:bodyPr wrap="square" lIns="0" tIns="0" rIns="0" bIns="0" rtlCol="0"/>
          <a:lstStyle/>
          <a:p>
            <a:endParaRPr/>
          </a:p>
        </p:txBody>
      </p:sp>
      <p:sp>
        <p:nvSpPr>
          <p:cNvPr id="63" name="bg object 63"/>
          <p:cNvSpPr/>
          <p:nvPr/>
        </p:nvSpPr>
        <p:spPr>
          <a:xfrm>
            <a:off x="-1270" y="4602479"/>
            <a:ext cx="9146540" cy="180340"/>
          </a:xfrm>
          <a:custGeom>
            <a:avLst/>
            <a:gdLst/>
            <a:ahLst/>
            <a:cxnLst/>
            <a:rect l="l" t="t" r="r" b="b"/>
            <a:pathLst>
              <a:path w="9146540" h="180339">
                <a:moveTo>
                  <a:pt x="9146540" y="0"/>
                </a:moveTo>
                <a:lnTo>
                  <a:pt x="0" y="0"/>
                </a:lnTo>
                <a:lnTo>
                  <a:pt x="0" y="90170"/>
                </a:lnTo>
                <a:lnTo>
                  <a:pt x="0" y="180340"/>
                </a:lnTo>
                <a:lnTo>
                  <a:pt x="9146540" y="180340"/>
                </a:lnTo>
                <a:lnTo>
                  <a:pt x="9146540" y="90170"/>
                </a:lnTo>
                <a:lnTo>
                  <a:pt x="9146540" y="0"/>
                </a:lnTo>
                <a:close/>
              </a:path>
            </a:pathLst>
          </a:custGeom>
          <a:solidFill>
            <a:srgbClr val="CCCCCC"/>
          </a:solidFill>
        </p:spPr>
        <p:txBody>
          <a:bodyPr wrap="square" lIns="0" tIns="0" rIns="0" bIns="0" rtlCol="0"/>
          <a:lstStyle/>
          <a:p>
            <a:endParaRPr/>
          </a:p>
        </p:txBody>
      </p:sp>
      <p:sp>
        <p:nvSpPr>
          <p:cNvPr id="64" name="bg object 64"/>
          <p:cNvSpPr/>
          <p:nvPr/>
        </p:nvSpPr>
        <p:spPr>
          <a:xfrm>
            <a:off x="-1270" y="47828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ACACA"/>
          </a:solidFill>
        </p:spPr>
        <p:txBody>
          <a:bodyPr wrap="square" lIns="0" tIns="0" rIns="0" bIns="0" rtlCol="0"/>
          <a:lstStyle/>
          <a:p>
            <a:endParaRPr/>
          </a:p>
        </p:txBody>
      </p:sp>
      <p:sp>
        <p:nvSpPr>
          <p:cNvPr id="65" name="bg object 65"/>
          <p:cNvSpPr/>
          <p:nvPr/>
        </p:nvSpPr>
        <p:spPr>
          <a:xfrm>
            <a:off x="-1270" y="48729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9C9C9"/>
          </a:solidFill>
        </p:spPr>
        <p:txBody>
          <a:bodyPr wrap="square" lIns="0" tIns="0" rIns="0" bIns="0" rtlCol="0"/>
          <a:lstStyle/>
          <a:p>
            <a:endParaRPr/>
          </a:p>
        </p:txBody>
      </p:sp>
      <p:sp>
        <p:nvSpPr>
          <p:cNvPr id="66" name="bg object 66"/>
          <p:cNvSpPr/>
          <p:nvPr/>
        </p:nvSpPr>
        <p:spPr>
          <a:xfrm>
            <a:off x="-1270" y="49631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8C8C8"/>
          </a:solidFill>
        </p:spPr>
        <p:txBody>
          <a:bodyPr wrap="square" lIns="0" tIns="0" rIns="0" bIns="0" rtlCol="0"/>
          <a:lstStyle/>
          <a:p>
            <a:endParaRPr/>
          </a:p>
        </p:txBody>
      </p:sp>
      <p:sp>
        <p:nvSpPr>
          <p:cNvPr id="67" name="bg object 67"/>
          <p:cNvSpPr/>
          <p:nvPr/>
        </p:nvSpPr>
        <p:spPr>
          <a:xfrm>
            <a:off x="-1270" y="50533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7C7C7"/>
          </a:solidFill>
        </p:spPr>
        <p:txBody>
          <a:bodyPr wrap="square" lIns="0" tIns="0" rIns="0" bIns="0" rtlCol="0"/>
          <a:lstStyle/>
          <a:p>
            <a:endParaRPr/>
          </a:p>
        </p:txBody>
      </p:sp>
      <p:sp>
        <p:nvSpPr>
          <p:cNvPr id="68" name="bg object 68"/>
          <p:cNvSpPr/>
          <p:nvPr/>
        </p:nvSpPr>
        <p:spPr>
          <a:xfrm>
            <a:off x="-1270" y="51435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6C6C6"/>
          </a:solidFill>
        </p:spPr>
        <p:txBody>
          <a:bodyPr wrap="square" lIns="0" tIns="0" rIns="0" bIns="0" rtlCol="0"/>
          <a:lstStyle/>
          <a:p>
            <a:endParaRPr/>
          </a:p>
        </p:txBody>
      </p:sp>
      <p:sp>
        <p:nvSpPr>
          <p:cNvPr id="69" name="bg object 69"/>
          <p:cNvSpPr/>
          <p:nvPr/>
        </p:nvSpPr>
        <p:spPr>
          <a:xfrm>
            <a:off x="-1270" y="52336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5C5C5"/>
          </a:solidFill>
        </p:spPr>
        <p:txBody>
          <a:bodyPr wrap="square" lIns="0" tIns="0" rIns="0" bIns="0" rtlCol="0"/>
          <a:lstStyle/>
          <a:p>
            <a:endParaRPr/>
          </a:p>
        </p:txBody>
      </p:sp>
      <p:sp>
        <p:nvSpPr>
          <p:cNvPr id="70" name="bg object 70"/>
          <p:cNvSpPr/>
          <p:nvPr/>
        </p:nvSpPr>
        <p:spPr>
          <a:xfrm>
            <a:off x="-1270" y="532384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C4C4C4"/>
          </a:solidFill>
        </p:spPr>
        <p:txBody>
          <a:bodyPr wrap="square" lIns="0" tIns="0" rIns="0" bIns="0" rtlCol="0"/>
          <a:lstStyle/>
          <a:p>
            <a:endParaRPr/>
          </a:p>
        </p:txBody>
      </p:sp>
      <p:sp>
        <p:nvSpPr>
          <p:cNvPr id="71" name="bg object 71"/>
          <p:cNvSpPr/>
          <p:nvPr/>
        </p:nvSpPr>
        <p:spPr>
          <a:xfrm>
            <a:off x="-1270" y="54152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3C3C3"/>
          </a:solidFill>
        </p:spPr>
        <p:txBody>
          <a:bodyPr wrap="square" lIns="0" tIns="0" rIns="0" bIns="0" rtlCol="0"/>
          <a:lstStyle/>
          <a:p>
            <a:endParaRPr/>
          </a:p>
        </p:txBody>
      </p:sp>
      <p:sp>
        <p:nvSpPr>
          <p:cNvPr id="72" name="bg object 72"/>
          <p:cNvSpPr/>
          <p:nvPr/>
        </p:nvSpPr>
        <p:spPr>
          <a:xfrm>
            <a:off x="-1270" y="55054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2C2C2"/>
          </a:solidFill>
        </p:spPr>
        <p:txBody>
          <a:bodyPr wrap="square" lIns="0" tIns="0" rIns="0" bIns="0" rtlCol="0"/>
          <a:lstStyle/>
          <a:p>
            <a:endParaRPr/>
          </a:p>
        </p:txBody>
      </p:sp>
      <p:sp>
        <p:nvSpPr>
          <p:cNvPr id="73" name="bg object 73"/>
          <p:cNvSpPr/>
          <p:nvPr/>
        </p:nvSpPr>
        <p:spPr>
          <a:xfrm>
            <a:off x="-1270" y="55956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1C1C1"/>
          </a:solidFill>
        </p:spPr>
        <p:txBody>
          <a:bodyPr wrap="square" lIns="0" tIns="0" rIns="0" bIns="0" rtlCol="0"/>
          <a:lstStyle/>
          <a:p>
            <a:endParaRPr/>
          </a:p>
        </p:txBody>
      </p:sp>
      <p:sp>
        <p:nvSpPr>
          <p:cNvPr id="74" name="bg object 74"/>
          <p:cNvSpPr/>
          <p:nvPr/>
        </p:nvSpPr>
        <p:spPr>
          <a:xfrm>
            <a:off x="-1270" y="56857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0C0C0"/>
          </a:solidFill>
        </p:spPr>
        <p:txBody>
          <a:bodyPr wrap="square" lIns="0" tIns="0" rIns="0" bIns="0" rtlCol="0"/>
          <a:lstStyle/>
          <a:p>
            <a:endParaRPr/>
          </a:p>
        </p:txBody>
      </p:sp>
      <p:sp>
        <p:nvSpPr>
          <p:cNvPr id="75" name="bg object 75"/>
          <p:cNvSpPr/>
          <p:nvPr/>
        </p:nvSpPr>
        <p:spPr>
          <a:xfrm>
            <a:off x="-1270" y="57759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FBFBF"/>
          </a:solidFill>
        </p:spPr>
        <p:txBody>
          <a:bodyPr wrap="square" lIns="0" tIns="0" rIns="0" bIns="0" rtlCol="0"/>
          <a:lstStyle/>
          <a:p>
            <a:endParaRPr/>
          </a:p>
        </p:txBody>
      </p:sp>
      <p:sp>
        <p:nvSpPr>
          <p:cNvPr id="76" name="bg object 76"/>
          <p:cNvSpPr/>
          <p:nvPr/>
        </p:nvSpPr>
        <p:spPr>
          <a:xfrm>
            <a:off x="-1270" y="58661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EBEBE"/>
          </a:solidFill>
        </p:spPr>
        <p:txBody>
          <a:bodyPr wrap="square" lIns="0" tIns="0" rIns="0" bIns="0" rtlCol="0"/>
          <a:lstStyle/>
          <a:p>
            <a:endParaRPr/>
          </a:p>
        </p:txBody>
      </p:sp>
      <p:sp>
        <p:nvSpPr>
          <p:cNvPr id="77" name="bg object 77"/>
          <p:cNvSpPr/>
          <p:nvPr/>
        </p:nvSpPr>
        <p:spPr>
          <a:xfrm>
            <a:off x="-1270" y="59563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DBDBD"/>
          </a:solidFill>
        </p:spPr>
        <p:txBody>
          <a:bodyPr wrap="square" lIns="0" tIns="0" rIns="0" bIns="0" rtlCol="0"/>
          <a:lstStyle/>
          <a:p>
            <a:endParaRPr/>
          </a:p>
        </p:txBody>
      </p:sp>
      <p:sp>
        <p:nvSpPr>
          <p:cNvPr id="78" name="bg object 78"/>
          <p:cNvSpPr/>
          <p:nvPr/>
        </p:nvSpPr>
        <p:spPr>
          <a:xfrm>
            <a:off x="-1270" y="60464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CBCBC"/>
          </a:solidFill>
        </p:spPr>
        <p:txBody>
          <a:bodyPr wrap="square" lIns="0" tIns="0" rIns="0" bIns="0" rtlCol="0"/>
          <a:lstStyle/>
          <a:p>
            <a:endParaRPr/>
          </a:p>
        </p:txBody>
      </p:sp>
      <p:sp>
        <p:nvSpPr>
          <p:cNvPr id="79" name="bg object 79"/>
          <p:cNvSpPr/>
          <p:nvPr/>
        </p:nvSpPr>
        <p:spPr>
          <a:xfrm>
            <a:off x="-1270" y="61366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BBBBB"/>
          </a:solidFill>
        </p:spPr>
        <p:txBody>
          <a:bodyPr wrap="square" lIns="0" tIns="0" rIns="0" bIns="0" rtlCol="0"/>
          <a:lstStyle/>
          <a:p>
            <a:endParaRPr/>
          </a:p>
        </p:txBody>
      </p:sp>
      <p:sp>
        <p:nvSpPr>
          <p:cNvPr id="80" name="bg object 80"/>
          <p:cNvSpPr/>
          <p:nvPr/>
        </p:nvSpPr>
        <p:spPr>
          <a:xfrm>
            <a:off x="-1270" y="62268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ABABA"/>
          </a:solidFill>
        </p:spPr>
        <p:txBody>
          <a:bodyPr wrap="square" lIns="0" tIns="0" rIns="0" bIns="0" rtlCol="0"/>
          <a:lstStyle/>
          <a:p>
            <a:endParaRPr/>
          </a:p>
        </p:txBody>
      </p:sp>
      <p:sp>
        <p:nvSpPr>
          <p:cNvPr id="81" name="bg object 81"/>
          <p:cNvSpPr/>
          <p:nvPr/>
        </p:nvSpPr>
        <p:spPr>
          <a:xfrm>
            <a:off x="-1270" y="63169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9B9B9"/>
          </a:solidFill>
        </p:spPr>
        <p:txBody>
          <a:bodyPr wrap="square" lIns="0" tIns="0" rIns="0" bIns="0" rtlCol="0"/>
          <a:lstStyle/>
          <a:p>
            <a:endParaRPr/>
          </a:p>
        </p:txBody>
      </p:sp>
      <p:sp>
        <p:nvSpPr>
          <p:cNvPr id="82" name="bg object 82"/>
          <p:cNvSpPr/>
          <p:nvPr/>
        </p:nvSpPr>
        <p:spPr>
          <a:xfrm>
            <a:off x="-1270" y="640715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B8B8B8"/>
          </a:solidFill>
        </p:spPr>
        <p:txBody>
          <a:bodyPr wrap="square" lIns="0" tIns="0" rIns="0" bIns="0" rtlCol="0"/>
          <a:lstStyle/>
          <a:p>
            <a:endParaRPr/>
          </a:p>
        </p:txBody>
      </p:sp>
      <p:sp>
        <p:nvSpPr>
          <p:cNvPr id="83" name="bg object 83"/>
          <p:cNvSpPr/>
          <p:nvPr/>
        </p:nvSpPr>
        <p:spPr>
          <a:xfrm>
            <a:off x="-1270" y="6498590"/>
            <a:ext cx="9146540" cy="88900"/>
          </a:xfrm>
          <a:custGeom>
            <a:avLst/>
            <a:gdLst/>
            <a:ahLst/>
            <a:cxnLst/>
            <a:rect l="l" t="t" r="r" b="b"/>
            <a:pathLst>
              <a:path w="9146540" h="88900">
                <a:moveTo>
                  <a:pt x="9146540" y="0"/>
                </a:moveTo>
                <a:lnTo>
                  <a:pt x="0" y="0"/>
                </a:lnTo>
                <a:lnTo>
                  <a:pt x="0" y="88900"/>
                </a:lnTo>
                <a:lnTo>
                  <a:pt x="9146540" y="88900"/>
                </a:lnTo>
                <a:lnTo>
                  <a:pt x="9146540" y="0"/>
                </a:lnTo>
                <a:close/>
              </a:path>
            </a:pathLst>
          </a:custGeom>
          <a:solidFill>
            <a:srgbClr val="B7B7B7"/>
          </a:solidFill>
        </p:spPr>
        <p:txBody>
          <a:bodyPr wrap="square" lIns="0" tIns="0" rIns="0" bIns="0" rtlCol="0"/>
          <a:lstStyle/>
          <a:p>
            <a:endParaRPr/>
          </a:p>
        </p:txBody>
      </p:sp>
      <p:sp>
        <p:nvSpPr>
          <p:cNvPr id="84" name="bg object 84"/>
          <p:cNvSpPr/>
          <p:nvPr/>
        </p:nvSpPr>
        <p:spPr>
          <a:xfrm>
            <a:off x="-1270" y="6587490"/>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B6B6B6"/>
          </a:solidFill>
        </p:spPr>
        <p:txBody>
          <a:bodyPr wrap="square" lIns="0" tIns="0" rIns="0" bIns="0" rtlCol="0"/>
          <a:lstStyle/>
          <a:p>
            <a:endParaRPr/>
          </a:p>
        </p:txBody>
      </p:sp>
      <p:sp>
        <p:nvSpPr>
          <p:cNvPr id="85" name="bg object 85"/>
          <p:cNvSpPr/>
          <p:nvPr/>
        </p:nvSpPr>
        <p:spPr>
          <a:xfrm>
            <a:off x="-1270" y="667893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5B5B5"/>
          </a:solidFill>
        </p:spPr>
        <p:txBody>
          <a:bodyPr wrap="square" lIns="0" tIns="0" rIns="0" bIns="0" rtlCol="0"/>
          <a:lstStyle/>
          <a:p>
            <a:endParaRPr/>
          </a:p>
        </p:txBody>
      </p:sp>
      <p:sp>
        <p:nvSpPr>
          <p:cNvPr id="86" name="bg object 86"/>
          <p:cNvSpPr/>
          <p:nvPr/>
        </p:nvSpPr>
        <p:spPr>
          <a:xfrm>
            <a:off x="-1270" y="67691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4B4B4"/>
          </a:solidFill>
        </p:spPr>
        <p:txBody>
          <a:bodyPr wrap="square" lIns="0" tIns="0" rIns="0" bIns="0" rtlCol="0"/>
          <a:lstStyle/>
          <a:p>
            <a:endParaRPr/>
          </a:p>
        </p:txBody>
      </p:sp>
      <p:sp>
        <p:nvSpPr>
          <p:cNvPr id="87" name="bg object 87"/>
          <p:cNvSpPr/>
          <p:nvPr/>
        </p:nvSpPr>
        <p:spPr>
          <a:xfrm>
            <a:off x="0" y="364490"/>
            <a:ext cx="9144000" cy="83820"/>
          </a:xfrm>
          <a:custGeom>
            <a:avLst/>
            <a:gdLst/>
            <a:ahLst/>
            <a:cxnLst/>
            <a:rect l="l" t="t" r="r" b="b"/>
            <a:pathLst>
              <a:path w="9144000" h="83820">
                <a:moveTo>
                  <a:pt x="0" y="83820"/>
                </a:moveTo>
                <a:lnTo>
                  <a:pt x="9144000" y="83820"/>
                </a:lnTo>
                <a:lnTo>
                  <a:pt x="9144000" y="0"/>
                </a:lnTo>
                <a:lnTo>
                  <a:pt x="0" y="0"/>
                </a:lnTo>
                <a:lnTo>
                  <a:pt x="0" y="83820"/>
                </a:lnTo>
                <a:close/>
              </a:path>
            </a:pathLst>
          </a:custGeom>
          <a:solidFill>
            <a:srgbClr val="FFFFFF"/>
          </a:solidFill>
        </p:spPr>
        <p:txBody>
          <a:bodyPr wrap="square" lIns="0" tIns="0" rIns="0" bIns="0" rtlCol="0"/>
          <a:lstStyle/>
          <a:p>
            <a:endParaRPr/>
          </a:p>
        </p:txBody>
      </p:sp>
      <p:sp>
        <p:nvSpPr>
          <p:cNvPr id="88" name="bg object 88"/>
          <p:cNvSpPr/>
          <p:nvPr/>
        </p:nvSpPr>
        <p:spPr>
          <a:xfrm>
            <a:off x="0" y="0"/>
            <a:ext cx="9144000" cy="364490"/>
          </a:xfrm>
          <a:custGeom>
            <a:avLst/>
            <a:gdLst/>
            <a:ahLst/>
            <a:cxnLst/>
            <a:rect l="l" t="t" r="r" b="b"/>
            <a:pathLst>
              <a:path w="9144000" h="364490">
                <a:moveTo>
                  <a:pt x="9144000" y="0"/>
                </a:moveTo>
                <a:lnTo>
                  <a:pt x="0" y="0"/>
                </a:lnTo>
                <a:lnTo>
                  <a:pt x="0" y="364489"/>
                </a:lnTo>
                <a:lnTo>
                  <a:pt x="9144000" y="364489"/>
                </a:lnTo>
                <a:close/>
              </a:path>
            </a:pathLst>
          </a:custGeom>
          <a:solidFill>
            <a:srgbClr val="EFAC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u="heavy">
                <a:solidFill>
                  <a:srgbClr val="E36B0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417B-905E-4F3F-F511-5A778343AAE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3F6C7F2-0EDB-A28D-2725-F76825C7F33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2DE407-C29E-D487-3497-9F077B46C65E}"/>
              </a:ext>
            </a:extLst>
          </p:cNvPr>
          <p:cNvSpPr>
            <a:spLocks noGrp="1"/>
          </p:cNvSpPr>
          <p:nvPr>
            <p:ph type="dt" sz="half" idx="10"/>
          </p:nvPr>
        </p:nvSpPr>
        <p:spPr/>
        <p:txBody>
          <a:bodyPr/>
          <a:lstStyle/>
          <a:p>
            <a:fld id="{BF11C0B0-0C27-4AA8-8220-C961B5AD8D92}" type="datetimeFigureOut">
              <a:rPr lang="en-IN" smtClean="0"/>
              <a:t>02-09-2023</a:t>
            </a:fld>
            <a:endParaRPr lang="en-IN"/>
          </a:p>
        </p:txBody>
      </p:sp>
      <p:sp>
        <p:nvSpPr>
          <p:cNvPr id="5" name="Footer Placeholder 4">
            <a:extLst>
              <a:ext uri="{FF2B5EF4-FFF2-40B4-BE49-F238E27FC236}">
                <a16:creationId xmlns:a16="http://schemas.microsoft.com/office/drawing/2014/main" id="{83E96D45-8CF4-1A75-1701-685F8FCE3B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F4C72-B2FB-43D3-2AB7-6DDF39BE70B9}"/>
              </a:ext>
            </a:extLst>
          </p:cNvPr>
          <p:cNvSpPr>
            <a:spLocks noGrp="1"/>
          </p:cNvSpPr>
          <p:nvPr>
            <p:ph type="sldNum" sz="quarter" idx="12"/>
          </p:nvPr>
        </p:nvSpPr>
        <p:spPr/>
        <p:txBody>
          <a:bodyPr/>
          <a:lstStyle/>
          <a:p>
            <a:fld id="{1D811782-A060-45FF-902A-617FBC3A500A}" type="slidenum">
              <a:rPr lang="en-IN" smtClean="0"/>
              <a:t>‹#›</a:t>
            </a:fld>
            <a:endParaRPr lang="en-IN"/>
          </a:p>
        </p:txBody>
      </p:sp>
    </p:spTree>
    <p:extLst>
      <p:ext uri="{BB962C8B-B14F-4D97-AF65-F5344CB8AC3E}">
        <p14:creationId xmlns:p14="http://schemas.microsoft.com/office/powerpoint/2010/main" val="63354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80E5-3E6B-E6D9-B289-B7EC01C4C7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EA899A-F1B4-9593-1845-AC2F021324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6E86A-DA0E-9D14-E6CF-EE028F545EA2}"/>
              </a:ext>
            </a:extLst>
          </p:cNvPr>
          <p:cNvSpPr>
            <a:spLocks noGrp="1"/>
          </p:cNvSpPr>
          <p:nvPr>
            <p:ph type="dt" sz="half" idx="10"/>
          </p:nvPr>
        </p:nvSpPr>
        <p:spPr/>
        <p:txBody>
          <a:bodyPr/>
          <a:lstStyle/>
          <a:p>
            <a:fld id="{BF11C0B0-0C27-4AA8-8220-C961B5AD8D92}" type="datetimeFigureOut">
              <a:rPr lang="en-IN" smtClean="0"/>
              <a:t>02-09-2023</a:t>
            </a:fld>
            <a:endParaRPr lang="en-IN"/>
          </a:p>
        </p:txBody>
      </p:sp>
      <p:sp>
        <p:nvSpPr>
          <p:cNvPr id="5" name="Footer Placeholder 4">
            <a:extLst>
              <a:ext uri="{FF2B5EF4-FFF2-40B4-BE49-F238E27FC236}">
                <a16:creationId xmlns:a16="http://schemas.microsoft.com/office/drawing/2014/main" id="{76A8DFD4-0EE9-7F64-AEE1-B11582182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A33D7-76F0-93B0-8953-366EDF961AC9}"/>
              </a:ext>
            </a:extLst>
          </p:cNvPr>
          <p:cNvSpPr>
            <a:spLocks noGrp="1"/>
          </p:cNvSpPr>
          <p:nvPr>
            <p:ph type="sldNum" sz="quarter" idx="12"/>
          </p:nvPr>
        </p:nvSpPr>
        <p:spPr/>
        <p:txBody>
          <a:bodyPr/>
          <a:lstStyle/>
          <a:p>
            <a:fld id="{1D811782-A060-45FF-902A-617FBC3A500A}" type="slidenum">
              <a:rPr lang="en-IN" smtClean="0"/>
              <a:t>‹#›</a:t>
            </a:fld>
            <a:endParaRPr lang="en-IN"/>
          </a:p>
        </p:txBody>
      </p:sp>
    </p:spTree>
    <p:extLst>
      <p:ext uri="{BB962C8B-B14F-4D97-AF65-F5344CB8AC3E}">
        <p14:creationId xmlns:p14="http://schemas.microsoft.com/office/powerpoint/2010/main" val="260380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FE86-5FE1-F27E-B73A-9789498B9DD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ABAB56-BCA4-EAFB-903B-B82EF9901CC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F4E027-F415-2D77-FB96-058BA83D8A2E}"/>
              </a:ext>
            </a:extLst>
          </p:cNvPr>
          <p:cNvSpPr>
            <a:spLocks noGrp="1"/>
          </p:cNvSpPr>
          <p:nvPr>
            <p:ph type="dt" sz="half" idx="10"/>
          </p:nvPr>
        </p:nvSpPr>
        <p:spPr/>
        <p:txBody>
          <a:bodyPr/>
          <a:lstStyle/>
          <a:p>
            <a:fld id="{BF11C0B0-0C27-4AA8-8220-C961B5AD8D92}" type="datetimeFigureOut">
              <a:rPr lang="en-IN" smtClean="0"/>
              <a:t>02-09-2023</a:t>
            </a:fld>
            <a:endParaRPr lang="en-IN"/>
          </a:p>
        </p:txBody>
      </p:sp>
      <p:sp>
        <p:nvSpPr>
          <p:cNvPr id="5" name="Footer Placeholder 4">
            <a:extLst>
              <a:ext uri="{FF2B5EF4-FFF2-40B4-BE49-F238E27FC236}">
                <a16:creationId xmlns:a16="http://schemas.microsoft.com/office/drawing/2014/main" id="{BAAD9597-FD2D-B658-34B4-592B6FECD1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5429A4-E641-B1AA-5DB4-07F59863FA83}"/>
              </a:ext>
            </a:extLst>
          </p:cNvPr>
          <p:cNvSpPr>
            <a:spLocks noGrp="1"/>
          </p:cNvSpPr>
          <p:nvPr>
            <p:ph type="sldNum" sz="quarter" idx="12"/>
          </p:nvPr>
        </p:nvSpPr>
        <p:spPr/>
        <p:txBody>
          <a:bodyPr/>
          <a:lstStyle/>
          <a:p>
            <a:fld id="{1D811782-A060-45FF-902A-617FBC3A500A}" type="slidenum">
              <a:rPr lang="en-IN" smtClean="0"/>
              <a:t>‹#›</a:t>
            </a:fld>
            <a:endParaRPr lang="en-IN"/>
          </a:p>
        </p:txBody>
      </p:sp>
    </p:spTree>
    <p:extLst>
      <p:ext uri="{BB962C8B-B14F-4D97-AF65-F5344CB8AC3E}">
        <p14:creationId xmlns:p14="http://schemas.microsoft.com/office/powerpoint/2010/main" val="99572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6D15-C18F-5D55-D52F-54E3668CE3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C0A115-874F-39F7-3DE6-700A391832A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BA7FA0-0DB3-99C7-DB1D-DCE79A3EFF7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63D99E-1B6B-57E6-6898-FE9CAC380DD8}"/>
              </a:ext>
            </a:extLst>
          </p:cNvPr>
          <p:cNvSpPr>
            <a:spLocks noGrp="1"/>
          </p:cNvSpPr>
          <p:nvPr>
            <p:ph type="dt" sz="half" idx="10"/>
          </p:nvPr>
        </p:nvSpPr>
        <p:spPr/>
        <p:txBody>
          <a:bodyPr/>
          <a:lstStyle/>
          <a:p>
            <a:fld id="{BF11C0B0-0C27-4AA8-8220-C961B5AD8D92}" type="datetimeFigureOut">
              <a:rPr lang="en-IN" smtClean="0"/>
              <a:t>02-09-2023</a:t>
            </a:fld>
            <a:endParaRPr lang="en-IN"/>
          </a:p>
        </p:txBody>
      </p:sp>
      <p:sp>
        <p:nvSpPr>
          <p:cNvPr id="6" name="Footer Placeholder 5">
            <a:extLst>
              <a:ext uri="{FF2B5EF4-FFF2-40B4-BE49-F238E27FC236}">
                <a16:creationId xmlns:a16="http://schemas.microsoft.com/office/drawing/2014/main" id="{73D487E8-7B6C-37B4-BA50-B4BC0425C6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19F6D4-F880-50D5-0D86-17ACAEEE9C18}"/>
              </a:ext>
            </a:extLst>
          </p:cNvPr>
          <p:cNvSpPr>
            <a:spLocks noGrp="1"/>
          </p:cNvSpPr>
          <p:nvPr>
            <p:ph type="sldNum" sz="quarter" idx="12"/>
          </p:nvPr>
        </p:nvSpPr>
        <p:spPr/>
        <p:txBody>
          <a:bodyPr/>
          <a:lstStyle/>
          <a:p>
            <a:fld id="{1D811782-A060-45FF-902A-617FBC3A500A}" type="slidenum">
              <a:rPr lang="en-IN" smtClean="0"/>
              <a:t>‹#›</a:t>
            </a:fld>
            <a:endParaRPr lang="en-IN"/>
          </a:p>
        </p:txBody>
      </p:sp>
    </p:spTree>
    <p:extLst>
      <p:ext uri="{BB962C8B-B14F-4D97-AF65-F5344CB8AC3E}">
        <p14:creationId xmlns:p14="http://schemas.microsoft.com/office/powerpoint/2010/main" val="5147938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98169" y="339090"/>
            <a:ext cx="5172075" cy="848360"/>
          </a:xfrm>
          <a:prstGeom prst="rect">
            <a:avLst/>
          </a:prstGeom>
        </p:spPr>
        <p:txBody>
          <a:bodyPr wrap="square" lIns="0" tIns="0" rIns="0" bIns="0">
            <a:spAutoFit/>
          </a:bodyPr>
          <a:lstStyle>
            <a:lvl1pPr>
              <a:defRPr sz="5400" b="1" i="0" u="heavy">
                <a:solidFill>
                  <a:srgbClr val="E36B09"/>
                </a:solidFill>
                <a:latin typeface="Arial"/>
                <a:cs typeface="Arial"/>
              </a:defRPr>
            </a:lvl1pPr>
          </a:lstStyle>
          <a:p>
            <a:endParaRPr/>
          </a:p>
        </p:txBody>
      </p:sp>
      <p:sp>
        <p:nvSpPr>
          <p:cNvPr id="3" name="Holder 3"/>
          <p:cNvSpPr>
            <a:spLocks noGrp="1"/>
          </p:cNvSpPr>
          <p:nvPr>
            <p:ph type="body" idx="1"/>
          </p:nvPr>
        </p:nvSpPr>
        <p:spPr>
          <a:xfrm>
            <a:off x="535939" y="1604009"/>
            <a:ext cx="8072120" cy="283464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8C197-3E01-3079-22F0-B5F573E205D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8CF766-2483-C539-F93A-ACD3F7B2D3B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E2838-43C0-9942-E367-C67C9F3FEE4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F11C0B0-0C27-4AA8-8220-C961B5AD8D92}" type="datetimeFigureOut">
              <a:rPr lang="en-IN" smtClean="0"/>
              <a:t>02-09-2023</a:t>
            </a:fld>
            <a:endParaRPr lang="en-IN"/>
          </a:p>
        </p:txBody>
      </p:sp>
      <p:sp>
        <p:nvSpPr>
          <p:cNvPr id="5" name="Footer Placeholder 4">
            <a:extLst>
              <a:ext uri="{FF2B5EF4-FFF2-40B4-BE49-F238E27FC236}">
                <a16:creationId xmlns:a16="http://schemas.microsoft.com/office/drawing/2014/main" id="{A1A004B4-BA59-0931-BBB8-5F72E40FEEE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803FED-E825-87DC-8D6A-6DF600EC96F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11782-A060-45FF-902A-617FBC3A500A}" type="slidenum">
              <a:rPr lang="en-IN" smtClean="0"/>
              <a:t>‹#›</a:t>
            </a:fld>
            <a:endParaRPr lang="en-IN"/>
          </a:p>
        </p:txBody>
      </p:sp>
    </p:spTree>
    <p:extLst>
      <p:ext uri="{BB962C8B-B14F-4D97-AF65-F5344CB8AC3E}">
        <p14:creationId xmlns:p14="http://schemas.microsoft.com/office/powerpoint/2010/main" val="386489074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t3Bwrp3wMcw" TargetMode="External"/><Relationship Id="rId2" Type="http://schemas.openxmlformats.org/officeDocument/2006/relationships/hyperlink" Target="https://www.youtube.com/watch?v=pSxS1UuLg5Y"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458200" cy="6370975"/>
          </a:xfrm>
          <a:prstGeom prst="rect">
            <a:avLst/>
          </a:prstGeom>
        </p:spPr>
        <p:txBody>
          <a:bodyPr wrap="square">
            <a:spAutoFit/>
          </a:bodyPr>
          <a:lstStyle/>
          <a:p>
            <a:pPr algn="just"/>
            <a:r>
              <a:rPr lang="en-US" sz="2400" b="1" dirty="0">
                <a:latin typeface="Times New Roman" pitchFamily="18" charset="0"/>
                <a:cs typeface="Times New Roman" pitchFamily="18" charset="0"/>
              </a:rPr>
              <a:t>Artificial organs</a:t>
            </a:r>
          </a:p>
          <a:p>
            <a:pPr algn="just"/>
            <a:r>
              <a:rPr lang="en-US" sz="2400" dirty="0">
                <a:latin typeface="Times New Roman" pitchFamily="18" charset="0"/>
                <a:cs typeface="Times New Roman" pitchFamily="18" charset="0"/>
              </a:rPr>
              <a:t>Heart disease is a leading cause of death and contributes to more than 30% of total deaths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Respiratory failure accounts for the fourth leading cause of death followed by kidney and liver failure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current gold standard for treating organ failure is transplantation. But in this case,  donors are the bottle neck followed by compatibility without evoking any allergic reactions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only alternative for these patients today is the supportive management offered by artiﬁcial organ systems. The design and development of the most of the artiﬁcial organ systems can be traced to the 1950s and 1960s </a:t>
            </a:r>
          </a:p>
          <a:p>
            <a:endParaRPr lang="en-US" sz="2400" dirty="0"/>
          </a:p>
          <a:p>
            <a:endParaRPr lang="en-US" sz="2400" dirty="0"/>
          </a:p>
        </p:txBody>
      </p:sp>
    </p:spTree>
    <p:extLst>
      <p:ext uri="{BB962C8B-B14F-4D97-AF65-F5344CB8AC3E}">
        <p14:creationId xmlns:p14="http://schemas.microsoft.com/office/powerpoint/2010/main" val="26572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2053" y="1168717"/>
            <a:ext cx="6688931" cy="4200509"/>
          </a:xfrm>
          <a:prstGeom prst="rect">
            <a:avLst/>
          </a:prstGeom>
        </p:spPr>
        <p:txBody>
          <a:bodyPr vert="horz" wrap="square" lIns="0" tIns="9525" rIns="0" bIns="0" rtlCol="0">
            <a:spAutoFit/>
          </a:bodyPr>
          <a:lstStyle/>
          <a:p>
            <a:pPr marL="338138" indent="-279559" defTabSz="685800">
              <a:lnSpc>
                <a:spcPts val="2876"/>
              </a:lnSpc>
              <a:spcBef>
                <a:spcPts val="75"/>
              </a:spcBef>
              <a:buSzPct val="96875"/>
              <a:buFont typeface="MS UI Gothic"/>
              <a:buChar char="❖"/>
              <a:tabLst>
                <a:tab pos="338613" algn="l"/>
              </a:tabLst>
            </a:pPr>
            <a:r>
              <a:rPr sz="2400" spc="-4" dirty="0">
                <a:solidFill>
                  <a:prstClr val="black"/>
                </a:solidFill>
                <a:latin typeface="Calibri"/>
                <a:cs typeface="Calibri"/>
              </a:rPr>
              <a:t>Kidneys</a:t>
            </a:r>
            <a:r>
              <a:rPr sz="2400" spc="-8" dirty="0">
                <a:solidFill>
                  <a:prstClr val="black"/>
                </a:solidFill>
                <a:latin typeface="Calibri"/>
                <a:cs typeface="Calibri"/>
              </a:rPr>
              <a:t> </a:t>
            </a:r>
            <a:r>
              <a:rPr sz="2400" spc="-4" dirty="0">
                <a:solidFill>
                  <a:prstClr val="black"/>
                </a:solidFill>
                <a:latin typeface="Calibri"/>
                <a:cs typeface="Calibri"/>
              </a:rPr>
              <a:t>are</a:t>
            </a:r>
            <a:r>
              <a:rPr sz="2400" spc="4" dirty="0">
                <a:solidFill>
                  <a:prstClr val="black"/>
                </a:solidFill>
                <a:latin typeface="Calibri"/>
                <a:cs typeface="Calibri"/>
              </a:rPr>
              <a:t> </a:t>
            </a:r>
            <a:r>
              <a:rPr sz="2400" spc="-8" dirty="0">
                <a:solidFill>
                  <a:prstClr val="black"/>
                </a:solidFill>
                <a:latin typeface="Calibri"/>
                <a:cs typeface="Calibri"/>
              </a:rPr>
              <a:t>the</a:t>
            </a:r>
            <a:r>
              <a:rPr sz="2400" spc="23" dirty="0">
                <a:solidFill>
                  <a:prstClr val="black"/>
                </a:solidFill>
                <a:latin typeface="Calibri"/>
                <a:cs typeface="Calibri"/>
              </a:rPr>
              <a:t> </a:t>
            </a:r>
            <a:r>
              <a:rPr sz="2400" spc="-4" dirty="0">
                <a:solidFill>
                  <a:srgbClr val="FF0000"/>
                </a:solidFill>
                <a:latin typeface="Calibri"/>
                <a:cs typeface="Calibri"/>
              </a:rPr>
              <a:t>main</a:t>
            </a:r>
            <a:r>
              <a:rPr sz="2400" spc="-8" dirty="0">
                <a:solidFill>
                  <a:srgbClr val="FF0000"/>
                </a:solidFill>
                <a:latin typeface="Calibri"/>
                <a:cs typeface="Calibri"/>
              </a:rPr>
              <a:t> </a:t>
            </a:r>
            <a:r>
              <a:rPr sz="2400" spc="-4" dirty="0">
                <a:solidFill>
                  <a:srgbClr val="FF0000"/>
                </a:solidFill>
                <a:latin typeface="Calibri"/>
                <a:cs typeface="Calibri"/>
              </a:rPr>
              <a:t>excretory organs</a:t>
            </a:r>
            <a:r>
              <a:rPr sz="2400" spc="23" dirty="0">
                <a:solidFill>
                  <a:srgbClr val="FF0000"/>
                </a:solidFill>
                <a:latin typeface="Calibri"/>
                <a:cs typeface="Calibri"/>
              </a:rPr>
              <a:t> </a:t>
            </a:r>
            <a:r>
              <a:rPr sz="2400" spc="-4" dirty="0">
                <a:solidFill>
                  <a:prstClr val="black"/>
                </a:solidFill>
                <a:latin typeface="Calibri"/>
                <a:cs typeface="Calibri"/>
              </a:rPr>
              <a:t>of </a:t>
            </a:r>
            <a:r>
              <a:rPr sz="2400" spc="-8" dirty="0">
                <a:solidFill>
                  <a:prstClr val="black"/>
                </a:solidFill>
                <a:latin typeface="Calibri"/>
                <a:cs typeface="Calibri"/>
              </a:rPr>
              <a:t>the</a:t>
            </a:r>
            <a:r>
              <a:rPr sz="2400" spc="4" dirty="0">
                <a:solidFill>
                  <a:prstClr val="black"/>
                </a:solidFill>
                <a:latin typeface="Calibri"/>
                <a:cs typeface="Calibri"/>
              </a:rPr>
              <a:t> </a:t>
            </a:r>
            <a:r>
              <a:rPr sz="2400" spc="-4" dirty="0">
                <a:solidFill>
                  <a:prstClr val="black"/>
                </a:solidFill>
                <a:latin typeface="Calibri"/>
                <a:cs typeface="Calibri"/>
              </a:rPr>
              <a:t>body.</a:t>
            </a:r>
            <a:endParaRPr sz="2400">
              <a:solidFill>
                <a:prstClr val="black"/>
              </a:solidFill>
              <a:latin typeface="Calibri"/>
              <a:cs typeface="Calibri"/>
            </a:endParaRPr>
          </a:p>
          <a:p>
            <a:pPr marL="338613" marR="148590" indent="-338613" defTabSz="685800">
              <a:lnSpc>
                <a:spcPts val="2880"/>
              </a:lnSpc>
              <a:spcBef>
                <a:spcPts val="90"/>
              </a:spcBef>
              <a:buSzPct val="96875"/>
              <a:buFont typeface="MS UI Gothic"/>
              <a:buChar char="❖"/>
              <a:tabLst>
                <a:tab pos="338613" algn="l"/>
              </a:tabLst>
            </a:pPr>
            <a:r>
              <a:rPr sz="2400" spc="-4" dirty="0">
                <a:solidFill>
                  <a:prstClr val="black"/>
                </a:solidFill>
                <a:latin typeface="Calibri"/>
                <a:cs typeface="Calibri"/>
              </a:rPr>
              <a:t>Located near </a:t>
            </a:r>
            <a:r>
              <a:rPr sz="2400" spc="-8" dirty="0">
                <a:solidFill>
                  <a:prstClr val="black"/>
                </a:solidFill>
                <a:latin typeface="Calibri"/>
                <a:cs typeface="Calibri"/>
              </a:rPr>
              <a:t>the </a:t>
            </a:r>
            <a:r>
              <a:rPr sz="2400" dirty="0">
                <a:solidFill>
                  <a:prstClr val="black"/>
                </a:solidFill>
                <a:latin typeface="Calibri"/>
                <a:cs typeface="Calibri"/>
              </a:rPr>
              <a:t>back </a:t>
            </a:r>
            <a:r>
              <a:rPr sz="2400" spc="-4" dirty="0">
                <a:solidFill>
                  <a:prstClr val="black"/>
                </a:solidFill>
                <a:latin typeface="Calibri"/>
                <a:cs typeface="Calibri"/>
              </a:rPr>
              <a:t>of the abdomen behind the </a:t>
            </a:r>
            <a:r>
              <a:rPr sz="2400" spc="-533" dirty="0">
                <a:solidFill>
                  <a:prstClr val="black"/>
                </a:solidFill>
                <a:latin typeface="Calibri"/>
                <a:cs typeface="Calibri"/>
              </a:rPr>
              <a:t> </a:t>
            </a:r>
            <a:r>
              <a:rPr sz="2400" spc="-4" dirty="0">
                <a:solidFill>
                  <a:prstClr val="black"/>
                </a:solidFill>
                <a:latin typeface="Calibri"/>
                <a:cs typeface="Calibri"/>
              </a:rPr>
              <a:t>intestines.</a:t>
            </a:r>
            <a:endParaRPr sz="2400">
              <a:solidFill>
                <a:prstClr val="black"/>
              </a:solidFill>
              <a:latin typeface="Calibri"/>
              <a:cs typeface="Calibri"/>
            </a:endParaRPr>
          </a:p>
          <a:p>
            <a:pPr marL="338613" marR="312419" indent="-338613" defTabSz="685800">
              <a:lnSpc>
                <a:spcPts val="2880"/>
              </a:lnSpc>
              <a:buSzPct val="96875"/>
              <a:buFont typeface="MS UI Gothic"/>
              <a:buChar char="❖"/>
              <a:tabLst>
                <a:tab pos="338613" algn="l"/>
              </a:tabLst>
            </a:pPr>
            <a:r>
              <a:rPr sz="2400" spc="-4" dirty="0">
                <a:solidFill>
                  <a:prstClr val="black"/>
                </a:solidFill>
                <a:latin typeface="Calibri"/>
                <a:cs typeface="Calibri"/>
              </a:rPr>
              <a:t>The kidneys are two reddish-brown </a:t>
            </a:r>
            <a:r>
              <a:rPr sz="2400" dirty="0">
                <a:solidFill>
                  <a:prstClr val="black"/>
                </a:solidFill>
                <a:latin typeface="Calibri"/>
                <a:cs typeface="Calibri"/>
              </a:rPr>
              <a:t>bean </a:t>
            </a:r>
            <a:r>
              <a:rPr sz="2400" spc="-4" dirty="0">
                <a:solidFill>
                  <a:prstClr val="black"/>
                </a:solidFill>
                <a:latin typeface="Calibri"/>
                <a:cs typeface="Calibri"/>
              </a:rPr>
              <a:t>shaped </a:t>
            </a:r>
            <a:r>
              <a:rPr sz="2400" spc="-533" dirty="0">
                <a:solidFill>
                  <a:prstClr val="black"/>
                </a:solidFill>
                <a:latin typeface="Calibri"/>
                <a:cs typeface="Calibri"/>
              </a:rPr>
              <a:t> </a:t>
            </a:r>
            <a:r>
              <a:rPr sz="2400" spc="-4" dirty="0">
                <a:solidFill>
                  <a:prstClr val="black"/>
                </a:solidFill>
                <a:latin typeface="Calibri"/>
                <a:cs typeface="Calibri"/>
              </a:rPr>
              <a:t>organs</a:t>
            </a:r>
            <a:r>
              <a:rPr sz="2400" spc="-11" dirty="0">
                <a:solidFill>
                  <a:prstClr val="black"/>
                </a:solidFill>
                <a:latin typeface="Calibri"/>
                <a:cs typeface="Calibri"/>
              </a:rPr>
              <a:t> </a:t>
            </a:r>
            <a:r>
              <a:rPr sz="2400" spc="-4" dirty="0">
                <a:solidFill>
                  <a:prstClr val="black"/>
                </a:solidFill>
                <a:latin typeface="Calibri"/>
                <a:cs typeface="Calibri"/>
              </a:rPr>
              <a:t>10cm</a:t>
            </a:r>
            <a:r>
              <a:rPr sz="2400" spc="-8" dirty="0">
                <a:solidFill>
                  <a:prstClr val="black"/>
                </a:solidFill>
                <a:latin typeface="Calibri"/>
                <a:cs typeface="Calibri"/>
              </a:rPr>
              <a:t> </a:t>
            </a:r>
            <a:r>
              <a:rPr sz="2400" spc="-4" dirty="0">
                <a:solidFill>
                  <a:prstClr val="black"/>
                </a:solidFill>
                <a:latin typeface="Calibri"/>
                <a:cs typeface="Calibri"/>
              </a:rPr>
              <a:t>long </a:t>
            </a:r>
            <a:r>
              <a:rPr sz="2400" dirty="0">
                <a:solidFill>
                  <a:prstClr val="black"/>
                </a:solidFill>
                <a:latin typeface="Calibri"/>
                <a:cs typeface="Calibri"/>
              </a:rPr>
              <a:t>and</a:t>
            </a:r>
            <a:r>
              <a:rPr sz="2400" spc="-11" dirty="0">
                <a:solidFill>
                  <a:prstClr val="black"/>
                </a:solidFill>
                <a:latin typeface="Calibri"/>
                <a:cs typeface="Calibri"/>
              </a:rPr>
              <a:t> </a:t>
            </a:r>
            <a:r>
              <a:rPr sz="2400" spc="-4" dirty="0">
                <a:solidFill>
                  <a:prstClr val="black"/>
                </a:solidFill>
                <a:latin typeface="Calibri"/>
                <a:cs typeface="Calibri"/>
              </a:rPr>
              <a:t>6cm wide.</a:t>
            </a:r>
            <a:endParaRPr sz="2400">
              <a:solidFill>
                <a:prstClr val="black"/>
              </a:solidFill>
              <a:latin typeface="Calibri"/>
              <a:cs typeface="Calibri"/>
            </a:endParaRPr>
          </a:p>
          <a:p>
            <a:pPr marL="28575" defTabSz="685800">
              <a:lnSpc>
                <a:spcPts val="3866"/>
              </a:lnSpc>
            </a:pPr>
            <a:r>
              <a:rPr sz="3300" dirty="0">
                <a:solidFill>
                  <a:srgbClr val="6F2F9F"/>
                </a:solidFill>
                <a:latin typeface="Calibri"/>
                <a:cs typeface="Calibri"/>
              </a:rPr>
              <a:t>Main</a:t>
            </a:r>
            <a:r>
              <a:rPr sz="3300" spc="-30" dirty="0">
                <a:solidFill>
                  <a:srgbClr val="6F2F9F"/>
                </a:solidFill>
                <a:latin typeface="Calibri"/>
                <a:cs typeface="Calibri"/>
              </a:rPr>
              <a:t> </a:t>
            </a:r>
            <a:r>
              <a:rPr sz="3300" spc="-4" dirty="0">
                <a:solidFill>
                  <a:srgbClr val="6F2F9F"/>
                </a:solidFill>
                <a:latin typeface="Calibri"/>
                <a:cs typeface="Calibri"/>
              </a:rPr>
              <a:t>Functions</a:t>
            </a:r>
            <a:endParaRPr sz="3300">
              <a:solidFill>
                <a:prstClr val="black"/>
              </a:solidFill>
              <a:latin typeface="Calibri"/>
              <a:cs typeface="Calibri"/>
            </a:endParaRPr>
          </a:p>
          <a:p>
            <a:pPr marL="273368" indent="-244793" defTabSz="685800">
              <a:lnSpc>
                <a:spcPts val="2336"/>
              </a:lnSpc>
              <a:buFont typeface="Calibri"/>
              <a:buAutoNum type="arabicPeriod"/>
              <a:tabLst>
                <a:tab pos="273368" algn="l"/>
              </a:tabLst>
            </a:pPr>
            <a:r>
              <a:rPr sz="1950" b="1" dirty="0">
                <a:solidFill>
                  <a:prstClr val="black"/>
                </a:solidFill>
                <a:latin typeface="Calibri"/>
                <a:cs typeface="Calibri"/>
              </a:rPr>
              <a:t>Ion</a:t>
            </a:r>
            <a:r>
              <a:rPr sz="1950" b="1" spc="-11" dirty="0">
                <a:solidFill>
                  <a:prstClr val="black"/>
                </a:solidFill>
                <a:latin typeface="Calibri"/>
                <a:cs typeface="Calibri"/>
              </a:rPr>
              <a:t> </a:t>
            </a:r>
            <a:r>
              <a:rPr sz="1950" b="1" spc="-4" dirty="0">
                <a:solidFill>
                  <a:prstClr val="black"/>
                </a:solidFill>
                <a:latin typeface="Calibri"/>
                <a:cs typeface="Calibri"/>
              </a:rPr>
              <a:t>Balance</a:t>
            </a:r>
            <a:r>
              <a:rPr sz="1950" b="1" spc="-15" dirty="0">
                <a:solidFill>
                  <a:prstClr val="black"/>
                </a:solidFill>
                <a:latin typeface="Calibri"/>
                <a:cs typeface="Calibri"/>
              </a:rPr>
              <a:t> </a:t>
            </a:r>
            <a:r>
              <a:rPr sz="1950" b="1" dirty="0">
                <a:solidFill>
                  <a:prstClr val="black"/>
                </a:solidFill>
                <a:latin typeface="Calibri"/>
                <a:cs typeface="Calibri"/>
              </a:rPr>
              <a:t>-</a:t>
            </a:r>
            <a:r>
              <a:rPr sz="1950" b="1" spc="-11" dirty="0">
                <a:solidFill>
                  <a:prstClr val="black"/>
                </a:solidFill>
                <a:latin typeface="Calibri"/>
                <a:cs typeface="Calibri"/>
              </a:rPr>
              <a:t> </a:t>
            </a:r>
            <a:r>
              <a:rPr sz="1950" b="1" spc="-4" dirty="0">
                <a:solidFill>
                  <a:prstClr val="black"/>
                </a:solidFill>
                <a:latin typeface="Calibri"/>
                <a:cs typeface="Calibri"/>
              </a:rPr>
              <a:t>Especially</a:t>
            </a:r>
            <a:r>
              <a:rPr sz="1950" b="1" spc="-11" dirty="0">
                <a:solidFill>
                  <a:prstClr val="black"/>
                </a:solidFill>
                <a:latin typeface="Calibri"/>
                <a:cs typeface="Calibri"/>
              </a:rPr>
              <a:t> </a:t>
            </a:r>
            <a:r>
              <a:rPr sz="1950" b="1" dirty="0">
                <a:solidFill>
                  <a:prstClr val="black"/>
                </a:solidFill>
                <a:latin typeface="Calibri"/>
                <a:cs typeface="Calibri"/>
              </a:rPr>
              <a:t>Na+</a:t>
            </a:r>
            <a:r>
              <a:rPr sz="1950" b="1" spc="-11" dirty="0">
                <a:solidFill>
                  <a:prstClr val="black"/>
                </a:solidFill>
                <a:latin typeface="Calibri"/>
                <a:cs typeface="Calibri"/>
              </a:rPr>
              <a:t> </a:t>
            </a:r>
            <a:r>
              <a:rPr sz="1950" b="1" spc="-4" dirty="0">
                <a:solidFill>
                  <a:prstClr val="black"/>
                </a:solidFill>
                <a:latin typeface="Calibri"/>
                <a:cs typeface="Calibri"/>
              </a:rPr>
              <a:t>and</a:t>
            </a:r>
            <a:r>
              <a:rPr sz="1950" b="1" spc="-8" dirty="0">
                <a:solidFill>
                  <a:prstClr val="black"/>
                </a:solidFill>
                <a:latin typeface="Calibri"/>
                <a:cs typeface="Calibri"/>
              </a:rPr>
              <a:t> </a:t>
            </a:r>
            <a:r>
              <a:rPr sz="1950" b="1" dirty="0">
                <a:solidFill>
                  <a:prstClr val="black"/>
                </a:solidFill>
                <a:latin typeface="Calibri"/>
                <a:cs typeface="Calibri"/>
              </a:rPr>
              <a:t>K+</a:t>
            </a:r>
            <a:endParaRPr sz="1950">
              <a:solidFill>
                <a:prstClr val="black"/>
              </a:solidFill>
              <a:latin typeface="Calibri"/>
              <a:cs typeface="Calibri"/>
            </a:endParaRPr>
          </a:p>
          <a:p>
            <a:pPr marL="273368" indent="-244793" defTabSz="685800">
              <a:buFont typeface="Calibri"/>
              <a:buAutoNum type="arabicPeriod"/>
              <a:tabLst>
                <a:tab pos="273368" algn="l"/>
              </a:tabLst>
            </a:pPr>
            <a:r>
              <a:rPr sz="1950" b="1" spc="-4" dirty="0">
                <a:solidFill>
                  <a:prstClr val="black"/>
                </a:solidFill>
                <a:latin typeface="Calibri"/>
                <a:cs typeface="Calibri"/>
              </a:rPr>
              <a:t>Osmotic Balance </a:t>
            </a:r>
            <a:r>
              <a:rPr sz="1950" b="1" dirty="0">
                <a:solidFill>
                  <a:prstClr val="black"/>
                </a:solidFill>
                <a:latin typeface="Calibri"/>
                <a:cs typeface="Calibri"/>
              </a:rPr>
              <a:t>-</a:t>
            </a:r>
            <a:r>
              <a:rPr sz="1950" b="1" spc="-8" dirty="0">
                <a:solidFill>
                  <a:prstClr val="black"/>
                </a:solidFill>
                <a:latin typeface="Calibri"/>
                <a:cs typeface="Calibri"/>
              </a:rPr>
              <a:t> </a:t>
            </a:r>
            <a:r>
              <a:rPr sz="1950" b="1" spc="-4" dirty="0">
                <a:solidFill>
                  <a:prstClr val="black"/>
                </a:solidFill>
                <a:latin typeface="Calibri"/>
                <a:cs typeface="Calibri"/>
              </a:rPr>
              <a:t>Determine volume of</a:t>
            </a:r>
            <a:r>
              <a:rPr sz="1950" b="1" dirty="0">
                <a:solidFill>
                  <a:prstClr val="black"/>
                </a:solidFill>
                <a:latin typeface="Calibri"/>
                <a:cs typeface="Calibri"/>
              </a:rPr>
              <a:t> </a:t>
            </a:r>
            <a:r>
              <a:rPr sz="1950" b="1" spc="-4" dirty="0">
                <a:solidFill>
                  <a:prstClr val="black"/>
                </a:solidFill>
                <a:latin typeface="Calibri"/>
                <a:cs typeface="Calibri"/>
              </a:rPr>
              <a:t>urine</a:t>
            </a:r>
            <a:r>
              <a:rPr sz="1950" b="1" spc="64" dirty="0">
                <a:solidFill>
                  <a:prstClr val="black"/>
                </a:solidFill>
                <a:latin typeface="Calibri"/>
                <a:cs typeface="Calibri"/>
              </a:rPr>
              <a:t> </a:t>
            </a:r>
            <a:r>
              <a:rPr sz="1950" spc="-4" dirty="0">
                <a:solidFill>
                  <a:prstClr val="black"/>
                </a:solidFill>
                <a:latin typeface="Calibri"/>
                <a:cs typeface="Calibri"/>
              </a:rPr>
              <a:t>produced</a:t>
            </a:r>
            <a:endParaRPr sz="1950">
              <a:solidFill>
                <a:prstClr val="black"/>
              </a:solidFill>
              <a:latin typeface="Calibri"/>
              <a:cs typeface="Calibri"/>
            </a:endParaRPr>
          </a:p>
          <a:p>
            <a:pPr marL="273368" indent="-244793" defTabSz="685800">
              <a:buFont typeface="Calibri"/>
              <a:buAutoNum type="arabicPeriod"/>
              <a:tabLst>
                <a:tab pos="273368" algn="l"/>
              </a:tabLst>
            </a:pPr>
            <a:r>
              <a:rPr sz="1950" b="1" spc="-4" dirty="0">
                <a:solidFill>
                  <a:prstClr val="black"/>
                </a:solidFill>
                <a:latin typeface="Calibri"/>
                <a:cs typeface="Calibri"/>
              </a:rPr>
              <a:t>Blood Pressure </a:t>
            </a:r>
            <a:r>
              <a:rPr sz="1950" b="1" dirty="0">
                <a:solidFill>
                  <a:prstClr val="black"/>
                </a:solidFill>
                <a:latin typeface="Calibri"/>
                <a:cs typeface="Calibri"/>
              </a:rPr>
              <a:t>-</a:t>
            </a:r>
            <a:r>
              <a:rPr sz="1950" b="1" spc="-8" dirty="0">
                <a:solidFill>
                  <a:prstClr val="black"/>
                </a:solidFill>
                <a:latin typeface="Calibri"/>
                <a:cs typeface="Calibri"/>
              </a:rPr>
              <a:t> </a:t>
            </a:r>
            <a:r>
              <a:rPr sz="1950" b="1" spc="-4" dirty="0">
                <a:solidFill>
                  <a:prstClr val="black"/>
                </a:solidFill>
                <a:latin typeface="Calibri"/>
                <a:cs typeface="Calibri"/>
              </a:rPr>
              <a:t>Controls</a:t>
            </a:r>
            <a:r>
              <a:rPr sz="1950" b="1" dirty="0">
                <a:solidFill>
                  <a:prstClr val="black"/>
                </a:solidFill>
                <a:latin typeface="Calibri"/>
                <a:cs typeface="Calibri"/>
              </a:rPr>
              <a:t> </a:t>
            </a:r>
            <a:r>
              <a:rPr sz="1950" b="1" spc="-4" dirty="0">
                <a:solidFill>
                  <a:prstClr val="black"/>
                </a:solidFill>
                <a:latin typeface="Calibri"/>
                <a:cs typeface="Calibri"/>
              </a:rPr>
              <a:t>blood</a:t>
            </a:r>
            <a:r>
              <a:rPr sz="1950" b="1" spc="-8" dirty="0">
                <a:solidFill>
                  <a:prstClr val="black"/>
                </a:solidFill>
                <a:latin typeface="Calibri"/>
                <a:cs typeface="Calibri"/>
              </a:rPr>
              <a:t> </a:t>
            </a:r>
            <a:r>
              <a:rPr sz="1950" b="1" dirty="0">
                <a:solidFill>
                  <a:prstClr val="black"/>
                </a:solidFill>
                <a:latin typeface="Calibri"/>
                <a:cs typeface="Calibri"/>
              </a:rPr>
              <a:t>volume</a:t>
            </a:r>
            <a:r>
              <a:rPr sz="1950" b="1" spc="-11" dirty="0">
                <a:solidFill>
                  <a:prstClr val="black"/>
                </a:solidFill>
                <a:latin typeface="Calibri"/>
                <a:cs typeface="Calibri"/>
              </a:rPr>
              <a:t> </a:t>
            </a:r>
            <a:r>
              <a:rPr sz="1950" b="1" spc="-4" dirty="0">
                <a:solidFill>
                  <a:prstClr val="black"/>
                </a:solidFill>
                <a:latin typeface="Calibri"/>
                <a:cs typeface="Calibri"/>
              </a:rPr>
              <a:t>and</a:t>
            </a:r>
            <a:r>
              <a:rPr sz="1950" b="1" spc="53" dirty="0">
                <a:solidFill>
                  <a:prstClr val="black"/>
                </a:solidFill>
                <a:latin typeface="Calibri"/>
                <a:cs typeface="Calibri"/>
              </a:rPr>
              <a:t> </a:t>
            </a:r>
            <a:r>
              <a:rPr sz="1950" dirty="0">
                <a:solidFill>
                  <a:prstClr val="black"/>
                </a:solidFill>
                <a:latin typeface="Calibri"/>
                <a:cs typeface="Calibri"/>
              </a:rPr>
              <a:t>ECF</a:t>
            </a:r>
            <a:r>
              <a:rPr sz="1950" spc="-4" dirty="0">
                <a:solidFill>
                  <a:prstClr val="black"/>
                </a:solidFill>
                <a:latin typeface="Calibri"/>
                <a:cs typeface="Calibri"/>
              </a:rPr>
              <a:t> volume</a:t>
            </a:r>
            <a:endParaRPr sz="1950">
              <a:solidFill>
                <a:prstClr val="black"/>
              </a:solidFill>
              <a:latin typeface="Calibri"/>
              <a:cs typeface="Calibri"/>
            </a:endParaRPr>
          </a:p>
          <a:p>
            <a:pPr marL="273368" indent="-244793" defTabSz="685800">
              <a:buFont typeface="Calibri"/>
              <a:buAutoNum type="arabicPeriod"/>
              <a:tabLst>
                <a:tab pos="273368" algn="l"/>
              </a:tabLst>
            </a:pPr>
            <a:r>
              <a:rPr sz="1950" b="1" spc="-4" dirty="0">
                <a:solidFill>
                  <a:prstClr val="black"/>
                </a:solidFill>
                <a:latin typeface="Calibri"/>
                <a:cs typeface="Calibri"/>
              </a:rPr>
              <a:t>pH</a:t>
            </a:r>
            <a:r>
              <a:rPr sz="1950" b="1" spc="-8" dirty="0">
                <a:solidFill>
                  <a:prstClr val="black"/>
                </a:solidFill>
                <a:latin typeface="Calibri"/>
                <a:cs typeface="Calibri"/>
              </a:rPr>
              <a:t> </a:t>
            </a:r>
            <a:r>
              <a:rPr sz="1950" b="1" spc="-4" dirty="0">
                <a:solidFill>
                  <a:prstClr val="black"/>
                </a:solidFill>
                <a:latin typeface="Calibri"/>
                <a:cs typeface="Calibri"/>
              </a:rPr>
              <a:t>Balance</a:t>
            </a:r>
            <a:r>
              <a:rPr sz="1950" b="1" spc="-8" dirty="0">
                <a:solidFill>
                  <a:prstClr val="black"/>
                </a:solidFill>
                <a:latin typeface="Calibri"/>
                <a:cs typeface="Calibri"/>
              </a:rPr>
              <a:t> </a:t>
            </a:r>
            <a:r>
              <a:rPr sz="1950" b="1" dirty="0">
                <a:solidFill>
                  <a:prstClr val="black"/>
                </a:solidFill>
                <a:latin typeface="Calibri"/>
                <a:cs typeface="Calibri"/>
              </a:rPr>
              <a:t>-</a:t>
            </a:r>
            <a:r>
              <a:rPr sz="1950" b="1" spc="-11" dirty="0">
                <a:solidFill>
                  <a:prstClr val="black"/>
                </a:solidFill>
                <a:latin typeface="Calibri"/>
                <a:cs typeface="Calibri"/>
              </a:rPr>
              <a:t> </a:t>
            </a:r>
            <a:r>
              <a:rPr sz="1950" b="1" spc="-4" dirty="0">
                <a:solidFill>
                  <a:prstClr val="black"/>
                </a:solidFill>
                <a:latin typeface="Calibri"/>
                <a:cs typeface="Calibri"/>
              </a:rPr>
              <a:t>Retains</a:t>
            </a:r>
            <a:r>
              <a:rPr sz="1950" b="1" spc="4" dirty="0">
                <a:solidFill>
                  <a:prstClr val="black"/>
                </a:solidFill>
                <a:latin typeface="Calibri"/>
                <a:cs typeface="Calibri"/>
              </a:rPr>
              <a:t> </a:t>
            </a:r>
            <a:r>
              <a:rPr sz="1950" b="1" spc="-4" dirty="0">
                <a:solidFill>
                  <a:prstClr val="black"/>
                </a:solidFill>
                <a:latin typeface="Calibri"/>
                <a:cs typeface="Calibri"/>
              </a:rPr>
              <a:t>or</a:t>
            </a:r>
            <a:r>
              <a:rPr sz="1950" b="1" spc="-8" dirty="0">
                <a:solidFill>
                  <a:prstClr val="black"/>
                </a:solidFill>
                <a:latin typeface="Calibri"/>
                <a:cs typeface="Calibri"/>
              </a:rPr>
              <a:t> </a:t>
            </a:r>
            <a:r>
              <a:rPr sz="1950" b="1" spc="-4" dirty="0">
                <a:solidFill>
                  <a:prstClr val="black"/>
                </a:solidFill>
                <a:latin typeface="Calibri"/>
                <a:cs typeface="Calibri"/>
              </a:rPr>
              <a:t>excretes </a:t>
            </a:r>
            <a:r>
              <a:rPr sz="1950" b="1" dirty="0">
                <a:solidFill>
                  <a:prstClr val="black"/>
                </a:solidFill>
                <a:latin typeface="Calibri"/>
                <a:cs typeface="Calibri"/>
              </a:rPr>
              <a:t>H+</a:t>
            </a:r>
            <a:r>
              <a:rPr sz="1950" b="1" spc="-11" dirty="0">
                <a:solidFill>
                  <a:prstClr val="black"/>
                </a:solidFill>
                <a:latin typeface="Calibri"/>
                <a:cs typeface="Calibri"/>
              </a:rPr>
              <a:t> </a:t>
            </a:r>
            <a:r>
              <a:rPr sz="1950" b="1" spc="-4" dirty="0">
                <a:solidFill>
                  <a:prstClr val="black"/>
                </a:solidFill>
                <a:latin typeface="Calibri"/>
                <a:cs typeface="Calibri"/>
              </a:rPr>
              <a:t>or </a:t>
            </a:r>
            <a:r>
              <a:rPr sz="1950" b="1" spc="11" dirty="0">
                <a:solidFill>
                  <a:prstClr val="black"/>
                </a:solidFill>
                <a:latin typeface="Calibri"/>
                <a:cs typeface="Calibri"/>
              </a:rPr>
              <a:t>HCO3</a:t>
            </a:r>
            <a:r>
              <a:rPr sz="1688" b="1" spc="17" baseline="29629" dirty="0">
                <a:solidFill>
                  <a:prstClr val="black"/>
                </a:solidFill>
                <a:latin typeface="Calibri"/>
                <a:cs typeface="Calibri"/>
              </a:rPr>
              <a:t>-</a:t>
            </a:r>
            <a:endParaRPr sz="1688" baseline="29629">
              <a:solidFill>
                <a:prstClr val="black"/>
              </a:solidFill>
              <a:latin typeface="Calibri"/>
              <a:cs typeface="Calibri"/>
            </a:endParaRPr>
          </a:p>
          <a:p>
            <a:pPr marL="273368" indent="-244793" defTabSz="685800">
              <a:buFont typeface="Calibri"/>
              <a:buAutoNum type="arabicPeriod"/>
              <a:tabLst>
                <a:tab pos="273368" algn="l"/>
              </a:tabLst>
            </a:pPr>
            <a:r>
              <a:rPr sz="1950" b="1" spc="-4" dirty="0">
                <a:solidFill>
                  <a:prstClr val="black"/>
                </a:solidFill>
                <a:latin typeface="Calibri"/>
                <a:cs typeface="Calibri"/>
              </a:rPr>
              <a:t>Excretion</a:t>
            </a:r>
            <a:r>
              <a:rPr sz="1950" b="1" spc="-8" dirty="0">
                <a:solidFill>
                  <a:prstClr val="black"/>
                </a:solidFill>
                <a:latin typeface="Calibri"/>
                <a:cs typeface="Calibri"/>
              </a:rPr>
              <a:t> </a:t>
            </a:r>
            <a:r>
              <a:rPr sz="1950" b="1" dirty="0">
                <a:solidFill>
                  <a:prstClr val="black"/>
                </a:solidFill>
                <a:latin typeface="Calibri"/>
                <a:cs typeface="Calibri"/>
              </a:rPr>
              <a:t>-</a:t>
            </a:r>
            <a:r>
              <a:rPr sz="1950" b="1" spc="-8" dirty="0">
                <a:solidFill>
                  <a:prstClr val="black"/>
                </a:solidFill>
                <a:latin typeface="Calibri"/>
                <a:cs typeface="Calibri"/>
              </a:rPr>
              <a:t> </a:t>
            </a:r>
            <a:r>
              <a:rPr sz="1950" b="1" dirty="0">
                <a:solidFill>
                  <a:prstClr val="black"/>
                </a:solidFill>
                <a:latin typeface="Calibri"/>
                <a:cs typeface="Calibri"/>
              </a:rPr>
              <a:t>of</a:t>
            </a:r>
            <a:r>
              <a:rPr sz="1950" b="1" spc="-4" dirty="0">
                <a:solidFill>
                  <a:prstClr val="black"/>
                </a:solidFill>
                <a:latin typeface="Calibri"/>
                <a:cs typeface="Calibri"/>
              </a:rPr>
              <a:t> nitrogenous</a:t>
            </a:r>
            <a:r>
              <a:rPr sz="1950" b="1" dirty="0">
                <a:solidFill>
                  <a:prstClr val="black"/>
                </a:solidFill>
                <a:latin typeface="Calibri"/>
                <a:cs typeface="Calibri"/>
              </a:rPr>
              <a:t> </a:t>
            </a:r>
            <a:r>
              <a:rPr sz="1950" b="1" spc="-4" dirty="0">
                <a:solidFill>
                  <a:prstClr val="black"/>
                </a:solidFill>
                <a:latin typeface="Calibri"/>
                <a:cs typeface="Calibri"/>
              </a:rPr>
              <a:t>wastes</a:t>
            </a:r>
            <a:r>
              <a:rPr sz="1950" b="1" spc="11" dirty="0">
                <a:solidFill>
                  <a:prstClr val="black"/>
                </a:solidFill>
                <a:latin typeface="Calibri"/>
                <a:cs typeface="Calibri"/>
              </a:rPr>
              <a:t> </a:t>
            </a:r>
            <a:r>
              <a:rPr sz="1950" b="1" dirty="0">
                <a:solidFill>
                  <a:prstClr val="black"/>
                </a:solidFill>
                <a:latin typeface="Calibri"/>
                <a:cs typeface="Calibri"/>
              </a:rPr>
              <a:t>&amp;</a:t>
            </a:r>
            <a:r>
              <a:rPr sz="1950" b="1" spc="-4" dirty="0">
                <a:solidFill>
                  <a:prstClr val="black"/>
                </a:solidFill>
                <a:latin typeface="Calibri"/>
                <a:cs typeface="Calibri"/>
              </a:rPr>
              <a:t> other</a:t>
            </a:r>
            <a:r>
              <a:rPr sz="1950" b="1" spc="53" dirty="0">
                <a:solidFill>
                  <a:prstClr val="black"/>
                </a:solidFill>
                <a:latin typeface="Calibri"/>
                <a:cs typeface="Calibri"/>
              </a:rPr>
              <a:t> </a:t>
            </a:r>
            <a:r>
              <a:rPr sz="1950" spc="-4" dirty="0">
                <a:solidFill>
                  <a:prstClr val="black"/>
                </a:solidFill>
                <a:latin typeface="Calibri"/>
                <a:cs typeface="Calibri"/>
              </a:rPr>
              <a:t>hydrophilic</a:t>
            </a:r>
            <a:r>
              <a:rPr sz="1950" spc="4" dirty="0">
                <a:solidFill>
                  <a:prstClr val="black"/>
                </a:solidFill>
                <a:latin typeface="Calibri"/>
                <a:cs typeface="Calibri"/>
              </a:rPr>
              <a:t> </a:t>
            </a:r>
            <a:r>
              <a:rPr sz="1950" spc="-4" dirty="0">
                <a:solidFill>
                  <a:prstClr val="black"/>
                </a:solidFill>
                <a:latin typeface="Calibri"/>
                <a:cs typeface="Calibri"/>
              </a:rPr>
              <a:t>toxins</a:t>
            </a:r>
            <a:endParaRPr sz="1950">
              <a:solidFill>
                <a:prstClr val="black"/>
              </a:solidFill>
              <a:latin typeface="Calibri"/>
              <a:cs typeface="Calibri"/>
            </a:endParaRPr>
          </a:p>
          <a:p>
            <a:pPr marL="273368" indent="-244793" defTabSz="685800">
              <a:buFont typeface="Calibri"/>
              <a:buAutoNum type="arabicPeriod"/>
              <a:tabLst>
                <a:tab pos="273368" algn="l"/>
              </a:tabLst>
            </a:pPr>
            <a:r>
              <a:rPr sz="1950" b="1" spc="-4" dirty="0">
                <a:solidFill>
                  <a:prstClr val="black"/>
                </a:solidFill>
                <a:latin typeface="Calibri"/>
                <a:cs typeface="Calibri"/>
              </a:rPr>
              <a:t>Hormone Production-</a:t>
            </a:r>
            <a:r>
              <a:rPr sz="2100" spc="-4" dirty="0">
                <a:solidFill>
                  <a:prstClr val="black"/>
                </a:solidFill>
                <a:latin typeface="Calibri"/>
                <a:cs typeface="Calibri"/>
              </a:rPr>
              <a:t>Renin,</a:t>
            </a:r>
            <a:r>
              <a:rPr sz="2100" dirty="0">
                <a:solidFill>
                  <a:prstClr val="black"/>
                </a:solidFill>
                <a:latin typeface="Calibri"/>
                <a:cs typeface="Calibri"/>
              </a:rPr>
              <a:t> </a:t>
            </a:r>
            <a:r>
              <a:rPr sz="2100" spc="-8" dirty="0">
                <a:solidFill>
                  <a:prstClr val="black"/>
                </a:solidFill>
                <a:latin typeface="Calibri"/>
                <a:cs typeface="Calibri"/>
              </a:rPr>
              <a:t>Erythropoietin</a:t>
            </a:r>
            <a:endParaRPr sz="2100">
              <a:solidFill>
                <a:prstClr val="black"/>
              </a:solidFill>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70" y="0"/>
            <a:ext cx="9146540" cy="6859270"/>
            <a:chOff x="-1270" y="0"/>
            <a:chExt cx="9146540" cy="6859270"/>
          </a:xfrm>
        </p:grpSpPr>
        <p:sp>
          <p:nvSpPr>
            <p:cNvPr id="3" name="object 3"/>
            <p:cNvSpPr/>
            <p:nvPr/>
          </p:nvSpPr>
          <p:spPr>
            <a:xfrm>
              <a:off x="-1270" y="364490"/>
              <a:ext cx="9146540" cy="86360"/>
            </a:xfrm>
            <a:custGeom>
              <a:avLst/>
              <a:gdLst/>
              <a:ahLst/>
              <a:cxnLst/>
              <a:rect l="l" t="t" r="r" b="b"/>
              <a:pathLst>
                <a:path w="9146540" h="86359">
                  <a:moveTo>
                    <a:pt x="0" y="86360"/>
                  </a:moveTo>
                  <a:lnTo>
                    <a:pt x="9146540" y="86360"/>
                  </a:lnTo>
                  <a:lnTo>
                    <a:pt x="9146540" y="0"/>
                  </a:lnTo>
                  <a:lnTo>
                    <a:pt x="0" y="0"/>
                  </a:lnTo>
                  <a:lnTo>
                    <a:pt x="0" y="86360"/>
                  </a:lnTo>
                  <a:close/>
                </a:path>
              </a:pathLst>
            </a:custGeom>
            <a:solidFill>
              <a:srgbClr val="FBFBFB"/>
            </a:solidFill>
          </p:spPr>
          <p:txBody>
            <a:bodyPr wrap="square" lIns="0" tIns="0" rIns="0" bIns="0" rtlCol="0"/>
            <a:lstStyle/>
            <a:p>
              <a:endParaRPr/>
            </a:p>
          </p:txBody>
        </p:sp>
        <p:sp>
          <p:nvSpPr>
            <p:cNvPr id="4" name="object 4"/>
            <p:cNvSpPr/>
            <p:nvPr/>
          </p:nvSpPr>
          <p:spPr>
            <a:xfrm>
              <a:off x="-1270" y="45085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AFAFA"/>
            </a:solidFill>
          </p:spPr>
          <p:txBody>
            <a:bodyPr wrap="square" lIns="0" tIns="0" rIns="0" bIns="0" rtlCol="0"/>
            <a:lstStyle/>
            <a:p>
              <a:endParaRPr/>
            </a:p>
          </p:txBody>
        </p:sp>
        <p:sp>
          <p:nvSpPr>
            <p:cNvPr id="5" name="object 5"/>
            <p:cNvSpPr/>
            <p:nvPr/>
          </p:nvSpPr>
          <p:spPr>
            <a:xfrm>
              <a:off x="-1270" y="54101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9F9F9"/>
            </a:solidFill>
          </p:spPr>
          <p:txBody>
            <a:bodyPr wrap="square" lIns="0" tIns="0" rIns="0" bIns="0" rtlCol="0"/>
            <a:lstStyle/>
            <a:p>
              <a:endParaRPr/>
            </a:p>
          </p:txBody>
        </p:sp>
        <p:sp>
          <p:nvSpPr>
            <p:cNvPr id="6" name="object 6"/>
            <p:cNvSpPr/>
            <p:nvPr/>
          </p:nvSpPr>
          <p:spPr>
            <a:xfrm>
              <a:off x="-1270" y="6311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8F8F8"/>
            </a:solidFill>
          </p:spPr>
          <p:txBody>
            <a:bodyPr wrap="square" lIns="0" tIns="0" rIns="0" bIns="0" rtlCol="0"/>
            <a:lstStyle/>
            <a:p>
              <a:endParaRPr/>
            </a:p>
          </p:txBody>
        </p:sp>
        <p:sp>
          <p:nvSpPr>
            <p:cNvPr id="7" name="object 7"/>
            <p:cNvSpPr/>
            <p:nvPr/>
          </p:nvSpPr>
          <p:spPr>
            <a:xfrm>
              <a:off x="-1270" y="7213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7F7F7"/>
            </a:solidFill>
          </p:spPr>
          <p:txBody>
            <a:bodyPr wrap="square" lIns="0" tIns="0" rIns="0" bIns="0" rtlCol="0"/>
            <a:lstStyle/>
            <a:p>
              <a:endParaRPr/>
            </a:p>
          </p:txBody>
        </p:sp>
        <p:sp>
          <p:nvSpPr>
            <p:cNvPr id="8" name="object 8"/>
            <p:cNvSpPr/>
            <p:nvPr/>
          </p:nvSpPr>
          <p:spPr>
            <a:xfrm>
              <a:off x="-1270" y="8115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6F6F6"/>
            </a:solidFill>
          </p:spPr>
          <p:txBody>
            <a:bodyPr wrap="square" lIns="0" tIns="0" rIns="0" bIns="0" rtlCol="0"/>
            <a:lstStyle/>
            <a:p>
              <a:endParaRPr/>
            </a:p>
          </p:txBody>
        </p:sp>
        <p:sp>
          <p:nvSpPr>
            <p:cNvPr id="9" name="object 9"/>
            <p:cNvSpPr/>
            <p:nvPr/>
          </p:nvSpPr>
          <p:spPr>
            <a:xfrm>
              <a:off x="-1270" y="9017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5F5F5"/>
            </a:solidFill>
          </p:spPr>
          <p:txBody>
            <a:bodyPr wrap="square" lIns="0" tIns="0" rIns="0" bIns="0" rtlCol="0"/>
            <a:lstStyle/>
            <a:p>
              <a:endParaRPr/>
            </a:p>
          </p:txBody>
        </p:sp>
        <p:sp>
          <p:nvSpPr>
            <p:cNvPr id="10" name="object 10"/>
            <p:cNvSpPr/>
            <p:nvPr/>
          </p:nvSpPr>
          <p:spPr>
            <a:xfrm>
              <a:off x="-1270" y="991869"/>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4F4F4"/>
            </a:solidFill>
          </p:spPr>
          <p:txBody>
            <a:bodyPr wrap="square" lIns="0" tIns="0" rIns="0" bIns="0" rtlCol="0"/>
            <a:lstStyle/>
            <a:p>
              <a:endParaRPr/>
            </a:p>
          </p:txBody>
        </p:sp>
        <p:sp>
          <p:nvSpPr>
            <p:cNvPr id="11" name="object 11"/>
            <p:cNvSpPr/>
            <p:nvPr/>
          </p:nvSpPr>
          <p:spPr>
            <a:xfrm>
              <a:off x="-1270" y="10820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3F3F3"/>
            </a:solidFill>
          </p:spPr>
          <p:txBody>
            <a:bodyPr wrap="square" lIns="0" tIns="0" rIns="0" bIns="0" rtlCol="0"/>
            <a:lstStyle/>
            <a:p>
              <a:endParaRPr/>
            </a:p>
          </p:txBody>
        </p:sp>
        <p:sp>
          <p:nvSpPr>
            <p:cNvPr id="12" name="object 12"/>
            <p:cNvSpPr/>
            <p:nvPr/>
          </p:nvSpPr>
          <p:spPr>
            <a:xfrm>
              <a:off x="-1270" y="11722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2F2F2"/>
            </a:solidFill>
          </p:spPr>
          <p:txBody>
            <a:bodyPr wrap="square" lIns="0" tIns="0" rIns="0" bIns="0" rtlCol="0"/>
            <a:lstStyle/>
            <a:p>
              <a:endParaRPr/>
            </a:p>
          </p:txBody>
        </p:sp>
        <p:sp>
          <p:nvSpPr>
            <p:cNvPr id="13" name="object 13"/>
            <p:cNvSpPr/>
            <p:nvPr/>
          </p:nvSpPr>
          <p:spPr>
            <a:xfrm>
              <a:off x="-1270" y="126238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1F1F1"/>
            </a:solidFill>
          </p:spPr>
          <p:txBody>
            <a:bodyPr wrap="square" lIns="0" tIns="0" rIns="0" bIns="0" rtlCol="0"/>
            <a:lstStyle/>
            <a:p>
              <a:endParaRPr/>
            </a:p>
          </p:txBody>
        </p:sp>
        <p:sp>
          <p:nvSpPr>
            <p:cNvPr id="14" name="object 14"/>
            <p:cNvSpPr/>
            <p:nvPr/>
          </p:nvSpPr>
          <p:spPr>
            <a:xfrm>
              <a:off x="-1270" y="13525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0F0F0"/>
            </a:solidFill>
          </p:spPr>
          <p:txBody>
            <a:bodyPr wrap="square" lIns="0" tIns="0" rIns="0" bIns="0" rtlCol="0"/>
            <a:lstStyle/>
            <a:p>
              <a:endParaRPr/>
            </a:p>
          </p:txBody>
        </p:sp>
        <p:sp>
          <p:nvSpPr>
            <p:cNvPr id="15" name="object 15"/>
            <p:cNvSpPr/>
            <p:nvPr/>
          </p:nvSpPr>
          <p:spPr>
            <a:xfrm>
              <a:off x="-1270" y="1442719"/>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EFEFEF"/>
            </a:solidFill>
          </p:spPr>
          <p:txBody>
            <a:bodyPr wrap="square" lIns="0" tIns="0" rIns="0" bIns="0" rtlCol="0"/>
            <a:lstStyle/>
            <a:p>
              <a:endParaRPr/>
            </a:p>
          </p:txBody>
        </p:sp>
        <p:sp>
          <p:nvSpPr>
            <p:cNvPr id="16" name="object 16"/>
            <p:cNvSpPr/>
            <p:nvPr/>
          </p:nvSpPr>
          <p:spPr>
            <a:xfrm>
              <a:off x="-1270" y="15341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EEEEE"/>
            </a:solidFill>
          </p:spPr>
          <p:txBody>
            <a:bodyPr wrap="square" lIns="0" tIns="0" rIns="0" bIns="0" rtlCol="0"/>
            <a:lstStyle/>
            <a:p>
              <a:endParaRPr/>
            </a:p>
          </p:txBody>
        </p:sp>
        <p:sp>
          <p:nvSpPr>
            <p:cNvPr id="17" name="object 17"/>
            <p:cNvSpPr/>
            <p:nvPr/>
          </p:nvSpPr>
          <p:spPr>
            <a:xfrm>
              <a:off x="-1270" y="16243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DEDED"/>
            </a:solidFill>
          </p:spPr>
          <p:txBody>
            <a:bodyPr wrap="square" lIns="0" tIns="0" rIns="0" bIns="0" rtlCol="0"/>
            <a:lstStyle/>
            <a:p>
              <a:endParaRPr/>
            </a:p>
          </p:txBody>
        </p:sp>
        <p:sp>
          <p:nvSpPr>
            <p:cNvPr id="18" name="object 18"/>
            <p:cNvSpPr/>
            <p:nvPr/>
          </p:nvSpPr>
          <p:spPr>
            <a:xfrm>
              <a:off x="-1270" y="17145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CECEC"/>
            </a:solidFill>
          </p:spPr>
          <p:txBody>
            <a:bodyPr wrap="square" lIns="0" tIns="0" rIns="0" bIns="0" rtlCol="0"/>
            <a:lstStyle/>
            <a:p>
              <a:endParaRPr/>
            </a:p>
          </p:txBody>
        </p:sp>
        <p:sp>
          <p:nvSpPr>
            <p:cNvPr id="19" name="object 19"/>
            <p:cNvSpPr/>
            <p:nvPr/>
          </p:nvSpPr>
          <p:spPr>
            <a:xfrm>
              <a:off x="-1270" y="180467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BEBEB"/>
            </a:solidFill>
          </p:spPr>
          <p:txBody>
            <a:bodyPr wrap="square" lIns="0" tIns="0" rIns="0" bIns="0" rtlCol="0"/>
            <a:lstStyle/>
            <a:p>
              <a:endParaRPr/>
            </a:p>
          </p:txBody>
        </p:sp>
        <p:sp>
          <p:nvSpPr>
            <p:cNvPr id="20" name="object 20"/>
            <p:cNvSpPr/>
            <p:nvPr/>
          </p:nvSpPr>
          <p:spPr>
            <a:xfrm>
              <a:off x="-1270" y="18948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AEAEA"/>
            </a:solidFill>
          </p:spPr>
          <p:txBody>
            <a:bodyPr wrap="square" lIns="0" tIns="0" rIns="0" bIns="0" rtlCol="0"/>
            <a:lstStyle/>
            <a:p>
              <a:endParaRPr/>
            </a:p>
          </p:txBody>
        </p:sp>
        <p:sp>
          <p:nvSpPr>
            <p:cNvPr id="21" name="object 21"/>
            <p:cNvSpPr/>
            <p:nvPr/>
          </p:nvSpPr>
          <p:spPr>
            <a:xfrm>
              <a:off x="-1270" y="19850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9E9E9"/>
            </a:solidFill>
          </p:spPr>
          <p:txBody>
            <a:bodyPr wrap="square" lIns="0" tIns="0" rIns="0" bIns="0" rtlCol="0"/>
            <a:lstStyle/>
            <a:p>
              <a:endParaRPr/>
            </a:p>
          </p:txBody>
        </p:sp>
        <p:sp>
          <p:nvSpPr>
            <p:cNvPr id="22" name="object 22"/>
            <p:cNvSpPr/>
            <p:nvPr/>
          </p:nvSpPr>
          <p:spPr>
            <a:xfrm>
              <a:off x="-1270" y="20751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8E8E8"/>
            </a:solidFill>
          </p:spPr>
          <p:txBody>
            <a:bodyPr wrap="square" lIns="0" tIns="0" rIns="0" bIns="0" rtlCol="0"/>
            <a:lstStyle/>
            <a:p>
              <a:endParaRPr/>
            </a:p>
          </p:txBody>
        </p:sp>
        <p:sp>
          <p:nvSpPr>
            <p:cNvPr id="23" name="object 23"/>
            <p:cNvSpPr/>
            <p:nvPr/>
          </p:nvSpPr>
          <p:spPr>
            <a:xfrm>
              <a:off x="-1270" y="21653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7E7E7"/>
            </a:solidFill>
          </p:spPr>
          <p:txBody>
            <a:bodyPr wrap="square" lIns="0" tIns="0" rIns="0" bIns="0" rtlCol="0"/>
            <a:lstStyle/>
            <a:p>
              <a:endParaRPr/>
            </a:p>
          </p:txBody>
        </p:sp>
        <p:sp>
          <p:nvSpPr>
            <p:cNvPr id="24" name="object 24"/>
            <p:cNvSpPr/>
            <p:nvPr/>
          </p:nvSpPr>
          <p:spPr>
            <a:xfrm>
              <a:off x="-1270" y="22555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6E6E6"/>
            </a:solidFill>
          </p:spPr>
          <p:txBody>
            <a:bodyPr wrap="square" lIns="0" tIns="0" rIns="0" bIns="0" rtlCol="0"/>
            <a:lstStyle/>
            <a:p>
              <a:endParaRPr/>
            </a:p>
          </p:txBody>
        </p:sp>
        <p:sp>
          <p:nvSpPr>
            <p:cNvPr id="25" name="object 25"/>
            <p:cNvSpPr/>
            <p:nvPr/>
          </p:nvSpPr>
          <p:spPr>
            <a:xfrm>
              <a:off x="-1270" y="23456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5E5E5"/>
            </a:solidFill>
          </p:spPr>
          <p:txBody>
            <a:bodyPr wrap="square" lIns="0" tIns="0" rIns="0" bIns="0" rtlCol="0"/>
            <a:lstStyle/>
            <a:p>
              <a:endParaRPr/>
            </a:p>
          </p:txBody>
        </p:sp>
        <p:sp>
          <p:nvSpPr>
            <p:cNvPr id="26" name="object 26"/>
            <p:cNvSpPr/>
            <p:nvPr/>
          </p:nvSpPr>
          <p:spPr>
            <a:xfrm>
              <a:off x="-1270" y="24358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4E4E4"/>
            </a:solidFill>
          </p:spPr>
          <p:txBody>
            <a:bodyPr wrap="square" lIns="0" tIns="0" rIns="0" bIns="0" rtlCol="0"/>
            <a:lstStyle/>
            <a:p>
              <a:endParaRPr/>
            </a:p>
          </p:txBody>
        </p:sp>
        <p:sp>
          <p:nvSpPr>
            <p:cNvPr id="27" name="object 27"/>
            <p:cNvSpPr/>
            <p:nvPr/>
          </p:nvSpPr>
          <p:spPr>
            <a:xfrm>
              <a:off x="-1270" y="252602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3E3E3"/>
            </a:solidFill>
          </p:spPr>
          <p:txBody>
            <a:bodyPr wrap="square" lIns="0" tIns="0" rIns="0" bIns="0" rtlCol="0"/>
            <a:lstStyle/>
            <a:p>
              <a:endParaRPr/>
            </a:p>
          </p:txBody>
        </p:sp>
        <p:sp>
          <p:nvSpPr>
            <p:cNvPr id="28" name="object 28"/>
            <p:cNvSpPr/>
            <p:nvPr/>
          </p:nvSpPr>
          <p:spPr>
            <a:xfrm>
              <a:off x="-1270" y="26162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2E2E2"/>
            </a:solidFill>
          </p:spPr>
          <p:txBody>
            <a:bodyPr wrap="square" lIns="0" tIns="0" rIns="0" bIns="0" rtlCol="0"/>
            <a:lstStyle/>
            <a:p>
              <a:endParaRPr/>
            </a:p>
          </p:txBody>
        </p:sp>
        <p:sp>
          <p:nvSpPr>
            <p:cNvPr id="29" name="object 29"/>
            <p:cNvSpPr/>
            <p:nvPr/>
          </p:nvSpPr>
          <p:spPr>
            <a:xfrm>
              <a:off x="-1270" y="270637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E1E1E1"/>
            </a:solidFill>
          </p:spPr>
          <p:txBody>
            <a:bodyPr wrap="square" lIns="0" tIns="0" rIns="0" bIns="0" rtlCol="0"/>
            <a:lstStyle/>
            <a:p>
              <a:endParaRPr/>
            </a:p>
          </p:txBody>
        </p:sp>
        <p:sp>
          <p:nvSpPr>
            <p:cNvPr id="30" name="object 30"/>
            <p:cNvSpPr/>
            <p:nvPr/>
          </p:nvSpPr>
          <p:spPr>
            <a:xfrm>
              <a:off x="-1270" y="27978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0E0E0"/>
            </a:solidFill>
          </p:spPr>
          <p:txBody>
            <a:bodyPr wrap="square" lIns="0" tIns="0" rIns="0" bIns="0" rtlCol="0"/>
            <a:lstStyle/>
            <a:p>
              <a:endParaRPr/>
            </a:p>
          </p:txBody>
        </p:sp>
        <p:sp>
          <p:nvSpPr>
            <p:cNvPr id="31" name="object 31"/>
            <p:cNvSpPr/>
            <p:nvPr/>
          </p:nvSpPr>
          <p:spPr>
            <a:xfrm>
              <a:off x="-1270" y="28879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FDFDF"/>
            </a:solidFill>
          </p:spPr>
          <p:txBody>
            <a:bodyPr wrap="square" lIns="0" tIns="0" rIns="0" bIns="0" rtlCol="0"/>
            <a:lstStyle/>
            <a:p>
              <a:endParaRPr/>
            </a:p>
          </p:txBody>
        </p:sp>
        <p:sp>
          <p:nvSpPr>
            <p:cNvPr id="32" name="object 32"/>
            <p:cNvSpPr/>
            <p:nvPr/>
          </p:nvSpPr>
          <p:spPr>
            <a:xfrm>
              <a:off x="-1270" y="29781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EDEDE"/>
            </a:solidFill>
          </p:spPr>
          <p:txBody>
            <a:bodyPr wrap="square" lIns="0" tIns="0" rIns="0" bIns="0" rtlCol="0"/>
            <a:lstStyle/>
            <a:p>
              <a:endParaRPr/>
            </a:p>
          </p:txBody>
        </p:sp>
        <p:sp>
          <p:nvSpPr>
            <p:cNvPr id="33" name="object 33"/>
            <p:cNvSpPr/>
            <p:nvPr/>
          </p:nvSpPr>
          <p:spPr>
            <a:xfrm>
              <a:off x="-1270" y="30683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DDDDDD"/>
            </a:solidFill>
          </p:spPr>
          <p:txBody>
            <a:bodyPr wrap="square" lIns="0" tIns="0" rIns="0" bIns="0" rtlCol="0"/>
            <a:lstStyle/>
            <a:p>
              <a:endParaRPr/>
            </a:p>
          </p:txBody>
        </p:sp>
        <p:sp>
          <p:nvSpPr>
            <p:cNvPr id="34" name="object 34"/>
            <p:cNvSpPr/>
            <p:nvPr/>
          </p:nvSpPr>
          <p:spPr>
            <a:xfrm>
              <a:off x="-1270" y="31584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CDCDC"/>
            </a:solidFill>
          </p:spPr>
          <p:txBody>
            <a:bodyPr wrap="square" lIns="0" tIns="0" rIns="0" bIns="0" rtlCol="0"/>
            <a:lstStyle/>
            <a:p>
              <a:endParaRPr/>
            </a:p>
          </p:txBody>
        </p:sp>
        <p:sp>
          <p:nvSpPr>
            <p:cNvPr id="35" name="object 35"/>
            <p:cNvSpPr/>
            <p:nvPr/>
          </p:nvSpPr>
          <p:spPr>
            <a:xfrm>
              <a:off x="-1270" y="324866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BDBDB"/>
            </a:solidFill>
          </p:spPr>
          <p:txBody>
            <a:bodyPr wrap="square" lIns="0" tIns="0" rIns="0" bIns="0" rtlCol="0"/>
            <a:lstStyle/>
            <a:p>
              <a:endParaRPr/>
            </a:p>
          </p:txBody>
        </p:sp>
        <p:sp>
          <p:nvSpPr>
            <p:cNvPr id="36" name="object 36"/>
            <p:cNvSpPr/>
            <p:nvPr/>
          </p:nvSpPr>
          <p:spPr>
            <a:xfrm>
              <a:off x="-1270" y="33388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ADADA"/>
            </a:solidFill>
          </p:spPr>
          <p:txBody>
            <a:bodyPr wrap="square" lIns="0" tIns="0" rIns="0" bIns="0" rtlCol="0"/>
            <a:lstStyle/>
            <a:p>
              <a:endParaRPr/>
            </a:p>
          </p:txBody>
        </p:sp>
        <p:sp>
          <p:nvSpPr>
            <p:cNvPr id="37" name="object 37"/>
            <p:cNvSpPr/>
            <p:nvPr/>
          </p:nvSpPr>
          <p:spPr>
            <a:xfrm>
              <a:off x="-1270" y="34290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9D9D9"/>
            </a:solidFill>
          </p:spPr>
          <p:txBody>
            <a:bodyPr wrap="square" lIns="0" tIns="0" rIns="0" bIns="0" rtlCol="0"/>
            <a:lstStyle/>
            <a:p>
              <a:endParaRPr/>
            </a:p>
          </p:txBody>
        </p:sp>
        <p:sp>
          <p:nvSpPr>
            <p:cNvPr id="38" name="object 38"/>
            <p:cNvSpPr/>
            <p:nvPr/>
          </p:nvSpPr>
          <p:spPr>
            <a:xfrm>
              <a:off x="-1270" y="35191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8D8D8"/>
            </a:solidFill>
          </p:spPr>
          <p:txBody>
            <a:bodyPr wrap="square" lIns="0" tIns="0" rIns="0" bIns="0" rtlCol="0"/>
            <a:lstStyle/>
            <a:p>
              <a:endParaRPr/>
            </a:p>
          </p:txBody>
        </p:sp>
        <p:sp>
          <p:nvSpPr>
            <p:cNvPr id="39" name="object 39"/>
            <p:cNvSpPr/>
            <p:nvPr/>
          </p:nvSpPr>
          <p:spPr>
            <a:xfrm>
              <a:off x="-1270" y="36093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7D7D7"/>
            </a:solidFill>
          </p:spPr>
          <p:txBody>
            <a:bodyPr wrap="square" lIns="0" tIns="0" rIns="0" bIns="0" rtlCol="0"/>
            <a:lstStyle/>
            <a:p>
              <a:endParaRPr/>
            </a:p>
          </p:txBody>
        </p:sp>
        <p:sp>
          <p:nvSpPr>
            <p:cNvPr id="40" name="object 40"/>
            <p:cNvSpPr/>
            <p:nvPr/>
          </p:nvSpPr>
          <p:spPr>
            <a:xfrm>
              <a:off x="-1270" y="36995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6D6D6"/>
            </a:solidFill>
          </p:spPr>
          <p:txBody>
            <a:bodyPr wrap="square" lIns="0" tIns="0" rIns="0" bIns="0" rtlCol="0"/>
            <a:lstStyle/>
            <a:p>
              <a:endParaRPr/>
            </a:p>
          </p:txBody>
        </p:sp>
        <p:sp>
          <p:nvSpPr>
            <p:cNvPr id="41" name="object 41"/>
            <p:cNvSpPr/>
            <p:nvPr/>
          </p:nvSpPr>
          <p:spPr>
            <a:xfrm>
              <a:off x="-1270" y="37896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5D5D5"/>
            </a:solidFill>
          </p:spPr>
          <p:txBody>
            <a:bodyPr wrap="square" lIns="0" tIns="0" rIns="0" bIns="0" rtlCol="0"/>
            <a:lstStyle/>
            <a:p>
              <a:endParaRPr/>
            </a:p>
          </p:txBody>
        </p:sp>
        <p:sp>
          <p:nvSpPr>
            <p:cNvPr id="42" name="object 42"/>
            <p:cNvSpPr/>
            <p:nvPr/>
          </p:nvSpPr>
          <p:spPr>
            <a:xfrm>
              <a:off x="-1270" y="38798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4D4D4"/>
            </a:solidFill>
          </p:spPr>
          <p:txBody>
            <a:bodyPr wrap="square" lIns="0" tIns="0" rIns="0" bIns="0" rtlCol="0"/>
            <a:lstStyle/>
            <a:p>
              <a:endParaRPr/>
            </a:p>
          </p:txBody>
        </p:sp>
        <p:sp>
          <p:nvSpPr>
            <p:cNvPr id="43" name="object 43"/>
            <p:cNvSpPr/>
            <p:nvPr/>
          </p:nvSpPr>
          <p:spPr>
            <a:xfrm>
              <a:off x="-1270" y="39700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3D3D3"/>
            </a:solidFill>
          </p:spPr>
          <p:txBody>
            <a:bodyPr wrap="square" lIns="0" tIns="0" rIns="0" bIns="0" rtlCol="0"/>
            <a:lstStyle/>
            <a:p>
              <a:endParaRPr/>
            </a:p>
          </p:txBody>
        </p:sp>
        <p:sp>
          <p:nvSpPr>
            <p:cNvPr id="44" name="object 44"/>
            <p:cNvSpPr/>
            <p:nvPr/>
          </p:nvSpPr>
          <p:spPr>
            <a:xfrm>
              <a:off x="-1270" y="406019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D2D2D2"/>
            </a:solidFill>
          </p:spPr>
          <p:txBody>
            <a:bodyPr wrap="square" lIns="0" tIns="0" rIns="0" bIns="0" rtlCol="0"/>
            <a:lstStyle/>
            <a:p>
              <a:endParaRPr/>
            </a:p>
          </p:txBody>
        </p:sp>
        <p:sp>
          <p:nvSpPr>
            <p:cNvPr id="45" name="object 45"/>
            <p:cNvSpPr/>
            <p:nvPr/>
          </p:nvSpPr>
          <p:spPr>
            <a:xfrm>
              <a:off x="-1270" y="41516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1D1D1"/>
            </a:solidFill>
          </p:spPr>
          <p:txBody>
            <a:bodyPr wrap="square" lIns="0" tIns="0" rIns="0" bIns="0" rtlCol="0"/>
            <a:lstStyle/>
            <a:p>
              <a:endParaRPr/>
            </a:p>
          </p:txBody>
        </p:sp>
        <p:sp>
          <p:nvSpPr>
            <p:cNvPr id="46" name="object 46"/>
            <p:cNvSpPr/>
            <p:nvPr/>
          </p:nvSpPr>
          <p:spPr>
            <a:xfrm>
              <a:off x="-1270" y="42418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0D0D0"/>
            </a:solidFill>
          </p:spPr>
          <p:txBody>
            <a:bodyPr wrap="square" lIns="0" tIns="0" rIns="0" bIns="0" rtlCol="0"/>
            <a:lstStyle/>
            <a:p>
              <a:endParaRPr/>
            </a:p>
          </p:txBody>
        </p:sp>
        <p:sp>
          <p:nvSpPr>
            <p:cNvPr id="47" name="object 47"/>
            <p:cNvSpPr/>
            <p:nvPr/>
          </p:nvSpPr>
          <p:spPr>
            <a:xfrm>
              <a:off x="-1270" y="43319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FCFCF"/>
            </a:solidFill>
          </p:spPr>
          <p:txBody>
            <a:bodyPr wrap="square" lIns="0" tIns="0" rIns="0" bIns="0" rtlCol="0"/>
            <a:lstStyle/>
            <a:p>
              <a:endParaRPr/>
            </a:p>
          </p:txBody>
        </p:sp>
        <p:sp>
          <p:nvSpPr>
            <p:cNvPr id="48" name="object 48"/>
            <p:cNvSpPr/>
            <p:nvPr/>
          </p:nvSpPr>
          <p:spPr>
            <a:xfrm>
              <a:off x="-1270" y="44221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ECECE"/>
            </a:solidFill>
          </p:spPr>
          <p:txBody>
            <a:bodyPr wrap="square" lIns="0" tIns="0" rIns="0" bIns="0" rtlCol="0"/>
            <a:lstStyle/>
            <a:p>
              <a:endParaRPr/>
            </a:p>
          </p:txBody>
        </p:sp>
        <p:sp>
          <p:nvSpPr>
            <p:cNvPr id="49" name="object 49"/>
            <p:cNvSpPr/>
            <p:nvPr/>
          </p:nvSpPr>
          <p:spPr>
            <a:xfrm>
              <a:off x="-1270" y="45123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DCDCD"/>
            </a:solidFill>
          </p:spPr>
          <p:txBody>
            <a:bodyPr wrap="square" lIns="0" tIns="0" rIns="0" bIns="0" rtlCol="0"/>
            <a:lstStyle/>
            <a:p>
              <a:endParaRPr/>
            </a:p>
          </p:txBody>
        </p:sp>
        <p:sp>
          <p:nvSpPr>
            <p:cNvPr id="50" name="object 50"/>
            <p:cNvSpPr/>
            <p:nvPr/>
          </p:nvSpPr>
          <p:spPr>
            <a:xfrm>
              <a:off x="-1270" y="4602479"/>
              <a:ext cx="9146540" cy="180340"/>
            </a:xfrm>
            <a:custGeom>
              <a:avLst/>
              <a:gdLst/>
              <a:ahLst/>
              <a:cxnLst/>
              <a:rect l="l" t="t" r="r" b="b"/>
              <a:pathLst>
                <a:path w="9146540" h="180339">
                  <a:moveTo>
                    <a:pt x="9146540" y="0"/>
                  </a:moveTo>
                  <a:lnTo>
                    <a:pt x="0" y="0"/>
                  </a:lnTo>
                  <a:lnTo>
                    <a:pt x="0" y="90170"/>
                  </a:lnTo>
                  <a:lnTo>
                    <a:pt x="0" y="180340"/>
                  </a:lnTo>
                  <a:lnTo>
                    <a:pt x="9146540" y="180340"/>
                  </a:lnTo>
                  <a:lnTo>
                    <a:pt x="9146540" y="90170"/>
                  </a:lnTo>
                  <a:lnTo>
                    <a:pt x="9146540" y="0"/>
                  </a:lnTo>
                  <a:close/>
                </a:path>
              </a:pathLst>
            </a:custGeom>
            <a:solidFill>
              <a:srgbClr val="CCCCCC"/>
            </a:solidFill>
          </p:spPr>
          <p:txBody>
            <a:bodyPr wrap="square" lIns="0" tIns="0" rIns="0" bIns="0" rtlCol="0"/>
            <a:lstStyle/>
            <a:p>
              <a:endParaRPr/>
            </a:p>
          </p:txBody>
        </p:sp>
        <p:sp>
          <p:nvSpPr>
            <p:cNvPr id="51" name="object 51"/>
            <p:cNvSpPr/>
            <p:nvPr/>
          </p:nvSpPr>
          <p:spPr>
            <a:xfrm>
              <a:off x="-1270" y="47828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ACACA"/>
            </a:solidFill>
          </p:spPr>
          <p:txBody>
            <a:bodyPr wrap="square" lIns="0" tIns="0" rIns="0" bIns="0" rtlCol="0"/>
            <a:lstStyle/>
            <a:p>
              <a:endParaRPr/>
            </a:p>
          </p:txBody>
        </p:sp>
        <p:sp>
          <p:nvSpPr>
            <p:cNvPr id="52" name="object 52"/>
            <p:cNvSpPr/>
            <p:nvPr/>
          </p:nvSpPr>
          <p:spPr>
            <a:xfrm>
              <a:off x="-1270" y="48729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9C9C9"/>
            </a:solidFill>
          </p:spPr>
          <p:txBody>
            <a:bodyPr wrap="square" lIns="0" tIns="0" rIns="0" bIns="0" rtlCol="0"/>
            <a:lstStyle/>
            <a:p>
              <a:endParaRPr/>
            </a:p>
          </p:txBody>
        </p:sp>
        <p:sp>
          <p:nvSpPr>
            <p:cNvPr id="53" name="object 53"/>
            <p:cNvSpPr/>
            <p:nvPr/>
          </p:nvSpPr>
          <p:spPr>
            <a:xfrm>
              <a:off x="-1270" y="49631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8C8C8"/>
            </a:solidFill>
          </p:spPr>
          <p:txBody>
            <a:bodyPr wrap="square" lIns="0" tIns="0" rIns="0" bIns="0" rtlCol="0"/>
            <a:lstStyle/>
            <a:p>
              <a:endParaRPr/>
            </a:p>
          </p:txBody>
        </p:sp>
        <p:sp>
          <p:nvSpPr>
            <p:cNvPr id="54" name="object 54"/>
            <p:cNvSpPr/>
            <p:nvPr/>
          </p:nvSpPr>
          <p:spPr>
            <a:xfrm>
              <a:off x="-1270" y="50533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7C7C7"/>
            </a:solidFill>
          </p:spPr>
          <p:txBody>
            <a:bodyPr wrap="square" lIns="0" tIns="0" rIns="0" bIns="0" rtlCol="0"/>
            <a:lstStyle/>
            <a:p>
              <a:endParaRPr/>
            </a:p>
          </p:txBody>
        </p:sp>
        <p:sp>
          <p:nvSpPr>
            <p:cNvPr id="55" name="object 55"/>
            <p:cNvSpPr/>
            <p:nvPr/>
          </p:nvSpPr>
          <p:spPr>
            <a:xfrm>
              <a:off x="-1270" y="51435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6C6C6"/>
            </a:solidFill>
          </p:spPr>
          <p:txBody>
            <a:bodyPr wrap="square" lIns="0" tIns="0" rIns="0" bIns="0" rtlCol="0"/>
            <a:lstStyle/>
            <a:p>
              <a:endParaRPr/>
            </a:p>
          </p:txBody>
        </p:sp>
        <p:sp>
          <p:nvSpPr>
            <p:cNvPr id="56" name="object 56"/>
            <p:cNvSpPr/>
            <p:nvPr/>
          </p:nvSpPr>
          <p:spPr>
            <a:xfrm>
              <a:off x="-1270" y="52336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5C5C5"/>
            </a:solidFill>
          </p:spPr>
          <p:txBody>
            <a:bodyPr wrap="square" lIns="0" tIns="0" rIns="0" bIns="0" rtlCol="0"/>
            <a:lstStyle/>
            <a:p>
              <a:endParaRPr/>
            </a:p>
          </p:txBody>
        </p:sp>
        <p:sp>
          <p:nvSpPr>
            <p:cNvPr id="57" name="object 57"/>
            <p:cNvSpPr/>
            <p:nvPr/>
          </p:nvSpPr>
          <p:spPr>
            <a:xfrm>
              <a:off x="-1270" y="532384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C4C4C4"/>
            </a:solidFill>
          </p:spPr>
          <p:txBody>
            <a:bodyPr wrap="square" lIns="0" tIns="0" rIns="0" bIns="0" rtlCol="0"/>
            <a:lstStyle/>
            <a:p>
              <a:endParaRPr/>
            </a:p>
          </p:txBody>
        </p:sp>
        <p:sp>
          <p:nvSpPr>
            <p:cNvPr id="58" name="object 58"/>
            <p:cNvSpPr/>
            <p:nvPr/>
          </p:nvSpPr>
          <p:spPr>
            <a:xfrm>
              <a:off x="-1270" y="54152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3C3C3"/>
            </a:solidFill>
          </p:spPr>
          <p:txBody>
            <a:bodyPr wrap="square" lIns="0" tIns="0" rIns="0" bIns="0" rtlCol="0"/>
            <a:lstStyle/>
            <a:p>
              <a:endParaRPr/>
            </a:p>
          </p:txBody>
        </p:sp>
        <p:sp>
          <p:nvSpPr>
            <p:cNvPr id="59" name="object 59"/>
            <p:cNvSpPr/>
            <p:nvPr/>
          </p:nvSpPr>
          <p:spPr>
            <a:xfrm>
              <a:off x="-1270" y="55054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2C2C2"/>
            </a:solidFill>
          </p:spPr>
          <p:txBody>
            <a:bodyPr wrap="square" lIns="0" tIns="0" rIns="0" bIns="0" rtlCol="0"/>
            <a:lstStyle/>
            <a:p>
              <a:endParaRPr/>
            </a:p>
          </p:txBody>
        </p:sp>
        <p:sp>
          <p:nvSpPr>
            <p:cNvPr id="60" name="object 60"/>
            <p:cNvSpPr/>
            <p:nvPr/>
          </p:nvSpPr>
          <p:spPr>
            <a:xfrm>
              <a:off x="-1270" y="55956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1C1C1"/>
            </a:solidFill>
          </p:spPr>
          <p:txBody>
            <a:bodyPr wrap="square" lIns="0" tIns="0" rIns="0" bIns="0" rtlCol="0"/>
            <a:lstStyle/>
            <a:p>
              <a:endParaRPr/>
            </a:p>
          </p:txBody>
        </p:sp>
        <p:sp>
          <p:nvSpPr>
            <p:cNvPr id="61" name="object 61"/>
            <p:cNvSpPr/>
            <p:nvPr/>
          </p:nvSpPr>
          <p:spPr>
            <a:xfrm>
              <a:off x="-1270" y="56857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0C0C0"/>
            </a:solidFill>
          </p:spPr>
          <p:txBody>
            <a:bodyPr wrap="square" lIns="0" tIns="0" rIns="0" bIns="0" rtlCol="0"/>
            <a:lstStyle/>
            <a:p>
              <a:endParaRPr/>
            </a:p>
          </p:txBody>
        </p:sp>
        <p:sp>
          <p:nvSpPr>
            <p:cNvPr id="62" name="object 62"/>
            <p:cNvSpPr/>
            <p:nvPr/>
          </p:nvSpPr>
          <p:spPr>
            <a:xfrm>
              <a:off x="-1270" y="57759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FBFBF"/>
            </a:solidFill>
          </p:spPr>
          <p:txBody>
            <a:bodyPr wrap="square" lIns="0" tIns="0" rIns="0" bIns="0" rtlCol="0"/>
            <a:lstStyle/>
            <a:p>
              <a:endParaRPr/>
            </a:p>
          </p:txBody>
        </p:sp>
        <p:sp>
          <p:nvSpPr>
            <p:cNvPr id="63" name="object 63"/>
            <p:cNvSpPr/>
            <p:nvPr/>
          </p:nvSpPr>
          <p:spPr>
            <a:xfrm>
              <a:off x="-1270" y="58661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EBEBE"/>
            </a:solidFill>
          </p:spPr>
          <p:txBody>
            <a:bodyPr wrap="square" lIns="0" tIns="0" rIns="0" bIns="0" rtlCol="0"/>
            <a:lstStyle/>
            <a:p>
              <a:endParaRPr/>
            </a:p>
          </p:txBody>
        </p:sp>
        <p:sp>
          <p:nvSpPr>
            <p:cNvPr id="64" name="object 64"/>
            <p:cNvSpPr/>
            <p:nvPr/>
          </p:nvSpPr>
          <p:spPr>
            <a:xfrm>
              <a:off x="-1270" y="59563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DBDBD"/>
            </a:solidFill>
          </p:spPr>
          <p:txBody>
            <a:bodyPr wrap="square" lIns="0" tIns="0" rIns="0" bIns="0" rtlCol="0"/>
            <a:lstStyle/>
            <a:p>
              <a:endParaRPr/>
            </a:p>
          </p:txBody>
        </p:sp>
        <p:sp>
          <p:nvSpPr>
            <p:cNvPr id="65" name="object 65"/>
            <p:cNvSpPr/>
            <p:nvPr/>
          </p:nvSpPr>
          <p:spPr>
            <a:xfrm>
              <a:off x="-1270" y="60464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CBCBC"/>
            </a:solidFill>
          </p:spPr>
          <p:txBody>
            <a:bodyPr wrap="square" lIns="0" tIns="0" rIns="0" bIns="0" rtlCol="0"/>
            <a:lstStyle/>
            <a:p>
              <a:endParaRPr/>
            </a:p>
          </p:txBody>
        </p:sp>
        <p:sp>
          <p:nvSpPr>
            <p:cNvPr id="66" name="object 66"/>
            <p:cNvSpPr/>
            <p:nvPr/>
          </p:nvSpPr>
          <p:spPr>
            <a:xfrm>
              <a:off x="-1270" y="61366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BBBBB"/>
            </a:solidFill>
          </p:spPr>
          <p:txBody>
            <a:bodyPr wrap="square" lIns="0" tIns="0" rIns="0" bIns="0" rtlCol="0"/>
            <a:lstStyle/>
            <a:p>
              <a:endParaRPr/>
            </a:p>
          </p:txBody>
        </p:sp>
        <p:sp>
          <p:nvSpPr>
            <p:cNvPr id="67" name="object 67"/>
            <p:cNvSpPr/>
            <p:nvPr/>
          </p:nvSpPr>
          <p:spPr>
            <a:xfrm>
              <a:off x="-1270" y="62268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ABABA"/>
            </a:solidFill>
          </p:spPr>
          <p:txBody>
            <a:bodyPr wrap="square" lIns="0" tIns="0" rIns="0" bIns="0" rtlCol="0"/>
            <a:lstStyle/>
            <a:p>
              <a:endParaRPr/>
            </a:p>
          </p:txBody>
        </p:sp>
        <p:sp>
          <p:nvSpPr>
            <p:cNvPr id="68" name="object 68"/>
            <p:cNvSpPr/>
            <p:nvPr/>
          </p:nvSpPr>
          <p:spPr>
            <a:xfrm>
              <a:off x="-1270" y="63169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9B9B9"/>
            </a:solidFill>
          </p:spPr>
          <p:txBody>
            <a:bodyPr wrap="square" lIns="0" tIns="0" rIns="0" bIns="0" rtlCol="0"/>
            <a:lstStyle/>
            <a:p>
              <a:endParaRPr/>
            </a:p>
          </p:txBody>
        </p:sp>
        <p:sp>
          <p:nvSpPr>
            <p:cNvPr id="69" name="object 69"/>
            <p:cNvSpPr/>
            <p:nvPr/>
          </p:nvSpPr>
          <p:spPr>
            <a:xfrm>
              <a:off x="-1270" y="640715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B8B8B8"/>
            </a:solidFill>
          </p:spPr>
          <p:txBody>
            <a:bodyPr wrap="square" lIns="0" tIns="0" rIns="0" bIns="0" rtlCol="0"/>
            <a:lstStyle/>
            <a:p>
              <a:endParaRPr/>
            </a:p>
          </p:txBody>
        </p:sp>
        <p:sp>
          <p:nvSpPr>
            <p:cNvPr id="70" name="object 70"/>
            <p:cNvSpPr/>
            <p:nvPr/>
          </p:nvSpPr>
          <p:spPr>
            <a:xfrm>
              <a:off x="-1270" y="6498590"/>
              <a:ext cx="9146540" cy="88900"/>
            </a:xfrm>
            <a:custGeom>
              <a:avLst/>
              <a:gdLst/>
              <a:ahLst/>
              <a:cxnLst/>
              <a:rect l="l" t="t" r="r" b="b"/>
              <a:pathLst>
                <a:path w="9146540" h="88900">
                  <a:moveTo>
                    <a:pt x="9146540" y="0"/>
                  </a:moveTo>
                  <a:lnTo>
                    <a:pt x="0" y="0"/>
                  </a:lnTo>
                  <a:lnTo>
                    <a:pt x="0" y="88900"/>
                  </a:lnTo>
                  <a:lnTo>
                    <a:pt x="9146540" y="88900"/>
                  </a:lnTo>
                  <a:lnTo>
                    <a:pt x="9146540" y="0"/>
                  </a:lnTo>
                  <a:close/>
                </a:path>
              </a:pathLst>
            </a:custGeom>
            <a:solidFill>
              <a:srgbClr val="B7B7B7"/>
            </a:solidFill>
          </p:spPr>
          <p:txBody>
            <a:bodyPr wrap="square" lIns="0" tIns="0" rIns="0" bIns="0" rtlCol="0"/>
            <a:lstStyle/>
            <a:p>
              <a:endParaRPr/>
            </a:p>
          </p:txBody>
        </p:sp>
        <p:sp>
          <p:nvSpPr>
            <p:cNvPr id="71" name="object 71"/>
            <p:cNvSpPr/>
            <p:nvPr/>
          </p:nvSpPr>
          <p:spPr>
            <a:xfrm>
              <a:off x="-1270" y="6587490"/>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B6B6B6"/>
            </a:solidFill>
          </p:spPr>
          <p:txBody>
            <a:bodyPr wrap="square" lIns="0" tIns="0" rIns="0" bIns="0" rtlCol="0"/>
            <a:lstStyle/>
            <a:p>
              <a:endParaRPr/>
            </a:p>
          </p:txBody>
        </p:sp>
        <p:sp>
          <p:nvSpPr>
            <p:cNvPr id="72" name="object 72"/>
            <p:cNvSpPr/>
            <p:nvPr/>
          </p:nvSpPr>
          <p:spPr>
            <a:xfrm>
              <a:off x="-1270" y="667893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5B5B5"/>
            </a:solidFill>
          </p:spPr>
          <p:txBody>
            <a:bodyPr wrap="square" lIns="0" tIns="0" rIns="0" bIns="0" rtlCol="0"/>
            <a:lstStyle/>
            <a:p>
              <a:endParaRPr/>
            </a:p>
          </p:txBody>
        </p:sp>
        <p:sp>
          <p:nvSpPr>
            <p:cNvPr id="73" name="object 73"/>
            <p:cNvSpPr/>
            <p:nvPr/>
          </p:nvSpPr>
          <p:spPr>
            <a:xfrm>
              <a:off x="-1270" y="67691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4B4B4"/>
            </a:solidFill>
          </p:spPr>
          <p:txBody>
            <a:bodyPr wrap="square" lIns="0" tIns="0" rIns="0" bIns="0" rtlCol="0"/>
            <a:lstStyle/>
            <a:p>
              <a:endParaRPr/>
            </a:p>
          </p:txBody>
        </p:sp>
        <p:sp>
          <p:nvSpPr>
            <p:cNvPr id="74" name="object 74"/>
            <p:cNvSpPr/>
            <p:nvPr/>
          </p:nvSpPr>
          <p:spPr>
            <a:xfrm>
              <a:off x="0" y="364490"/>
              <a:ext cx="9144000" cy="83820"/>
            </a:xfrm>
            <a:custGeom>
              <a:avLst/>
              <a:gdLst/>
              <a:ahLst/>
              <a:cxnLst/>
              <a:rect l="l" t="t" r="r" b="b"/>
              <a:pathLst>
                <a:path w="9144000" h="83820">
                  <a:moveTo>
                    <a:pt x="0" y="83820"/>
                  </a:moveTo>
                  <a:lnTo>
                    <a:pt x="9144000" y="83820"/>
                  </a:lnTo>
                  <a:lnTo>
                    <a:pt x="9144000" y="0"/>
                  </a:lnTo>
                  <a:lnTo>
                    <a:pt x="0" y="0"/>
                  </a:lnTo>
                  <a:lnTo>
                    <a:pt x="0" y="83820"/>
                  </a:lnTo>
                  <a:close/>
                </a:path>
              </a:pathLst>
            </a:custGeom>
            <a:solidFill>
              <a:srgbClr val="FFFFFF"/>
            </a:solidFill>
          </p:spPr>
          <p:txBody>
            <a:bodyPr wrap="square" lIns="0" tIns="0" rIns="0" bIns="0" rtlCol="0"/>
            <a:lstStyle/>
            <a:p>
              <a:endParaRPr/>
            </a:p>
          </p:txBody>
        </p:sp>
        <p:sp>
          <p:nvSpPr>
            <p:cNvPr id="75" name="object 75"/>
            <p:cNvSpPr/>
            <p:nvPr/>
          </p:nvSpPr>
          <p:spPr>
            <a:xfrm>
              <a:off x="0" y="0"/>
              <a:ext cx="9144000" cy="364490"/>
            </a:xfrm>
            <a:custGeom>
              <a:avLst/>
              <a:gdLst/>
              <a:ahLst/>
              <a:cxnLst/>
              <a:rect l="l" t="t" r="r" b="b"/>
              <a:pathLst>
                <a:path w="9144000" h="364490">
                  <a:moveTo>
                    <a:pt x="9144000" y="0"/>
                  </a:moveTo>
                  <a:lnTo>
                    <a:pt x="0" y="0"/>
                  </a:lnTo>
                  <a:lnTo>
                    <a:pt x="0" y="364489"/>
                  </a:lnTo>
                  <a:lnTo>
                    <a:pt x="9144000" y="364489"/>
                  </a:lnTo>
                  <a:close/>
                </a:path>
              </a:pathLst>
            </a:custGeom>
            <a:solidFill>
              <a:srgbClr val="EFAC00"/>
            </a:solidFill>
          </p:spPr>
          <p:txBody>
            <a:bodyPr wrap="square" lIns="0" tIns="0" rIns="0" bIns="0" rtlCol="0"/>
            <a:lstStyle/>
            <a:p>
              <a:endParaRPr/>
            </a:p>
          </p:txBody>
        </p:sp>
      </p:grpSp>
      <p:sp>
        <p:nvSpPr>
          <p:cNvPr id="76" name="object 76"/>
          <p:cNvSpPr txBox="1">
            <a:spLocks noGrp="1"/>
          </p:cNvSpPr>
          <p:nvPr>
            <p:ph type="title"/>
          </p:nvPr>
        </p:nvSpPr>
        <p:spPr>
          <a:xfrm>
            <a:off x="2033270" y="683259"/>
            <a:ext cx="5080635" cy="635000"/>
          </a:xfrm>
          <a:prstGeom prst="rect">
            <a:avLst/>
          </a:prstGeom>
        </p:spPr>
        <p:txBody>
          <a:bodyPr vert="horz" wrap="square" lIns="0" tIns="12700" rIns="0" bIns="0" rtlCol="0">
            <a:spAutoFit/>
          </a:bodyPr>
          <a:lstStyle/>
          <a:p>
            <a:pPr marL="12700">
              <a:lnSpc>
                <a:spcPct val="100000"/>
              </a:lnSpc>
              <a:spcBef>
                <a:spcPts val="100"/>
              </a:spcBef>
            </a:pPr>
            <a:r>
              <a:rPr sz="4000" b="0" u="none" spc="-5" dirty="0">
                <a:solidFill>
                  <a:srgbClr val="DD3400"/>
                </a:solidFill>
                <a:latin typeface="Arial"/>
                <a:cs typeface="Arial"/>
              </a:rPr>
              <a:t>Function of </a:t>
            </a:r>
            <a:r>
              <a:rPr sz="4000" b="0" u="none" dirty="0">
                <a:solidFill>
                  <a:srgbClr val="DD3400"/>
                </a:solidFill>
                <a:latin typeface="Arial"/>
                <a:cs typeface="Arial"/>
              </a:rPr>
              <a:t>the</a:t>
            </a:r>
            <a:r>
              <a:rPr sz="4000" b="0" u="none" spc="-50" dirty="0">
                <a:solidFill>
                  <a:srgbClr val="DD3400"/>
                </a:solidFill>
                <a:latin typeface="Arial"/>
                <a:cs typeface="Arial"/>
              </a:rPr>
              <a:t> </a:t>
            </a:r>
            <a:r>
              <a:rPr sz="4000" b="0" u="none" spc="-5" dirty="0">
                <a:solidFill>
                  <a:srgbClr val="DD3400"/>
                </a:solidFill>
                <a:latin typeface="Arial"/>
                <a:cs typeface="Arial"/>
              </a:rPr>
              <a:t>Kidney</a:t>
            </a:r>
            <a:endParaRPr sz="4000">
              <a:latin typeface="Arial"/>
              <a:cs typeface="Arial"/>
            </a:endParaRPr>
          </a:p>
        </p:txBody>
      </p:sp>
      <p:sp>
        <p:nvSpPr>
          <p:cNvPr id="77" name="object 77"/>
          <p:cNvSpPr txBox="1"/>
          <p:nvPr/>
        </p:nvSpPr>
        <p:spPr>
          <a:xfrm>
            <a:off x="535940" y="1785620"/>
            <a:ext cx="231775" cy="336550"/>
          </a:xfrm>
          <a:prstGeom prst="rect">
            <a:avLst/>
          </a:prstGeom>
        </p:spPr>
        <p:txBody>
          <a:bodyPr vert="horz" wrap="square" lIns="0" tIns="11430" rIns="0" bIns="0" rtlCol="0">
            <a:spAutoFit/>
          </a:bodyPr>
          <a:lstStyle/>
          <a:p>
            <a:pPr marL="12700">
              <a:lnSpc>
                <a:spcPct val="100000"/>
              </a:lnSpc>
              <a:spcBef>
                <a:spcPts val="90"/>
              </a:spcBef>
            </a:pPr>
            <a:r>
              <a:rPr sz="2050" spc="-10" dirty="0">
                <a:solidFill>
                  <a:srgbClr val="EFAC00"/>
                </a:solidFill>
                <a:latin typeface="Wingdings"/>
                <a:cs typeface="Wingdings"/>
              </a:rPr>
              <a:t></a:t>
            </a:r>
            <a:endParaRPr sz="2050">
              <a:latin typeface="Wingdings"/>
              <a:cs typeface="Wingdings"/>
            </a:endParaRPr>
          </a:p>
        </p:txBody>
      </p:sp>
      <p:sp>
        <p:nvSpPr>
          <p:cNvPr id="78" name="object 78"/>
          <p:cNvSpPr txBox="1"/>
          <p:nvPr/>
        </p:nvSpPr>
        <p:spPr>
          <a:xfrm>
            <a:off x="993139" y="1756409"/>
            <a:ext cx="76282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Remove undesirable substances </a:t>
            </a:r>
            <a:r>
              <a:rPr sz="2400" dirty="0">
                <a:latin typeface="Arial"/>
                <a:cs typeface="Arial"/>
              </a:rPr>
              <a:t>from the </a:t>
            </a:r>
            <a:r>
              <a:rPr sz="2400" spc="-5" dirty="0">
                <a:latin typeface="Arial"/>
                <a:cs typeface="Arial"/>
              </a:rPr>
              <a:t>blood</a:t>
            </a:r>
            <a:r>
              <a:rPr sz="2400" spc="-50" dirty="0">
                <a:latin typeface="Arial"/>
                <a:cs typeface="Arial"/>
              </a:rPr>
              <a:t> </a:t>
            </a:r>
            <a:r>
              <a:rPr sz="2400" spc="-5" dirty="0">
                <a:latin typeface="Arial"/>
                <a:cs typeface="Arial"/>
              </a:rPr>
              <a:t>plasma:</a:t>
            </a:r>
            <a:endParaRPr sz="2400">
              <a:latin typeface="Arial"/>
              <a:cs typeface="Arial"/>
            </a:endParaRPr>
          </a:p>
        </p:txBody>
      </p:sp>
      <p:sp>
        <p:nvSpPr>
          <p:cNvPr id="79" name="object 79"/>
          <p:cNvSpPr txBox="1"/>
          <p:nvPr/>
        </p:nvSpPr>
        <p:spPr>
          <a:xfrm>
            <a:off x="929639" y="2233675"/>
            <a:ext cx="116205" cy="1550670"/>
          </a:xfrm>
          <a:prstGeom prst="rect">
            <a:avLst/>
          </a:prstGeom>
        </p:spPr>
        <p:txBody>
          <a:bodyPr vert="horz" wrap="square" lIns="0" tIns="81280" rIns="0" bIns="0" rtlCol="0">
            <a:spAutoFit/>
          </a:bodyPr>
          <a:lstStyle/>
          <a:p>
            <a:pPr marL="12700">
              <a:lnSpc>
                <a:spcPct val="100000"/>
              </a:lnSpc>
              <a:spcBef>
                <a:spcPts val="640"/>
              </a:spcBef>
            </a:pPr>
            <a:r>
              <a:rPr sz="2050" spc="-5" dirty="0">
                <a:solidFill>
                  <a:srgbClr val="EFAC00"/>
                </a:solidFill>
                <a:latin typeface="Arial"/>
                <a:cs typeface="Arial"/>
              </a:rPr>
              <a:t>•</a:t>
            </a:r>
            <a:endParaRPr sz="2050">
              <a:latin typeface="Arial"/>
              <a:cs typeface="Arial"/>
            </a:endParaRPr>
          </a:p>
          <a:p>
            <a:pPr marL="12700">
              <a:lnSpc>
                <a:spcPct val="100000"/>
              </a:lnSpc>
              <a:spcBef>
                <a:spcPts val="540"/>
              </a:spcBef>
            </a:pPr>
            <a:r>
              <a:rPr sz="2050" spc="-5" dirty="0">
                <a:solidFill>
                  <a:srgbClr val="EFAC00"/>
                </a:solidFill>
                <a:latin typeface="Arial"/>
                <a:cs typeface="Arial"/>
              </a:rPr>
              <a:t>•</a:t>
            </a:r>
            <a:endParaRPr sz="2050">
              <a:latin typeface="Arial"/>
              <a:cs typeface="Arial"/>
            </a:endParaRPr>
          </a:p>
          <a:p>
            <a:pPr marL="12700">
              <a:lnSpc>
                <a:spcPct val="100000"/>
              </a:lnSpc>
              <a:spcBef>
                <a:spcPts val="550"/>
              </a:spcBef>
            </a:pPr>
            <a:r>
              <a:rPr sz="2050" spc="-5" dirty="0">
                <a:solidFill>
                  <a:srgbClr val="EFAC00"/>
                </a:solidFill>
                <a:latin typeface="Arial"/>
                <a:cs typeface="Arial"/>
              </a:rPr>
              <a:t>•</a:t>
            </a:r>
            <a:endParaRPr sz="2050">
              <a:latin typeface="Arial"/>
              <a:cs typeface="Arial"/>
            </a:endParaRPr>
          </a:p>
          <a:p>
            <a:pPr marL="12700">
              <a:lnSpc>
                <a:spcPct val="100000"/>
              </a:lnSpc>
              <a:spcBef>
                <a:spcPts val="540"/>
              </a:spcBef>
            </a:pPr>
            <a:r>
              <a:rPr sz="2050" spc="-5" dirty="0">
                <a:solidFill>
                  <a:srgbClr val="EFAC00"/>
                </a:solidFill>
                <a:latin typeface="Arial"/>
                <a:cs typeface="Arial"/>
              </a:rPr>
              <a:t>•</a:t>
            </a:r>
            <a:endParaRPr sz="2050">
              <a:latin typeface="Arial"/>
              <a:cs typeface="Arial"/>
            </a:endParaRPr>
          </a:p>
        </p:txBody>
      </p:sp>
      <p:sp>
        <p:nvSpPr>
          <p:cNvPr id="80" name="object 80"/>
          <p:cNvSpPr txBox="1"/>
          <p:nvPr/>
        </p:nvSpPr>
        <p:spPr>
          <a:xfrm>
            <a:off x="1338580" y="2274570"/>
            <a:ext cx="3413125" cy="153543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Toxins</a:t>
            </a:r>
            <a:endParaRPr sz="2400">
              <a:latin typeface="Arial"/>
              <a:cs typeface="Arial"/>
            </a:endParaRPr>
          </a:p>
          <a:p>
            <a:pPr marL="12700">
              <a:lnSpc>
                <a:spcPct val="100000"/>
              </a:lnSpc>
              <a:spcBef>
                <a:spcPts val="120"/>
              </a:spcBef>
            </a:pPr>
            <a:r>
              <a:rPr sz="2400" spc="-5" dirty="0">
                <a:latin typeface="Arial"/>
                <a:cs typeface="Arial"/>
              </a:rPr>
              <a:t>Metabolism</a:t>
            </a:r>
            <a:r>
              <a:rPr sz="2400" spc="-10" dirty="0">
                <a:latin typeface="Arial"/>
                <a:cs typeface="Arial"/>
              </a:rPr>
              <a:t> </a:t>
            </a:r>
            <a:r>
              <a:rPr sz="2400" spc="-5" dirty="0">
                <a:latin typeface="Arial"/>
                <a:cs typeface="Arial"/>
              </a:rPr>
              <a:t>wastes</a:t>
            </a:r>
            <a:endParaRPr sz="2400">
              <a:latin typeface="Arial"/>
              <a:cs typeface="Arial"/>
            </a:endParaRPr>
          </a:p>
          <a:p>
            <a:pPr marL="12700" marR="5080">
              <a:lnSpc>
                <a:spcPct val="104200"/>
              </a:lnSpc>
              <a:spcBef>
                <a:spcPts val="10"/>
              </a:spcBef>
            </a:pPr>
            <a:r>
              <a:rPr sz="2400" spc="-5" dirty="0">
                <a:latin typeface="Arial"/>
                <a:cs typeface="Arial"/>
              </a:rPr>
              <a:t>Excess </a:t>
            </a:r>
            <a:r>
              <a:rPr sz="2400" dirty="0">
                <a:latin typeface="Arial"/>
                <a:cs typeface="Arial"/>
              </a:rPr>
              <a:t>of </a:t>
            </a:r>
            <a:r>
              <a:rPr sz="2400" spc="-5" dirty="0">
                <a:latin typeface="Arial"/>
                <a:cs typeface="Arial"/>
              </a:rPr>
              <a:t>ingested</a:t>
            </a:r>
            <a:r>
              <a:rPr sz="2400" spc="-60" dirty="0">
                <a:latin typeface="Arial"/>
                <a:cs typeface="Arial"/>
              </a:rPr>
              <a:t> </a:t>
            </a:r>
            <a:r>
              <a:rPr sz="2400" spc="-5" dirty="0">
                <a:latin typeface="Arial"/>
                <a:cs typeface="Arial"/>
              </a:rPr>
              <a:t>water  Excess </a:t>
            </a:r>
            <a:r>
              <a:rPr sz="2400" dirty="0">
                <a:latin typeface="Arial"/>
                <a:cs typeface="Arial"/>
              </a:rPr>
              <a:t>of </a:t>
            </a:r>
            <a:r>
              <a:rPr sz="2400" spc="-5" dirty="0">
                <a:latin typeface="Arial"/>
                <a:cs typeface="Arial"/>
              </a:rPr>
              <a:t>mineral</a:t>
            </a:r>
            <a:r>
              <a:rPr sz="2400" spc="-15" dirty="0">
                <a:latin typeface="Arial"/>
                <a:cs typeface="Arial"/>
              </a:rPr>
              <a:t> </a:t>
            </a:r>
            <a:r>
              <a:rPr sz="2400" spc="-5" dirty="0">
                <a:latin typeface="Arial"/>
                <a:cs typeface="Arial"/>
              </a:rPr>
              <a:t>salts</a:t>
            </a:r>
            <a:endParaRPr sz="2400">
              <a:latin typeface="Arial"/>
              <a:cs typeface="Arial"/>
            </a:endParaRPr>
          </a:p>
        </p:txBody>
      </p:sp>
      <p:sp>
        <p:nvSpPr>
          <p:cNvPr id="81" name="object 81"/>
          <p:cNvSpPr txBox="1"/>
          <p:nvPr/>
        </p:nvSpPr>
        <p:spPr>
          <a:xfrm>
            <a:off x="535940" y="4347209"/>
            <a:ext cx="231775" cy="854710"/>
          </a:xfrm>
          <a:prstGeom prst="rect">
            <a:avLst/>
          </a:prstGeom>
        </p:spPr>
        <p:txBody>
          <a:bodyPr vert="horz" wrap="square" lIns="0" tIns="11430" rIns="0" bIns="0" rtlCol="0">
            <a:spAutoFit/>
          </a:bodyPr>
          <a:lstStyle/>
          <a:p>
            <a:pPr marL="12700">
              <a:lnSpc>
                <a:spcPct val="100000"/>
              </a:lnSpc>
              <a:spcBef>
                <a:spcPts val="90"/>
              </a:spcBef>
            </a:pPr>
            <a:r>
              <a:rPr sz="2050" spc="-10" dirty="0">
                <a:solidFill>
                  <a:srgbClr val="EFAC00"/>
                </a:solidFill>
                <a:latin typeface="Wingdings"/>
                <a:cs typeface="Wingdings"/>
              </a:rPr>
              <a:t></a:t>
            </a:r>
            <a:endParaRPr sz="2050">
              <a:latin typeface="Wingdings"/>
              <a:cs typeface="Wingdings"/>
            </a:endParaRPr>
          </a:p>
          <a:p>
            <a:pPr marL="12700">
              <a:lnSpc>
                <a:spcPct val="100000"/>
              </a:lnSpc>
              <a:spcBef>
                <a:spcPts val="1620"/>
              </a:spcBef>
            </a:pPr>
            <a:r>
              <a:rPr sz="2050" spc="-10" dirty="0">
                <a:solidFill>
                  <a:srgbClr val="EFAC00"/>
                </a:solidFill>
                <a:latin typeface="Wingdings"/>
                <a:cs typeface="Wingdings"/>
              </a:rPr>
              <a:t></a:t>
            </a:r>
            <a:endParaRPr sz="2050">
              <a:latin typeface="Wingdings"/>
              <a:cs typeface="Wingdings"/>
            </a:endParaRPr>
          </a:p>
        </p:txBody>
      </p:sp>
      <p:sp>
        <p:nvSpPr>
          <p:cNvPr id="82" name="object 82"/>
          <p:cNvSpPr txBox="1"/>
          <p:nvPr/>
        </p:nvSpPr>
        <p:spPr>
          <a:xfrm>
            <a:off x="993139" y="4165600"/>
            <a:ext cx="7275830" cy="1061720"/>
          </a:xfrm>
          <a:prstGeom prst="rect">
            <a:avLst/>
          </a:prstGeom>
        </p:spPr>
        <p:txBody>
          <a:bodyPr vert="horz" wrap="square" lIns="0" tIns="165100" rIns="0" bIns="0" rtlCol="0">
            <a:spAutoFit/>
          </a:bodyPr>
          <a:lstStyle/>
          <a:p>
            <a:pPr marL="12700">
              <a:lnSpc>
                <a:spcPct val="100000"/>
              </a:lnSpc>
              <a:spcBef>
                <a:spcPts val="1300"/>
              </a:spcBef>
            </a:pPr>
            <a:r>
              <a:rPr sz="2400" spc="-5" dirty="0">
                <a:latin typeface="Arial"/>
                <a:cs typeface="Arial"/>
              </a:rPr>
              <a:t>Regulate the Acidity of</a:t>
            </a:r>
            <a:r>
              <a:rPr sz="2400" spc="20" dirty="0">
                <a:latin typeface="Arial"/>
                <a:cs typeface="Arial"/>
              </a:rPr>
              <a:t> </a:t>
            </a:r>
            <a:r>
              <a:rPr sz="2400" spc="-5" dirty="0">
                <a:latin typeface="Arial"/>
                <a:cs typeface="Arial"/>
              </a:rPr>
              <a:t>blood</a:t>
            </a:r>
            <a:endParaRPr sz="2400">
              <a:latin typeface="Arial"/>
              <a:cs typeface="Arial"/>
            </a:endParaRPr>
          </a:p>
          <a:p>
            <a:pPr marL="12700">
              <a:lnSpc>
                <a:spcPct val="100000"/>
              </a:lnSpc>
              <a:spcBef>
                <a:spcPts val="1200"/>
              </a:spcBef>
            </a:pPr>
            <a:r>
              <a:rPr sz="2400" spc="-10" dirty="0">
                <a:latin typeface="Arial"/>
                <a:cs typeface="Arial"/>
              </a:rPr>
              <a:t>25% </a:t>
            </a:r>
            <a:r>
              <a:rPr sz="2400" spc="-5" dirty="0">
                <a:latin typeface="Arial"/>
                <a:cs typeface="Arial"/>
              </a:rPr>
              <a:t>of the blood flows through </a:t>
            </a:r>
            <a:r>
              <a:rPr sz="2400" dirty="0">
                <a:latin typeface="Arial"/>
                <a:cs typeface="Arial"/>
              </a:rPr>
              <a:t>the </a:t>
            </a:r>
            <a:r>
              <a:rPr sz="2400" spc="-5" dirty="0">
                <a:latin typeface="Arial"/>
                <a:cs typeface="Arial"/>
              </a:rPr>
              <a:t>kidneys (1,2</a:t>
            </a:r>
            <a:r>
              <a:rPr sz="2400" spc="15" dirty="0">
                <a:latin typeface="Arial"/>
                <a:cs typeface="Arial"/>
              </a:rPr>
              <a:t> </a:t>
            </a:r>
            <a:r>
              <a:rPr sz="2400" spc="-5" dirty="0">
                <a:latin typeface="Arial"/>
                <a:cs typeface="Arial"/>
              </a:rPr>
              <a:t>l/min)</a:t>
            </a:r>
            <a:endParaRPr sz="2400">
              <a:latin typeface="Arial"/>
              <a:cs typeface="Arial"/>
            </a:endParaRPr>
          </a:p>
        </p:txBody>
      </p:sp>
    </p:spTree>
    <p:extLst>
      <p:ext uri="{BB962C8B-B14F-4D97-AF65-F5344CB8AC3E}">
        <p14:creationId xmlns:p14="http://schemas.microsoft.com/office/powerpoint/2010/main" val="364264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92739" y="950769"/>
            <a:ext cx="4798001" cy="4909705"/>
            <a:chOff x="152400" y="24129"/>
            <a:chExt cx="8991600" cy="6529070"/>
          </a:xfrm>
        </p:grpSpPr>
        <p:pic>
          <p:nvPicPr>
            <p:cNvPr id="3" name="object 3"/>
            <p:cNvPicPr/>
            <p:nvPr/>
          </p:nvPicPr>
          <p:blipFill>
            <a:blip r:embed="rId2" cstate="print"/>
            <a:stretch>
              <a:fillRect/>
            </a:stretch>
          </p:blipFill>
          <p:spPr>
            <a:xfrm>
              <a:off x="665480" y="24129"/>
              <a:ext cx="8478520" cy="1334770"/>
            </a:xfrm>
            <a:prstGeom prst="rect">
              <a:avLst/>
            </a:prstGeom>
          </p:spPr>
        </p:pic>
        <p:pic>
          <p:nvPicPr>
            <p:cNvPr id="4" name="object 4"/>
            <p:cNvPicPr/>
            <p:nvPr/>
          </p:nvPicPr>
          <p:blipFill>
            <a:blip r:embed="rId3" cstate="print"/>
            <a:stretch>
              <a:fillRect/>
            </a:stretch>
          </p:blipFill>
          <p:spPr>
            <a:xfrm>
              <a:off x="152400" y="1142999"/>
              <a:ext cx="8305800" cy="5410200"/>
            </a:xfrm>
            <a:prstGeom prst="rect">
              <a:avLst/>
            </a:prstGeom>
          </p:spPr>
        </p:pic>
      </p:grpSp>
      <p:sp>
        <p:nvSpPr>
          <p:cNvPr id="5" name="object 3">
            <a:extLst>
              <a:ext uri="{FF2B5EF4-FFF2-40B4-BE49-F238E27FC236}">
                <a16:creationId xmlns:a16="http://schemas.microsoft.com/office/drawing/2014/main" id="{FABA9CBD-D764-A218-2784-52BD59AA83AA}"/>
              </a:ext>
            </a:extLst>
          </p:cNvPr>
          <p:cNvSpPr txBox="1"/>
          <p:nvPr/>
        </p:nvSpPr>
        <p:spPr>
          <a:xfrm>
            <a:off x="47784" y="965053"/>
            <a:ext cx="4524217" cy="4764766"/>
          </a:xfrm>
          <a:prstGeom prst="rect">
            <a:avLst/>
          </a:prstGeom>
        </p:spPr>
        <p:txBody>
          <a:bodyPr vert="horz" wrap="square" lIns="0" tIns="9525" rIns="0" bIns="0" rtlCol="0">
            <a:spAutoFit/>
          </a:bodyPr>
          <a:lstStyle/>
          <a:p>
            <a:pPr marL="9525" marR="152400" algn="just" defTabSz="685800">
              <a:spcBef>
                <a:spcPts val="75"/>
              </a:spcBef>
            </a:pPr>
            <a:r>
              <a:rPr sz="1500" b="1" spc="-4" dirty="0">
                <a:solidFill>
                  <a:prstClr val="black"/>
                </a:solidFill>
                <a:latin typeface="Calibri" panose="020F0502020204030204"/>
                <a:cs typeface="Calibri"/>
              </a:rPr>
              <a:t>The</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renal</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veins are</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veins</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that</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drain</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kidney.</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They connect the </a:t>
            </a:r>
            <a:r>
              <a:rPr sz="1500" b="1" spc="-4" dirty="0">
                <a:solidFill>
                  <a:prstClr val="black"/>
                </a:solidFill>
                <a:latin typeface="Calibri" panose="020F0502020204030204"/>
                <a:cs typeface="Calibri"/>
              </a:rPr>
              <a:t>kidney</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to</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the </a:t>
            </a:r>
            <a:r>
              <a:rPr sz="1500" b="1" spc="-326"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inferior vena cava</a:t>
            </a:r>
            <a:endParaRPr sz="1500" b="1" dirty="0">
              <a:solidFill>
                <a:prstClr val="black"/>
              </a:solidFill>
              <a:latin typeface="Calibri" panose="020F0502020204030204"/>
              <a:cs typeface="Calibri"/>
            </a:endParaRPr>
          </a:p>
          <a:p>
            <a:pPr marL="9525" algn="just" defTabSz="685800"/>
            <a:r>
              <a:rPr b="1" u="heavy" spc="158" dirty="0">
                <a:solidFill>
                  <a:srgbClr val="FF0000"/>
                </a:solidFill>
                <a:uFill>
                  <a:solidFill>
                    <a:srgbClr val="FF0000"/>
                  </a:solidFill>
                </a:uFill>
                <a:latin typeface="Calibri" panose="020F0502020204030204"/>
                <a:cs typeface="Georgia"/>
              </a:rPr>
              <a:t>Renal</a:t>
            </a:r>
            <a:r>
              <a:rPr b="1" u="heavy" spc="127" dirty="0">
                <a:solidFill>
                  <a:srgbClr val="FF0000"/>
                </a:solidFill>
                <a:uFill>
                  <a:solidFill>
                    <a:srgbClr val="FF0000"/>
                  </a:solidFill>
                </a:uFill>
                <a:latin typeface="Calibri" panose="020F0502020204030204"/>
                <a:cs typeface="Georgia"/>
              </a:rPr>
              <a:t> </a:t>
            </a:r>
            <a:r>
              <a:rPr b="1" u="heavy" spc="131" dirty="0">
                <a:solidFill>
                  <a:srgbClr val="FF0000"/>
                </a:solidFill>
                <a:uFill>
                  <a:solidFill>
                    <a:srgbClr val="FF0000"/>
                  </a:solidFill>
                </a:uFill>
                <a:latin typeface="Calibri" panose="020F0502020204030204"/>
                <a:cs typeface="Georgia"/>
              </a:rPr>
              <a:t>Artery</a:t>
            </a:r>
            <a:endParaRPr b="1" dirty="0">
              <a:solidFill>
                <a:prstClr val="black"/>
              </a:solidFill>
              <a:latin typeface="Calibri" panose="020F0502020204030204"/>
              <a:cs typeface="Georgia"/>
            </a:endParaRPr>
          </a:p>
          <a:p>
            <a:pPr marL="9525" marR="3810" algn="just" defTabSz="685800"/>
            <a:r>
              <a:rPr sz="1500" b="1" spc="-4" dirty="0">
                <a:solidFill>
                  <a:prstClr val="black"/>
                </a:solidFill>
                <a:latin typeface="Calibri" panose="020F0502020204030204"/>
                <a:cs typeface="Calibri"/>
              </a:rPr>
              <a:t>The</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renal</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arteries</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normally</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arise</a:t>
            </a:r>
            <a:r>
              <a:rPr sz="1500" b="1" dirty="0">
                <a:solidFill>
                  <a:prstClr val="black"/>
                </a:solidFill>
                <a:latin typeface="Calibri" panose="020F0502020204030204"/>
                <a:cs typeface="Calibri"/>
              </a:rPr>
              <a:t> off</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the </a:t>
            </a:r>
            <a:r>
              <a:rPr sz="1500" b="1" spc="-4" dirty="0">
                <a:solidFill>
                  <a:prstClr val="black"/>
                </a:solidFill>
                <a:latin typeface="Calibri" panose="020F0502020204030204"/>
                <a:cs typeface="Calibri"/>
              </a:rPr>
              <a:t>abdominal</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aorta</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and</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supply</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the </a:t>
            </a:r>
            <a:r>
              <a:rPr sz="1500" b="1" spc="-4" dirty="0">
                <a:solidFill>
                  <a:prstClr val="black"/>
                </a:solidFill>
                <a:latin typeface="Calibri" panose="020F0502020204030204"/>
                <a:cs typeface="Calibri"/>
              </a:rPr>
              <a:t>kidneys </a:t>
            </a:r>
            <a:r>
              <a:rPr sz="1500" b="1" spc="-326" dirty="0">
                <a:solidFill>
                  <a:prstClr val="black"/>
                </a:solidFill>
                <a:latin typeface="Calibri" panose="020F0502020204030204"/>
                <a:cs typeface="Calibri"/>
              </a:rPr>
              <a:t> </a:t>
            </a:r>
            <a:r>
              <a:rPr sz="1500" b="1" spc="-4" dirty="0">
                <a:solidFill>
                  <a:prstClr val="black"/>
                </a:solidFill>
                <a:latin typeface="Calibri" panose="020F0502020204030204"/>
                <a:cs typeface="Calibri"/>
              </a:rPr>
              <a:t>with</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blood.</a:t>
            </a:r>
            <a:endParaRPr sz="1500" b="1" dirty="0">
              <a:solidFill>
                <a:prstClr val="black"/>
              </a:solidFill>
              <a:latin typeface="Calibri" panose="020F0502020204030204"/>
              <a:cs typeface="Calibri"/>
            </a:endParaRPr>
          </a:p>
          <a:p>
            <a:pPr marL="9525" algn="just" defTabSz="685800"/>
            <a:r>
              <a:rPr b="1" u="heavy" spc="105" dirty="0">
                <a:solidFill>
                  <a:srgbClr val="FF0000"/>
                </a:solidFill>
                <a:uFill>
                  <a:solidFill>
                    <a:srgbClr val="FF0000"/>
                  </a:solidFill>
                </a:uFill>
                <a:latin typeface="Calibri" panose="020F0502020204030204"/>
                <a:cs typeface="Georgia"/>
              </a:rPr>
              <a:t>Ureters</a:t>
            </a:r>
            <a:endParaRPr b="1" dirty="0">
              <a:solidFill>
                <a:prstClr val="black"/>
              </a:solidFill>
              <a:latin typeface="Calibri" panose="020F0502020204030204"/>
              <a:cs typeface="Georgia"/>
            </a:endParaRPr>
          </a:p>
          <a:p>
            <a:pPr marL="9525" algn="just" defTabSz="685800"/>
            <a:r>
              <a:rPr sz="1500" b="1" spc="-4" dirty="0">
                <a:solidFill>
                  <a:prstClr val="black"/>
                </a:solidFill>
                <a:latin typeface="Calibri" panose="020F0502020204030204"/>
                <a:cs typeface="Calibri"/>
              </a:rPr>
              <a:t>The</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Ureters</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are two</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tubes</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that</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drain</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urine</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from</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kidneys</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to the</a:t>
            </a:r>
            <a:r>
              <a:rPr sz="1500" b="1" spc="-4" dirty="0">
                <a:solidFill>
                  <a:prstClr val="black"/>
                </a:solidFill>
                <a:latin typeface="Calibri" panose="020F0502020204030204"/>
                <a:cs typeface="Calibri"/>
              </a:rPr>
              <a:t> bladder</a:t>
            </a:r>
            <a:endParaRPr sz="1500" b="1" dirty="0">
              <a:solidFill>
                <a:prstClr val="black"/>
              </a:solidFill>
              <a:latin typeface="Calibri" panose="020F0502020204030204"/>
              <a:cs typeface="Calibri"/>
            </a:endParaRPr>
          </a:p>
          <a:p>
            <a:pPr marL="9525" algn="just" defTabSz="685800">
              <a:spcBef>
                <a:spcPts val="8"/>
              </a:spcBef>
            </a:pPr>
            <a:r>
              <a:rPr b="1" u="heavy" spc="116" dirty="0">
                <a:solidFill>
                  <a:srgbClr val="FF0000"/>
                </a:solidFill>
                <a:uFill>
                  <a:solidFill>
                    <a:srgbClr val="FF0000"/>
                  </a:solidFill>
                </a:uFill>
                <a:latin typeface="Calibri" panose="020F0502020204030204"/>
                <a:cs typeface="Georgia"/>
              </a:rPr>
              <a:t>Nephrons</a:t>
            </a:r>
            <a:endParaRPr b="1" dirty="0">
              <a:solidFill>
                <a:prstClr val="black"/>
              </a:solidFill>
              <a:latin typeface="Calibri" panose="020F0502020204030204"/>
              <a:cs typeface="Georgia"/>
            </a:endParaRPr>
          </a:p>
          <a:p>
            <a:pPr marL="9525" marR="112871" algn="just" defTabSz="685800"/>
            <a:r>
              <a:rPr sz="1500" b="1" dirty="0">
                <a:solidFill>
                  <a:prstClr val="black"/>
                </a:solidFill>
                <a:latin typeface="Calibri" panose="020F0502020204030204"/>
                <a:cs typeface="Calibri"/>
              </a:rPr>
              <a:t>A</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nephron</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the </a:t>
            </a:r>
            <a:r>
              <a:rPr sz="1500" b="1" spc="-4" dirty="0">
                <a:solidFill>
                  <a:prstClr val="black"/>
                </a:solidFill>
                <a:latin typeface="Calibri" panose="020F0502020204030204"/>
                <a:cs typeface="Calibri"/>
              </a:rPr>
              <a:t>basic</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structural</a:t>
            </a:r>
            <a:r>
              <a:rPr sz="1500" b="1" dirty="0">
                <a:solidFill>
                  <a:prstClr val="black"/>
                </a:solidFill>
                <a:latin typeface="Calibri" panose="020F0502020204030204"/>
                <a:cs typeface="Calibri"/>
              </a:rPr>
              <a:t> and</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functional</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unit</a:t>
            </a:r>
            <a:r>
              <a:rPr sz="1500" b="1" dirty="0">
                <a:solidFill>
                  <a:prstClr val="black"/>
                </a:solidFill>
                <a:latin typeface="Calibri" panose="020F0502020204030204"/>
                <a:cs typeface="Calibri"/>
              </a:rPr>
              <a:t> of</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8" dirty="0">
                <a:solidFill>
                  <a:prstClr val="black"/>
                </a:solidFill>
                <a:latin typeface="Calibri" panose="020F0502020204030204"/>
                <a:cs typeface="Calibri"/>
              </a:rPr>
              <a:t> kidney.</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There</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are </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about</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a </a:t>
            </a:r>
            <a:r>
              <a:rPr sz="1500" b="1" spc="-4" dirty="0">
                <a:solidFill>
                  <a:prstClr val="black"/>
                </a:solidFill>
                <a:latin typeface="Calibri" panose="020F0502020204030204"/>
                <a:cs typeface="Calibri"/>
              </a:rPr>
              <a:t>million</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nephrons</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in</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each</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kidney</a:t>
            </a:r>
            <a:r>
              <a:rPr sz="1350" b="1" spc="4" dirty="0">
                <a:solidFill>
                  <a:prstClr val="black"/>
                </a:solidFill>
                <a:latin typeface="Calibri" panose="020F0502020204030204"/>
                <a:cs typeface="Calibri"/>
              </a:rPr>
              <a:t>.</a:t>
            </a:r>
            <a:r>
              <a:rPr sz="135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Its</a:t>
            </a:r>
            <a:r>
              <a:rPr sz="1500" b="1" dirty="0">
                <a:solidFill>
                  <a:prstClr val="black"/>
                </a:solidFill>
                <a:latin typeface="Calibri" panose="020F0502020204030204"/>
                <a:cs typeface="Calibri"/>
              </a:rPr>
              <a:t> chief</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function</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is</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to</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regulate</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water </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and</a:t>
            </a:r>
            <a:r>
              <a:rPr sz="1500" b="1" spc="11" dirty="0">
                <a:solidFill>
                  <a:prstClr val="black"/>
                </a:solidFill>
                <a:latin typeface="Calibri" panose="020F0502020204030204"/>
                <a:cs typeface="Calibri"/>
              </a:rPr>
              <a:t> </a:t>
            </a:r>
            <a:r>
              <a:rPr sz="1500" b="1" dirty="0">
                <a:solidFill>
                  <a:prstClr val="black"/>
                </a:solidFill>
                <a:latin typeface="Calibri" panose="020F0502020204030204"/>
                <a:cs typeface="Calibri"/>
              </a:rPr>
              <a:t>soluble</a:t>
            </a:r>
            <a:r>
              <a:rPr sz="1500" b="1" spc="-4" dirty="0">
                <a:solidFill>
                  <a:prstClr val="black"/>
                </a:solidFill>
                <a:latin typeface="Calibri" panose="020F0502020204030204"/>
                <a:cs typeface="Calibri"/>
              </a:rPr>
              <a:t> substances</a:t>
            </a:r>
            <a:r>
              <a:rPr sz="1500" b="1" spc="19" dirty="0">
                <a:solidFill>
                  <a:prstClr val="black"/>
                </a:solidFill>
                <a:latin typeface="Calibri" panose="020F0502020204030204"/>
                <a:cs typeface="Calibri"/>
              </a:rPr>
              <a:t> </a:t>
            </a:r>
            <a:r>
              <a:rPr sz="1500" b="1" dirty="0">
                <a:solidFill>
                  <a:prstClr val="black"/>
                </a:solidFill>
                <a:latin typeface="Calibri" panose="020F0502020204030204"/>
                <a:cs typeface="Calibri"/>
              </a:rPr>
              <a:t>by</a:t>
            </a:r>
            <a:r>
              <a:rPr sz="1500" b="1" spc="-4" dirty="0">
                <a:solidFill>
                  <a:prstClr val="black"/>
                </a:solidFill>
                <a:latin typeface="Calibri" panose="020F0502020204030204"/>
                <a:cs typeface="Calibri"/>
              </a:rPr>
              <a:t> filtering</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blood,</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reabsorbing</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what</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needed</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and </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excreting</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rest</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as</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urine.</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Nephrons</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eliminate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wastes</a:t>
            </a:r>
            <a:r>
              <a:rPr sz="1500" b="1" spc="11" dirty="0">
                <a:solidFill>
                  <a:prstClr val="black"/>
                </a:solidFill>
                <a:latin typeface="Calibri" panose="020F0502020204030204"/>
                <a:cs typeface="Calibri"/>
              </a:rPr>
              <a:t> </a:t>
            </a:r>
            <a:r>
              <a:rPr sz="1500" b="1" dirty="0">
                <a:solidFill>
                  <a:prstClr val="black"/>
                </a:solidFill>
                <a:latin typeface="Calibri" panose="020F0502020204030204"/>
                <a:cs typeface="Calibri"/>
              </a:rPr>
              <a:t>from</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body,</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regulate </a:t>
            </a:r>
            <a:r>
              <a:rPr sz="1500" b="1" spc="-330" dirty="0">
                <a:solidFill>
                  <a:prstClr val="black"/>
                </a:solidFill>
                <a:latin typeface="Calibri" panose="020F0502020204030204"/>
                <a:cs typeface="Calibri"/>
              </a:rPr>
              <a:t> </a:t>
            </a:r>
            <a:r>
              <a:rPr sz="1500" b="1" spc="-4" dirty="0">
                <a:solidFill>
                  <a:prstClr val="black"/>
                </a:solidFill>
                <a:latin typeface="Calibri" panose="020F0502020204030204"/>
                <a:cs typeface="Calibri"/>
              </a:rPr>
              <a:t>blood</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volume</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and</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pressure,</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control</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levels</a:t>
            </a:r>
            <a:r>
              <a:rPr sz="1500" b="1" spc="11" dirty="0">
                <a:solidFill>
                  <a:prstClr val="black"/>
                </a:solidFill>
                <a:latin typeface="Calibri" panose="020F0502020204030204"/>
                <a:cs typeface="Calibri"/>
              </a:rPr>
              <a:t> </a:t>
            </a:r>
            <a:r>
              <a:rPr sz="1500" b="1" dirty="0">
                <a:solidFill>
                  <a:prstClr val="black"/>
                </a:solidFill>
                <a:latin typeface="Calibri" panose="020F0502020204030204"/>
                <a:cs typeface="Calibri"/>
              </a:rPr>
              <a:t>of</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electrolytes</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and</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metabolites,</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and </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regulate</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blood</a:t>
            </a:r>
            <a:r>
              <a:rPr sz="1500" b="1" dirty="0">
                <a:solidFill>
                  <a:prstClr val="black"/>
                </a:solidFill>
                <a:latin typeface="Calibri" panose="020F0502020204030204"/>
                <a:cs typeface="Calibri"/>
              </a:rPr>
              <a:t> pH</a:t>
            </a:r>
          </a:p>
          <a:p>
            <a:pPr marL="9525" algn="just" defTabSz="685800"/>
            <a:r>
              <a:rPr b="1" u="heavy" spc="124" dirty="0">
                <a:solidFill>
                  <a:srgbClr val="FF0000"/>
                </a:solidFill>
                <a:uFill>
                  <a:solidFill>
                    <a:srgbClr val="FF0000"/>
                  </a:solidFill>
                </a:uFill>
                <a:latin typeface="Calibri" panose="020F0502020204030204"/>
                <a:cs typeface="Georgia"/>
              </a:rPr>
              <a:t>Glomerulus</a:t>
            </a:r>
            <a:endParaRPr b="1" dirty="0">
              <a:solidFill>
                <a:prstClr val="black"/>
              </a:solidFill>
              <a:latin typeface="Calibri" panose="020F0502020204030204"/>
              <a:cs typeface="Georgia"/>
            </a:endParaRPr>
          </a:p>
          <a:p>
            <a:pPr marL="9525" marR="26670" algn="just" defTabSz="685800"/>
            <a:r>
              <a:rPr sz="1350" b="1" spc="-4" dirty="0">
                <a:solidFill>
                  <a:prstClr val="black"/>
                </a:solidFill>
                <a:latin typeface="Calibri" panose="020F0502020204030204"/>
                <a:cs typeface="Calibri"/>
              </a:rPr>
              <a:t>The</a:t>
            </a:r>
            <a:r>
              <a:rPr sz="1350" b="1" dirty="0">
                <a:solidFill>
                  <a:prstClr val="black"/>
                </a:solidFill>
                <a:latin typeface="Calibri" panose="020F0502020204030204"/>
                <a:cs typeface="Calibri"/>
              </a:rPr>
              <a:t> </a:t>
            </a:r>
            <a:r>
              <a:rPr sz="1350" b="1" spc="-4" dirty="0">
                <a:solidFill>
                  <a:prstClr val="black"/>
                </a:solidFill>
                <a:latin typeface="Calibri" panose="020F0502020204030204"/>
                <a:cs typeface="Calibri"/>
              </a:rPr>
              <a:t>glomerulus</a:t>
            </a:r>
            <a:r>
              <a:rPr sz="1350" b="1" spc="8" dirty="0">
                <a:solidFill>
                  <a:prstClr val="black"/>
                </a:solidFill>
                <a:latin typeface="Calibri" panose="020F0502020204030204"/>
                <a:cs typeface="Calibri"/>
              </a:rPr>
              <a:t> </a:t>
            </a:r>
            <a:r>
              <a:rPr sz="1350" b="1" spc="-4" dirty="0">
                <a:solidFill>
                  <a:prstClr val="black"/>
                </a:solidFill>
                <a:latin typeface="Calibri" panose="020F0502020204030204"/>
                <a:cs typeface="Calibri"/>
              </a:rPr>
              <a:t>is</a:t>
            </a:r>
            <a:r>
              <a:rPr sz="1350" b="1" spc="4" dirty="0">
                <a:solidFill>
                  <a:prstClr val="black"/>
                </a:solidFill>
                <a:latin typeface="Calibri" panose="020F0502020204030204"/>
                <a:cs typeface="Calibri"/>
              </a:rPr>
              <a:t> </a:t>
            </a:r>
            <a:r>
              <a:rPr sz="1350" b="1" dirty="0">
                <a:solidFill>
                  <a:prstClr val="black"/>
                </a:solidFill>
                <a:latin typeface="Calibri" panose="020F0502020204030204"/>
                <a:cs typeface="Calibri"/>
              </a:rPr>
              <a:t>a </a:t>
            </a:r>
            <a:r>
              <a:rPr sz="1350" b="1" spc="-4" dirty="0">
                <a:solidFill>
                  <a:prstClr val="black"/>
                </a:solidFill>
                <a:latin typeface="Calibri" panose="020F0502020204030204"/>
                <a:cs typeface="Calibri"/>
              </a:rPr>
              <a:t>capillary tuft</a:t>
            </a:r>
            <a:r>
              <a:rPr sz="1350" b="1" dirty="0">
                <a:solidFill>
                  <a:prstClr val="black"/>
                </a:solidFill>
                <a:latin typeface="Calibri" panose="020F0502020204030204"/>
                <a:cs typeface="Calibri"/>
              </a:rPr>
              <a:t> </a:t>
            </a:r>
            <a:r>
              <a:rPr sz="1350" b="1" spc="-4" dirty="0">
                <a:solidFill>
                  <a:prstClr val="black"/>
                </a:solidFill>
                <a:latin typeface="Calibri" panose="020F0502020204030204"/>
                <a:cs typeface="Calibri"/>
              </a:rPr>
              <a:t>that receives</a:t>
            </a:r>
            <a:r>
              <a:rPr sz="1350" b="1" spc="8" dirty="0">
                <a:solidFill>
                  <a:prstClr val="black"/>
                </a:solidFill>
                <a:latin typeface="Calibri" panose="020F0502020204030204"/>
                <a:cs typeface="Calibri"/>
              </a:rPr>
              <a:t> </a:t>
            </a:r>
            <a:r>
              <a:rPr sz="1350" b="1" spc="-4" dirty="0">
                <a:solidFill>
                  <a:prstClr val="black"/>
                </a:solidFill>
                <a:latin typeface="Calibri" panose="020F0502020204030204"/>
                <a:cs typeface="Calibri"/>
              </a:rPr>
              <a:t>its blood</a:t>
            </a:r>
            <a:r>
              <a:rPr sz="1350" b="1" spc="4" dirty="0">
                <a:solidFill>
                  <a:prstClr val="black"/>
                </a:solidFill>
                <a:latin typeface="Calibri" panose="020F0502020204030204"/>
                <a:cs typeface="Calibri"/>
              </a:rPr>
              <a:t> </a:t>
            </a:r>
            <a:r>
              <a:rPr sz="1350" b="1" spc="-4" dirty="0">
                <a:solidFill>
                  <a:prstClr val="black"/>
                </a:solidFill>
                <a:latin typeface="Calibri" panose="020F0502020204030204"/>
                <a:cs typeface="Calibri"/>
              </a:rPr>
              <a:t>supply from</a:t>
            </a:r>
            <a:r>
              <a:rPr sz="1350" b="1" spc="4" dirty="0">
                <a:solidFill>
                  <a:prstClr val="black"/>
                </a:solidFill>
                <a:latin typeface="Calibri" panose="020F0502020204030204"/>
                <a:cs typeface="Calibri"/>
              </a:rPr>
              <a:t> </a:t>
            </a:r>
            <a:r>
              <a:rPr sz="1350" b="1" spc="-4" dirty="0">
                <a:solidFill>
                  <a:prstClr val="black"/>
                </a:solidFill>
                <a:latin typeface="Calibri" panose="020F0502020204030204"/>
                <a:cs typeface="Calibri"/>
              </a:rPr>
              <a:t>an</a:t>
            </a:r>
            <a:r>
              <a:rPr sz="1350" b="1" dirty="0">
                <a:solidFill>
                  <a:prstClr val="black"/>
                </a:solidFill>
                <a:latin typeface="Calibri" panose="020F0502020204030204"/>
                <a:cs typeface="Calibri"/>
              </a:rPr>
              <a:t> </a:t>
            </a:r>
            <a:r>
              <a:rPr sz="1350" b="1" spc="-4" dirty="0">
                <a:solidFill>
                  <a:prstClr val="black"/>
                </a:solidFill>
                <a:latin typeface="Calibri" panose="020F0502020204030204"/>
                <a:cs typeface="Calibri"/>
              </a:rPr>
              <a:t>afferent</a:t>
            </a:r>
            <a:r>
              <a:rPr sz="1350" b="1" spc="-8" dirty="0">
                <a:solidFill>
                  <a:prstClr val="black"/>
                </a:solidFill>
                <a:latin typeface="Calibri" panose="020F0502020204030204"/>
                <a:cs typeface="Calibri"/>
              </a:rPr>
              <a:t> </a:t>
            </a:r>
            <a:r>
              <a:rPr sz="1350" b="1" spc="-4" dirty="0">
                <a:solidFill>
                  <a:prstClr val="black"/>
                </a:solidFill>
                <a:latin typeface="Calibri" panose="020F0502020204030204"/>
                <a:cs typeface="Calibri"/>
              </a:rPr>
              <a:t>arteriole</a:t>
            </a:r>
            <a:r>
              <a:rPr sz="1350" b="1" dirty="0">
                <a:solidFill>
                  <a:prstClr val="black"/>
                </a:solidFill>
                <a:latin typeface="Calibri" panose="020F0502020204030204"/>
                <a:cs typeface="Calibri"/>
              </a:rPr>
              <a:t> </a:t>
            </a:r>
            <a:r>
              <a:rPr sz="1350" b="1" spc="-4" dirty="0">
                <a:solidFill>
                  <a:prstClr val="black"/>
                </a:solidFill>
                <a:latin typeface="Calibri" panose="020F0502020204030204"/>
                <a:cs typeface="Calibri"/>
              </a:rPr>
              <a:t>of </a:t>
            </a:r>
            <a:r>
              <a:rPr sz="1350" b="1" spc="-293" dirty="0">
                <a:solidFill>
                  <a:prstClr val="black"/>
                </a:solidFill>
                <a:latin typeface="Calibri" panose="020F0502020204030204"/>
                <a:cs typeface="Calibri"/>
              </a:rPr>
              <a:t> </a:t>
            </a:r>
            <a:r>
              <a:rPr sz="1350" b="1" spc="-4" dirty="0">
                <a:solidFill>
                  <a:prstClr val="black"/>
                </a:solidFill>
                <a:latin typeface="Calibri" panose="020F0502020204030204"/>
                <a:cs typeface="Calibri"/>
              </a:rPr>
              <a:t>the</a:t>
            </a:r>
            <a:r>
              <a:rPr sz="1350" b="1" dirty="0">
                <a:solidFill>
                  <a:prstClr val="black"/>
                </a:solidFill>
                <a:latin typeface="Calibri" panose="020F0502020204030204"/>
                <a:cs typeface="Calibri"/>
              </a:rPr>
              <a:t> </a:t>
            </a:r>
            <a:r>
              <a:rPr sz="1350" b="1" spc="-4" dirty="0">
                <a:solidFill>
                  <a:prstClr val="black"/>
                </a:solidFill>
                <a:latin typeface="Calibri" panose="020F0502020204030204"/>
                <a:cs typeface="Calibri"/>
              </a:rPr>
              <a:t>renal</a:t>
            </a:r>
            <a:r>
              <a:rPr sz="1350" b="1" spc="-8" dirty="0">
                <a:solidFill>
                  <a:prstClr val="black"/>
                </a:solidFill>
                <a:latin typeface="Calibri" panose="020F0502020204030204"/>
                <a:cs typeface="Calibri"/>
              </a:rPr>
              <a:t> </a:t>
            </a:r>
            <a:r>
              <a:rPr sz="1350" b="1" spc="-4" dirty="0">
                <a:solidFill>
                  <a:prstClr val="black"/>
                </a:solidFill>
                <a:latin typeface="Calibri" panose="020F0502020204030204"/>
                <a:cs typeface="Calibri"/>
              </a:rPr>
              <a:t>circulation.</a:t>
            </a:r>
            <a:endParaRPr sz="1350" b="1" dirty="0">
              <a:solidFill>
                <a:prstClr val="black"/>
              </a:solidFill>
              <a:latin typeface="Calibri" panose="020F0502020204030204"/>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9703" y="770928"/>
            <a:ext cx="5272434" cy="517449"/>
          </a:xfrm>
          <a:prstGeom prst="rect">
            <a:avLst/>
          </a:prstGeom>
        </p:spPr>
        <p:txBody>
          <a:bodyPr vert="horz" wrap="square" lIns="0" tIns="9525" rIns="0" bIns="0" rtlCol="0" anchor="ctr">
            <a:spAutoFit/>
          </a:bodyPr>
          <a:lstStyle/>
          <a:p>
            <a:pPr marL="9525">
              <a:lnSpc>
                <a:spcPct val="100000"/>
              </a:lnSpc>
              <a:spcBef>
                <a:spcPts val="75"/>
              </a:spcBef>
            </a:pPr>
            <a:r>
              <a:rPr spc="124" dirty="0"/>
              <a:t>Afferent/Efferent</a:t>
            </a:r>
            <a:r>
              <a:rPr spc="139" dirty="0"/>
              <a:t> </a:t>
            </a:r>
            <a:r>
              <a:rPr spc="127" dirty="0"/>
              <a:t>Arterioles</a:t>
            </a:r>
          </a:p>
        </p:txBody>
      </p:sp>
      <p:sp>
        <p:nvSpPr>
          <p:cNvPr id="3" name="object 3"/>
          <p:cNvSpPr txBox="1"/>
          <p:nvPr/>
        </p:nvSpPr>
        <p:spPr>
          <a:xfrm>
            <a:off x="15585" y="1157287"/>
            <a:ext cx="9055678" cy="4164602"/>
          </a:xfrm>
          <a:prstGeom prst="rect">
            <a:avLst/>
          </a:prstGeom>
        </p:spPr>
        <p:txBody>
          <a:bodyPr vert="horz" wrap="square" lIns="0" tIns="9525" rIns="0" bIns="0" rtlCol="0">
            <a:spAutoFit/>
          </a:bodyPr>
          <a:lstStyle/>
          <a:p>
            <a:pPr marL="9525" algn="just" defTabSz="685800">
              <a:spcBef>
                <a:spcPts val="75"/>
              </a:spcBef>
            </a:pPr>
            <a:r>
              <a:rPr sz="1500" b="1" spc="-4"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afferent</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arteriole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supplies blood</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to</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glomerulus.</a:t>
            </a:r>
            <a:endParaRPr sz="1500" b="1" dirty="0">
              <a:solidFill>
                <a:prstClr val="black"/>
              </a:solidFill>
              <a:latin typeface="Calibri" panose="020F0502020204030204"/>
              <a:cs typeface="Calibri"/>
            </a:endParaRPr>
          </a:p>
          <a:p>
            <a:pPr marL="9525" algn="just" defTabSz="685800"/>
            <a:r>
              <a:rPr b="1" u="heavy" spc="158" dirty="0">
                <a:solidFill>
                  <a:srgbClr val="FF0000"/>
                </a:solidFill>
                <a:uFill>
                  <a:solidFill>
                    <a:srgbClr val="FF0000"/>
                  </a:solidFill>
                </a:uFill>
                <a:latin typeface="Calibri" panose="020F0502020204030204"/>
                <a:cs typeface="Georgia"/>
              </a:rPr>
              <a:t>Renal</a:t>
            </a:r>
            <a:r>
              <a:rPr b="1" u="heavy" spc="150" dirty="0">
                <a:solidFill>
                  <a:srgbClr val="FF0000"/>
                </a:solidFill>
                <a:uFill>
                  <a:solidFill>
                    <a:srgbClr val="FF0000"/>
                  </a:solidFill>
                </a:uFill>
                <a:latin typeface="Calibri" panose="020F0502020204030204"/>
                <a:cs typeface="Georgia"/>
              </a:rPr>
              <a:t> </a:t>
            </a:r>
            <a:r>
              <a:rPr b="1" u="heavy" spc="105" dirty="0">
                <a:solidFill>
                  <a:srgbClr val="FF0000"/>
                </a:solidFill>
                <a:uFill>
                  <a:solidFill>
                    <a:srgbClr val="FF0000"/>
                  </a:solidFill>
                </a:uFill>
                <a:latin typeface="Calibri" panose="020F0502020204030204"/>
                <a:cs typeface="Georgia"/>
              </a:rPr>
              <a:t>capsule</a:t>
            </a:r>
            <a:r>
              <a:rPr b="1" u="heavy" spc="146" dirty="0">
                <a:solidFill>
                  <a:srgbClr val="FF0000"/>
                </a:solidFill>
                <a:uFill>
                  <a:solidFill>
                    <a:srgbClr val="FF0000"/>
                  </a:solidFill>
                </a:uFill>
                <a:latin typeface="Calibri" panose="020F0502020204030204"/>
                <a:cs typeface="Georgia"/>
              </a:rPr>
              <a:t> </a:t>
            </a:r>
            <a:r>
              <a:rPr b="1" u="heavy" spc="-41" dirty="0">
                <a:solidFill>
                  <a:srgbClr val="FF0000"/>
                </a:solidFill>
                <a:uFill>
                  <a:solidFill>
                    <a:srgbClr val="FF0000"/>
                  </a:solidFill>
                </a:uFill>
                <a:latin typeface="Calibri" panose="020F0502020204030204"/>
                <a:cs typeface="Georgia"/>
              </a:rPr>
              <a:t>(</a:t>
            </a:r>
            <a:r>
              <a:rPr b="1" u="heavy" spc="158" dirty="0">
                <a:solidFill>
                  <a:srgbClr val="FF0000"/>
                </a:solidFill>
                <a:uFill>
                  <a:solidFill>
                    <a:srgbClr val="FF0000"/>
                  </a:solidFill>
                </a:uFill>
                <a:latin typeface="Calibri" panose="020F0502020204030204"/>
                <a:cs typeface="Georgia"/>
              </a:rPr>
              <a:t> </a:t>
            </a:r>
            <a:r>
              <a:rPr b="1" u="heavy" spc="161" dirty="0">
                <a:solidFill>
                  <a:srgbClr val="FF0000"/>
                </a:solidFill>
                <a:uFill>
                  <a:solidFill>
                    <a:srgbClr val="FF0000"/>
                  </a:solidFill>
                </a:uFill>
                <a:latin typeface="Calibri" panose="020F0502020204030204"/>
                <a:cs typeface="Georgia"/>
              </a:rPr>
              <a:t>Bowman’s</a:t>
            </a:r>
            <a:r>
              <a:rPr b="1" u="heavy" spc="150" dirty="0">
                <a:solidFill>
                  <a:srgbClr val="FF0000"/>
                </a:solidFill>
                <a:uFill>
                  <a:solidFill>
                    <a:srgbClr val="FF0000"/>
                  </a:solidFill>
                </a:uFill>
                <a:latin typeface="Calibri" panose="020F0502020204030204"/>
                <a:cs typeface="Georgia"/>
              </a:rPr>
              <a:t> </a:t>
            </a:r>
            <a:r>
              <a:rPr b="1" u="heavy" spc="86" dirty="0">
                <a:solidFill>
                  <a:srgbClr val="FF0000"/>
                </a:solidFill>
                <a:uFill>
                  <a:solidFill>
                    <a:srgbClr val="FF0000"/>
                  </a:solidFill>
                </a:uFill>
                <a:latin typeface="Calibri" panose="020F0502020204030204"/>
                <a:cs typeface="Georgia"/>
              </a:rPr>
              <a:t>capsule)</a:t>
            </a:r>
            <a:endParaRPr b="1" dirty="0">
              <a:solidFill>
                <a:prstClr val="black"/>
              </a:solidFill>
              <a:latin typeface="Calibri" panose="020F0502020204030204"/>
              <a:cs typeface="Georgia"/>
            </a:endParaRPr>
          </a:p>
          <a:p>
            <a:pPr marL="9525" marR="13335" algn="just" defTabSz="685800"/>
            <a:r>
              <a:rPr sz="1500" b="1" spc="-4" dirty="0">
                <a:solidFill>
                  <a:prstClr val="black"/>
                </a:solidFill>
                <a:latin typeface="Calibri" panose="020F0502020204030204"/>
                <a:cs typeface="Calibri"/>
              </a:rPr>
              <a:t>The</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glomerulus</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enclosed</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by</a:t>
            </a:r>
            <a:r>
              <a:rPr sz="1500" b="1" spc="11" dirty="0">
                <a:solidFill>
                  <a:prstClr val="black"/>
                </a:solidFill>
                <a:latin typeface="Calibri" panose="020F0502020204030204"/>
                <a:cs typeface="Calibri"/>
              </a:rPr>
              <a:t> </a:t>
            </a:r>
            <a:r>
              <a:rPr sz="1500" b="1" dirty="0">
                <a:solidFill>
                  <a:prstClr val="black"/>
                </a:solidFill>
                <a:latin typeface="Calibri" panose="020F0502020204030204"/>
                <a:cs typeface="Calibri"/>
              </a:rPr>
              <a:t>the</a:t>
            </a:r>
            <a:r>
              <a:rPr sz="1500" b="1" spc="3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renal</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capsule</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(or</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Bowman’s</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capsule)-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first </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part</a:t>
            </a:r>
            <a:r>
              <a:rPr sz="1500" b="1" dirty="0">
                <a:solidFill>
                  <a:prstClr val="black"/>
                </a:solidFill>
                <a:latin typeface="Calibri" panose="020F0502020204030204"/>
                <a:cs typeface="Calibri"/>
              </a:rPr>
              <a:t> of</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nephron.</a:t>
            </a:r>
            <a:r>
              <a:rPr sz="1500" b="1" spc="23"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arteriole</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leading</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into</a:t>
            </a:r>
            <a:r>
              <a:rPr sz="1500" b="1" dirty="0">
                <a:solidFill>
                  <a:prstClr val="black"/>
                </a:solidFill>
                <a:latin typeface="Calibri" panose="020F0502020204030204"/>
                <a:cs typeface="Calibri"/>
              </a:rPr>
              <a:t> the </a:t>
            </a:r>
            <a:r>
              <a:rPr sz="1500" b="1" spc="-4" dirty="0">
                <a:solidFill>
                  <a:prstClr val="black"/>
                </a:solidFill>
                <a:latin typeface="Calibri" panose="020F0502020204030204"/>
                <a:cs typeface="Calibri"/>
              </a:rPr>
              <a:t>glomerulus</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wider</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than</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 </a:t>
            </a:r>
            <a:r>
              <a:rPr sz="1500" b="1" dirty="0">
                <a:solidFill>
                  <a:prstClr val="black"/>
                </a:solidFill>
                <a:latin typeface="Calibri" panose="020F0502020204030204"/>
                <a:cs typeface="Calibri"/>
              </a:rPr>
              <a:t> one </a:t>
            </a:r>
            <a:r>
              <a:rPr sz="1500" b="1" spc="-4" dirty="0">
                <a:solidFill>
                  <a:prstClr val="black"/>
                </a:solidFill>
                <a:latin typeface="Calibri" panose="020F0502020204030204"/>
                <a:cs typeface="Calibri"/>
              </a:rPr>
              <a:t>leading</a:t>
            </a:r>
            <a:r>
              <a:rPr sz="1500" b="1" dirty="0">
                <a:solidFill>
                  <a:prstClr val="black"/>
                </a:solidFill>
                <a:latin typeface="Calibri" panose="020F0502020204030204"/>
                <a:cs typeface="Calibri"/>
              </a:rPr>
              <a:t> out,</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so</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there</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 high</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blood</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pressure</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in</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the </a:t>
            </a:r>
            <a:r>
              <a:rPr sz="1500" b="1" spc="-4" dirty="0">
                <a:solidFill>
                  <a:prstClr val="black"/>
                </a:solidFill>
                <a:latin typeface="Calibri" panose="020F0502020204030204"/>
                <a:cs typeface="Calibri"/>
              </a:rPr>
              <a:t>capillaries</a:t>
            </a:r>
            <a:r>
              <a:rPr sz="1500" b="1" dirty="0">
                <a:solidFill>
                  <a:prstClr val="black"/>
                </a:solidFill>
                <a:latin typeface="Calibri" panose="020F0502020204030204"/>
                <a:cs typeface="Calibri"/>
              </a:rPr>
              <a:t> of</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glomerulus </a:t>
            </a:r>
            <a:r>
              <a:rPr sz="1500" b="1" spc="-326" dirty="0">
                <a:solidFill>
                  <a:prstClr val="black"/>
                </a:solidFill>
                <a:latin typeface="Calibri" panose="020F0502020204030204"/>
                <a:cs typeface="Calibri"/>
              </a:rPr>
              <a:t> </a:t>
            </a:r>
            <a:r>
              <a:rPr sz="1500" b="1" dirty="0">
                <a:solidFill>
                  <a:prstClr val="black"/>
                </a:solidFill>
                <a:latin typeface="Calibri" panose="020F0502020204030204"/>
                <a:cs typeface="Calibri"/>
              </a:rPr>
              <a:t>and</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cause</a:t>
            </a:r>
            <a:r>
              <a:rPr sz="1500" b="1" spc="15" dirty="0">
                <a:solidFill>
                  <a:prstClr val="black"/>
                </a:solidFill>
                <a:latin typeface="Calibri" panose="020F0502020204030204"/>
                <a:cs typeface="Calibri"/>
              </a:rPr>
              <a:t> </a:t>
            </a:r>
            <a:r>
              <a:rPr sz="1500" b="1" spc="-4" dirty="0">
                <a:solidFill>
                  <a:prstClr val="black"/>
                </a:solidFill>
                <a:latin typeface="Calibri" panose="020F0502020204030204"/>
                <a:cs typeface="Calibri"/>
              </a:rPr>
              <a:t>ultra filtration</a:t>
            </a:r>
            <a:r>
              <a:rPr sz="1500" b="1" spc="11" dirty="0">
                <a:solidFill>
                  <a:prstClr val="black"/>
                </a:solidFill>
                <a:latin typeface="Calibri" panose="020F0502020204030204"/>
                <a:cs typeface="Calibri"/>
              </a:rPr>
              <a:t> </a:t>
            </a:r>
            <a:r>
              <a:rPr sz="1500" b="1" dirty="0">
                <a:solidFill>
                  <a:prstClr val="black"/>
                </a:solidFill>
                <a:latin typeface="Calibri" panose="020F0502020204030204"/>
                <a:cs typeface="Calibri"/>
              </a:rPr>
              <a:t>of</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blood.</a:t>
            </a:r>
            <a:endParaRPr sz="1500" b="1" dirty="0">
              <a:solidFill>
                <a:prstClr val="black"/>
              </a:solidFill>
              <a:latin typeface="Calibri" panose="020F0502020204030204"/>
              <a:cs typeface="Calibri"/>
            </a:endParaRPr>
          </a:p>
          <a:p>
            <a:pPr marL="9525" algn="just" defTabSz="685800"/>
            <a:r>
              <a:rPr b="1" u="heavy" spc="161" dirty="0">
                <a:solidFill>
                  <a:srgbClr val="FF0000"/>
                </a:solidFill>
                <a:uFill>
                  <a:solidFill>
                    <a:srgbClr val="FF0000"/>
                  </a:solidFill>
                </a:uFill>
                <a:latin typeface="Calibri" panose="020F0502020204030204"/>
                <a:cs typeface="Georgia"/>
              </a:rPr>
              <a:t>Proximal</a:t>
            </a:r>
            <a:r>
              <a:rPr b="1" u="heavy" spc="131" dirty="0">
                <a:solidFill>
                  <a:srgbClr val="FF0000"/>
                </a:solidFill>
                <a:uFill>
                  <a:solidFill>
                    <a:srgbClr val="FF0000"/>
                  </a:solidFill>
                </a:uFill>
                <a:latin typeface="Calibri" panose="020F0502020204030204"/>
                <a:cs typeface="Georgia"/>
              </a:rPr>
              <a:t> </a:t>
            </a:r>
            <a:r>
              <a:rPr b="1" u="heavy" spc="101" dirty="0">
                <a:solidFill>
                  <a:srgbClr val="FF0000"/>
                </a:solidFill>
                <a:uFill>
                  <a:solidFill>
                    <a:srgbClr val="FF0000"/>
                  </a:solidFill>
                </a:uFill>
                <a:latin typeface="Calibri" panose="020F0502020204030204"/>
                <a:cs typeface="Georgia"/>
              </a:rPr>
              <a:t>Convoluted</a:t>
            </a:r>
            <a:r>
              <a:rPr b="1" u="heavy" spc="143" dirty="0">
                <a:solidFill>
                  <a:srgbClr val="FF0000"/>
                </a:solidFill>
                <a:uFill>
                  <a:solidFill>
                    <a:srgbClr val="FF0000"/>
                  </a:solidFill>
                </a:uFill>
                <a:latin typeface="Calibri" panose="020F0502020204030204"/>
                <a:cs typeface="Georgia"/>
              </a:rPr>
              <a:t> </a:t>
            </a:r>
            <a:r>
              <a:rPr b="1" u="heavy" spc="135" dirty="0">
                <a:solidFill>
                  <a:srgbClr val="FF0000"/>
                </a:solidFill>
                <a:uFill>
                  <a:solidFill>
                    <a:srgbClr val="FF0000"/>
                  </a:solidFill>
                </a:uFill>
                <a:latin typeface="Calibri" panose="020F0502020204030204"/>
                <a:cs typeface="Georgia"/>
              </a:rPr>
              <a:t>Tubule</a:t>
            </a:r>
            <a:endParaRPr b="1" dirty="0">
              <a:solidFill>
                <a:prstClr val="black"/>
              </a:solidFill>
              <a:latin typeface="Calibri" panose="020F0502020204030204"/>
              <a:cs typeface="Georgia"/>
            </a:endParaRPr>
          </a:p>
          <a:p>
            <a:pPr marL="9525" marR="3810" algn="just" defTabSz="685800"/>
            <a:r>
              <a:rPr sz="1500" b="1" spc="-4" dirty="0">
                <a:solidFill>
                  <a:prstClr val="black"/>
                </a:solidFill>
                <a:latin typeface="Calibri" panose="020F0502020204030204"/>
                <a:cs typeface="Calibri"/>
              </a:rPr>
              <a:t>The</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proximal</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convoluted</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tubule</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the </a:t>
            </a:r>
            <a:r>
              <a:rPr sz="1500" b="1" spc="-4" dirty="0">
                <a:solidFill>
                  <a:prstClr val="black"/>
                </a:solidFill>
                <a:latin typeface="Calibri" panose="020F0502020204030204"/>
                <a:cs typeface="Calibri"/>
              </a:rPr>
              <a:t>longest</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(14mm)</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and</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widest</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(60μm)</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part</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of </a:t>
            </a:r>
            <a:r>
              <a:rPr sz="1500" b="1" spc="-326"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nephron.</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It</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lined</a:t>
            </a:r>
            <a:r>
              <a:rPr sz="1500" b="1" spc="15" dirty="0">
                <a:solidFill>
                  <a:prstClr val="black"/>
                </a:solidFill>
                <a:latin typeface="Calibri" panose="020F0502020204030204"/>
                <a:cs typeface="Calibri"/>
              </a:rPr>
              <a:t> </a:t>
            </a:r>
            <a:r>
              <a:rPr sz="1500" b="1" spc="-4" dirty="0">
                <a:solidFill>
                  <a:prstClr val="black"/>
                </a:solidFill>
                <a:latin typeface="Calibri" panose="020F0502020204030204"/>
                <a:cs typeface="Calibri"/>
              </a:rPr>
              <a:t>with</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epithelial</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cells</a:t>
            </a:r>
            <a:r>
              <a:rPr sz="1500" b="1" spc="15" dirty="0">
                <a:solidFill>
                  <a:prstClr val="black"/>
                </a:solidFill>
                <a:latin typeface="Calibri" panose="020F0502020204030204"/>
                <a:cs typeface="Calibri"/>
              </a:rPr>
              <a:t> </a:t>
            </a:r>
            <a:r>
              <a:rPr sz="1500" b="1" spc="-4" dirty="0">
                <a:solidFill>
                  <a:prstClr val="black"/>
                </a:solidFill>
                <a:latin typeface="Calibri" panose="020F0502020204030204"/>
                <a:cs typeface="Calibri"/>
              </a:rPr>
              <a:t>containing</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microvilli</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and</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numerous </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mitochondria.</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In </a:t>
            </a:r>
            <a:r>
              <a:rPr sz="1500" b="1" spc="-4" dirty="0">
                <a:solidFill>
                  <a:prstClr val="black"/>
                </a:solidFill>
                <a:latin typeface="Calibri" panose="020F0502020204030204"/>
                <a:cs typeface="Calibri"/>
              </a:rPr>
              <a:t>this</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part</a:t>
            </a:r>
            <a:r>
              <a:rPr sz="1500" b="1" dirty="0">
                <a:solidFill>
                  <a:prstClr val="black"/>
                </a:solidFill>
                <a:latin typeface="Calibri" panose="020F0502020204030204"/>
                <a:cs typeface="Calibri"/>
              </a:rPr>
              <a:t> of</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nephron</a:t>
            </a:r>
            <a:r>
              <a:rPr sz="1500" b="1" spc="11" dirty="0">
                <a:solidFill>
                  <a:prstClr val="black"/>
                </a:solidFill>
                <a:latin typeface="Calibri" panose="020F0502020204030204"/>
                <a:cs typeface="Calibri"/>
              </a:rPr>
              <a:t> </a:t>
            </a:r>
            <a:r>
              <a:rPr sz="1500" b="1" dirty="0">
                <a:solidFill>
                  <a:prstClr val="black"/>
                </a:solidFill>
                <a:latin typeface="Calibri" panose="020F0502020204030204"/>
                <a:cs typeface="Calibri"/>
              </a:rPr>
              <a:t>over</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80%</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of the </a:t>
            </a:r>
            <a:r>
              <a:rPr sz="1500" b="1" spc="-4" dirty="0">
                <a:solidFill>
                  <a:prstClr val="black"/>
                </a:solidFill>
                <a:latin typeface="Calibri" panose="020F0502020204030204"/>
                <a:cs typeface="Calibri"/>
              </a:rPr>
              <a:t>filtrate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reabsorbed </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into</a:t>
            </a:r>
            <a:r>
              <a:rPr sz="1500" b="1" dirty="0">
                <a:solidFill>
                  <a:prstClr val="black"/>
                </a:solidFill>
                <a:latin typeface="Calibri" panose="020F0502020204030204"/>
                <a:cs typeface="Calibri"/>
              </a:rPr>
              <a:t> the</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tissue</a:t>
            </a:r>
            <a:r>
              <a:rPr sz="1500" b="1" spc="-4" dirty="0">
                <a:solidFill>
                  <a:prstClr val="black"/>
                </a:solidFill>
                <a:latin typeface="Calibri" panose="020F0502020204030204"/>
                <a:cs typeface="Calibri"/>
              </a:rPr>
              <a:t> fluid</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and</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then</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to</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blood.</a:t>
            </a:r>
            <a:endParaRPr sz="1500" b="1" dirty="0">
              <a:solidFill>
                <a:prstClr val="black"/>
              </a:solidFill>
              <a:latin typeface="Calibri" panose="020F0502020204030204"/>
              <a:cs typeface="Calibri"/>
            </a:endParaRPr>
          </a:p>
          <a:p>
            <a:pPr marL="9525" algn="just" defTabSz="685800">
              <a:spcBef>
                <a:spcPts val="8"/>
              </a:spcBef>
            </a:pPr>
            <a:r>
              <a:rPr b="1" u="heavy" spc="127" dirty="0">
                <a:solidFill>
                  <a:srgbClr val="FF0000"/>
                </a:solidFill>
                <a:uFill>
                  <a:solidFill>
                    <a:srgbClr val="FF0000"/>
                  </a:solidFill>
                </a:uFill>
                <a:latin typeface="Calibri" panose="020F0502020204030204"/>
                <a:cs typeface="Georgia"/>
              </a:rPr>
              <a:t>Loop</a:t>
            </a:r>
            <a:r>
              <a:rPr b="1" u="heavy" spc="143" dirty="0">
                <a:solidFill>
                  <a:srgbClr val="FF0000"/>
                </a:solidFill>
                <a:uFill>
                  <a:solidFill>
                    <a:srgbClr val="FF0000"/>
                  </a:solidFill>
                </a:uFill>
                <a:latin typeface="Calibri" panose="020F0502020204030204"/>
                <a:cs typeface="Georgia"/>
              </a:rPr>
              <a:t> </a:t>
            </a:r>
            <a:r>
              <a:rPr b="1" u="heavy" spc="98" dirty="0">
                <a:solidFill>
                  <a:srgbClr val="FF0000"/>
                </a:solidFill>
                <a:uFill>
                  <a:solidFill>
                    <a:srgbClr val="FF0000"/>
                  </a:solidFill>
                </a:uFill>
                <a:latin typeface="Calibri" panose="020F0502020204030204"/>
                <a:cs typeface="Georgia"/>
              </a:rPr>
              <a:t>of</a:t>
            </a:r>
            <a:r>
              <a:rPr b="1" u="heavy" spc="143" dirty="0">
                <a:solidFill>
                  <a:srgbClr val="FF0000"/>
                </a:solidFill>
                <a:uFill>
                  <a:solidFill>
                    <a:srgbClr val="FF0000"/>
                  </a:solidFill>
                </a:uFill>
                <a:latin typeface="Calibri" panose="020F0502020204030204"/>
                <a:cs typeface="Georgia"/>
              </a:rPr>
              <a:t> </a:t>
            </a:r>
            <a:r>
              <a:rPr b="1" u="heavy" spc="113" dirty="0">
                <a:solidFill>
                  <a:srgbClr val="FF0000"/>
                </a:solidFill>
                <a:uFill>
                  <a:solidFill>
                    <a:srgbClr val="FF0000"/>
                  </a:solidFill>
                </a:uFill>
                <a:latin typeface="Calibri" panose="020F0502020204030204"/>
                <a:cs typeface="Georgia"/>
              </a:rPr>
              <a:t>Henle</a:t>
            </a:r>
            <a:endParaRPr b="1" dirty="0">
              <a:solidFill>
                <a:prstClr val="black"/>
              </a:solidFill>
              <a:latin typeface="Calibri" panose="020F0502020204030204"/>
              <a:cs typeface="Georgia"/>
            </a:endParaRPr>
          </a:p>
          <a:p>
            <a:pPr marL="9525" algn="just" defTabSz="685800"/>
            <a:r>
              <a:rPr sz="1500" b="1" spc="-4"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loop</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of</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Henle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a:t>
            </a:r>
            <a:r>
              <a:rPr sz="1500" b="1" dirty="0">
                <a:solidFill>
                  <a:prstClr val="black"/>
                </a:solidFill>
                <a:latin typeface="Calibri" panose="020F0502020204030204"/>
                <a:cs typeface="Calibri"/>
              </a:rPr>
              <a:t> a</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U-shaped</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tube</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that</a:t>
            </a:r>
            <a:r>
              <a:rPr sz="1500" b="1" spc="-4" dirty="0">
                <a:solidFill>
                  <a:prstClr val="black"/>
                </a:solidFill>
                <a:latin typeface="Calibri" panose="020F0502020204030204"/>
                <a:cs typeface="Calibri"/>
              </a:rPr>
              <a:t> consists</a:t>
            </a:r>
            <a:r>
              <a:rPr sz="1500" b="1" dirty="0">
                <a:solidFill>
                  <a:prstClr val="black"/>
                </a:solidFill>
                <a:latin typeface="Calibri" panose="020F0502020204030204"/>
                <a:cs typeface="Calibri"/>
              </a:rPr>
              <a:t> of</a:t>
            </a:r>
            <a:r>
              <a:rPr sz="1500" b="1" spc="8" dirty="0">
                <a:solidFill>
                  <a:prstClr val="black"/>
                </a:solidFill>
                <a:latin typeface="Calibri" panose="020F0502020204030204"/>
                <a:cs typeface="Calibri"/>
              </a:rPr>
              <a:t> </a:t>
            </a:r>
            <a:r>
              <a:rPr sz="1500" b="1" dirty="0">
                <a:solidFill>
                  <a:prstClr val="black"/>
                </a:solidFill>
                <a:latin typeface="Calibri" panose="020F0502020204030204"/>
                <a:cs typeface="Calibri"/>
              </a:rPr>
              <a:t>a</a:t>
            </a:r>
            <a:r>
              <a:rPr sz="1500" b="1" spc="-4" dirty="0">
                <a:solidFill>
                  <a:prstClr val="black"/>
                </a:solidFill>
                <a:latin typeface="Calibri" panose="020F0502020204030204"/>
                <a:cs typeface="Calibri"/>
              </a:rPr>
              <a:t> descending</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limb</a:t>
            </a:r>
            <a:endParaRPr sz="1500" b="1" dirty="0">
              <a:solidFill>
                <a:prstClr val="black"/>
              </a:solidFill>
              <a:latin typeface="Calibri" panose="020F0502020204030204"/>
              <a:cs typeface="Calibri"/>
            </a:endParaRPr>
          </a:p>
          <a:p>
            <a:pPr marL="9525" marR="37624" algn="just" defTabSz="685800"/>
            <a:r>
              <a:rPr sz="1500" b="1" dirty="0">
                <a:solidFill>
                  <a:prstClr val="black"/>
                </a:solidFill>
                <a:latin typeface="Calibri" panose="020F0502020204030204"/>
                <a:cs typeface="Calibri"/>
              </a:rPr>
              <a:t>and</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ascending</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limb</a:t>
            </a:r>
            <a:r>
              <a:rPr b="1" dirty="0">
                <a:solidFill>
                  <a:prstClr val="black"/>
                </a:solidFill>
                <a:latin typeface="Calibri" panose="020F0502020204030204"/>
                <a:cs typeface="Calibri"/>
              </a:rPr>
              <a:t>.</a:t>
            </a:r>
            <a:r>
              <a:rPr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Its</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descending </a:t>
            </a:r>
            <a:r>
              <a:rPr sz="1500" b="1" dirty="0">
                <a:solidFill>
                  <a:prstClr val="black"/>
                </a:solidFill>
                <a:latin typeface="Calibri" panose="020F0502020204030204"/>
                <a:cs typeface="Calibri"/>
              </a:rPr>
              <a:t>limb</a:t>
            </a:r>
            <a:r>
              <a:rPr sz="1500" b="1" spc="19"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permeable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to</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water </a:t>
            </a:r>
            <a:r>
              <a:rPr sz="1500" b="1" dirty="0">
                <a:solidFill>
                  <a:prstClr val="black"/>
                </a:solidFill>
                <a:latin typeface="Calibri" panose="020F0502020204030204"/>
                <a:cs typeface="Calibri"/>
              </a:rPr>
              <a:t>but</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completely </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impermeable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to</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salt</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but</a:t>
            </a:r>
            <a:r>
              <a:rPr sz="1500" b="1" spc="30" dirty="0">
                <a:solidFill>
                  <a:prstClr val="black"/>
                </a:solidFill>
                <a:latin typeface="Calibri" panose="020F0502020204030204"/>
                <a:cs typeface="Calibri"/>
              </a:rPr>
              <a:t> </a:t>
            </a:r>
            <a:r>
              <a:rPr sz="1500" b="1" spc="-4" dirty="0">
                <a:solidFill>
                  <a:prstClr val="black"/>
                </a:solidFill>
                <a:latin typeface="Calibri" panose="020F0502020204030204"/>
                <a:cs typeface="Calibri"/>
              </a:rPr>
              <a:t>ascending</a:t>
            </a:r>
            <a:r>
              <a:rPr sz="1500" b="1" dirty="0">
                <a:solidFill>
                  <a:prstClr val="black"/>
                </a:solidFill>
                <a:latin typeface="Calibri" panose="020F0502020204030204"/>
                <a:cs typeface="Calibri"/>
              </a:rPr>
              <a:t> limb</a:t>
            </a:r>
            <a:r>
              <a:rPr sz="1500" b="1" spc="19"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permeable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to</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sodium</a:t>
            </a:r>
            <a:r>
              <a:rPr sz="1500" b="1" dirty="0">
                <a:solidFill>
                  <a:prstClr val="black"/>
                </a:solidFill>
                <a:latin typeface="Calibri" panose="020F0502020204030204"/>
                <a:cs typeface="Calibri"/>
              </a:rPr>
              <a:t> and</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impermeable </a:t>
            </a:r>
            <a:r>
              <a:rPr sz="1500" b="1" spc="-326"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to</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water.</a:t>
            </a:r>
            <a:endParaRPr sz="1500" b="1" dirty="0">
              <a:solidFill>
                <a:prstClr val="black"/>
              </a:solidFill>
              <a:latin typeface="Calibri" panose="020F0502020204030204"/>
              <a:cs typeface="Calibri"/>
            </a:endParaRPr>
          </a:p>
          <a:p>
            <a:pPr marL="9525" algn="just" defTabSz="685800"/>
            <a:r>
              <a:rPr b="1" u="heavy" spc="127" dirty="0">
                <a:solidFill>
                  <a:srgbClr val="FF0000"/>
                </a:solidFill>
                <a:uFill>
                  <a:solidFill>
                    <a:srgbClr val="FF0000"/>
                  </a:solidFill>
                </a:uFill>
                <a:latin typeface="Calibri" panose="020F0502020204030204"/>
                <a:cs typeface="Georgia"/>
              </a:rPr>
              <a:t>Distal</a:t>
            </a:r>
            <a:r>
              <a:rPr b="1" u="heavy" spc="143" dirty="0">
                <a:solidFill>
                  <a:srgbClr val="FF0000"/>
                </a:solidFill>
                <a:uFill>
                  <a:solidFill>
                    <a:srgbClr val="FF0000"/>
                  </a:solidFill>
                </a:uFill>
                <a:latin typeface="Calibri" panose="020F0502020204030204"/>
                <a:cs typeface="Georgia"/>
              </a:rPr>
              <a:t> </a:t>
            </a:r>
            <a:r>
              <a:rPr b="1" u="heavy" spc="101" dirty="0">
                <a:solidFill>
                  <a:srgbClr val="FF0000"/>
                </a:solidFill>
                <a:uFill>
                  <a:solidFill>
                    <a:srgbClr val="FF0000"/>
                  </a:solidFill>
                </a:uFill>
                <a:latin typeface="Calibri" panose="020F0502020204030204"/>
                <a:cs typeface="Georgia"/>
              </a:rPr>
              <a:t>Convoluted</a:t>
            </a:r>
            <a:r>
              <a:rPr b="1" u="heavy" spc="143" dirty="0">
                <a:solidFill>
                  <a:srgbClr val="FF0000"/>
                </a:solidFill>
                <a:uFill>
                  <a:solidFill>
                    <a:srgbClr val="FF0000"/>
                  </a:solidFill>
                </a:uFill>
                <a:latin typeface="Calibri" panose="020F0502020204030204"/>
                <a:cs typeface="Georgia"/>
              </a:rPr>
              <a:t> </a:t>
            </a:r>
            <a:r>
              <a:rPr b="1" u="heavy" spc="135" dirty="0">
                <a:solidFill>
                  <a:srgbClr val="FF0000"/>
                </a:solidFill>
                <a:uFill>
                  <a:solidFill>
                    <a:srgbClr val="FF0000"/>
                  </a:solidFill>
                </a:uFill>
                <a:latin typeface="Calibri" panose="020F0502020204030204"/>
                <a:cs typeface="Georgia"/>
              </a:rPr>
              <a:t>Tubule</a:t>
            </a:r>
            <a:r>
              <a:rPr b="1" u="heavy" spc="146" dirty="0">
                <a:solidFill>
                  <a:srgbClr val="FF0000"/>
                </a:solidFill>
                <a:uFill>
                  <a:solidFill>
                    <a:srgbClr val="FF0000"/>
                  </a:solidFill>
                </a:uFill>
                <a:latin typeface="Calibri" panose="020F0502020204030204"/>
                <a:cs typeface="Georgia"/>
              </a:rPr>
              <a:t> </a:t>
            </a:r>
            <a:r>
              <a:rPr b="1" u="heavy" spc="79" dirty="0">
                <a:solidFill>
                  <a:srgbClr val="FF0000"/>
                </a:solidFill>
                <a:uFill>
                  <a:solidFill>
                    <a:srgbClr val="FF0000"/>
                  </a:solidFill>
                </a:uFill>
                <a:latin typeface="Calibri" panose="020F0502020204030204"/>
                <a:cs typeface="Georgia"/>
              </a:rPr>
              <a:t>(DCT)</a:t>
            </a:r>
            <a:endParaRPr b="1" dirty="0">
              <a:solidFill>
                <a:prstClr val="black"/>
              </a:solidFill>
              <a:latin typeface="Calibri" panose="020F0502020204030204"/>
              <a:cs typeface="Georgia"/>
            </a:endParaRPr>
          </a:p>
          <a:p>
            <a:pPr marL="9525" marR="356235" algn="just" defTabSz="685800"/>
            <a:r>
              <a:rPr sz="1500" b="1" spc="-4"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distal convoluted</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tubule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is similar to</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the</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proximal convoluted</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tubule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in </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structure</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and</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function.</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With</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the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help</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of</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endocrine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system</a:t>
            </a:r>
            <a:r>
              <a:rPr sz="1500" b="1" dirty="0">
                <a:solidFill>
                  <a:prstClr val="black"/>
                </a:solidFill>
                <a:latin typeface="Calibri" panose="020F0502020204030204"/>
                <a:cs typeface="Calibri"/>
              </a:rPr>
              <a:t> DCT</a:t>
            </a:r>
            <a:r>
              <a:rPr sz="1500" b="1" spc="-4" dirty="0">
                <a:solidFill>
                  <a:prstClr val="black"/>
                </a:solidFill>
                <a:latin typeface="Calibri" panose="020F0502020204030204"/>
                <a:cs typeface="Calibri"/>
              </a:rPr>
              <a:t> reabsorb</a:t>
            </a:r>
            <a:r>
              <a:rPr sz="1500" b="1" spc="1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more </a:t>
            </a:r>
            <a:r>
              <a:rPr sz="1500" b="1" spc="-326" dirty="0">
                <a:solidFill>
                  <a:prstClr val="black"/>
                </a:solidFill>
                <a:latin typeface="Calibri" panose="020F0502020204030204"/>
                <a:cs typeface="Calibri"/>
              </a:rPr>
              <a:t> </a:t>
            </a:r>
            <a:r>
              <a:rPr sz="1500" b="1" spc="-4" dirty="0">
                <a:solidFill>
                  <a:prstClr val="black"/>
                </a:solidFill>
                <a:latin typeface="Calibri" panose="020F0502020204030204"/>
                <a:cs typeface="Calibri"/>
              </a:rPr>
              <a:t>calcium </a:t>
            </a:r>
            <a:r>
              <a:rPr sz="1500" b="1" dirty="0">
                <a:solidFill>
                  <a:prstClr val="black"/>
                </a:solidFill>
                <a:latin typeface="Calibri" panose="020F0502020204030204"/>
                <a:cs typeface="Calibri"/>
              </a:rPr>
              <a:t>and </a:t>
            </a:r>
            <a:r>
              <a:rPr sz="1500" b="1" spc="-4" dirty="0">
                <a:solidFill>
                  <a:prstClr val="black"/>
                </a:solidFill>
                <a:latin typeface="Calibri" panose="020F0502020204030204"/>
                <a:cs typeface="Calibri"/>
              </a:rPr>
              <a:t>sodium </a:t>
            </a:r>
            <a:r>
              <a:rPr sz="1500" b="1" dirty="0">
                <a:solidFill>
                  <a:prstClr val="black"/>
                </a:solidFill>
                <a:latin typeface="Calibri" panose="020F0502020204030204"/>
                <a:cs typeface="Calibri"/>
              </a:rPr>
              <a:t>and</a:t>
            </a:r>
            <a:r>
              <a:rPr sz="1500" b="1" spc="8" dirty="0">
                <a:solidFill>
                  <a:prstClr val="black"/>
                </a:solidFill>
                <a:latin typeface="Calibri" panose="020F0502020204030204"/>
                <a:cs typeface="Calibri"/>
              </a:rPr>
              <a:t> </a:t>
            </a:r>
            <a:r>
              <a:rPr sz="1500" b="1" spc="-4" dirty="0">
                <a:solidFill>
                  <a:prstClr val="black"/>
                </a:solidFill>
                <a:latin typeface="Calibri" panose="020F0502020204030204"/>
                <a:cs typeface="Calibri"/>
              </a:rPr>
              <a:t>it</a:t>
            </a:r>
            <a:r>
              <a:rPr sz="1500" b="1" dirty="0">
                <a:solidFill>
                  <a:prstClr val="black"/>
                </a:solidFill>
                <a:latin typeface="Calibri" panose="020F0502020204030204"/>
                <a:cs typeface="Calibri"/>
              </a:rPr>
              <a:t> </a:t>
            </a:r>
            <a:r>
              <a:rPr sz="1500" b="1" spc="-4" dirty="0">
                <a:solidFill>
                  <a:prstClr val="black"/>
                </a:solidFill>
                <a:latin typeface="Calibri" panose="020F0502020204030204"/>
                <a:cs typeface="Calibri"/>
              </a:rPr>
              <a:t>excrete more</a:t>
            </a:r>
            <a:r>
              <a:rPr sz="1500" b="1" spc="4" dirty="0">
                <a:solidFill>
                  <a:prstClr val="black"/>
                </a:solidFill>
                <a:latin typeface="Calibri" panose="020F0502020204030204"/>
                <a:cs typeface="Calibri"/>
              </a:rPr>
              <a:t> </a:t>
            </a:r>
            <a:r>
              <a:rPr sz="1500" b="1" spc="-4" dirty="0">
                <a:solidFill>
                  <a:prstClr val="black"/>
                </a:solidFill>
                <a:latin typeface="Calibri" panose="020F0502020204030204"/>
                <a:cs typeface="Calibri"/>
              </a:rPr>
              <a:t>phosphate</a:t>
            </a:r>
            <a:r>
              <a:rPr sz="1500" b="1" spc="4" dirty="0">
                <a:solidFill>
                  <a:prstClr val="black"/>
                </a:solidFill>
                <a:latin typeface="Calibri" panose="020F0502020204030204"/>
                <a:cs typeface="Calibri"/>
              </a:rPr>
              <a:t> </a:t>
            </a:r>
            <a:r>
              <a:rPr sz="1500" b="1" dirty="0">
                <a:solidFill>
                  <a:prstClr val="black"/>
                </a:solidFill>
                <a:latin typeface="Calibri" panose="020F0502020204030204"/>
                <a:cs typeface="Calibri"/>
              </a:rPr>
              <a:t>and </a:t>
            </a:r>
            <a:r>
              <a:rPr sz="1500" b="1" spc="-4" dirty="0">
                <a:solidFill>
                  <a:prstClr val="black"/>
                </a:solidFill>
                <a:latin typeface="Calibri" panose="020F0502020204030204"/>
                <a:cs typeface="Calibri"/>
              </a:rPr>
              <a:t>potassium.</a:t>
            </a:r>
            <a:r>
              <a:rPr lang="en-US" sz="1500" b="1" spc="-4" dirty="0">
                <a:solidFill>
                  <a:prstClr val="black"/>
                </a:solidFill>
                <a:latin typeface="Calibri" panose="020F0502020204030204"/>
                <a:cs typeface="Calibri"/>
              </a:rPr>
              <a:t> Here </a:t>
            </a:r>
            <a:r>
              <a:rPr lang="en-US" sz="1500" b="1" dirty="0">
                <a:solidFill>
                  <a:prstClr val="black"/>
                </a:solidFill>
                <a:latin typeface="Calibri" panose="020F0502020204030204"/>
                <a:cs typeface="Calibri"/>
              </a:rPr>
              <a:t>again </a:t>
            </a:r>
            <a:r>
              <a:rPr lang="en-US" sz="1500" b="1" spc="-4" dirty="0">
                <a:solidFill>
                  <a:prstClr val="black"/>
                </a:solidFill>
                <a:latin typeface="Calibri" panose="020F0502020204030204"/>
                <a:cs typeface="Calibri"/>
              </a:rPr>
              <a:t>water</a:t>
            </a:r>
            <a:r>
              <a:rPr lang="en-US" sz="1500" b="1" spc="4" dirty="0">
                <a:solidFill>
                  <a:prstClr val="black"/>
                </a:solidFill>
                <a:latin typeface="Calibri" panose="020F0502020204030204"/>
                <a:cs typeface="Calibri"/>
              </a:rPr>
              <a:t> </a:t>
            </a:r>
            <a:r>
              <a:rPr lang="en-US" sz="1500" b="1" spc="-4" dirty="0">
                <a:solidFill>
                  <a:prstClr val="black"/>
                </a:solidFill>
                <a:latin typeface="Calibri" panose="020F0502020204030204"/>
                <a:cs typeface="Calibri"/>
              </a:rPr>
              <a:t>is reabsorbed</a:t>
            </a:r>
            <a:r>
              <a:rPr lang="en-US" sz="1500" b="1" spc="8" dirty="0">
                <a:solidFill>
                  <a:prstClr val="black"/>
                </a:solidFill>
                <a:latin typeface="Calibri" panose="020F0502020204030204"/>
                <a:cs typeface="Calibri"/>
              </a:rPr>
              <a:t> </a:t>
            </a:r>
            <a:r>
              <a:rPr lang="en-US" sz="1500" b="1" spc="-4" dirty="0">
                <a:solidFill>
                  <a:prstClr val="black"/>
                </a:solidFill>
                <a:latin typeface="Calibri" panose="020F0502020204030204"/>
                <a:cs typeface="Calibri"/>
              </a:rPr>
              <a:t>with</a:t>
            </a:r>
            <a:r>
              <a:rPr lang="en-US" sz="1500" b="1" spc="4" dirty="0">
                <a:solidFill>
                  <a:prstClr val="black"/>
                </a:solidFill>
                <a:latin typeface="Calibri" panose="020F0502020204030204"/>
                <a:cs typeface="Calibri"/>
              </a:rPr>
              <a:t> </a:t>
            </a:r>
            <a:r>
              <a:rPr lang="en-US" sz="1500" b="1" spc="-4" dirty="0">
                <a:solidFill>
                  <a:prstClr val="black"/>
                </a:solidFill>
                <a:latin typeface="Calibri" panose="020F0502020204030204"/>
                <a:cs typeface="Calibri"/>
              </a:rPr>
              <a:t>the</a:t>
            </a:r>
            <a:r>
              <a:rPr lang="en-US" sz="1500" b="1" spc="4" dirty="0">
                <a:solidFill>
                  <a:prstClr val="black"/>
                </a:solidFill>
                <a:latin typeface="Calibri" panose="020F0502020204030204"/>
                <a:cs typeface="Calibri"/>
              </a:rPr>
              <a:t> </a:t>
            </a:r>
            <a:r>
              <a:rPr lang="en-US" sz="1500" b="1" spc="-4" dirty="0">
                <a:solidFill>
                  <a:prstClr val="black"/>
                </a:solidFill>
                <a:latin typeface="Calibri" panose="020F0502020204030204"/>
                <a:cs typeface="Calibri"/>
              </a:rPr>
              <a:t>help</a:t>
            </a:r>
            <a:r>
              <a:rPr lang="en-US" sz="1500" b="1" spc="4" dirty="0">
                <a:solidFill>
                  <a:prstClr val="black"/>
                </a:solidFill>
                <a:latin typeface="Calibri" panose="020F0502020204030204"/>
                <a:cs typeface="Calibri"/>
              </a:rPr>
              <a:t> </a:t>
            </a:r>
            <a:r>
              <a:rPr lang="en-US" sz="1500" b="1" spc="-4" dirty="0">
                <a:solidFill>
                  <a:prstClr val="black"/>
                </a:solidFill>
                <a:latin typeface="Calibri" panose="020F0502020204030204"/>
                <a:cs typeface="Calibri"/>
              </a:rPr>
              <a:t>of</a:t>
            </a:r>
            <a:r>
              <a:rPr lang="en-US" sz="1500" b="1" spc="4" dirty="0">
                <a:solidFill>
                  <a:prstClr val="black"/>
                </a:solidFill>
                <a:latin typeface="Calibri" panose="020F0502020204030204"/>
                <a:cs typeface="Calibri"/>
              </a:rPr>
              <a:t> </a:t>
            </a:r>
            <a:r>
              <a:rPr lang="en-US" sz="1500" b="1" dirty="0">
                <a:solidFill>
                  <a:prstClr val="black"/>
                </a:solidFill>
                <a:latin typeface="Calibri" panose="020F0502020204030204"/>
                <a:cs typeface="Calibri"/>
              </a:rPr>
              <a:t>ADH.</a:t>
            </a:r>
          </a:p>
        </p:txBody>
      </p:sp>
      <p:sp>
        <p:nvSpPr>
          <p:cNvPr id="6" name="TextBox 5">
            <a:extLst>
              <a:ext uri="{FF2B5EF4-FFF2-40B4-BE49-F238E27FC236}">
                <a16:creationId xmlns:a16="http://schemas.microsoft.com/office/drawing/2014/main" id="{2E0F08D9-599E-3A2D-BD6C-70170BAB143B}"/>
              </a:ext>
            </a:extLst>
          </p:cNvPr>
          <p:cNvSpPr txBox="1"/>
          <p:nvPr/>
        </p:nvSpPr>
        <p:spPr>
          <a:xfrm>
            <a:off x="18183" y="5289706"/>
            <a:ext cx="9232324" cy="600164"/>
          </a:xfrm>
          <a:prstGeom prst="rect">
            <a:avLst/>
          </a:prstGeom>
          <a:noFill/>
        </p:spPr>
        <p:txBody>
          <a:bodyPr wrap="square">
            <a:spAutoFit/>
          </a:bodyPr>
          <a:lstStyle/>
          <a:p>
            <a:pPr marL="9525" defTabSz="685800"/>
            <a:r>
              <a:rPr lang="en-US" b="1" u="heavy" spc="113" dirty="0">
                <a:solidFill>
                  <a:srgbClr val="FF0000"/>
                </a:solidFill>
                <a:uFill>
                  <a:solidFill>
                    <a:srgbClr val="FF0000"/>
                  </a:solidFill>
                </a:uFill>
                <a:latin typeface="Calibri" panose="020F0502020204030204"/>
                <a:cs typeface="Georgia"/>
              </a:rPr>
              <a:t>Ureter</a:t>
            </a:r>
            <a:endParaRPr lang="en-US" b="1" dirty="0">
              <a:solidFill>
                <a:prstClr val="black"/>
              </a:solidFill>
              <a:latin typeface="Calibri" panose="020F0502020204030204"/>
              <a:cs typeface="Georgia"/>
            </a:endParaRPr>
          </a:p>
          <a:p>
            <a:pPr marL="9525" marR="3810" defTabSz="685800"/>
            <a:r>
              <a:rPr lang="en-US" sz="1500" dirty="0">
                <a:solidFill>
                  <a:prstClr val="black"/>
                </a:solidFill>
                <a:latin typeface="Calibri" panose="020F0502020204030204"/>
                <a:cs typeface="Calibri"/>
              </a:rPr>
              <a:t>The </a:t>
            </a:r>
            <a:r>
              <a:rPr lang="en-US" sz="1500" spc="-4" dirty="0">
                <a:solidFill>
                  <a:prstClr val="black"/>
                </a:solidFill>
                <a:latin typeface="Calibri" panose="020F0502020204030204"/>
                <a:cs typeface="Calibri"/>
              </a:rPr>
              <a:t>collecting</a:t>
            </a:r>
            <a:r>
              <a:rPr lang="en-US" sz="1500" spc="8" dirty="0">
                <a:solidFill>
                  <a:prstClr val="black"/>
                </a:solidFill>
                <a:latin typeface="Calibri" panose="020F0502020204030204"/>
                <a:cs typeface="Calibri"/>
              </a:rPr>
              <a:t> </a:t>
            </a:r>
            <a:r>
              <a:rPr lang="en-US" sz="1500" spc="-4" dirty="0">
                <a:solidFill>
                  <a:prstClr val="black"/>
                </a:solidFill>
                <a:latin typeface="Calibri" panose="020F0502020204030204"/>
                <a:cs typeface="Calibri"/>
              </a:rPr>
              <a:t>ducts</a:t>
            </a:r>
            <a:r>
              <a:rPr lang="en-US" sz="1500" dirty="0">
                <a:solidFill>
                  <a:prstClr val="black"/>
                </a:solidFill>
                <a:latin typeface="Calibri" panose="020F0502020204030204"/>
                <a:cs typeface="Calibri"/>
              </a:rPr>
              <a:t> </a:t>
            </a:r>
            <a:r>
              <a:rPr lang="en-US" sz="1500" spc="-4" dirty="0">
                <a:solidFill>
                  <a:prstClr val="black"/>
                </a:solidFill>
                <a:latin typeface="Calibri" panose="020F0502020204030204"/>
                <a:cs typeface="Calibri"/>
              </a:rPr>
              <a:t>all</a:t>
            </a:r>
            <a:r>
              <a:rPr lang="en-US" sz="1500" spc="4" dirty="0">
                <a:solidFill>
                  <a:prstClr val="black"/>
                </a:solidFill>
                <a:latin typeface="Calibri" panose="020F0502020204030204"/>
                <a:cs typeface="Calibri"/>
              </a:rPr>
              <a:t> </a:t>
            </a:r>
            <a:r>
              <a:rPr lang="en-US" sz="1500" spc="-4" dirty="0">
                <a:solidFill>
                  <a:prstClr val="black"/>
                </a:solidFill>
                <a:latin typeface="Calibri" panose="020F0502020204030204"/>
                <a:cs typeface="Calibri"/>
              </a:rPr>
              <a:t>join</a:t>
            </a:r>
            <a:r>
              <a:rPr lang="en-US" sz="1500" dirty="0">
                <a:solidFill>
                  <a:prstClr val="black"/>
                </a:solidFill>
                <a:latin typeface="Calibri" panose="020F0502020204030204"/>
                <a:cs typeface="Calibri"/>
              </a:rPr>
              <a:t> </a:t>
            </a:r>
            <a:r>
              <a:rPr lang="en-US" sz="1500" spc="-4" dirty="0">
                <a:solidFill>
                  <a:prstClr val="black"/>
                </a:solidFill>
                <a:latin typeface="Calibri" panose="020F0502020204030204"/>
                <a:cs typeface="Calibri"/>
              </a:rPr>
              <a:t>together in</a:t>
            </a:r>
            <a:r>
              <a:rPr lang="en-US" sz="1500" spc="8" dirty="0">
                <a:solidFill>
                  <a:prstClr val="black"/>
                </a:solidFill>
                <a:latin typeface="Calibri" panose="020F0502020204030204"/>
                <a:cs typeface="Calibri"/>
              </a:rPr>
              <a:t> </a:t>
            </a:r>
            <a:r>
              <a:rPr lang="en-US" sz="1500" dirty="0">
                <a:solidFill>
                  <a:prstClr val="black"/>
                </a:solidFill>
                <a:latin typeface="Calibri" panose="020F0502020204030204"/>
                <a:cs typeface="Calibri"/>
              </a:rPr>
              <a:t>the</a:t>
            </a:r>
            <a:r>
              <a:rPr lang="en-US" sz="1500" spc="4" dirty="0">
                <a:solidFill>
                  <a:prstClr val="black"/>
                </a:solidFill>
                <a:latin typeface="Calibri" panose="020F0502020204030204"/>
                <a:cs typeface="Calibri"/>
              </a:rPr>
              <a:t> </a:t>
            </a:r>
            <a:r>
              <a:rPr lang="en-US" sz="1500" spc="-4" dirty="0">
                <a:solidFill>
                  <a:prstClr val="black"/>
                </a:solidFill>
                <a:latin typeface="Calibri" panose="020F0502020204030204"/>
                <a:cs typeface="Calibri"/>
              </a:rPr>
              <a:t>pelvis</a:t>
            </a:r>
            <a:r>
              <a:rPr lang="en-US" sz="1500" spc="-8" dirty="0">
                <a:solidFill>
                  <a:prstClr val="black"/>
                </a:solidFill>
                <a:latin typeface="Calibri" panose="020F0502020204030204"/>
                <a:cs typeface="Calibri"/>
              </a:rPr>
              <a:t> </a:t>
            </a:r>
            <a:r>
              <a:rPr lang="en-US" sz="1500" dirty="0">
                <a:solidFill>
                  <a:prstClr val="black"/>
                </a:solidFill>
                <a:latin typeface="Calibri" panose="020F0502020204030204"/>
                <a:cs typeface="Calibri"/>
              </a:rPr>
              <a:t>of</a:t>
            </a:r>
            <a:r>
              <a:rPr lang="en-US" sz="1500" spc="8" dirty="0">
                <a:solidFill>
                  <a:prstClr val="black"/>
                </a:solidFill>
                <a:latin typeface="Calibri" panose="020F0502020204030204"/>
                <a:cs typeface="Calibri"/>
              </a:rPr>
              <a:t> </a:t>
            </a:r>
            <a:r>
              <a:rPr lang="en-US" sz="1500" dirty="0">
                <a:solidFill>
                  <a:prstClr val="black"/>
                </a:solidFill>
                <a:latin typeface="Calibri" panose="020F0502020204030204"/>
                <a:cs typeface="Calibri"/>
              </a:rPr>
              <a:t>the </a:t>
            </a:r>
            <a:r>
              <a:rPr lang="en-US" sz="1500" spc="-4" dirty="0">
                <a:solidFill>
                  <a:prstClr val="black"/>
                </a:solidFill>
                <a:latin typeface="Calibri" panose="020F0502020204030204"/>
                <a:cs typeface="Calibri"/>
              </a:rPr>
              <a:t>kidney</a:t>
            </a:r>
            <a:r>
              <a:rPr lang="en-US" sz="1500" dirty="0">
                <a:solidFill>
                  <a:prstClr val="black"/>
                </a:solidFill>
                <a:latin typeface="Calibri" panose="020F0502020204030204"/>
                <a:cs typeface="Calibri"/>
              </a:rPr>
              <a:t> to </a:t>
            </a:r>
            <a:r>
              <a:rPr lang="en-US" sz="1500" spc="-4" dirty="0">
                <a:solidFill>
                  <a:prstClr val="black"/>
                </a:solidFill>
                <a:latin typeface="Calibri" panose="020F0502020204030204"/>
                <a:cs typeface="Calibri"/>
              </a:rPr>
              <a:t>form </a:t>
            </a:r>
            <a:r>
              <a:rPr lang="en-US" sz="1500" spc="-326" dirty="0">
                <a:solidFill>
                  <a:prstClr val="black"/>
                </a:solidFill>
                <a:latin typeface="Calibri" panose="020F0502020204030204"/>
                <a:cs typeface="Calibri"/>
              </a:rPr>
              <a:t> </a:t>
            </a:r>
            <a:r>
              <a:rPr lang="en-US" sz="1500" dirty="0">
                <a:solidFill>
                  <a:prstClr val="black"/>
                </a:solidFill>
                <a:latin typeface="Calibri" panose="020F0502020204030204"/>
                <a:cs typeface="Calibri"/>
              </a:rPr>
              <a:t>the</a:t>
            </a:r>
            <a:r>
              <a:rPr lang="en-US" sz="1500" spc="-4" dirty="0">
                <a:solidFill>
                  <a:prstClr val="black"/>
                </a:solidFill>
                <a:latin typeface="Calibri" panose="020F0502020204030204"/>
                <a:cs typeface="Calibri"/>
              </a:rPr>
              <a:t> ureter </a:t>
            </a:r>
            <a:r>
              <a:rPr lang="en-US" sz="1500" dirty="0">
                <a:solidFill>
                  <a:prstClr val="black"/>
                </a:solidFill>
                <a:latin typeface="Calibri" panose="020F0502020204030204"/>
                <a:cs typeface="Calibri"/>
              </a:rPr>
              <a:t>and</a:t>
            </a:r>
            <a:r>
              <a:rPr lang="en-US" sz="1500" spc="8" dirty="0">
                <a:solidFill>
                  <a:prstClr val="black"/>
                </a:solidFill>
                <a:latin typeface="Calibri" panose="020F0502020204030204"/>
                <a:cs typeface="Calibri"/>
              </a:rPr>
              <a:t> </a:t>
            </a:r>
            <a:r>
              <a:rPr lang="en-US" sz="1500" spc="-4" dirty="0">
                <a:solidFill>
                  <a:prstClr val="black"/>
                </a:solidFill>
                <a:latin typeface="Calibri" panose="020F0502020204030204"/>
                <a:cs typeface="Calibri"/>
              </a:rPr>
              <a:t>finally</a:t>
            </a:r>
            <a:r>
              <a:rPr lang="en-US" sz="1500" spc="4" dirty="0">
                <a:solidFill>
                  <a:prstClr val="black"/>
                </a:solidFill>
                <a:latin typeface="Calibri" panose="020F0502020204030204"/>
                <a:cs typeface="Calibri"/>
              </a:rPr>
              <a:t> </a:t>
            </a:r>
            <a:r>
              <a:rPr lang="en-US" sz="1500" dirty="0">
                <a:solidFill>
                  <a:prstClr val="black"/>
                </a:solidFill>
                <a:latin typeface="Calibri" panose="020F0502020204030204"/>
                <a:cs typeface="Calibri"/>
              </a:rPr>
              <a:t>goes</a:t>
            </a:r>
            <a:r>
              <a:rPr lang="en-US" sz="1500" spc="-4" dirty="0">
                <a:solidFill>
                  <a:prstClr val="black"/>
                </a:solidFill>
                <a:latin typeface="Calibri" panose="020F0502020204030204"/>
                <a:cs typeface="Calibri"/>
              </a:rPr>
              <a:t> </a:t>
            </a:r>
            <a:r>
              <a:rPr lang="en-US" sz="1500" dirty="0">
                <a:solidFill>
                  <a:prstClr val="black"/>
                </a:solidFill>
                <a:latin typeface="Calibri" panose="020F0502020204030204"/>
                <a:cs typeface="Calibri"/>
              </a:rPr>
              <a:t>to </a:t>
            </a:r>
            <a:r>
              <a:rPr lang="en-US" sz="1500" spc="-4" dirty="0">
                <a:solidFill>
                  <a:prstClr val="black"/>
                </a:solidFill>
                <a:latin typeface="Calibri" panose="020F0502020204030204"/>
                <a:cs typeface="Calibri"/>
              </a:rPr>
              <a:t>urinary</a:t>
            </a:r>
            <a:r>
              <a:rPr lang="en-US" sz="1500" spc="4" dirty="0">
                <a:solidFill>
                  <a:prstClr val="black"/>
                </a:solidFill>
                <a:latin typeface="Calibri" panose="020F0502020204030204"/>
                <a:cs typeface="Calibri"/>
              </a:rPr>
              <a:t> </a:t>
            </a:r>
            <a:r>
              <a:rPr lang="en-US" sz="1500" spc="-4" dirty="0">
                <a:solidFill>
                  <a:prstClr val="black"/>
                </a:solidFill>
                <a:latin typeface="Calibri" panose="020F0502020204030204"/>
                <a:cs typeface="Calibri"/>
              </a:rPr>
              <a:t>bladder.</a:t>
            </a:r>
            <a:endParaRPr lang="en-US" sz="1500" dirty="0">
              <a:solidFill>
                <a:prstClr val="black"/>
              </a:solidFill>
              <a:latin typeface="Calibri" panose="020F0502020204030204"/>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8750" y="1200150"/>
            <a:ext cx="6080760" cy="4514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987539" cy="176148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5250" y="1101090"/>
            <a:ext cx="4409440" cy="452120"/>
          </a:xfrm>
          <a:prstGeom prst="rect">
            <a:avLst/>
          </a:prstGeom>
        </p:spPr>
        <p:txBody>
          <a:bodyPr vert="horz" wrap="square" lIns="0" tIns="12700" rIns="0" bIns="0" rtlCol="0">
            <a:spAutoFit/>
          </a:bodyPr>
          <a:lstStyle/>
          <a:p>
            <a:pPr marL="12700">
              <a:lnSpc>
                <a:spcPct val="100000"/>
              </a:lnSpc>
              <a:spcBef>
                <a:spcPts val="100"/>
              </a:spcBef>
            </a:pPr>
            <a:r>
              <a:rPr sz="2800" b="0" u="none" spc="-90" dirty="0">
                <a:solidFill>
                  <a:srgbClr val="000000"/>
                </a:solidFill>
                <a:latin typeface="Arial"/>
                <a:cs typeface="Arial"/>
              </a:rPr>
              <a:t>Urine </a:t>
            </a:r>
            <a:r>
              <a:rPr sz="2800" b="0" u="none" spc="-145" dirty="0">
                <a:solidFill>
                  <a:srgbClr val="000000"/>
                </a:solidFill>
                <a:latin typeface="Arial"/>
                <a:cs typeface="Arial"/>
              </a:rPr>
              <a:t>is </a:t>
            </a:r>
            <a:r>
              <a:rPr sz="2800" b="0" u="none" spc="-60" dirty="0">
                <a:solidFill>
                  <a:srgbClr val="000000"/>
                </a:solidFill>
                <a:latin typeface="Arial"/>
                <a:cs typeface="Arial"/>
              </a:rPr>
              <a:t>formed </a:t>
            </a:r>
            <a:r>
              <a:rPr sz="2800" b="0" u="none" spc="-40" dirty="0">
                <a:solidFill>
                  <a:srgbClr val="000000"/>
                </a:solidFill>
                <a:latin typeface="Arial"/>
                <a:cs typeface="Arial"/>
              </a:rPr>
              <a:t>in </a:t>
            </a:r>
            <a:r>
              <a:rPr sz="2800" b="0" u="none" spc="-50" dirty="0">
                <a:solidFill>
                  <a:srgbClr val="000000"/>
                </a:solidFill>
                <a:latin typeface="Arial"/>
                <a:cs typeface="Arial"/>
              </a:rPr>
              <a:t>three</a:t>
            </a:r>
            <a:r>
              <a:rPr sz="2800" b="0" u="none" spc="-445" dirty="0">
                <a:solidFill>
                  <a:srgbClr val="000000"/>
                </a:solidFill>
                <a:latin typeface="Arial"/>
                <a:cs typeface="Arial"/>
              </a:rPr>
              <a:t> </a:t>
            </a:r>
            <a:r>
              <a:rPr sz="2800" b="0" u="none" spc="-130" dirty="0">
                <a:solidFill>
                  <a:srgbClr val="000000"/>
                </a:solidFill>
                <a:latin typeface="Arial"/>
                <a:cs typeface="Arial"/>
              </a:rPr>
              <a:t>steps:</a:t>
            </a:r>
            <a:endParaRPr sz="2800">
              <a:latin typeface="Arial"/>
              <a:cs typeface="Arial"/>
            </a:endParaRPr>
          </a:p>
        </p:txBody>
      </p:sp>
      <p:sp>
        <p:nvSpPr>
          <p:cNvPr id="4" name="object 4"/>
          <p:cNvSpPr txBox="1"/>
          <p:nvPr/>
        </p:nvSpPr>
        <p:spPr>
          <a:xfrm>
            <a:off x="95250" y="1953259"/>
            <a:ext cx="3713479" cy="3376929"/>
          </a:xfrm>
          <a:prstGeom prst="rect">
            <a:avLst/>
          </a:prstGeom>
        </p:spPr>
        <p:txBody>
          <a:bodyPr vert="horz" wrap="square" lIns="0" tIns="12700" rIns="0" bIns="0" rtlCol="0">
            <a:spAutoFit/>
          </a:bodyPr>
          <a:lstStyle/>
          <a:p>
            <a:pPr marL="12700">
              <a:lnSpc>
                <a:spcPct val="100000"/>
              </a:lnSpc>
              <a:spcBef>
                <a:spcPts val="100"/>
              </a:spcBef>
            </a:pPr>
            <a:r>
              <a:rPr sz="6600" spc="-142" baseline="5681" dirty="0">
                <a:solidFill>
                  <a:srgbClr val="001F5F"/>
                </a:solidFill>
                <a:latin typeface="UnDotum"/>
                <a:cs typeface="UnDotum"/>
              </a:rPr>
              <a:t></a:t>
            </a:r>
            <a:r>
              <a:rPr sz="4400" spc="-95" dirty="0">
                <a:solidFill>
                  <a:srgbClr val="001F5F"/>
                </a:solidFill>
                <a:latin typeface="Arial"/>
                <a:cs typeface="Arial"/>
              </a:rPr>
              <a:t>Filtration</a:t>
            </a:r>
            <a:endParaRPr sz="4400">
              <a:latin typeface="Arial"/>
              <a:cs typeface="Arial"/>
            </a:endParaRPr>
          </a:p>
          <a:p>
            <a:pPr>
              <a:lnSpc>
                <a:spcPct val="100000"/>
              </a:lnSpc>
              <a:spcBef>
                <a:spcPts val="45"/>
              </a:spcBef>
            </a:pPr>
            <a:endParaRPr sz="4550">
              <a:latin typeface="Arial"/>
              <a:cs typeface="Arial"/>
            </a:endParaRPr>
          </a:p>
          <a:p>
            <a:pPr marL="651510" indent="-638810">
              <a:lnSpc>
                <a:spcPct val="100000"/>
              </a:lnSpc>
              <a:buFont typeface="UnDotum"/>
              <a:buChar char=""/>
              <a:tabLst>
                <a:tab pos="651510" algn="l"/>
              </a:tabLst>
            </a:pPr>
            <a:r>
              <a:rPr sz="4400" spc="-185" dirty="0">
                <a:solidFill>
                  <a:srgbClr val="001F5F"/>
                </a:solidFill>
                <a:latin typeface="Arial"/>
                <a:cs typeface="Arial"/>
              </a:rPr>
              <a:t>Reabsorption</a:t>
            </a:r>
            <a:endParaRPr sz="4400">
              <a:latin typeface="Arial"/>
              <a:cs typeface="Arial"/>
            </a:endParaRPr>
          </a:p>
          <a:p>
            <a:pPr>
              <a:lnSpc>
                <a:spcPct val="100000"/>
              </a:lnSpc>
              <a:spcBef>
                <a:spcPts val="40"/>
              </a:spcBef>
              <a:buClr>
                <a:srgbClr val="001F5F"/>
              </a:buClr>
              <a:buFont typeface="UnDotum"/>
              <a:buChar char=""/>
            </a:pPr>
            <a:endParaRPr sz="4550">
              <a:latin typeface="Arial"/>
              <a:cs typeface="Arial"/>
            </a:endParaRPr>
          </a:p>
          <a:p>
            <a:pPr marL="651510" indent="-638810">
              <a:lnSpc>
                <a:spcPct val="100000"/>
              </a:lnSpc>
              <a:buFont typeface="UnDotum"/>
              <a:buChar char=""/>
              <a:tabLst>
                <a:tab pos="651510" algn="l"/>
              </a:tabLst>
            </a:pPr>
            <a:r>
              <a:rPr sz="4400" spc="-185" dirty="0">
                <a:solidFill>
                  <a:srgbClr val="001F5F"/>
                </a:solidFill>
                <a:latin typeface="Arial"/>
                <a:cs typeface="Arial"/>
              </a:rPr>
              <a:t>Secretion.</a:t>
            </a:r>
            <a:endParaRPr sz="4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222479"/>
            <a:ext cx="8686799" cy="6678110"/>
          </a:xfrm>
          <a:prstGeom prst="rect">
            <a:avLst/>
          </a:prstGeom>
        </p:spPr>
        <p:txBody>
          <a:bodyPr vert="horz" wrap="square" lIns="0" tIns="9525" rIns="0" bIns="0" rtlCol="0">
            <a:spAutoFit/>
          </a:bodyPr>
          <a:lstStyle/>
          <a:p>
            <a:pPr marL="480536" indent="-471488" defTabSz="685800">
              <a:spcBef>
                <a:spcPts val="75"/>
              </a:spcBef>
              <a:buSzPct val="98148"/>
              <a:buFont typeface="MS UI Gothic"/>
              <a:buChar char="❖"/>
              <a:tabLst>
                <a:tab pos="481013" algn="l"/>
              </a:tabLst>
            </a:pPr>
            <a:r>
              <a:rPr sz="4000" b="1" u="heavy" spc="-4" dirty="0">
                <a:solidFill>
                  <a:srgbClr val="E36B09"/>
                </a:solidFill>
                <a:uFill>
                  <a:solidFill>
                    <a:srgbClr val="E36B09"/>
                  </a:solidFill>
                </a:uFill>
                <a:latin typeface="Calibri"/>
                <a:cs typeface="Calibri"/>
              </a:rPr>
              <a:t>Filtration</a:t>
            </a:r>
            <a:endParaRPr sz="4000" dirty="0">
              <a:solidFill>
                <a:prstClr val="black"/>
              </a:solidFill>
              <a:latin typeface="Calibri"/>
              <a:cs typeface="Calibri"/>
            </a:endParaRPr>
          </a:p>
          <a:p>
            <a:pPr marL="9525" marR="3810" defTabSz="685800"/>
            <a:r>
              <a:rPr sz="2000" spc="-4" dirty="0">
                <a:solidFill>
                  <a:prstClr val="black"/>
                </a:solidFill>
                <a:latin typeface="Calibri"/>
                <a:cs typeface="Calibri"/>
              </a:rPr>
              <a:t>Blood enters </a:t>
            </a:r>
            <a:r>
              <a:rPr sz="2000" spc="-8" dirty="0">
                <a:solidFill>
                  <a:prstClr val="black"/>
                </a:solidFill>
                <a:latin typeface="Calibri"/>
                <a:cs typeface="Calibri"/>
              </a:rPr>
              <a:t>the </a:t>
            </a:r>
            <a:r>
              <a:rPr sz="2000" spc="-4" dirty="0">
                <a:solidFill>
                  <a:prstClr val="black"/>
                </a:solidFill>
                <a:latin typeface="Calibri"/>
                <a:cs typeface="Calibri"/>
              </a:rPr>
              <a:t>afferent arteriole and flows into </a:t>
            </a:r>
            <a:r>
              <a:rPr sz="2000" spc="-533" dirty="0">
                <a:solidFill>
                  <a:prstClr val="black"/>
                </a:solidFill>
                <a:latin typeface="Calibri"/>
                <a:cs typeface="Calibri"/>
              </a:rPr>
              <a:t> </a:t>
            </a:r>
            <a:r>
              <a:rPr sz="2000" spc="-8" dirty="0">
                <a:solidFill>
                  <a:prstClr val="black"/>
                </a:solidFill>
                <a:latin typeface="Calibri"/>
                <a:cs typeface="Calibri"/>
              </a:rPr>
              <a:t>the</a:t>
            </a:r>
            <a:r>
              <a:rPr sz="2000" dirty="0">
                <a:solidFill>
                  <a:prstClr val="black"/>
                </a:solidFill>
                <a:latin typeface="Calibri"/>
                <a:cs typeface="Calibri"/>
              </a:rPr>
              <a:t> </a:t>
            </a:r>
            <a:r>
              <a:rPr sz="2000" spc="-4" dirty="0">
                <a:solidFill>
                  <a:prstClr val="black"/>
                </a:solidFill>
                <a:latin typeface="Calibri"/>
                <a:cs typeface="Calibri"/>
              </a:rPr>
              <a:t>glomerulus.</a:t>
            </a:r>
            <a:r>
              <a:rPr sz="2000" spc="15" dirty="0">
                <a:solidFill>
                  <a:prstClr val="black"/>
                </a:solidFill>
                <a:latin typeface="Calibri"/>
                <a:cs typeface="Calibri"/>
              </a:rPr>
              <a:t> </a:t>
            </a:r>
            <a:r>
              <a:rPr sz="2000" b="1" spc="-4" dirty="0">
                <a:solidFill>
                  <a:prstClr val="black"/>
                </a:solidFill>
                <a:latin typeface="Calibri"/>
                <a:cs typeface="Calibri"/>
              </a:rPr>
              <a:t>The</a:t>
            </a:r>
            <a:r>
              <a:rPr sz="2000" b="1" spc="-8" dirty="0">
                <a:solidFill>
                  <a:prstClr val="black"/>
                </a:solidFill>
                <a:latin typeface="Calibri"/>
                <a:cs typeface="Calibri"/>
              </a:rPr>
              <a:t> </a:t>
            </a:r>
            <a:r>
              <a:rPr sz="2000" b="1" spc="-4" dirty="0">
                <a:solidFill>
                  <a:prstClr val="black"/>
                </a:solidFill>
                <a:latin typeface="Calibri"/>
                <a:cs typeface="Calibri"/>
              </a:rPr>
              <a:t>arteriole</a:t>
            </a:r>
            <a:r>
              <a:rPr sz="2000" b="1" spc="-8" dirty="0">
                <a:solidFill>
                  <a:prstClr val="black"/>
                </a:solidFill>
                <a:latin typeface="Calibri"/>
                <a:cs typeface="Calibri"/>
              </a:rPr>
              <a:t> </a:t>
            </a:r>
            <a:r>
              <a:rPr sz="2000" b="1" spc="-4" dirty="0">
                <a:solidFill>
                  <a:prstClr val="black"/>
                </a:solidFill>
                <a:latin typeface="Calibri"/>
                <a:cs typeface="Calibri"/>
              </a:rPr>
              <a:t>leading</a:t>
            </a:r>
            <a:r>
              <a:rPr sz="2000" b="1" spc="4" dirty="0">
                <a:solidFill>
                  <a:prstClr val="black"/>
                </a:solidFill>
                <a:latin typeface="Calibri"/>
                <a:cs typeface="Calibri"/>
              </a:rPr>
              <a:t> </a:t>
            </a:r>
            <a:r>
              <a:rPr sz="2000" b="1" spc="-4" dirty="0">
                <a:solidFill>
                  <a:prstClr val="black"/>
                </a:solidFill>
                <a:latin typeface="Calibri"/>
                <a:cs typeface="Calibri"/>
              </a:rPr>
              <a:t>into</a:t>
            </a:r>
            <a:r>
              <a:rPr sz="2000" b="1" dirty="0">
                <a:solidFill>
                  <a:prstClr val="black"/>
                </a:solidFill>
                <a:latin typeface="Calibri"/>
                <a:cs typeface="Calibri"/>
              </a:rPr>
              <a:t> </a:t>
            </a:r>
            <a:r>
              <a:rPr sz="2000" b="1" spc="-4" dirty="0">
                <a:solidFill>
                  <a:prstClr val="black"/>
                </a:solidFill>
                <a:latin typeface="Calibri"/>
                <a:cs typeface="Calibri"/>
              </a:rPr>
              <a:t>the </a:t>
            </a:r>
            <a:r>
              <a:rPr sz="2000" b="1" dirty="0">
                <a:solidFill>
                  <a:prstClr val="black"/>
                </a:solidFill>
                <a:latin typeface="Calibri"/>
                <a:cs typeface="Calibri"/>
              </a:rPr>
              <a:t> </a:t>
            </a:r>
            <a:r>
              <a:rPr sz="2000" b="1" spc="-4" dirty="0">
                <a:solidFill>
                  <a:prstClr val="black"/>
                </a:solidFill>
                <a:latin typeface="Calibri"/>
                <a:cs typeface="Calibri"/>
              </a:rPr>
              <a:t>glomerulus </a:t>
            </a:r>
            <a:r>
              <a:rPr sz="2000" b="1" dirty="0">
                <a:solidFill>
                  <a:prstClr val="black"/>
                </a:solidFill>
                <a:latin typeface="Calibri"/>
                <a:cs typeface="Calibri"/>
              </a:rPr>
              <a:t>is </a:t>
            </a:r>
            <a:r>
              <a:rPr sz="2000" b="1" spc="-4" dirty="0">
                <a:solidFill>
                  <a:prstClr val="black"/>
                </a:solidFill>
                <a:latin typeface="Calibri"/>
                <a:cs typeface="Calibri"/>
              </a:rPr>
              <a:t>wider </a:t>
            </a:r>
            <a:r>
              <a:rPr sz="2000" b="1" dirty="0">
                <a:solidFill>
                  <a:prstClr val="black"/>
                </a:solidFill>
                <a:latin typeface="Calibri"/>
                <a:cs typeface="Calibri"/>
              </a:rPr>
              <a:t>than </a:t>
            </a:r>
            <a:r>
              <a:rPr sz="2000" b="1" spc="-4" dirty="0">
                <a:solidFill>
                  <a:prstClr val="black"/>
                </a:solidFill>
                <a:latin typeface="Calibri"/>
                <a:cs typeface="Calibri"/>
              </a:rPr>
              <a:t>the </a:t>
            </a:r>
            <a:r>
              <a:rPr sz="2000" b="1" dirty="0">
                <a:solidFill>
                  <a:prstClr val="black"/>
                </a:solidFill>
                <a:latin typeface="Calibri"/>
                <a:cs typeface="Calibri"/>
              </a:rPr>
              <a:t>one </a:t>
            </a:r>
            <a:r>
              <a:rPr sz="2000" b="1" spc="-4" dirty="0">
                <a:solidFill>
                  <a:prstClr val="black"/>
                </a:solidFill>
                <a:latin typeface="Calibri"/>
                <a:cs typeface="Calibri"/>
              </a:rPr>
              <a:t>leading </a:t>
            </a:r>
            <a:r>
              <a:rPr sz="2000" b="1" dirty="0">
                <a:solidFill>
                  <a:prstClr val="black"/>
                </a:solidFill>
                <a:latin typeface="Calibri"/>
                <a:cs typeface="Calibri"/>
              </a:rPr>
              <a:t>out, so </a:t>
            </a:r>
            <a:r>
              <a:rPr sz="2000" b="1" spc="-533" dirty="0">
                <a:solidFill>
                  <a:prstClr val="black"/>
                </a:solidFill>
                <a:latin typeface="Calibri"/>
                <a:cs typeface="Calibri"/>
              </a:rPr>
              <a:t> </a:t>
            </a:r>
            <a:r>
              <a:rPr sz="2000" b="1" spc="-4" dirty="0">
                <a:solidFill>
                  <a:prstClr val="black"/>
                </a:solidFill>
                <a:latin typeface="Calibri"/>
                <a:cs typeface="Calibri"/>
              </a:rPr>
              <a:t>there </a:t>
            </a:r>
            <a:r>
              <a:rPr sz="2000" b="1" dirty="0">
                <a:solidFill>
                  <a:prstClr val="black"/>
                </a:solidFill>
                <a:latin typeface="Calibri"/>
                <a:cs typeface="Calibri"/>
              </a:rPr>
              <a:t>is </a:t>
            </a:r>
            <a:r>
              <a:rPr sz="2000" b="1" spc="-4" dirty="0">
                <a:solidFill>
                  <a:prstClr val="black"/>
                </a:solidFill>
                <a:latin typeface="Calibri"/>
                <a:cs typeface="Calibri"/>
              </a:rPr>
              <a:t>high </a:t>
            </a:r>
            <a:r>
              <a:rPr sz="2000" b="1" dirty="0">
                <a:solidFill>
                  <a:prstClr val="black"/>
                </a:solidFill>
                <a:latin typeface="Calibri"/>
                <a:cs typeface="Calibri"/>
              </a:rPr>
              <a:t>blood </a:t>
            </a:r>
            <a:r>
              <a:rPr sz="2000" b="1" spc="-4" dirty="0">
                <a:solidFill>
                  <a:prstClr val="black"/>
                </a:solidFill>
                <a:latin typeface="Calibri"/>
                <a:cs typeface="Calibri"/>
              </a:rPr>
              <a:t>pressure </a:t>
            </a:r>
            <a:r>
              <a:rPr sz="2000" b="1" dirty="0">
                <a:solidFill>
                  <a:prstClr val="black"/>
                </a:solidFill>
                <a:latin typeface="Calibri"/>
                <a:cs typeface="Calibri"/>
              </a:rPr>
              <a:t>in the </a:t>
            </a:r>
            <a:r>
              <a:rPr sz="2000" b="1" spc="-4" dirty="0">
                <a:solidFill>
                  <a:prstClr val="black"/>
                </a:solidFill>
                <a:latin typeface="Calibri"/>
                <a:cs typeface="Calibri"/>
              </a:rPr>
              <a:t>capillaries </a:t>
            </a:r>
            <a:r>
              <a:rPr sz="2000" b="1" dirty="0">
                <a:solidFill>
                  <a:prstClr val="black"/>
                </a:solidFill>
                <a:latin typeface="Calibri"/>
                <a:cs typeface="Calibri"/>
              </a:rPr>
              <a:t>of </a:t>
            </a:r>
            <a:r>
              <a:rPr sz="2000" b="1" spc="4" dirty="0">
                <a:solidFill>
                  <a:prstClr val="black"/>
                </a:solidFill>
                <a:latin typeface="Calibri"/>
                <a:cs typeface="Calibri"/>
              </a:rPr>
              <a:t> </a:t>
            </a:r>
            <a:r>
              <a:rPr sz="2000" b="1" spc="-4" dirty="0">
                <a:solidFill>
                  <a:prstClr val="black"/>
                </a:solidFill>
                <a:latin typeface="Calibri"/>
                <a:cs typeface="Calibri"/>
              </a:rPr>
              <a:t>the</a:t>
            </a:r>
            <a:r>
              <a:rPr sz="2000" b="1" spc="-8" dirty="0">
                <a:solidFill>
                  <a:prstClr val="black"/>
                </a:solidFill>
                <a:latin typeface="Calibri"/>
                <a:cs typeface="Calibri"/>
              </a:rPr>
              <a:t> </a:t>
            </a:r>
            <a:r>
              <a:rPr sz="2000" b="1" spc="-4" dirty="0">
                <a:solidFill>
                  <a:prstClr val="black"/>
                </a:solidFill>
                <a:latin typeface="Calibri"/>
                <a:cs typeface="Calibri"/>
              </a:rPr>
              <a:t>glomerulus.</a:t>
            </a:r>
            <a:r>
              <a:rPr sz="2000" b="1" spc="-8" dirty="0">
                <a:solidFill>
                  <a:prstClr val="black"/>
                </a:solidFill>
                <a:latin typeface="Calibri"/>
                <a:cs typeface="Calibri"/>
              </a:rPr>
              <a:t> </a:t>
            </a:r>
            <a:r>
              <a:rPr sz="2000" b="1" spc="-4" dirty="0">
                <a:solidFill>
                  <a:prstClr val="black"/>
                </a:solidFill>
                <a:latin typeface="Calibri"/>
                <a:cs typeface="Calibri"/>
              </a:rPr>
              <a:t>This</a:t>
            </a:r>
            <a:r>
              <a:rPr sz="2000" b="1" spc="8" dirty="0">
                <a:solidFill>
                  <a:prstClr val="black"/>
                </a:solidFill>
                <a:latin typeface="Calibri"/>
                <a:cs typeface="Calibri"/>
              </a:rPr>
              <a:t> </a:t>
            </a:r>
            <a:r>
              <a:rPr sz="2000" b="1" spc="-4" dirty="0">
                <a:solidFill>
                  <a:prstClr val="black"/>
                </a:solidFill>
                <a:latin typeface="Calibri"/>
                <a:cs typeface="Calibri"/>
              </a:rPr>
              <a:t>pressure</a:t>
            </a:r>
            <a:r>
              <a:rPr sz="2000" b="1" spc="-8" dirty="0">
                <a:solidFill>
                  <a:prstClr val="black"/>
                </a:solidFill>
                <a:latin typeface="Calibri"/>
                <a:cs typeface="Calibri"/>
              </a:rPr>
              <a:t> </a:t>
            </a:r>
            <a:r>
              <a:rPr sz="2000" b="1" spc="-4" dirty="0">
                <a:solidFill>
                  <a:prstClr val="black"/>
                </a:solidFill>
                <a:latin typeface="Calibri"/>
                <a:cs typeface="Calibri"/>
              </a:rPr>
              <a:t>forces</a:t>
            </a:r>
            <a:r>
              <a:rPr sz="2000" b="1" spc="8" dirty="0">
                <a:solidFill>
                  <a:prstClr val="black"/>
                </a:solidFill>
                <a:latin typeface="Calibri"/>
                <a:cs typeface="Calibri"/>
              </a:rPr>
              <a:t> </a:t>
            </a:r>
            <a:r>
              <a:rPr sz="2000" b="1" spc="-4" dirty="0">
                <a:solidFill>
                  <a:prstClr val="black"/>
                </a:solidFill>
                <a:latin typeface="Calibri"/>
                <a:cs typeface="Calibri"/>
              </a:rPr>
              <a:t>plasma</a:t>
            </a:r>
            <a:r>
              <a:rPr sz="2000" b="1" spc="-8" dirty="0">
                <a:solidFill>
                  <a:prstClr val="black"/>
                </a:solidFill>
                <a:latin typeface="Calibri"/>
                <a:cs typeface="Calibri"/>
              </a:rPr>
              <a:t> </a:t>
            </a:r>
            <a:r>
              <a:rPr sz="2000" b="1" spc="-4" dirty="0">
                <a:solidFill>
                  <a:prstClr val="black"/>
                </a:solidFill>
                <a:latin typeface="Calibri"/>
                <a:cs typeface="Calibri"/>
              </a:rPr>
              <a:t>out </a:t>
            </a:r>
            <a:r>
              <a:rPr sz="2000" b="1" dirty="0">
                <a:solidFill>
                  <a:prstClr val="black"/>
                </a:solidFill>
                <a:latin typeface="Calibri"/>
                <a:cs typeface="Calibri"/>
              </a:rPr>
              <a:t> of </a:t>
            </a:r>
            <a:r>
              <a:rPr sz="2000" b="1" spc="-4" dirty="0">
                <a:solidFill>
                  <a:prstClr val="black"/>
                </a:solidFill>
                <a:latin typeface="Calibri"/>
                <a:cs typeface="Calibri"/>
              </a:rPr>
              <a:t>the </a:t>
            </a:r>
            <a:r>
              <a:rPr sz="2000" b="1" dirty="0">
                <a:solidFill>
                  <a:prstClr val="black"/>
                </a:solidFill>
                <a:latin typeface="Calibri"/>
                <a:cs typeface="Calibri"/>
              </a:rPr>
              <a:t>blood by </a:t>
            </a:r>
            <a:r>
              <a:rPr sz="2000" b="1" spc="-4" dirty="0">
                <a:solidFill>
                  <a:prstClr val="black"/>
                </a:solidFill>
                <a:latin typeface="Calibri"/>
                <a:cs typeface="Calibri"/>
              </a:rPr>
              <a:t>ultra filtration. </a:t>
            </a:r>
            <a:r>
              <a:rPr sz="2000" b="1" spc="11" dirty="0">
                <a:solidFill>
                  <a:prstClr val="black"/>
                </a:solidFill>
                <a:latin typeface="Calibri"/>
                <a:cs typeface="Calibri"/>
              </a:rPr>
              <a:t>A</a:t>
            </a:r>
            <a:r>
              <a:rPr sz="2000" spc="11" dirty="0">
                <a:solidFill>
                  <a:prstClr val="black"/>
                </a:solidFill>
                <a:latin typeface="Calibri"/>
                <a:cs typeface="Calibri"/>
              </a:rPr>
              <a:t>ll </a:t>
            </a:r>
            <a:r>
              <a:rPr sz="2000" spc="-4" dirty="0">
                <a:solidFill>
                  <a:prstClr val="black"/>
                </a:solidFill>
                <a:latin typeface="Calibri"/>
                <a:cs typeface="Calibri"/>
              </a:rPr>
              <a:t>molecules </a:t>
            </a:r>
            <a:r>
              <a:rPr sz="2000" dirty="0">
                <a:solidFill>
                  <a:prstClr val="black"/>
                </a:solidFill>
                <a:latin typeface="Calibri"/>
                <a:cs typeface="Calibri"/>
              </a:rPr>
              <a:t> </a:t>
            </a:r>
            <a:r>
              <a:rPr sz="2000" spc="-4" dirty="0">
                <a:solidFill>
                  <a:prstClr val="black"/>
                </a:solidFill>
                <a:latin typeface="Calibri"/>
                <a:cs typeface="Calibri"/>
              </a:rPr>
              <a:t>with </a:t>
            </a:r>
            <a:r>
              <a:rPr sz="2000" dirty="0">
                <a:solidFill>
                  <a:prstClr val="black"/>
                </a:solidFill>
                <a:latin typeface="Calibri"/>
                <a:cs typeface="Calibri"/>
              </a:rPr>
              <a:t>a </a:t>
            </a:r>
            <a:r>
              <a:rPr sz="2000" spc="-4" dirty="0">
                <a:solidFill>
                  <a:prstClr val="black"/>
                </a:solidFill>
                <a:latin typeface="Calibri"/>
                <a:cs typeface="Calibri"/>
              </a:rPr>
              <a:t>molecular mass of </a:t>
            </a:r>
            <a:r>
              <a:rPr sz="2000" dirty="0">
                <a:solidFill>
                  <a:prstClr val="black"/>
                </a:solidFill>
                <a:latin typeface="Calibri"/>
                <a:cs typeface="Calibri"/>
              </a:rPr>
              <a:t>&lt; </a:t>
            </a:r>
            <a:r>
              <a:rPr sz="2000" spc="-8" dirty="0">
                <a:solidFill>
                  <a:prstClr val="black"/>
                </a:solidFill>
                <a:latin typeface="Calibri"/>
                <a:cs typeface="Calibri"/>
              </a:rPr>
              <a:t>68,000 </a:t>
            </a:r>
            <a:r>
              <a:rPr sz="2000" spc="-4" dirty="0">
                <a:solidFill>
                  <a:prstClr val="black"/>
                </a:solidFill>
                <a:latin typeface="Calibri"/>
                <a:cs typeface="Calibri"/>
              </a:rPr>
              <a:t>are squeezed </a:t>
            </a:r>
            <a:r>
              <a:rPr sz="2000" dirty="0">
                <a:solidFill>
                  <a:prstClr val="black"/>
                </a:solidFill>
                <a:latin typeface="Calibri"/>
                <a:cs typeface="Calibri"/>
              </a:rPr>
              <a:t> </a:t>
            </a:r>
            <a:r>
              <a:rPr sz="2000" spc="-4" dirty="0">
                <a:solidFill>
                  <a:prstClr val="black"/>
                </a:solidFill>
                <a:latin typeface="Calibri"/>
                <a:cs typeface="Calibri"/>
              </a:rPr>
              <a:t>out of the blood to form </a:t>
            </a:r>
            <a:r>
              <a:rPr sz="2000" dirty="0">
                <a:solidFill>
                  <a:prstClr val="black"/>
                </a:solidFill>
                <a:latin typeface="Calibri"/>
                <a:cs typeface="Calibri"/>
              </a:rPr>
              <a:t>a </a:t>
            </a:r>
            <a:r>
              <a:rPr sz="2000" b="1" spc="-4" dirty="0">
                <a:solidFill>
                  <a:prstClr val="black"/>
                </a:solidFill>
                <a:latin typeface="Calibri"/>
                <a:cs typeface="Calibri"/>
              </a:rPr>
              <a:t>filtrate </a:t>
            </a:r>
            <a:r>
              <a:rPr sz="2000" b="1" dirty="0">
                <a:solidFill>
                  <a:prstClr val="black"/>
                </a:solidFill>
                <a:latin typeface="Calibri"/>
                <a:cs typeface="Calibri"/>
              </a:rPr>
              <a:t>in </a:t>
            </a:r>
            <a:r>
              <a:rPr sz="2000" b="1" spc="-4" dirty="0">
                <a:solidFill>
                  <a:prstClr val="black"/>
                </a:solidFill>
                <a:latin typeface="Calibri"/>
                <a:cs typeface="Calibri"/>
              </a:rPr>
              <a:t>the renal </a:t>
            </a:r>
            <a:r>
              <a:rPr sz="2000" b="1" dirty="0">
                <a:solidFill>
                  <a:prstClr val="black"/>
                </a:solidFill>
                <a:latin typeface="Calibri"/>
                <a:cs typeface="Calibri"/>
              </a:rPr>
              <a:t> </a:t>
            </a:r>
            <a:r>
              <a:rPr sz="2000" b="1" spc="-4" dirty="0">
                <a:solidFill>
                  <a:prstClr val="black"/>
                </a:solidFill>
                <a:latin typeface="Calibri"/>
                <a:cs typeface="Calibri"/>
              </a:rPr>
              <a:t>capsule. </a:t>
            </a:r>
            <a:r>
              <a:rPr sz="2000" b="1" dirty="0">
                <a:solidFill>
                  <a:prstClr val="black"/>
                </a:solidFill>
                <a:latin typeface="Calibri"/>
                <a:cs typeface="Calibri"/>
              </a:rPr>
              <a:t>Only blood </a:t>
            </a:r>
            <a:r>
              <a:rPr sz="2000" b="1" spc="-4" dirty="0">
                <a:solidFill>
                  <a:prstClr val="black"/>
                </a:solidFill>
                <a:latin typeface="Calibri"/>
                <a:cs typeface="Calibri"/>
              </a:rPr>
              <a:t>cells and large proteins (e.g. </a:t>
            </a:r>
            <a:r>
              <a:rPr sz="2000" b="1" spc="-533" dirty="0">
                <a:solidFill>
                  <a:prstClr val="black"/>
                </a:solidFill>
                <a:latin typeface="Calibri"/>
                <a:cs typeface="Calibri"/>
              </a:rPr>
              <a:t> </a:t>
            </a:r>
            <a:r>
              <a:rPr sz="2000" b="1" spc="-4" dirty="0">
                <a:solidFill>
                  <a:prstClr val="black"/>
                </a:solidFill>
                <a:latin typeface="Calibri"/>
                <a:cs typeface="Calibri"/>
              </a:rPr>
              <a:t>antibodies</a:t>
            </a:r>
            <a:r>
              <a:rPr sz="2000" b="1" dirty="0">
                <a:solidFill>
                  <a:prstClr val="black"/>
                </a:solidFill>
                <a:latin typeface="Calibri"/>
                <a:cs typeface="Calibri"/>
              </a:rPr>
              <a:t> </a:t>
            </a:r>
            <a:r>
              <a:rPr sz="2000" b="1" spc="-4" dirty="0">
                <a:solidFill>
                  <a:prstClr val="black"/>
                </a:solidFill>
                <a:latin typeface="Calibri"/>
                <a:cs typeface="Calibri"/>
              </a:rPr>
              <a:t>and albumin) remain</a:t>
            </a:r>
            <a:r>
              <a:rPr sz="2000" b="1" spc="-15" dirty="0">
                <a:solidFill>
                  <a:prstClr val="black"/>
                </a:solidFill>
                <a:latin typeface="Calibri"/>
                <a:cs typeface="Calibri"/>
              </a:rPr>
              <a:t> </a:t>
            </a:r>
            <a:r>
              <a:rPr sz="2000" b="1" spc="4" dirty="0">
                <a:solidFill>
                  <a:prstClr val="black"/>
                </a:solidFill>
                <a:latin typeface="Calibri"/>
                <a:cs typeface="Calibri"/>
              </a:rPr>
              <a:t>in</a:t>
            </a:r>
            <a:r>
              <a:rPr sz="2000" b="1" spc="-11" dirty="0">
                <a:solidFill>
                  <a:prstClr val="black"/>
                </a:solidFill>
                <a:latin typeface="Calibri"/>
                <a:cs typeface="Calibri"/>
              </a:rPr>
              <a:t> </a:t>
            </a:r>
            <a:r>
              <a:rPr sz="2000" b="1" spc="-4" dirty="0">
                <a:solidFill>
                  <a:prstClr val="black"/>
                </a:solidFill>
                <a:latin typeface="Calibri"/>
                <a:cs typeface="Calibri"/>
              </a:rPr>
              <a:t>the</a:t>
            </a:r>
            <a:r>
              <a:rPr sz="2000" b="1" spc="-8" dirty="0">
                <a:solidFill>
                  <a:prstClr val="black"/>
                </a:solidFill>
                <a:latin typeface="Calibri"/>
                <a:cs typeface="Calibri"/>
              </a:rPr>
              <a:t> </a:t>
            </a:r>
            <a:r>
              <a:rPr sz="2000" b="1" dirty="0">
                <a:solidFill>
                  <a:prstClr val="black"/>
                </a:solidFill>
                <a:latin typeface="Calibri"/>
                <a:cs typeface="Calibri"/>
              </a:rPr>
              <a:t>blood.</a:t>
            </a:r>
            <a:endParaRPr lang="en-IN" sz="2000" b="1" dirty="0">
              <a:solidFill>
                <a:prstClr val="black"/>
              </a:solidFill>
              <a:latin typeface="Calibri"/>
              <a:cs typeface="Calibri"/>
            </a:endParaRPr>
          </a:p>
          <a:p>
            <a:pPr marL="9525" marR="3810" defTabSz="685800"/>
            <a:endParaRPr lang="en-IN" sz="2000" b="1" dirty="0">
              <a:solidFill>
                <a:prstClr val="black"/>
              </a:solidFill>
              <a:latin typeface="Calibri"/>
              <a:cs typeface="Calibri"/>
            </a:endParaRPr>
          </a:p>
          <a:p>
            <a:pPr marL="499586" indent="-471488">
              <a:spcBef>
                <a:spcPts val="75"/>
              </a:spcBef>
              <a:buSzPct val="98148"/>
              <a:buFont typeface="MS UI Gothic"/>
              <a:buChar char="❖"/>
              <a:tabLst>
                <a:tab pos="500063" algn="l"/>
              </a:tabLst>
            </a:pPr>
            <a:r>
              <a:rPr lang="en-US" sz="3200" b="1" u="heavy" spc="-8" dirty="0">
                <a:solidFill>
                  <a:srgbClr val="E36B09"/>
                </a:solidFill>
                <a:uFill>
                  <a:solidFill>
                    <a:srgbClr val="E36B09"/>
                  </a:solidFill>
                </a:uFill>
                <a:latin typeface="Calibri"/>
                <a:cs typeface="Calibri"/>
              </a:rPr>
              <a:t>REABSORPTION</a:t>
            </a:r>
            <a:r>
              <a:rPr lang="en-US" sz="3200" dirty="0">
                <a:latin typeface="Calibri"/>
                <a:cs typeface="Calibri"/>
              </a:rPr>
              <a:t> </a:t>
            </a:r>
            <a:r>
              <a:rPr lang="en-US" sz="2400" b="1" u="heavy" spc="-4" dirty="0">
                <a:solidFill>
                  <a:srgbClr val="BF4F4C"/>
                </a:solidFill>
                <a:uFill>
                  <a:solidFill>
                    <a:srgbClr val="BF4F4C"/>
                  </a:solidFill>
                </a:uFill>
                <a:latin typeface="Calibri"/>
                <a:cs typeface="Calibri"/>
              </a:rPr>
              <a:t>In</a:t>
            </a:r>
            <a:r>
              <a:rPr lang="en-US" sz="2400" b="1" u="heavy" spc="-41" dirty="0">
                <a:solidFill>
                  <a:srgbClr val="BF4F4C"/>
                </a:solidFill>
                <a:uFill>
                  <a:solidFill>
                    <a:srgbClr val="BF4F4C"/>
                  </a:solidFill>
                </a:uFill>
                <a:latin typeface="Calibri"/>
                <a:cs typeface="Calibri"/>
              </a:rPr>
              <a:t> </a:t>
            </a:r>
            <a:r>
              <a:rPr lang="en-US" sz="2400" b="1" u="heavy" spc="-4" dirty="0">
                <a:solidFill>
                  <a:srgbClr val="BF4F4C"/>
                </a:solidFill>
                <a:uFill>
                  <a:solidFill>
                    <a:srgbClr val="BF4F4C"/>
                  </a:solidFill>
                </a:uFill>
                <a:latin typeface="Calibri"/>
                <a:cs typeface="Calibri"/>
              </a:rPr>
              <a:t>PCT</a:t>
            </a:r>
            <a:endParaRPr lang="en-US" sz="2400" dirty="0">
              <a:latin typeface="Calibri"/>
              <a:cs typeface="Calibri"/>
            </a:endParaRPr>
          </a:p>
          <a:p>
            <a:pPr marL="28575" marR="22860">
              <a:buSzPct val="96875"/>
              <a:buFont typeface="Arial MT"/>
              <a:buChar char="•"/>
              <a:tabLst>
                <a:tab pos="136208" algn="l"/>
                <a:tab pos="4880610" algn="l"/>
              </a:tabLst>
            </a:pPr>
            <a:r>
              <a:rPr lang="en-US" sz="2000" b="1" spc="-4" dirty="0">
                <a:latin typeface="Calibri"/>
                <a:cs typeface="Calibri"/>
              </a:rPr>
              <a:t>80%</a:t>
            </a:r>
            <a:r>
              <a:rPr lang="en-US" sz="2000" b="1" dirty="0">
                <a:latin typeface="Calibri"/>
                <a:cs typeface="Calibri"/>
              </a:rPr>
              <a:t> of </a:t>
            </a:r>
            <a:r>
              <a:rPr lang="en-US" sz="2000" b="1" spc="-4" dirty="0">
                <a:latin typeface="Calibri"/>
                <a:cs typeface="Calibri"/>
              </a:rPr>
              <a:t>the</a:t>
            </a:r>
            <a:r>
              <a:rPr lang="en-US" sz="2000" b="1" dirty="0">
                <a:latin typeface="Calibri"/>
                <a:cs typeface="Calibri"/>
              </a:rPr>
              <a:t> </a:t>
            </a:r>
            <a:r>
              <a:rPr lang="en-US" sz="2000" b="1" spc="-4" dirty="0">
                <a:latin typeface="Calibri"/>
                <a:cs typeface="Calibri"/>
              </a:rPr>
              <a:t>Reabsorption</a:t>
            </a:r>
            <a:r>
              <a:rPr lang="en-US" sz="2000" b="1" spc="4" dirty="0">
                <a:latin typeface="Calibri"/>
                <a:cs typeface="Calibri"/>
              </a:rPr>
              <a:t> </a:t>
            </a:r>
            <a:r>
              <a:rPr lang="en-US" sz="2000" b="1" spc="-4" dirty="0">
                <a:latin typeface="Calibri"/>
                <a:cs typeface="Calibri"/>
              </a:rPr>
              <a:t>takes</a:t>
            </a:r>
            <a:r>
              <a:rPr lang="en-US" sz="2000" b="1" spc="4" dirty="0">
                <a:latin typeface="Calibri"/>
                <a:cs typeface="Calibri"/>
              </a:rPr>
              <a:t> </a:t>
            </a:r>
            <a:r>
              <a:rPr lang="en-US" sz="2000" b="1" dirty="0">
                <a:latin typeface="Calibri"/>
                <a:cs typeface="Calibri"/>
              </a:rPr>
              <a:t>place in</a:t>
            </a:r>
            <a:r>
              <a:rPr lang="en-US" sz="2000" b="1" spc="544" dirty="0">
                <a:latin typeface="Calibri"/>
                <a:cs typeface="Calibri"/>
              </a:rPr>
              <a:t> </a:t>
            </a:r>
            <a:r>
              <a:rPr lang="en-US" sz="2000" b="1" spc="-4" dirty="0">
                <a:latin typeface="Calibri"/>
                <a:cs typeface="Calibri"/>
              </a:rPr>
              <a:t>PCT </a:t>
            </a:r>
            <a:r>
              <a:rPr lang="en-US" sz="2000" b="1" dirty="0">
                <a:latin typeface="Calibri"/>
                <a:cs typeface="Calibri"/>
              </a:rPr>
              <a:t> </a:t>
            </a:r>
            <a:r>
              <a:rPr lang="en-US" sz="2000" b="1" spc="-4" dirty="0">
                <a:latin typeface="Calibri"/>
                <a:cs typeface="Calibri"/>
              </a:rPr>
              <a:t>All</a:t>
            </a:r>
            <a:r>
              <a:rPr lang="en-US" sz="2000" b="1" spc="4" dirty="0">
                <a:latin typeface="Calibri"/>
                <a:cs typeface="Calibri"/>
              </a:rPr>
              <a:t> </a:t>
            </a:r>
            <a:r>
              <a:rPr lang="en-US" sz="2000" b="1" spc="-4" dirty="0">
                <a:latin typeface="Calibri"/>
                <a:cs typeface="Calibri"/>
              </a:rPr>
              <a:t>glucose, all</a:t>
            </a:r>
            <a:r>
              <a:rPr lang="en-US" sz="2000" b="1" spc="4" dirty="0">
                <a:latin typeface="Calibri"/>
                <a:cs typeface="Calibri"/>
              </a:rPr>
              <a:t> </a:t>
            </a:r>
            <a:r>
              <a:rPr lang="en-US" sz="2000" b="1" spc="-4" dirty="0">
                <a:latin typeface="Calibri"/>
                <a:cs typeface="Calibri"/>
              </a:rPr>
              <a:t>amino</a:t>
            </a:r>
            <a:r>
              <a:rPr lang="en-US" sz="2000" b="1" dirty="0">
                <a:latin typeface="Calibri"/>
                <a:cs typeface="Calibri"/>
              </a:rPr>
              <a:t> acids</a:t>
            </a:r>
            <a:r>
              <a:rPr lang="en-US" sz="2000" b="1" spc="-4" dirty="0">
                <a:latin typeface="Calibri"/>
                <a:cs typeface="Calibri"/>
              </a:rPr>
              <a:t> and 85% </a:t>
            </a:r>
            <a:r>
              <a:rPr lang="en-US" sz="2000" b="1" dirty="0">
                <a:latin typeface="Calibri"/>
                <a:cs typeface="Calibri"/>
              </a:rPr>
              <a:t>of</a:t>
            </a:r>
            <a:r>
              <a:rPr lang="en-US" sz="2000" b="1" spc="-15" dirty="0">
                <a:latin typeface="Calibri"/>
                <a:cs typeface="Calibri"/>
              </a:rPr>
              <a:t> </a:t>
            </a:r>
            <a:r>
              <a:rPr lang="en-US" sz="2000" b="1" spc="-4" dirty="0">
                <a:latin typeface="Calibri"/>
                <a:cs typeface="Calibri"/>
              </a:rPr>
              <a:t>minerals </a:t>
            </a:r>
            <a:r>
              <a:rPr lang="en-US" sz="2000" b="1" spc="-529" dirty="0">
                <a:latin typeface="Calibri"/>
                <a:cs typeface="Calibri"/>
              </a:rPr>
              <a:t> </a:t>
            </a:r>
            <a:r>
              <a:rPr lang="en-US" sz="2000" spc="-4" dirty="0">
                <a:latin typeface="Calibri"/>
                <a:cs typeface="Calibri"/>
              </a:rPr>
              <a:t>are</a:t>
            </a:r>
            <a:r>
              <a:rPr lang="en-US" sz="2000" dirty="0">
                <a:latin typeface="Calibri"/>
                <a:cs typeface="Calibri"/>
              </a:rPr>
              <a:t> </a:t>
            </a:r>
            <a:r>
              <a:rPr lang="en-US" sz="2000" spc="-4" dirty="0">
                <a:latin typeface="Calibri"/>
                <a:cs typeface="Calibri"/>
              </a:rPr>
              <a:t>reabsorbed</a:t>
            </a:r>
            <a:r>
              <a:rPr lang="en-US" sz="2000" spc="-8" dirty="0">
                <a:latin typeface="Calibri"/>
                <a:cs typeface="Calibri"/>
              </a:rPr>
              <a:t> </a:t>
            </a:r>
            <a:r>
              <a:rPr lang="en-US" sz="2000" dirty="0">
                <a:latin typeface="Calibri"/>
                <a:cs typeface="Calibri"/>
              </a:rPr>
              <a:t>by</a:t>
            </a:r>
            <a:r>
              <a:rPr lang="en-US" sz="2000" spc="15" dirty="0">
                <a:latin typeface="Calibri"/>
                <a:cs typeface="Calibri"/>
              </a:rPr>
              <a:t> </a:t>
            </a:r>
            <a:r>
              <a:rPr lang="en-US" sz="2000" b="1" spc="-4" dirty="0">
                <a:latin typeface="Calibri"/>
                <a:cs typeface="Calibri"/>
              </a:rPr>
              <a:t>active</a:t>
            </a:r>
            <a:r>
              <a:rPr lang="en-US" sz="2000" b="1" spc="-8" dirty="0">
                <a:latin typeface="Calibri"/>
                <a:cs typeface="Calibri"/>
              </a:rPr>
              <a:t> </a:t>
            </a:r>
            <a:r>
              <a:rPr lang="en-US" sz="2000" b="1" spc="-4" dirty="0">
                <a:latin typeface="Calibri"/>
                <a:cs typeface="Calibri"/>
              </a:rPr>
              <a:t>transport, 80% </a:t>
            </a:r>
            <a:r>
              <a:rPr lang="en-US" sz="2000" b="1" dirty="0">
                <a:latin typeface="Calibri"/>
                <a:cs typeface="Calibri"/>
              </a:rPr>
              <a:t>of</a:t>
            </a:r>
            <a:r>
              <a:rPr lang="en-US" sz="2000" b="1" spc="-8" dirty="0">
                <a:latin typeface="Calibri"/>
                <a:cs typeface="Calibri"/>
              </a:rPr>
              <a:t> </a:t>
            </a:r>
            <a:r>
              <a:rPr lang="en-US" sz="2000" b="1" spc="-4" dirty="0">
                <a:latin typeface="Calibri"/>
                <a:cs typeface="Calibri"/>
              </a:rPr>
              <a:t>the </a:t>
            </a:r>
            <a:r>
              <a:rPr lang="en-US" sz="2000" b="1" dirty="0">
                <a:latin typeface="Calibri"/>
                <a:cs typeface="Calibri"/>
              </a:rPr>
              <a:t> </a:t>
            </a:r>
            <a:r>
              <a:rPr lang="en-US" sz="2000" b="1" spc="-4" dirty="0">
                <a:latin typeface="Calibri"/>
                <a:cs typeface="Calibri"/>
              </a:rPr>
              <a:t>water </a:t>
            </a:r>
            <a:r>
              <a:rPr lang="en-US" sz="2000" b="1" spc="4" dirty="0">
                <a:latin typeface="Calibri"/>
                <a:cs typeface="Calibri"/>
              </a:rPr>
              <a:t>is </a:t>
            </a:r>
            <a:r>
              <a:rPr lang="en-US" sz="2000" b="1" spc="-4" dirty="0">
                <a:latin typeface="Calibri"/>
                <a:cs typeface="Calibri"/>
              </a:rPr>
              <a:t>reabsorbed </a:t>
            </a:r>
            <a:r>
              <a:rPr lang="en-US" sz="2000" b="1" dirty="0">
                <a:latin typeface="Calibri"/>
                <a:cs typeface="Calibri"/>
              </a:rPr>
              <a:t>to </a:t>
            </a:r>
            <a:r>
              <a:rPr lang="en-US" sz="2000" b="1" spc="-4" dirty="0">
                <a:latin typeface="Calibri"/>
                <a:cs typeface="Calibri"/>
              </a:rPr>
              <a:t>the </a:t>
            </a:r>
            <a:r>
              <a:rPr lang="en-US" sz="2000" b="1" dirty="0">
                <a:latin typeface="Calibri"/>
                <a:cs typeface="Calibri"/>
              </a:rPr>
              <a:t>blood by osmosis </a:t>
            </a:r>
            <a:r>
              <a:rPr lang="en-US" sz="2000" b="1" spc="4" dirty="0">
                <a:latin typeface="Calibri"/>
                <a:cs typeface="Calibri"/>
              </a:rPr>
              <a:t> </a:t>
            </a:r>
            <a:r>
              <a:rPr lang="en-US" sz="2000" b="1" spc="-4" dirty="0">
                <a:latin typeface="Calibri"/>
                <a:cs typeface="Calibri"/>
              </a:rPr>
              <a:t>from the filtrate </a:t>
            </a:r>
            <a:r>
              <a:rPr lang="en-US" sz="2000" b="1" dirty="0">
                <a:latin typeface="Calibri"/>
                <a:cs typeface="Calibri"/>
              </a:rPr>
              <a:t>to </a:t>
            </a:r>
            <a:r>
              <a:rPr lang="en-US" sz="2000" b="1" spc="-4" dirty="0">
                <a:latin typeface="Calibri"/>
                <a:cs typeface="Calibri"/>
              </a:rPr>
              <a:t>the </a:t>
            </a:r>
            <a:r>
              <a:rPr lang="en-US" sz="2000" b="1" dirty="0">
                <a:latin typeface="Calibri"/>
                <a:cs typeface="Calibri"/>
              </a:rPr>
              <a:t>tissue </a:t>
            </a:r>
            <a:r>
              <a:rPr lang="en-US" sz="2000" b="1" spc="-4" dirty="0">
                <a:latin typeface="Calibri"/>
                <a:cs typeface="Calibri"/>
              </a:rPr>
              <a:t>fluid and then </a:t>
            </a:r>
            <a:r>
              <a:rPr lang="en-US" sz="2000" b="1" dirty="0">
                <a:latin typeface="Calibri"/>
                <a:cs typeface="Calibri"/>
              </a:rPr>
              <a:t> </a:t>
            </a:r>
            <a:r>
              <a:rPr lang="en-US" sz="2000" b="1" spc="-4" dirty="0">
                <a:latin typeface="Calibri"/>
                <a:cs typeface="Calibri"/>
              </a:rPr>
              <a:t>diffuse</a:t>
            </a:r>
            <a:r>
              <a:rPr lang="en-US" sz="2000" b="1" spc="-11" dirty="0">
                <a:latin typeface="Calibri"/>
                <a:cs typeface="Calibri"/>
              </a:rPr>
              <a:t> </a:t>
            </a:r>
            <a:r>
              <a:rPr lang="en-US" sz="2000" b="1" spc="-4" dirty="0">
                <a:latin typeface="Calibri"/>
                <a:cs typeface="Calibri"/>
              </a:rPr>
              <a:t>into</a:t>
            </a:r>
            <a:r>
              <a:rPr lang="en-US" sz="2000" b="1" dirty="0">
                <a:latin typeface="Calibri"/>
                <a:cs typeface="Calibri"/>
              </a:rPr>
              <a:t> </a:t>
            </a:r>
            <a:r>
              <a:rPr lang="en-US" sz="2000" b="1" spc="-4" dirty="0">
                <a:latin typeface="Calibri"/>
                <a:cs typeface="Calibri"/>
              </a:rPr>
              <a:t>the</a:t>
            </a:r>
            <a:r>
              <a:rPr lang="en-US" sz="2000" b="1" spc="-8" dirty="0">
                <a:latin typeface="Calibri"/>
                <a:cs typeface="Calibri"/>
              </a:rPr>
              <a:t> </a:t>
            </a:r>
            <a:r>
              <a:rPr lang="en-US" sz="2000" b="1" dirty="0">
                <a:latin typeface="Calibri"/>
                <a:cs typeface="Calibri"/>
              </a:rPr>
              <a:t>blood</a:t>
            </a:r>
            <a:r>
              <a:rPr lang="en-US" sz="2000" b="1" spc="-4" dirty="0">
                <a:latin typeface="Calibri"/>
                <a:cs typeface="Calibri"/>
              </a:rPr>
              <a:t> capillaries.</a:t>
            </a:r>
            <a:endParaRPr lang="en-US" sz="2000" dirty="0">
              <a:latin typeface="Calibri"/>
              <a:cs typeface="Calibri"/>
            </a:endParaRPr>
          </a:p>
          <a:p>
            <a:pPr marL="28575" marR="53816">
              <a:lnSpc>
                <a:spcPts val="2880"/>
              </a:lnSpc>
              <a:spcBef>
                <a:spcPts val="79"/>
              </a:spcBef>
              <a:buFont typeface="Calibri"/>
              <a:buChar char="•"/>
              <a:tabLst>
                <a:tab pos="248603" algn="l"/>
              </a:tabLst>
            </a:pPr>
            <a:r>
              <a:rPr lang="en-US" sz="2000" b="1" spc="-4" dirty="0">
                <a:latin typeface="Calibri"/>
                <a:cs typeface="Calibri"/>
              </a:rPr>
              <a:t>Small proteins are reabsorbed digested, and the </a:t>
            </a:r>
            <a:r>
              <a:rPr lang="en-US" sz="2000" b="1" dirty="0">
                <a:latin typeface="Calibri"/>
                <a:cs typeface="Calibri"/>
              </a:rPr>
              <a:t>amino </a:t>
            </a:r>
            <a:r>
              <a:rPr lang="en-US" sz="2000" b="1" spc="-4" dirty="0">
                <a:latin typeface="Calibri"/>
                <a:cs typeface="Calibri"/>
              </a:rPr>
              <a:t>acids diffuse into the </a:t>
            </a:r>
            <a:r>
              <a:rPr lang="en-US" sz="2000" b="1" dirty="0">
                <a:latin typeface="Calibri"/>
                <a:cs typeface="Calibri"/>
              </a:rPr>
              <a:t> blood. </a:t>
            </a:r>
            <a:endParaRPr lang="en-US" sz="2000" dirty="0">
              <a:latin typeface="Calibri"/>
              <a:cs typeface="Calibri"/>
            </a:endParaRPr>
          </a:p>
          <a:p>
            <a:pPr marL="180499" indent="-152400">
              <a:lnSpc>
                <a:spcPts val="2783"/>
              </a:lnSpc>
              <a:buFont typeface="Calibri"/>
              <a:buChar char="•"/>
              <a:tabLst>
                <a:tab pos="180975" algn="l"/>
              </a:tabLst>
            </a:pPr>
            <a:r>
              <a:rPr lang="en-US" sz="2000" b="1" dirty="0">
                <a:latin typeface="Calibri"/>
                <a:cs typeface="Calibri"/>
              </a:rPr>
              <a:t>Small proportion of </a:t>
            </a:r>
            <a:r>
              <a:rPr lang="en-US" sz="2000" b="1" spc="-15" dirty="0">
                <a:latin typeface="Calibri"/>
                <a:cs typeface="Calibri"/>
              </a:rPr>
              <a:t> </a:t>
            </a:r>
            <a:r>
              <a:rPr lang="en-US" sz="2000" b="1" spc="-4" dirty="0">
                <a:latin typeface="Calibri"/>
                <a:cs typeface="Calibri"/>
              </a:rPr>
              <a:t>urea</a:t>
            </a:r>
            <a:r>
              <a:rPr lang="en-US" sz="2000" b="1" spc="-15" dirty="0">
                <a:latin typeface="Calibri"/>
                <a:cs typeface="Calibri"/>
              </a:rPr>
              <a:t> </a:t>
            </a:r>
            <a:r>
              <a:rPr lang="en-US" sz="2000" b="1" dirty="0">
                <a:latin typeface="Calibri"/>
                <a:cs typeface="Calibri"/>
              </a:rPr>
              <a:t>is also </a:t>
            </a:r>
            <a:r>
              <a:rPr lang="en-US" sz="2000" b="1" spc="-4" dirty="0">
                <a:latin typeface="Calibri"/>
                <a:cs typeface="Calibri"/>
              </a:rPr>
              <a:t> reabsorbed</a:t>
            </a:r>
            <a:r>
              <a:rPr lang="en-US" sz="2000" b="1" spc="-19" dirty="0">
                <a:latin typeface="Calibri"/>
                <a:cs typeface="Calibri"/>
              </a:rPr>
              <a:t> </a:t>
            </a:r>
            <a:r>
              <a:rPr lang="en-US" sz="2000" b="1" spc="4" dirty="0">
                <a:latin typeface="Calibri"/>
                <a:cs typeface="Calibri"/>
              </a:rPr>
              <a:t>in</a:t>
            </a:r>
            <a:r>
              <a:rPr lang="en-US" sz="2000" b="1" spc="-15" dirty="0">
                <a:latin typeface="Calibri"/>
                <a:cs typeface="Calibri"/>
              </a:rPr>
              <a:t> </a:t>
            </a:r>
            <a:r>
              <a:rPr lang="en-US" sz="2000" b="1" spc="-4" dirty="0">
                <a:latin typeface="Calibri"/>
                <a:cs typeface="Calibri"/>
              </a:rPr>
              <a:t>PCT</a:t>
            </a:r>
            <a:endParaRPr lang="en-US" sz="2000" dirty="0">
              <a:latin typeface="Calibri"/>
              <a:cs typeface="Calibri"/>
            </a:endParaRPr>
          </a:p>
          <a:p>
            <a:pPr marL="9525" marR="3810" defTabSz="685800"/>
            <a:endParaRPr lang="en-IN" sz="2000" b="1" dirty="0">
              <a:solidFill>
                <a:prstClr val="black"/>
              </a:solidFill>
              <a:latin typeface="Calibri"/>
              <a:cs typeface="Calibri"/>
            </a:endParaRPr>
          </a:p>
          <a:p>
            <a:pPr marL="9525" marR="3810" defTabSz="685800"/>
            <a:endParaRPr lang="en-IN" sz="2000" b="1" dirty="0">
              <a:solidFill>
                <a:prstClr val="black"/>
              </a:solidFill>
              <a:latin typeface="Calibri"/>
              <a:cs typeface="Calibri"/>
            </a:endParaRPr>
          </a:p>
          <a:p>
            <a:pPr marL="9525" marR="3810" defTabSz="685800"/>
            <a:endParaRPr sz="2000" dirty="0">
              <a:solidFill>
                <a:prstClr val="black"/>
              </a:solidFill>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 y="228600"/>
            <a:ext cx="8869680" cy="2357505"/>
          </a:xfrm>
          <a:prstGeom prst="rect">
            <a:avLst/>
          </a:prstGeom>
        </p:spPr>
        <p:txBody>
          <a:bodyPr vert="horz" wrap="square" lIns="0" tIns="9525" rIns="0" bIns="0" rtlCol="0">
            <a:spAutoFit/>
          </a:bodyPr>
          <a:lstStyle/>
          <a:p>
            <a:pPr marL="499586" indent="-471488" defTabSz="685800">
              <a:spcBef>
                <a:spcPts val="75"/>
              </a:spcBef>
              <a:buSzPct val="98148"/>
              <a:buFont typeface="MS UI Gothic"/>
              <a:buChar char="❖"/>
              <a:tabLst>
                <a:tab pos="500063" algn="l"/>
              </a:tabLst>
            </a:pPr>
            <a:r>
              <a:rPr sz="3200" b="1" u="heavy" spc="-8" dirty="0">
                <a:solidFill>
                  <a:srgbClr val="E36B09"/>
                </a:solidFill>
                <a:uFill>
                  <a:solidFill>
                    <a:srgbClr val="E36B09"/>
                  </a:solidFill>
                </a:uFill>
                <a:latin typeface="Calibri"/>
                <a:cs typeface="Calibri"/>
              </a:rPr>
              <a:t>REABSORPTION</a:t>
            </a:r>
            <a:r>
              <a:rPr lang="en-IN" sz="3200" b="1" u="heavy" spc="-8" dirty="0">
                <a:solidFill>
                  <a:srgbClr val="E36B09"/>
                </a:solidFill>
                <a:uFill>
                  <a:solidFill>
                    <a:srgbClr val="E36B09"/>
                  </a:solidFill>
                </a:uFill>
                <a:latin typeface="Calibri"/>
                <a:cs typeface="Calibri"/>
              </a:rPr>
              <a:t> </a:t>
            </a:r>
            <a:r>
              <a:rPr sz="2400" b="1" u="heavy" spc="-4" dirty="0">
                <a:solidFill>
                  <a:srgbClr val="BF4F4C"/>
                </a:solidFill>
                <a:uFill>
                  <a:solidFill>
                    <a:srgbClr val="BF4F4C"/>
                  </a:solidFill>
                </a:uFill>
                <a:latin typeface="Calibri"/>
                <a:cs typeface="Calibri"/>
              </a:rPr>
              <a:t>In</a:t>
            </a:r>
            <a:r>
              <a:rPr sz="2400" b="1" u="heavy" spc="-23" dirty="0">
                <a:solidFill>
                  <a:srgbClr val="BF4F4C"/>
                </a:solidFill>
                <a:uFill>
                  <a:solidFill>
                    <a:srgbClr val="BF4F4C"/>
                  </a:solidFill>
                </a:uFill>
                <a:latin typeface="Calibri"/>
                <a:cs typeface="Calibri"/>
              </a:rPr>
              <a:t> </a:t>
            </a:r>
            <a:r>
              <a:rPr sz="2400" b="1" u="heavy" spc="-4" dirty="0">
                <a:solidFill>
                  <a:srgbClr val="BF4F4C"/>
                </a:solidFill>
                <a:uFill>
                  <a:solidFill>
                    <a:srgbClr val="BF4F4C"/>
                  </a:solidFill>
                </a:uFill>
                <a:latin typeface="Calibri"/>
                <a:cs typeface="Calibri"/>
              </a:rPr>
              <a:t>LOOP</a:t>
            </a:r>
            <a:r>
              <a:rPr sz="2400" b="1" u="heavy" spc="-19" dirty="0">
                <a:solidFill>
                  <a:srgbClr val="BF4F4C"/>
                </a:solidFill>
                <a:uFill>
                  <a:solidFill>
                    <a:srgbClr val="BF4F4C"/>
                  </a:solidFill>
                </a:uFill>
                <a:latin typeface="Calibri"/>
                <a:cs typeface="Calibri"/>
              </a:rPr>
              <a:t> </a:t>
            </a:r>
            <a:r>
              <a:rPr sz="2400" b="1" u="heavy" spc="-4" dirty="0">
                <a:solidFill>
                  <a:srgbClr val="BF4F4C"/>
                </a:solidFill>
                <a:uFill>
                  <a:solidFill>
                    <a:srgbClr val="BF4F4C"/>
                  </a:solidFill>
                </a:uFill>
                <a:latin typeface="Calibri"/>
                <a:cs typeface="Calibri"/>
              </a:rPr>
              <a:t>OF</a:t>
            </a:r>
            <a:r>
              <a:rPr sz="2400" b="1" u="heavy" spc="-26" dirty="0">
                <a:solidFill>
                  <a:srgbClr val="BF4F4C"/>
                </a:solidFill>
                <a:uFill>
                  <a:solidFill>
                    <a:srgbClr val="BF4F4C"/>
                  </a:solidFill>
                </a:uFill>
                <a:latin typeface="Calibri"/>
                <a:cs typeface="Calibri"/>
              </a:rPr>
              <a:t> </a:t>
            </a:r>
            <a:r>
              <a:rPr sz="2400" b="1" u="heavy" spc="-4" dirty="0">
                <a:solidFill>
                  <a:srgbClr val="BF4F4C"/>
                </a:solidFill>
                <a:uFill>
                  <a:solidFill>
                    <a:srgbClr val="BF4F4C"/>
                  </a:solidFill>
                </a:uFill>
                <a:latin typeface="Calibri"/>
                <a:cs typeface="Calibri"/>
              </a:rPr>
              <a:t>HENLE</a:t>
            </a:r>
            <a:endParaRPr sz="2400" dirty="0">
              <a:solidFill>
                <a:prstClr val="black"/>
              </a:solidFill>
              <a:latin typeface="Calibri"/>
              <a:cs typeface="Calibri"/>
            </a:endParaRPr>
          </a:p>
          <a:p>
            <a:pPr marL="28575" marR="340519" algn="just" defTabSz="685800">
              <a:buSzPct val="96875"/>
              <a:buFont typeface="Arial MT"/>
              <a:buChar char="•"/>
              <a:tabLst>
                <a:tab pos="136208" algn="l"/>
              </a:tabLst>
            </a:pPr>
            <a:r>
              <a:rPr sz="2400" b="1" spc="-4" dirty="0">
                <a:solidFill>
                  <a:prstClr val="black"/>
                </a:solidFill>
                <a:latin typeface="Calibri"/>
                <a:cs typeface="Calibri"/>
              </a:rPr>
              <a:t>The descending </a:t>
            </a:r>
            <a:r>
              <a:rPr sz="2400" b="1" dirty="0">
                <a:solidFill>
                  <a:prstClr val="black"/>
                </a:solidFill>
                <a:latin typeface="Calibri"/>
                <a:cs typeface="Calibri"/>
              </a:rPr>
              <a:t>limb is </a:t>
            </a:r>
            <a:r>
              <a:rPr sz="2400" b="1" spc="-4" dirty="0">
                <a:solidFill>
                  <a:prstClr val="black"/>
                </a:solidFill>
                <a:latin typeface="Calibri"/>
                <a:cs typeface="Calibri"/>
              </a:rPr>
              <a:t>impermeable </a:t>
            </a:r>
            <a:r>
              <a:rPr sz="2400" b="1" dirty="0">
                <a:solidFill>
                  <a:prstClr val="black"/>
                </a:solidFill>
                <a:latin typeface="Calibri"/>
                <a:cs typeface="Calibri"/>
              </a:rPr>
              <a:t>to ions, </a:t>
            </a:r>
            <a:r>
              <a:rPr sz="2400" b="1" spc="4" dirty="0">
                <a:solidFill>
                  <a:prstClr val="black"/>
                </a:solidFill>
                <a:latin typeface="Calibri"/>
                <a:cs typeface="Calibri"/>
              </a:rPr>
              <a:t> </a:t>
            </a:r>
            <a:r>
              <a:rPr sz="2400" b="1" spc="-4" dirty="0">
                <a:solidFill>
                  <a:prstClr val="black"/>
                </a:solidFill>
                <a:latin typeface="Calibri"/>
                <a:cs typeface="Calibri"/>
              </a:rPr>
              <a:t>but </a:t>
            </a:r>
            <a:r>
              <a:rPr sz="2400" b="1" dirty="0">
                <a:solidFill>
                  <a:prstClr val="black"/>
                </a:solidFill>
                <a:latin typeface="Calibri"/>
                <a:cs typeface="Calibri"/>
              </a:rPr>
              <a:t>some </a:t>
            </a:r>
            <a:r>
              <a:rPr sz="2400" b="1" spc="-4" dirty="0">
                <a:solidFill>
                  <a:prstClr val="black"/>
                </a:solidFill>
                <a:latin typeface="Calibri"/>
                <a:cs typeface="Calibri"/>
              </a:rPr>
              <a:t>water leaves </a:t>
            </a:r>
            <a:r>
              <a:rPr sz="2400" b="1" dirty="0">
                <a:solidFill>
                  <a:prstClr val="black"/>
                </a:solidFill>
                <a:latin typeface="Calibri"/>
                <a:cs typeface="Calibri"/>
              </a:rPr>
              <a:t>by osmosis </a:t>
            </a:r>
            <a:r>
              <a:rPr sz="2400" b="1" spc="-4" dirty="0">
                <a:solidFill>
                  <a:prstClr val="black"/>
                </a:solidFill>
                <a:latin typeface="Calibri"/>
                <a:cs typeface="Calibri"/>
              </a:rPr>
              <a:t>and filtrate </a:t>
            </a:r>
            <a:r>
              <a:rPr sz="2400" b="1" spc="-533" dirty="0">
                <a:solidFill>
                  <a:prstClr val="black"/>
                </a:solidFill>
                <a:latin typeface="Calibri"/>
                <a:cs typeface="Calibri"/>
              </a:rPr>
              <a:t> </a:t>
            </a:r>
            <a:r>
              <a:rPr sz="2400" b="1" spc="-4" dirty="0">
                <a:solidFill>
                  <a:prstClr val="black"/>
                </a:solidFill>
                <a:latin typeface="Calibri"/>
                <a:cs typeface="Calibri"/>
              </a:rPr>
              <a:t>become</a:t>
            </a:r>
            <a:r>
              <a:rPr sz="2400" b="1" spc="-15" dirty="0">
                <a:solidFill>
                  <a:prstClr val="black"/>
                </a:solidFill>
                <a:latin typeface="Calibri"/>
                <a:cs typeface="Calibri"/>
              </a:rPr>
              <a:t> </a:t>
            </a:r>
            <a:r>
              <a:rPr sz="2400" b="1" dirty="0">
                <a:solidFill>
                  <a:prstClr val="black"/>
                </a:solidFill>
                <a:latin typeface="Calibri"/>
                <a:cs typeface="Calibri"/>
              </a:rPr>
              <a:t>more</a:t>
            </a:r>
            <a:r>
              <a:rPr sz="2400" b="1" spc="-11" dirty="0">
                <a:solidFill>
                  <a:prstClr val="black"/>
                </a:solidFill>
                <a:latin typeface="Calibri"/>
                <a:cs typeface="Calibri"/>
              </a:rPr>
              <a:t> </a:t>
            </a:r>
            <a:r>
              <a:rPr sz="2400" b="1" spc="-4" dirty="0">
                <a:solidFill>
                  <a:prstClr val="black"/>
                </a:solidFill>
                <a:latin typeface="Calibri"/>
                <a:cs typeface="Calibri"/>
              </a:rPr>
              <a:t>concentrated.</a:t>
            </a:r>
            <a:endParaRPr sz="2400" dirty="0">
              <a:solidFill>
                <a:prstClr val="black"/>
              </a:solidFill>
              <a:latin typeface="Calibri"/>
              <a:cs typeface="Calibri"/>
            </a:endParaRPr>
          </a:p>
          <a:p>
            <a:pPr marL="28575" marR="22860" defTabSz="685800">
              <a:lnSpc>
                <a:spcPts val="2880"/>
              </a:lnSpc>
              <a:spcBef>
                <a:spcPts val="68"/>
              </a:spcBef>
              <a:buSzPct val="96875"/>
              <a:buFont typeface="Arial MT"/>
              <a:buChar char="•"/>
              <a:tabLst>
                <a:tab pos="136208" algn="l"/>
              </a:tabLst>
            </a:pPr>
            <a:r>
              <a:rPr sz="2400" spc="-4" dirty="0">
                <a:solidFill>
                  <a:prstClr val="black"/>
                </a:solidFill>
                <a:latin typeface="Calibri"/>
                <a:cs typeface="Calibri"/>
              </a:rPr>
              <a:t>The </a:t>
            </a:r>
            <a:r>
              <a:rPr sz="2400" b="1" spc="-4" dirty="0">
                <a:solidFill>
                  <a:prstClr val="black"/>
                </a:solidFill>
                <a:latin typeface="Calibri"/>
                <a:cs typeface="Calibri"/>
              </a:rPr>
              <a:t>ascending </a:t>
            </a:r>
            <a:r>
              <a:rPr sz="2400" b="1" dirty="0">
                <a:solidFill>
                  <a:prstClr val="black"/>
                </a:solidFill>
                <a:latin typeface="Calibri"/>
                <a:cs typeface="Calibri"/>
              </a:rPr>
              <a:t>limb contains a </a:t>
            </a:r>
            <a:r>
              <a:rPr sz="2400" b="1" spc="11" dirty="0">
                <a:solidFill>
                  <a:prstClr val="black"/>
                </a:solidFill>
                <a:latin typeface="Calibri"/>
                <a:cs typeface="Calibri"/>
              </a:rPr>
              <a:t>Na</a:t>
            </a:r>
            <a:r>
              <a:rPr sz="2400" b="1" spc="17" baseline="28528" dirty="0">
                <a:solidFill>
                  <a:prstClr val="black"/>
                </a:solidFill>
                <a:latin typeface="Calibri"/>
                <a:cs typeface="Calibri"/>
              </a:rPr>
              <a:t>+ </a:t>
            </a:r>
            <a:r>
              <a:rPr sz="2400" b="1" spc="-4" dirty="0">
                <a:solidFill>
                  <a:prstClr val="black"/>
                </a:solidFill>
                <a:latin typeface="Calibri"/>
                <a:cs typeface="Calibri"/>
              </a:rPr>
              <a:t>and </a:t>
            </a:r>
            <a:r>
              <a:rPr sz="2400" b="1" dirty="0">
                <a:solidFill>
                  <a:prstClr val="black"/>
                </a:solidFill>
                <a:latin typeface="Calibri"/>
                <a:cs typeface="Calibri"/>
              </a:rPr>
              <a:t>a Cl</a:t>
            </a:r>
            <a:r>
              <a:rPr sz="2400" b="1" baseline="28528" dirty="0">
                <a:solidFill>
                  <a:prstClr val="black"/>
                </a:solidFill>
                <a:latin typeface="Calibri"/>
                <a:cs typeface="Calibri"/>
              </a:rPr>
              <a:t>- </a:t>
            </a:r>
            <a:r>
              <a:rPr sz="2400" b="1" spc="5" baseline="28528" dirty="0">
                <a:solidFill>
                  <a:prstClr val="black"/>
                </a:solidFill>
                <a:latin typeface="Calibri"/>
                <a:cs typeface="Calibri"/>
              </a:rPr>
              <a:t> </a:t>
            </a:r>
            <a:r>
              <a:rPr sz="2400" b="1" spc="-4" dirty="0">
                <a:solidFill>
                  <a:prstClr val="black"/>
                </a:solidFill>
                <a:latin typeface="Calibri"/>
                <a:cs typeface="Calibri"/>
              </a:rPr>
              <a:t>pump, </a:t>
            </a:r>
            <a:r>
              <a:rPr sz="2400" b="1" dirty="0">
                <a:solidFill>
                  <a:prstClr val="black"/>
                </a:solidFill>
                <a:latin typeface="Calibri"/>
                <a:cs typeface="Calibri"/>
              </a:rPr>
              <a:t>so </a:t>
            </a:r>
            <a:r>
              <a:rPr sz="2400" b="1" spc="-4" dirty="0">
                <a:solidFill>
                  <a:prstClr val="black"/>
                </a:solidFill>
                <a:latin typeface="Calibri"/>
                <a:cs typeface="Calibri"/>
              </a:rPr>
              <a:t>these </a:t>
            </a:r>
            <a:r>
              <a:rPr sz="2400" b="1" dirty="0">
                <a:solidFill>
                  <a:prstClr val="black"/>
                </a:solidFill>
                <a:latin typeface="Calibri"/>
                <a:cs typeface="Calibri"/>
              </a:rPr>
              <a:t>ions </a:t>
            </a:r>
            <a:r>
              <a:rPr sz="2400" b="1" spc="-4" dirty="0">
                <a:solidFill>
                  <a:prstClr val="black"/>
                </a:solidFill>
                <a:latin typeface="Calibri"/>
                <a:cs typeface="Calibri"/>
              </a:rPr>
              <a:t>are actively transported out </a:t>
            </a:r>
            <a:r>
              <a:rPr sz="2400" b="1" spc="-533" dirty="0">
                <a:solidFill>
                  <a:prstClr val="black"/>
                </a:solidFill>
                <a:latin typeface="Calibri"/>
                <a:cs typeface="Calibri"/>
              </a:rPr>
              <a:t> </a:t>
            </a:r>
            <a:r>
              <a:rPr sz="2400" b="1" dirty="0">
                <a:solidFill>
                  <a:prstClr val="black"/>
                </a:solidFill>
                <a:latin typeface="Calibri"/>
                <a:cs typeface="Calibri"/>
              </a:rPr>
              <a:t>of</a:t>
            </a:r>
            <a:r>
              <a:rPr sz="2400" b="1" spc="-15" dirty="0">
                <a:solidFill>
                  <a:prstClr val="black"/>
                </a:solidFill>
                <a:latin typeface="Calibri"/>
                <a:cs typeface="Calibri"/>
              </a:rPr>
              <a:t> </a:t>
            </a:r>
            <a:r>
              <a:rPr sz="2400" b="1" spc="-4" dirty="0">
                <a:solidFill>
                  <a:prstClr val="black"/>
                </a:solidFill>
                <a:latin typeface="Calibri"/>
                <a:cs typeface="Calibri"/>
              </a:rPr>
              <a:t>the</a:t>
            </a:r>
            <a:r>
              <a:rPr sz="2400" b="1" spc="-8" dirty="0">
                <a:solidFill>
                  <a:prstClr val="black"/>
                </a:solidFill>
                <a:latin typeface="Calibri"/>
                <a:cs typeface="Calibri"/>
              </a:rPr>
              <a:t> </a:t>
            </a:r>
            <a:r>
              <a:rPr sz="2400" b="1" spc="-4" dirty="0">
                <a:solidFill>
                  <a:prstClr val="black"/>
                </a:solidFill>
                <a:latin typeface="Calibri"/>
                <a:cs typeface="Calibri"/>
              </a:rPr>
              <a:t>filtrate into</a:t>
            </a:r>
            <a:r>
              <a:rPr sz="2400" b="1" dirty="0">
                <a:solidFill>
                  <a:prstClr val="black"/>
                </a:solidFill>
                <a:latin typeface="Calibri"/>
                <a:cs typeface="Calibri"/>
              </a:rPr>
              <a:t> </a:t>
            </a:r>
            <a:r>
              <a:rPr sz="2400" b="1" spc="-4" dirty="0">
                <a:solidFill>
                  <a:prstClr val="black"/>
                </a:solidFill>
                <a:latin typeface="Calibri"/>
                <a:cs typeface="Calibri"/>
              </a:rPr>
              <a:t>the</a:t>
            </a:r>
            <a:r>
              <a:rPr sz="2400" b="1" spc="-8" dirty="0">
                <a:solidFill>
                  <a:prstClr val="black"/>
                </a:solidFill>
                <a:latin typeface="Calibri"/>
                <a:cs typeface="Calibri"/>
              </a:rPr>
              <a:t> </a:t>
            </a:r>
            <a:r>
              <a:rPr sz="2400" b="1" spc="-4" dirty="0">
                <a:solidFill>
                  <a:prstClr val="black"/>
                </a:solidFill>
                <a:latin typeface="Calibri"/>
                <a:cs typeface="Calibri"/>
              </a:rPr>
              <a:t>surrounding</a:t>
            </a:r>
            <a:r>
              <a:rPr sz="2400" b="1" spc="8" dirty="0">
                <a:solidFill>
                  <a:prstClr val="black"/>
                </a:solidFill>
                <a:latin typeface="Calibri"/>
                <a:cs typeface="Calibri"/>
              </a:rPr>
              <a:t> </a:t>
            </a:r>
            <a:r>
              <a:rPr sz="2400" b="1" dirty="0">
                <a:solidFill>
                  <a:prstClr val="black"/>
                </a:solidFill>
                <a:latin typeface="Calibri"/>
                <a:cs typeface="Calibri"/>
              </a:rPr>
              <a:t>tissue</a:t>
            </a:r>
            <a:r>
              <a:rPr sz="2400" b="1" spc="-8" dirty="0">
                <a:solidFill>
                  <a:prstClr val="black"/>
                </a:solidFill>
                <a:latin typeface="Calibri"/>
                <a:cs typeface="Calibri"/>
              </a:rPr>
              <a:t> </a:t>
            </a:r>
            <a:r>
              <a:rPr sz="2400" b="1" spc="-4" dirty="0">
                <a:solidFill>
                  <a:prstClr val="black"/>
                </a:solidFill>
                <a:latin typeface="Calibri"/>
                <a:cs typeface="Calibri"/>
              </a:rPr>
              <a:t>fluid.</a:t>
            </a:r>
            <a:endParaRPr sz="2400" dirty="0">
              <a:solidFill>
                <a:prstClr val="black"/>
              </a:solidFill>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99B8B2-398F-DE97-D696-7F3D8734CDD5}"/>
              </a:ext>
            </a:extLst>
          </p:cNvPr>
          <p:cNvSpPr txBox="1"/>
          <p:nvPr/>
        </p:nvSpPr>
        <p:spPr>
          <a:xfrm>
            <a:off x="76200" y="238542"/>
            <a:ext cx="8839200" cy="6624891"/>
          </a:xfrm>
          <a:prstGeom prst="rect">
            <a:avLst/>
          </a:prstGeom>
          <a:noFill/>
        </p:spPr>
        <p:txBody>
          <a:bodyPr wrap="square">
            <a:spAutoFit/>
          </a:bodyPr>
          <a:lstStyle/>
          <a:p>
            <a:pPr marL="666115" indent="-628650">
              <a:spcBef>
                <a:spcPts val="100"/>
              </a:spcBef>
              <a:buSzPct val="98148"/>
              <a:buFont typeface="MS UI Gothic"/>
              <a:buChar char="❖"/>
              <a:tabLst>
                <a:tab pos="666750" algn="l"/>
              </a:tabLst>
            </a:pPr>
            <a:r>
              <a:rPr lang="en-US" sz="2400" b="1" u="heavy" spc="-10" dirty="0">
                <a:solidFill>
                  <a:srgbClr val="E36B09"/>
                </a:solidFill>
                <a:uFill>
                  <a:solidFill>
                    <a:srgbClr val="E36B09"/>
                  </a:solidFill>
                </a:uFill>
                <a:latin typeface="Calibri"/>
                <a:cs typeface="Calibri"/>
              </a:rPr>
              <a:t>REABSORPTION </a:t>
            </a:r>
            <a:r>
              <a:rPr lang="en-US" sz="2400" b="1" u="heavy" spc="-5" dirty="0">
                <a:solidFill>
                  <a:srgbClr val="BF4F4C"/>
                </a:solidFill>
                <a:uFill>
                  <a:solidFill>
                    <a:srgbClr val="BF4F4C"/>
                  </a:solidFill>
                </a:uFill>
                <a:latin typeface="Calibri"/>
                <a:cs typeface="Calibri"/>
              </a:rPr>
              <a:t>In</a:t>
            </a:r>
            <a:r>
              <a:rPr lang="en-US" sz="2400" b="1" u="heavy" spc="-25" dirty="0">
                <a:solidFill>
                  <a:srgbClr val="BF4F4C"/>
                </a:solidFill>
                <a:uFill>
                  <a:solidFill>
                    <a:srgbClr val="BF4F4C"/>
                  </a:solidFill>
                </a:uFill>
                <a:latin typeface="Calibri"/>
                <a:cs typeface="Calibri"/>
              </a:rPr>
              <a:t> </a:t>
            </a:r>
            <a:r>
              <a:rPr lang="en-US" sz="2400" b="1" u="heavy" spc="-5" dirty="0">
                <a:solidFill>
                  <a:srgbClr val="BF4F4C"/>
                </a:solidFill>
                <a:uFill>
                  <a:solidFill>
                    <a:srgbClr val="BF4F4C"/>
                  </a:solidFill>
                </a:uFill>
                <a:latin typeface="Calibri"/>
                <a:cs typeface="Calibri"/>
              </a:rPr>
              <a:t>Distal</a:t>
            </a:r>
            <a:r>
              <a:rPr lang="en-US" sz="2400" b="1" u="heavy" spc="-30" dirty="0">
                <a:solidFill>
                  <a:srgbClr val="BF4F4C"/>
                </a:solidFill>
                <a:uFill>
                  <a:solidFill>
                    <a:srgbClr val="BF4F4C"/>
                  </a:solidFill>
                </a:uFill>
                <a:latin typeface="Calibri"/>
                <a:cs typeface="Calibri"/>
              </a:rPr>
              <a:t> </a:t>
            </a:r>
            <a:r>
              <a:rPr lang="en-US" sz="2400" b="1" u="heavy" spc="-5" dirty="0">
                <a:solidFill>
                  <a:srgbClr val="BF4F4C"/>
                </a:solidFill>
                <a:uFill>
                  <a:solidFill>
                    <a:srgbClr val="BF4F4C"/>
                  </a:solidFill>
                </a:uFill>
                <a:latin typeface="Calibri"/>
                <a:cs typeface="Calibri"/>
              </a:rPr>
              <a:t>convoluted</a:t>
            </a:r>
            <a:r>
              <a:rPr lang="en-US" sz="2400" b="1" u="heavy" spc="-15" dirty="0">
                <a:solidFill>
                  <a:srgbClr val="BF4F4C"/>
                </a:solidFill>
                <a:uFill>
                  <a:solidFill>
                    <a:srgbClr val="BF4F4C"/>
                  </a:solidFill>
                </a:uFill>
                <a:latin typeface="Calibri"/>
                <a:cs typeface="Calibri"/>
              </a:rPr>
              <a:t> </a:t>
            </a:r>
            <a:r>
              <a:rPr lang="en-US" sz="2400" b="1" u="heavy" spc="-5" dirty="0">
                <a:solidFill>
                  <a:srgbClr val="BF4F4C"/>
                </a:solidFill>
                <a:uFill>
                  <a:solidFill>
                    <a:srgbClr val="BF4F4C"/>
                  </a:solidFill>
                </a:uFill>
                <a:latin typeface="Calibri"/>
                <a:cs typeface="Calibri"/>
              </a:rPr>
              <a:t>tube</a:t>
            </a:r>
            <a:endParaRPr lang="en-US" sz="2400" dirty="0">
              <a:latin typeface="Calibri"/>
              <a:cs typeface="Calibri"/>
            </a:endParaRPr>
          </a:p>
          <a:p>
            <a:pPr marR="30480" algn="just">
              <a:buSzPct val="96428"/>
              <a:buFont typeface="Arial MT"/>
              <a:buChar char="•"/>
              <a:tabLst>
                <a:tab pos="163830" algn="l"/>
              </a:tabLst>
            </a:pPr>
            <a:r>
              <a:rPr lang="en-US" sz="2400" spc="-5" dirty="0">
                <a:latin typeface="Calibri"/>
                <a:cs typeface="Calibri"/>
              </a:rPr>
              <a:t>The distal </a:t>
            </a:r>
            <a:r>
              <a:rPr lang="en-US" sz="2400" dirty="0">
                <a:latin typeface="Calibri"/>
                <a:cs typeface="Calibri"/>
              </a:rPr>
              <a:t> </a:t>
            </a:r>
            <a:r>
              <a:rPr lang="en-US" sz="2400" spc="-10" dirty="0">
                <a:latin typeface="Calibri"/>
                <a:cs typeface="Calibri"/>
              </a:rPr>
              <a:t>convoluted tubule</a:t>
            </a:r>
            <a:r>
              <a:rPr lang="en-US" sz="2400" spc="5" dirty="0">
                <a:latin typeface="Calibri"/>
                <a:cs typeface="Calibri"/>
              </a:rPr>
              <a:t> </a:t>
            </a:r>
            <a:r>
              <a:rPr lang="en-US" sz="2400" spc="-10" dirty="0">
                <a:latin typeface="Calibri"/>
                <a:cs typeface="Calibri"/>
              </a:rPr>
              <a:t>reabsorbs</a:t>
            </a:r>
            <a:r>
              <a:rPr lang="en-US" sz="2400" spc="-5" dirty="0">
                <a:latin typeface="Calibri"/>
                <a:cs typeface="Calibri"/>
              </a:rPr>
              <a:t> more</a:t>
            </a:r>
            <a:r>
              <a:rPr lang="en-US" sz="2400" spc="5" dirty="0">
                <a:latin typeface="Calibri"/>
                <a:cs typeface="Calibri"/>
              </a:rPr>
              <a:t> </a:t>
            </a:r>
            <a:r>
              <a:rPr lang="en-US" sz="2400" spc="-5" dirty="0">
                <a:latin typeface="Calibri"/>
                <a:cs typeface="Calibri"/>
              </a:rPr>
              <a:t>calcium</a:t>
            </a:r>
            <a:r>
              <a:rPr lang="en-US" sz="2400" dirty="0">
                <a:latin typeface="Calibri"/>
                <a:cs typeface="Calibri"/>
              </a:rPr>
              <a:t> and</a:t>
            </a:r>
            <a:r>
              <a:rPr lang="en-US" sz="2400" spc="-15" dirty="0">
                <a:latin typeface="Calibri"/>
                <a:cs typeface="Calibri"/>
              </a:rPr>
              <a:t> </a:t>
            </a:r>
            <a:r>
              <a:rPr lang="en-US" sz="2400" spc="-5" dirty="0">
                <a:latin typeface="Calibri"/>
                <a:cs typeface="Calibri"/>
              </a:rPr>
              <a:t>excretes </a:t>
            </a:r>
            <a:r>
              <a:rPr lang="en-US" sz="2400" spc="-615" dirty="0">
                <a:latin typeface="Calibri"/>
                <a:cs typeface="Calibri"/>
              </a:rPr>
              <a:t> </a:t>
            </a:r>
            <a:r>
              <a:rPr lang="en-US" sz="2400" spc="-5" dirty="0">
                <a:latin typeface="Calibri"/>
                <a:cs typeface="Calibri"/>
              </a:rPr>
              <a:t>more</a:t>
            </a:r>
            <a:r>
              <a:rPr lang="en-US" sz="2400" spc="-15" dirty="0">
                <a:latin typeface="Calibri"/>
                <a:cs typeface="Calibri"/>
              </a:rPr>
              <a:t> </a:t>
            </a:r>
            <a:r>
              <a:rPr lang="en-US" sz="2400" spc="-10" dirty="0">
                <a:latin typeface="Calibri"/>
                <a:cs typeface="Calibri"/>
              </a:rPr>
              <a:t>phosphate.</a:t>
            </a:r>
          </a:p>
          <a:p>
            <a:pPr marR="30480" algn="just">
              <a:buSzPct val="96428"/>
              <a:buFont typeface="Arial MT"/>
              <a:buChar char="•"/>
              <a:tabLst>
                <a:tab pos="163830" algn="l"/>
              </a:tabLst>
            </a:pPr>
            <a:endParaRPr lang="en-US" spc="-10" dirty="0">
              <a:latin typeface="Calibri"/>
              <a:cs typeface="Calibri"/>
            </a:endParaRPr>
          </a:p>
          <a:p>
            <a:pPr marL="12700" marR="370205"/>
            <a:r>
              <a:rPr lang="en-US" sz="2400" spc="-10" dirty="0">
                <a:latin typeface="Calibri"/>
                <a:cs typeface="Calibri"/>
              </a:rPr>
              <a:t>Glomerular </a:t>
            </a:r>
            <a:r>
              <a:rPr lang="en-US" sz="2400" spc="-5" dirty="0">
                <a:latin typeface="Calibri"/>
                <a:cs typeface="Calibri"/>
              </a:rPr>
              <a:t>filtrate has now </a:t>
            </a:r>
            <a:r>
              <a:rPr lang="en-US" sz="2400" spc="-10" dirty="0">
                <a:latin typeface="Calibri"/>
                <a:cs typeface="Calibri"/>
              </a:rPr>
              <a:t>been </a:t>
            </a:r>
            <a:r>
              <a:rPr lang="en-US" sz="2400" spc="-5" dirty="0">
                <a:latin typeface="Calibri"/>
                <a:cs typeface="Calibri"/>
              </a:rPr>
              <a:t>separated into two </a:t>
            </a:r>
            <a:r>
              <a:rPr lang="en-US" sz="2400" spc="-620" dirty="0">
                <a:latin typeface="Calibri"/>
                <a:cs typeface="Calibri"/>
              </a:rPr>
              <a:t> </a:t>
            </a:r>
            <a:r>
              <a:rPr lang="en-US" sz="2400" spc="-5" dirty="0">
                <a:latin typeface="Calibri"/>
                <a:cs typeface="Calibri"/>
              </a:rPr>
              <a:t>forms</a:t>
            </a:r>
            <a:r>
              <a:rPr lang="en-US" sz="2400" b="1" spc="-5" dirty="0">
                <a:latin typeface="Calibri"/>
                <a:cs typeface="Calibri"/>
              </a:rPr>
              <a:t>:</a:t>
            </a:r>
            <a:endParaRPr lang="en-US" sz="2400" dirty="0">
              <a:latin typeface="Calibri"/>
              <a:cs typeface="Calibri"/>
            </a:endParaRPr>
          </a:p>
          <a:p>
            <a:pPr marL="12700">
              <a:lnSpc>
                <a:spcPts val="3354"/>
              </a:lnSpc>
            </a:pPr>
            <a:r>
              <a:rPr lang="en-US" sz="2400" b="1" u="heavy" spc="-5" dirty="0">
                <a:solidFill>
                  <a:srgbClr val="FF0066"/>
                </a:solidFill>
                <a:uFill>
                  <a:solidFill>
                    <a:srgbClr val="FF0066"/>
                  </a:solidFill>
                </a:uFill>
                <a:latin typeface="Calibri"/>
                <a:cs typeface="Calibri"/>
              </a:rPr>
              <a:t>Reabsorbed</a:t>
            </a:r>
            <a:r>
              <a:rPr lang="en-US" sz="2400" b="1" u="heavy" spc="-25" dirty="0">
                <a:solidFill>
                  <a:srgbClr val="FF0066"/>
                </a:solidFill>
                <a:uFill>
                  <a:solidFill>
                    <a:srgbClr val="FF0066"/>
                  </a:solidFill>
                </a:uFill>
                <a:latin typeface="Calibri"/>
                <a:cs typeface="Calibri"/>
              </a:rPr>
              <a:t> </a:t>
            </a:r>
            <a:r>
              <a:rPr lang="en-US" sz="2400" b="1" u="heavy" spc="-5" dirty="0">
                <a:solidFill>
                  <a:srgbClr val="FF0066"/>
                </a:solidFill>
                <a:uFill>
                  <a:solidFill>
                    <a:srgbClr val="FF0066"/>
                  </a:solidFill>
                </a:uFill>
                <a:latin typeface="Calibri"/>
                <a:cs typeface="Calibri"/>
              </a:rPr>
              <a:t>Filtrate</a:t>
            </a:r>
            <a:r>
              <a:rPr lang="en-US" sz="2400" b="1" u="heavy" spc="-20" dirty="0">
                <a:solidFill>
                  <a:srgbClr val="FF0066"/>
                </a:solidFill>
                <a:uFill>
                  <a:solidFill>
                    <a:srgbClr val="FF0066"/>
                  </a:solidFill>
                </a:uFill>
                <a:latin typeface="Calibri"/>
                <a:cs typeface="Calibri"/>
              </a:rPr>
              <a:t> </a:t>
            </a:r>
            <a:r>
              <a:rPr lang="en-US" sz="2400" b="1" u="heavy" spc="-5" dirty="0">
                <a:solidFill>
                  <a:srgbClr val="FF0066"/>
                </a:solidFill>
                <a:uFill>
                  <a:solidFill>
                    <a:srgbClr val="FF0066"/>
                  </a:solidFill>
                </a:uFill>
                <a:latin typeface="Calibri"/>
                <a:cs typeface="Calibri"/>
              </a:rPr>
              <a:t>and</a:t>
            </a:r>
            <a:r>
              <a:rPr lang="en-US" sz="2400" b="1" u="heavy" spc="-25" dirty="0">
                <a:solidFill>
                  <a:srgbClr val="FF0066"/>
                </a:solidFill>
                <a:uFill>
                  <a:solidFill>
                    <a:srgbClr val="FF0066"/>
                  </a:solidFill>
                </a:uFill>
                <a:latin typeface="Calibri"/>
                <a:cs typeface="Calibri"/>
              </a:rPr>
              <a:t> </a:t>
            </a:r>
            <a:r>
              <a:rPr lang="en-US" sz="2400" b="1" u="heavy" spc="-5" dirty="0">
                <a:solidFill>
                  <a:srgbClr val="FF0066"/>
                </a:solidFill>
                <a:uFill>
                  <a:solidFill>
                    <a:srgbClr val="FF0066"/>
                  </a:solidFill>
                </a:uFill>
                <a:latin typeface="Calibri"/>
                <a:cs typeface="Calibri"/>
              </a:rPr>
              <a:t>Non-reabsorbed</a:t>
            </a:r>
            <a:r>
              <a:rPr lang="en-US" sz="2400" b="1" u="heavy" spc="-25" dirty="0">
                <a:solidFill>
                  <a:srgbClr val="FF0066"/>
                </a:solidFill>
                <a:uFill>
                  <a:solidFill>
                    <a:srgbClr val="FF0066"/>
                  </a:solidFill>
                </a:uFill>
                <a:latin typeface="Calibri"/>
                <a:cs typeface="Calibri"/>
              </a:rPr>
              <a:t> </a:t>
            </a:r>
            <a:r>
              <a:rPr lang="en-US" sz="2400" b="1" u="heavy" dirty="0">
                <a:solidFill>
                  <a:srgbClr val="FF0066"/>
                </a:solidFill>
                <a:uFill>
                  <a:solidFill>
                    <a:srgbClr val="FF0066"/>
                  </a:solidFill>
                </a:uFill>
                <a:latin typeface="Calibri"/>
                <a:cs typeface="Calibri"/>
              </a:rPr>
              <a:t>Filtrate</a:t>
            </a:r>
            <a:r>
              <a:rPr lang="en-US" sz="2400" dirty="0">
                <a:solidFill>
                  <a:srgbClr val="FF0066"/>
                </a:solidFill>
                <a:latin typeface="Calibri"/>
                <a:cs typeface="Calibri"/>
              </a:rPr>
              <a:t>.</a:t>
            </a:r>
            <a:endParaRPr lang="en-US" sz="2400" dirty="0">
              <a:latin typeface="Calibri"/>
              <a:cs typeface="Calibri"/>
            </a:endParaRPr>
          </a:p>
          <a:p>
            <a:pPr marL="12700" marR="5080">
              <a:lnSpc>
                <a:spcPts val="3360"/>
              </a:lnSpc>
              <a:spcBef>
                <a:spcPts val="95"/>
              </a:spcBef>
            </a:pPr>
            <a:r>
              <a:rPr lang="en-US" sz="2400" b="1" spc="-10" dirty="0">
                <a:solidFill>
                  <a:srgbClr val="FF0066"/>
                </a:solidFill>
                <a:latin typeface="Calibri"/>
                <a:cs typeface="Calibri"/>
              </a:rPr>
              <a:t>Non-reabsorbed</a:t>
            </a:r>
            <a:r>
              <a:rPr lang="en-US" sz="2400" b="1" dirty="0">
                <a:solidFill>
                  <a:srgbClr val="FF0066"/>
                </a:solidFill>
                <a:latin typeface="Calibri"/>
                <a:cs typeface="Calibri"/>
              </a:rPr>
              <a:t> </a:t>
            </a:r>
            <a:r>
              <a:rPr lang="en-US" sz="2400" spc="-5" dirty="0">
                <a:latin typeface="Calibri"/>
                <a:cs typeface="Calibri"/>
              </a:rPr>
              <a:t>filtrate</a:t>
            </a:r>
            <a:r>
              <a:rPr lang="en-US" sz="2400" dirty="0">
                <a:latin typeface="Calibri"/>
                <a:cs typeface="Calibri"/>
              </a:rPr>
              <a:t> </a:t>
            </a:r>
            <a:r>
              <a:rPr lang="en-US" sz="2400" spc="-10" dirty="0">
                <a:latin typeface="Calibri"/>
                <a:cs typeface="Calibri"/>
              </a:rPr>
              <a:t>is </a:t>
            </a:r>
            <a:r>
              <a:rPr lang="en-US" sz="2400" spc="-5" dirty="0">
                <a:latin typeface="Calibri"/>
                <a:cs typeface="Calibri"/>
              </a:rPr>
              <a:t>now</a:t>
            </a:r>
            <a:r>
              <a:rPr lang="en-US" sz="2400" dirty="0">
                <a:latin typeface="Calibri"/>
                <a:cs typeface="Calibri"/>
              </a:rPr>
              <a:t> </a:t>
            </a:r>
            <a:r>
              <a:rPr lang="en-US" sz="2400" spc="-5" dirty="0">
                <a:latin typeface="Calibri"/>
                <a:cs typeface="Calibri"/>
              </a:rPr>
              <a:t>known</a:t>
            </a:r>
            <a:r>
              <a:rPr lang="en-US" sz="2400" spc="-10" dirty="0">
                <a:latin typeface="Calibri"/>
                <a:cs typeface="Calibri"/>
              </a:rPr>
              <a:t> </a:t>
            </a:r>
            <a:r>
              <a:rPr lang="en-US" sz="2400" dirty="0">
                <a:latin typeface="Calibri"/>
                <a:cs typeface="Calibri"/>
              </a:rPr>
              <a:t>as</a:t>
            </a:r>
            <a:r>
              <a:rPr lang="en-US" sz="2400" spc="10" dirty="0">
                <a:latin typeface="Calibri"/>
                <a:cs typeface="Calibri"/>
              </a:rPr>
              <a:t> </a:t>
            </a:r>
            <a:r>
              <a:rPr lang="en-US" sz="2400" b="1" spc="-5" dirty="0">
                <a:latin typeface="Calibri"/>
                <a:cs typeface="Calibri"/>
              </a:rPr>
              <a:t>tubular fluid </a:t>
            </a:r>
            <a:r>
              <a:rPr lang="en-US" sz="2400" b="1" dirty="0">
                <a:latin typeface="Calibri"/>
                <a:cs typeface="Calibri"/>
              </a:rPr>
              <a:t> </a:t>
            </a:r>
            <a:r>
              <a:rPr lang="en-US" sz="2400" dirty="0">
                <a:latin typeface="Calibri"/>
                <a:cs typeface="Calibri"/>
              </a:rPr>
              <a:t>as</a:t>
            </a:r>
            <a:r>
              <a:rPr lang="en-US" sz="2400" spc="-5" dirty="0">
                <a:latin typeface="Calibri"/>
                <a:cs typeface="Calibri"/>
              </a:rPr>
              <a:t> </a:t>
            </a:r>
            <a:r>
              <a:rPr lang="en-US" sz="2400" spc="-10" dirty="0">
                <a:latin typeface="Calibri"/>
                <a:cs typeface="Calibri"/>
              </a:rPr>
              <a:t>it</a:t>
            </a:r>
            <a:r>
              <a:rPr lang="en-US" sz="2400" spc="10" dirty="0">
                <a:latin typeface="Calibri"/>
                <a:cs typeface="Calibri"/>
              </a:rPr>
              <a:t> </a:t>
            </a:r>
            <a:r>
              <a:rPr lang="en-US" sz="2400" spc="-5" dirty="0">
                <a:latin typeface="Calibri"/>
                <a:cs typeface="Calibri"/>
              </a:rPr>
              <a:t>passes </a:t>
            </a:r>
            <a:r>
              <a:rPr lang="en-US" sz="2400" spc="-10" dirty="0">
                <a:latin typeface="Calibri"/>
                <a:cs typeface="Calibri"/>
              </a:rPr>
              <a:t>through</a:t>
            </a:r>
            <a:r>
              <a:rPr lang="en-US" sz="2400" spc="-5" dirty="0">
                <a:latin typeface="Calibri"/>
                <a:cs typeface="Calibri"/>
              </a:rPr>
              <a:t> the</a:t>
            </a:r>
            <a:r>
              <a:rPr lang="en-US" sz="2400" dirty="0">
                <a:latin typeface="Calibri"/>
                <a:cs typeface="Calibri"/>
              </a:rPr>
              <a:t> </a:t>
            </a:r>
            <a:r>
              <a:rPr lang="en-US" sz="2400" spc="-10" dirty="0">
                <a:latin typeface="Calibri"/>
                <a:cs typeface="Calibri"/>
              </a:rPr>
              <a:t>collecting</a:t>
            </a:r>
            <a:r>
              <a:rPr lang="en-US" sz="2400" spc="5" dirty="0">
                <a:latin typeface="Calibri"/>
                <a:cs typeface="Calibri"/>
              </a:rPr>
              <a:t> </a:t>
            </a:r>
            <a:r>
              <a:rPr lang="en-US" sz="2400" spc="-10" dirty="0">
                <a:latin typeface="Calibri"/>
                <a:cs typeface="Calibri"/>
              </a:rPr>
              <a:t>duct</a:t>
            </a:r>
            <a:r>
              <a:rPr lang="en-US" sz="2400" spc="-5" dirty="0">
                <a:latin typeface="Calibri"/>
                <a:cs typeface="Calibri"/>
              </a:rPr>
              <a:t> </a:t>
            </a:r>
            <a:r>
              <a:rPr lang="en-US" sz="2400" dirty="0">
                <a:latin typeface="Calibri"/>
                <a:cs typeface="Calibri"/>
              </a:rPr>
              <a:t>to </a:t>
            </a:r>
            <a:r>
              <a:rPr lang="en-US" sz="2400" spc="-5" dirty="0">
                <a:latin typeface="Calibri"/>
                <a:cs typeface="Calibri"/>
              </a:rPr>
              <a:t>be</a:t>
            </a:r>
            <a:r>
              <a:rPr lang="en-US" sz="2400" spc="-10" dirty="0">
                <a:latin typeface="Calibri"/>
                <a:cs typeface="Calibri"/>
              </a:rPr>
              <a:t> processed </a:t>
            </a:r>
            <a:r>
              <a:rPr lang="en-US" sz="2400" spc="-615" dirty="0">
                <a:latin typeface="Calibri"/>
                <a:cs typeface="Calibri"/>
              </a:rPr>
              <a:t> </a:t>
            </a:r>
            <a:r>
              <a:rPr lang="en-US" sz="2400" spc="-10" dirty="0">
                <a:latin typeface="Calibri"/>
                <a:cs typeface="Calibri"/>
              </a:rPr>
              <a:t>into </a:t>
            </a:r>
            <a:r>
              <a:rPr lang="en-US" sz="2400" b="1" spc="-5" dirty="0">
                <a:latin typeface="Calibri"/>
                <a:cs typeface="Calibri"/>
              </a:rPr>
              <a:t>urine.</a:t>
            </a:r>
          </a:p>
          <a:p>
            <a:pPr marL="12700" marR="5080">
              <a:lnSpc>
                <a:spcPts val="3360"/>
              </a:lnSpc>
              <a:spcBef>
                <a:spcPts val="95"/>
              </a:spcBef>
            </a:pPr>
            <a:endParaRPr lang="en-US" sz="2400" b="1" spc="-5" dirty="0">
              <a:latin typeface="Calibri"/>
              <a:cs typeface="Calibri"/>
            </a:endParaRPr>
          </a:p>
          <a:p>
            <a:pPr marL="12700" marR="5080">
              <a:lnSpc>
                <a:spcPts val="3360"/>
              </a:lnSpc>
              <a:spcBef>
                <a:spcPts val="95"/>
              </a:spcBef>
            </a:pPr>
            <a:r>
              <a:rPr lang="en-US" sz="2400" spc="-5" dirty="0">
                <a:latin typeface="Calibri"/>
                <a:cs typeface="Calibri"/>
              </a:rPr>
              <a:t>Some</a:t>
            </a:r>
            <a:r>
              <a:rPr lang="en-US" sz="2400" dirty="0">
                <a:latin typeface="Calibri"/>
                <a:cs typeface="Calibri"/>
              </a:rPr>
              <a:t> </a:t>
            </a:r>
            <a:r>
              <a:rPr lang="en-US" sz="2400" spc="-10" dirty="0">
                <a:latin typeface="Calibri"/>
                <a:cs typeface="Calibri"/>
              </a:rPr>
              <a:t>substances</a:t>
            </a:r>
            <a:r>
              <a:rPr lang="en-US" sz="2400" spc="-5" dirty="0">
                <a:latin typeface="Calibri"/>
                <a:cs typeface="Calibri"/>
              </a:rPr>
              <a:t> are</a:t>
            </a:r>
            <a:r>
              <a:rPr lang="en-US" sz="2400" spc="-10" dirty="0">
                <a:latin typeface="Calibri"/>
                <a:cs typeface="Calibri"/>
              </a:rPr>
              <a:t> </a:t>
            </a:r>
            <a:r>
              <a:rPr lang="en-US" sz="2400" spc="-5" dirty="0">
                <a:latin typeface="Calibri"/>
                <a:cs typeface="Calibri"/>
              </a:rPr>
              <a:t>removed</a:t>
            </a:r>
            <a:r>
              <a:rPr lang="en-US" sz="2400" spc="-10" dirty="0">
                <a:latin typeface="Calibri"/>
                <a:cs typeface="Calibri"/>
              </a:rPr>
              <a:t> </a:t>
            </a:r>
            <a:r>
              <a:rPr lang="en-US" sz="2400" spc="-5" dirty="0">
                <a:latin typeface="Calibri"/>
                <a:cs typeface="Calibri"/>
              </a:rPr>
              <a:t>from </a:t>
            </a:r>
            <a:r>
              <a:rPr lang="en-US" sz="2400" spc="-10" dirty="0">
                <a:latin typeface="Calibri"/>
                <a:cs typeface="Calibri"/>
              </a:rPr>
              <a:t>blood through </a:t>
            </a:r>
            <a:r>
              <a:rPr lang="en-US" sz="2400" spc="-5" dirty="0">
                <a:latin typeface="Calibri"/>
                <a:cs typeface="Calibri"/>
              </a:rPr>
              <a:t>the </a:t>
            </a:r>
            <a:r>
              <a:rPr lang="en-US" sz="2400" dirty="0">
                <a:latin typeface="Calibri"/>
                <a:cs typeface="Calibri"/>
              </a:rPr>
              <a:t> </a:t>
            </a:r>
            <a:r>
              <a:rPr lang="en-US" sz="2400" spc="-10" dirty="0">
                <a:latin typeface="Calibri"/>
                <a:cs typeface="Calibri"/>
              </a:rPr>
              <a:t>peritubular </a:t>
            </a:r>
            <a:r>
              <a:rPr lang="en-US" sz="2400" spc="-5" dirty="0">
                <a:latin typeface="Calibri"/>
                <a:cs typeface="Calibri"/>
              </a:rPr>
              <a:t>capillary network into the distal </a:t>
            </a:r>
            <a:r>
              <a:rPr lang="en-US" sz="2400" spc="-10" dirty="0">
                <a:latin typeface="Calibri"/>
                <a:cs typeface="Calibri"/>
              </a:rPr>
              <a:t>convoluted </a:t>
            </a:r>
            <a:r>
              <a:rPr lang="en-US" sz="2400" spc="-620" dirty="0">
                <a:latin typeface="Calibri"/>
                <a:cs typeface="Calibri"/>
              </a:rPr>
              <a:t> </a:t>
            </a:r>
            <a:r>
              <a:rPr lang="en-US" sz="2400" spc="-10" dirty="0">
                <a:latin typeface="Calibri"/>
                <a:cs typeface="Calibri"/>
              </a:rPr>
              <a:t>tubule</a:t>
            </a:r>
            <a:r>
              <a:rPr lang="en-US" sz="2400" spc="-5" dirty="0">
                <a:latin typeface="Calibri"/>
                <a:cs typeface="Calibri"/>
              </a:rPr>
              <a:t> or </a:t>
            </a:r>
            <a:r>
              <a:rPr lang="en-US" sz="2400" spc="-10" dirty="0">
                <a:latin typeface="Calibri"/>
                <a:cs typeface="Calibri"/>
              </a:rPr>
              <a:t>collecting</a:t>
            </a:r>
            <a:r>
              <a:rPr lang="en-US" sz="2400" spc="5" dirty="0">
                <a:latin typeface="Calibri"/>
                <a:cs typeface="Calibri"/>
              </a:rPr>
              <a:t> </a:t>
            </a:r>
            <a:r>
              <a:rPr lang="en-US" sz="2400" spc="-10" dirty="0">
                <a:latin typeface="Calibri"/>
                <a:cs typeface="Calibri"/>
              </a:rPr>
              <a:t>duct.</a:t>
            </a:r>
            <a:r>
              <a:rPr lang="en-US" sz="2400" spc="5" dirty="0">
                <a:latin typeface="Calibri"/>
                <a:cs typeface="Calibri"/>
              </a:rPr>
              <a:t> </a:t>
            </a:r>
            <a:r>
              <a:rPr lang="en-US" sz="2400" spc="-5" dirty="0">
                <a:latin typeface="Calibri"/>
                <a:cs typeface="Calibri"/>
              </a:rPr>
              <a:t>These</a:t>
            </a:r>
            <a:r>
              <a:rPr lang="en-US" sz="2400" dirty="0">
                <a:latin typeface="Calibri"/>
                <a:cs typeface="Calibri"/>
              </a:rPr>
              <a:t> </a:t>
            </a:r>
            <a:r>
              <a:rPr lang="en-US" sz="2400" spc="-5" dirty="0">
                <a:latin typeface="Calibri"/>
                <a:cs typeface="Calibri"/>
              </a:rPr>
              <a:t>substances</a:t>
            </a:r>
            <a:r>
              <a:rPr lang="en-US" sz="2400" spc="-10" dirty="0">
                <a:latin typeface="Calibri"/>
                <a:cs typeface="Calibri"/>
              </a:rPr>
              <a:t> </a:t>
            </a:r>
            <a:r>
              <a:rPr lang="en-US" sz="2400" spc="-5" dirty="0">
                <a:latin typeface="Calibri"/>
                <a:cs typeface="Calibri"/>
              </a:rPr>
              <a:t>are </a:t>
            </a:r>
            <a:r>
              <a:rPr lang="en-US" sz="2400" dirty="0">
                <a:latin typeface="Calibri"/>
                <a:cs typeface="Calibri"/>
              </a:rPr>
              <a:t> </a:t>
            </a:r>
            <a:r>
              <a:rPr lang="en-US" sz="2400" spc="-10" dirty="0">
                <a:latin typeface="Calibri"/>
                <a:cs typeface="Calibri"/>
              </a:rPr>
              <a:t>Hydrogen ions,</a:t>
            </a:r>
            <a:r>
              <a:rPr lang="en-US" sz="2400" spc="-5" dirty="0">
                <a:latin typeface="Calibri"/>
                <a:cs typeface="Calibri"/>
              </a:rPr>
              <a:t> </a:t>
            </a:r>
            <a:r>
              <a:rPr lang="en-US" sz="2400" spc="-10" dirty="0">
                <a:latin typeface="Calibri"/>
                <a:cs typeface="Calibri"/>
              </a:rPr>
              <a:t>creatinine,</a:t>
            </a:r>
            <a:r>
              <a:rPr lang="en-US" sz="2400" dirty="0">
                <a:latin typeface="Calibri"/>
                <a:cs typeface="Calibri"/>
              </a:rPr>
              <a:t> </a:t>
            </a:r>
            <a:r>
              <a:rPr lang="en-US" sz="2400" spc="-5" dirty="0">
                <a:latin typeface="Calibri"/>
                <a:cs typeface="Calibri"/>
              </a:rPr>
              <a:t>and</a:t>
            </a:r>
            <a:r>
              <a:rPr lang="en-US" sz="2400" spc="-10" dirty="0">
                <a:latin typeface="Calibri"/>
                <a:cs typeface="Calibri"/>
              </a:rPr>
              <a:t> drugs.</a:t>
            </a:r>
            <a:r>
              <a:rPr lang="en-US" sz="2400" dirty="0">
                <a:latin typeface="Calibri"/>
                <a:cs typeface="Calibri"/>
              </a:rPr>
              <a:t> </a:t>
            </a:r>
            <a:r>
              <a:rPr lang="en-US" sz="2400" spc="-10" dirty="0">
                <a:latin typeface="Calibri"/>
                <a:cs typeface="Calibri"/>
              </a:rPr>
              <a:t>Urine</a:t>
            </a:r>
            <a:r>
              <a:rPr lang="en-US" sz="2400" dirty="0">
                <a:latin typeface="Calibri"/>
                <a:cs typeface="Calibri"/>
              </a:rPr>
              <a:t> </a:t>
            </a:r>
            <a:r>
              <a:rPr lang="en-US" sz="2400" spc="-5" dirty="0">
                <a:latin typeface="Calibri"/>
                <a:cs typeface="Calibri"/>
              </a:rPr>
              <a:t>is</a:t>
            </a:r>
            <a:r>
              <a:rPr lang="en-US" sz="2400" spc="-10" dirty="0">
                <a:latin typeface="Calibri"/>
                <a:cs typeface="Calibri"/>
              </a:rPr>
              <a:t> </a:t>
            </a:r>
            <a:r>
              <a:rPr lang="en-US" sz="2400" dirty="0">
                <a:latin typeface="Calibri"/>
                <a:cs typeface="Calibri"/>
              </a:rPr>
              <a:t>a </a:t>
            </a:r>
            <a:r>
              <a:rPr lang="en-US" sz="2400" spc="5" dirty="0">
                <a:latin typeface="Calibri"/>
                <a:cs typeface="Calibri"/>
              </a:rPr>
              <a:t> </a:t>
            </a:r>
            <a:r>
              <a:rPr lang="en-US" sz="2400" spc="-10" dirty="0">
                <a:latin typeface="Calibri"/>
                <a:cs typeface="Calibri"/>
              </a:rPr>
              <a:t>collection</a:t>
            </a:r>
            <a:r>
              <a:rPr lang="en-US" sz="2400" spc="-5" dirty="0">
                <a:latin typeface="Calibri"/>
                <a:cs typeface="Calibri"/>
              </a:rPr>
              <a:t> </a:t>
            </a:r>
            <a:r>
              <a:rPr lang="en-US" sz="2400" dirty="0">
                <a:latin typeface="Calibri"/>
                <a:cs typeface="Calibri"/>
              </a:rPr>
              <a:t>of</a:t>
            </a:r>
            <a:r>
              <a:rPr lang="en-US" sz="2400" spc="-5" dirty="0">
                <a:latin typeface="Calibri"/>
                <a:cs typeface="Calibri"/>
              </a:rPr>
              <a:t> </a:t>
            </a:r>
            <a:r>
              <a:rPr lang="en-US" sz="2400" spc="-10" dirty="0">
                <a:latin typeface="Calibri"/>
                <a:cs typeface="Calibri"/>
              </a:rPr>
              <a:t>substances</a:t>
            </a:r>
            <a:r>
              <a:rPr lang="en-US" sz="2400" dirty="0">
                <a:latin typeface="Calibri"/>
                <a:cs typeface="Calibri"/>
              </a:rPr>
              <a:t> </a:t>
            </a:r>
            <a:r>
              <a:rPr lang="en-US" sz="2400" spc="-5" dirty="0">
                <a:latin typeface="Calibri"/>
                <a:cs typeface="Calibri"/>
              </a:rPr>
              <a:t>that</a:t>
            </a:r>
            <a:r>
              <a:rPr lang="en-US" sz="2400" spc="15" dirty="0">
                <a:latin typeface="Calibri"/>
                <a:cs typeface="Calibri"/>
              </a:rPr>
              <a:t> </a:t>
            </a:r>
            <a:r>
              <a:rPr lang="en-US" sz="2400" spc="-5" dirty="0">
                <a:latin typeface="Calibri"/>
                <a:cs typeface="Calibri"/>
              </a:rPr>
              <a:t>have</a:t>
            </a:r>
            <a:r>
              <a:rPr lang="en-US" sz="2400" spc="5" dirty="0">
                <a:latin typeface="Calibri"/>
                <a:cs typeface="Calibri"/>
              </a:rPr>
              <a:t> </a:t>
            </a:r>
            <a:r>
              <a:rPr lang="en-US" sz="2400" spc="-5" dirty="0">
                <a:latin typeface="Calibri"/>
                <a:cs typeface="Calibri"/>
              </a:rPr>
              <a:t>not</a:t>
            </a:r>
            <a:r>
              <a:rPr lang="en-US" sz="2400" dirty="0">
                <a:latin typeface="Calibri"/>
                <a:cs typeface="Calibri"/>
              </a:rPr>
              <a:t> </a:t>
            </a:r>
            <a:r>
              <a:rPr lang="en-US" sz="2400" spc="-5" dirty="0">
                <a:latin typeface="Calibri"/>
                <a:cs typeface="Calibri"/>
              </a:rPr>
              <a:t>been </a:t>
            </a:r>
            <a:r>
              <a:rPr lang="en-US" sz="2400" spc="-10" dirty="0">
                <a:latin typeface="Calibri"/>
                <a:cs typeface="Calibri"/>
              </a:rPr>
              <a:t>reabsorbed </a:t>
            </a:r>
            <a:r>
              <a:rPr lang="en-US" sz="2400" spc="-615" dirty="0">
                <a:latin typeface="Calibri"/>
                <a:cs typeface="Calibri"/>
              </a:rPr>
              <a:t> </a:t>
            </a:r>
            <a:r>
              <a:rPr lang="en-US" sz="2400" spc="-10" dirty="0">
                <a:latin typeface="Calibri"/>
                <a:cs typeface="Calibri"/>
              </a:rPr>
              <a:t>during glomerular </a:t>
            </a:r>
            <a:r>
              <a:rPr lang="en-US" sz="2400" spc="-5" dirty="0">
                <a:latin typeface="Calibri"/>
                <a:cs typeface="Calibri"/>
              </a:rPr>
              <a:t>filtration</a:t>
            </a:r>
            <a:r>
              <a:rPr lang="en-US" sz="2400" spc="-10" dirty="0">
                <a:latin typeface="Calibri"/>
                <a:cs typeface="Calibri"/>
              </a:rPr>
              <a:t> </a:t>
            </a:r>
            <a:r>
              <a:rPr lang="en-US" sz="2400" spc="-5" dirty="0">
                <a:latin typeface="Calibri"/>
                <a:cs typeface="Calibri"/>
              </a:rPr>
              <a:t>or</a:t>
            </a:r>
            <a:r>
              <a:rPr lang="en-US" sz="2400" dirty="0">
                <a:latin typeface="Calibri"/>
                <a:cs typeface="Calibri"/>
              </a:rPr>
              <a:t> </a:t>
            </a:r>
            <a:r>
              <a:rPr lang="en-US" sz="2400" spc="-10" dirty="0">
                <a:latin typeface="Calibri"/>
                <a:cs typeface="Calibri"/>
              </a:rPr>
              <a:t>tubular</a:t>
            </a:r>
            <a:r>
              <a:rPr lang="en-US" sz="2400" spc="-5" dirty="0">
                <a:latin typeface="Calibri"/>
                <a:cs typeface="Calibri"/>
              </a:rPr>
              <a:t> </a:t>
            </a:r>
            <a:r>
              <a:rPr lang="en-US" sz="2400" spc="-10" dirty="0" err="1">
                <a:latin typeface="Calibri"/>
                <a:cs typeface="Calibri"/>
              </a:rPr>
              <a:t>reabsorbtion</a:t>
            </a:r>
            <a:endParaRPr lang="en-US" sz="2400" dirty="0">
              <a:latin typeface="Calibri"/>
              <a:cs typeface="Calibri"/>
            </a:endParaRPr>
          </a:p>
          <a:p>
            <a:pPr marL="12700" marR="5080">
              <a:lnSpc>
                <a:spcPts val="3360"/>
              </a:lnSpc>
              <a:spcBef>
                <a:spcPts val="95"/>
              </a:spcBef>
            </a:pPr>
            <a:endParaRPr lang="en-US" sz="2400" dirty="0">
              <a:latin typeface="Calibri"/>
              <a:cs typeface="Calibri"/>
            </a:endParaRPr>
          </a:p>
          <a:p>
            <a:pPr marR="30480" algn="just">
              <a:buSzPct val="96428"/>
              <a:buFont typeface="Arial MT"/>
              <a:buChar char="•"/>
              <a:tabLst>
                <a:tab pos="163830" algn="l"/>
              </a:tabLst>
            </a:pPr>
            <a:endParaRPr lang="en-US" sz="18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 y="0"/>
            <a:ext cx="9146540" cy="685927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5343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44269"/>
            <a:ext cx="8610600" cy="5632311"/>
          </a:xfrm>
          <a:prstGeom prst="rect">
            <a:avLst/>
          </a:prstGeom>
        </p:spPr>
        <p:txBody>
          <a:bodyPr wrap="square">
            <a:spAutoFit/>
          </a:bodyPr>
          <a:lstStyle/>
          <a:p>
            <a:r>
              <a:rPr lang="en-US" sz="2400" dirty="0">
                <a:latin typeface="Times New Roman" pitchFamily="18" charset="0"/>
                <a:cs typeface="Times New Roman" pitchFamily="18" charset="0"/>
              </a:rPr>
              <a:t>The substitution of organ function by artiﬁcial organs represents one of the most remarkable achievements in the 20th century</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It is currently estimated that more than 20 million people worldwide derive beneﬁt of prolonging the organ function and quality of life with the use of some kind of artiﬁcial medical implant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history of organ replacement can be traced to human origins. This happened when the primitive man took support of a wooden stick to support an injured limb.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However, the replacement or mimicking of the internal human organs had to wait until after the industrial revolution, which brought about the technical expertise combined with newer insights and understanding of human anatomy and functioning.</a:t>
            </a:r>
          </a:p>
        </p:txBody>
      </p:sp>
    </p:spTree>
    <p:extLst>
      <p:ext uri="{BB962C8B-B14F-4D97-AF65-F5344CB8AC3E}">
        <p14:creationId xmlns:p14="http://schemas.microsoft.com/office/powerpoint/2010/main" val="357040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4610"/>
            <a:ext cx="9144000" cy="6803390"/>
            <a:chOff x="0" y="54610"/>
            <a:chExt cx="9144000" cy="6803390"/>
          </a:xfrm>
        </p:grpSpPr>
        <p:sp>
          <p:nvSpPr>
            <p:cNvPr id="3" name="object 3"/>
            <p:cNvSpPr/>
            <p:nvPr/>
          </p:nvSpPr>
          <p:spPr>
            <a:xfrm>
              <a:off x="0" y="54610"/>
              <a:ext cx="9144000" cy="680338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57800" y="4876800"/>
              <a:ext cx="2190750" cy="161925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69" y="339090"/>
            <a:ext cx="3716654" cy="513080"/>
          </a:xfrm>
          <a:prstGeom prst="rect">
            <a:avLst/>
          </a:prstGeom>
        </p:spPr>
        <p:txBody>
          <a:bodyPr vert="horz" wrap="square" lIns="0" tIns="12700" rIns="0" bIns="0" rtlCol="0">
            <a:spAutoFit/>
          </a:bodyPr>
          <a:lstStyle/>
          <a:p>
            <a:pPr marL="25400">
              <a:lnSpc>
                <a:spcPct val="100000"/>
              </a:lnSpc>
              <a:spcBef>
                <a:spcPts val="100"/>
              </a:spcBef>
            </a:pPr>
            <a:r>
              <a:rPr sz="4800" b="0" u="none" spc="-307" baseline="6076" dirty="0">
                <a:solidFill>
                  <a:srgbClr val="001F5F"/>
                </a:solidFill>
                <a:latin typeface="UnDotum"/>
                <a:cs typeface="UnDotum"/>
              </a:rPr>
              <a:t></a:t>
            </a:r>
            <a:r>
              <a:rPr sz="3200" u="heavy" spc="-204" dirty="0">
                <a:solidFill>
                  <a:srgbClr val="001F5F"/>
                </a:solidFill>
                <a:uFill>
                  <a:solidFill>
                    <a:srgbClr val="001F5F"/>
                  </a:solidFill>
                </a:uFill>
              </a:rPr>
              <a:t>Glomerulonephritis</a:t>
            </a:r>
            <a:endParaRPr sz="3200">
              <a:latin typeface="UnDotum"/>
              <a:cs typeface="UnDotum"/>
            </a:endParaRPr>
          </a:p>
        </p:txBody>
      </p:sp>
      <p:sp>
        <p:nvSpPr>
          <p:cNvPr id="3" name="object 3"/>
          <p:cNvSpPr txBox="1"/>
          <p:nvPr/>
        </p:nvSpPr>
        <p:spPr>
          <a:xfrm>
            <a:off x="77469" y="826770"/>
            <a:ext cx="8975725" cy="5328920"/>
          </a:xfrm>
          <a:prstGeom prst="rect">
            <a:avLst/>
          </a:prstGeom>
        </p:spPr>
        <p:txBody>
          <a:bodyPr vert="horz" wrap="square" lIns="0" tIns="12700" rIns="0" bIns="0" rtlCol="0">
            <a:spAutoFit/>
          </a:bodyPr>
          <a:lstStyle/>
          <a:p>
            <a:pPr marL="12700" marR="158750" indent="52069">
              <a:lnSpc>
                <a:spcPct val="100000"/>
              </a:lnSpc>
              <a:spcBef>
                <a:spcPts val="100"/>
              </a:spcBef>
            </a:pPr>
            <a:r>
              <a:rPr sz="2400" spc="-55" dirty="0">
                <a:latin typeface="Arial"/>
                <a:cs typeface="Arial"/>
              </a:rPr>
              <a:t>Inflammation </a:t>
            </a:r>
            <a:r>
              <a:rPr sz="2400" spc="-10" dirty="0">
                <a:latin typeface="Arial"/>
                <a:cs typeface="Arial"/>
              </a:rPr>
              <a:t>of </a:t>
            </a:r>
            <a:r>
              <a:rPr sz="2400" spc="-30" dirty="0">
                <a:latin typeface="Arial"/>
                <a:cs typeface="Arial"/>
              </a:rPr>
              <a:t>the </a:t>
            </a:r>
            <a:r>
              <a:rPr sz="2400" spc="-70" dirty="0">
                <a:latin typeface="Arial"/>
                <a:cs typeface="Arial"/>
              </a:rPr>
              <a:t>glomerular </a:t>
            </a:r>
            <a:r>
              <a:rPr sz="2400" spc="-150" dirty="0">
                <a:latin typeface="Arial"/>
                <a:cs typeface="Arial"/>
              </a:rPr>
              <a:t>can </a:t>
            </a:r>
            <a:r>
              <a:rPr sz="2400" spc="-110" dirty="0">
                <a:latin typeface="Arial"/>
                <a:cs typeface="Arial"/>
              </a:rPr>
              <a:t>be </a:t>
            </a:r>
            <a:r>
              <a:rPr sz="2400" spc="-155" dirty="0">
                <a:latin typeface="Arial"/>
                <a:cs typeface="Arial"/>
              </a:rPr>
              <a:t>caused </a:t>
            </a:r>
            <a:r>
              <a:rPr sz="2400" spc="-100" dirty="0">
                <a:latin typeface="Arial"/>
                <a:cs typeface="Arial"/>
              </a:rPr>
              <a:t>by </a:t>
            </a:r>
            <a:r>
              <a:rPr sz="2400" spc="-75" dirty="0">
                <a:latin typeface="Arial"/>
                <a:cs typeface="Arial"/>
              </a:rPr>
              <a:t>immunologic  </a:t>
            </a:r>
            <a:r>
              <a:rPr sz="2400" spc="-70" dirty="0">
                <a:latin typeface="Arial"/>
                <a:cs typeface="Arial"/>
              </a:rPr>
              <a:t>abnormalities, </a:t>
            </a:r>
            <a:r>
              <a:rPr sz="2400" spc="-120" dirty="0">
                <a:latin typeface="Arial"/>
                <a:cs typeface="Arial"/>
              </a:rPr>
              <a:t>drugs </a:t>
            </a:r>
            <a:r>
              <a:rPr sz="2400" spc="-25" dirty="0">
                <a:latin typeface="Arial"/>
                <a:cs typeface="Arial"/>
              </a:rPr>
              <a:t>or </a:t>
            </a:r>
            <a:r>
              <a:rPr sz="2400" spc="-75" dirty="0">
                <a:latin typeface="Arial"/>
                <a:cs typeface="Arial"/>
              </a:rPr>
              <a:t>toxins, </a:t>
            </a:r>
            <a:r>
              <a:rPr sz="2400" spc="-125" dirty="0">
                <a:latin typeface="Arial"/>
                <a:cs typeface="Arial"/>
              </a:rPr>
              <a:t>vascular </a:t>
            </a:r>
            <a:r>
              <a:rPr sz="2400" spc="-90" dirty="0">
                <a:latin typeface="Arial"/>
                <a:cs typeface="Arial"/>
              </a:rPr>
              <a:t>disorders, </a:t>
            </a:r>
            <a:r>
              <a:rPr sz="2400" spc="-114" dirty="0">
                <a:latin typeface="Arial"/>
                <a:cs typeface="Arial"/>
              </a:rPr>
              <a:t>and systemic  </a:t>
            </a:r>
            <a:r>
              <a:rPr sz="2400" spc="-155" dirty="0">
                <a:latin typeface="Arial"/>
                <a:cs typeface="Arial"/>
              </a:rPr>
              <a:t>diseases. </a:t>
            </a:r>
            <a:r>
              <a:rPr sz="2400" spc="-70" dirty="0">
                <a:latin typeface="Arial"/>
                <a:cs typeface="Arial"/>
              </a:rPr>
              <a:t>Glomerulonephritis </a:t>
            </a:r>
            <a:r>
              <a:rPr sz="2400" spc="-150" dirty="0">
                <a:latin typeface="Arial"/>
                <a:cs typeface="Arial"/>
              </a:rPr>
              <a:t>can </a:t>
            </a:r>
            <a:r>
              <a:rPr sz="2400" spc="-110" dirty="0">
                <a:latin typeface="Arial"/>
                <a:cs typeface="Arial"/>
              </a:rPr>
              <a:t>be </a:t>
            </a:r>
            <a:r>
              <a:rPr sz="2400" spc="-90" dirty="0">
                <a:latin typeface="Arial"/>
                <a:cs typeface="Arial"/>
              </a:rPr>
              <a:t>acute, </a:t>
            </a:r>
            <a:r>
              <a:rPr sz="2400" spc="-80" dirty="0">
                <a:latin typeface="Arial"/>
                <a:cs typeface="Arial"/>
              </a:rPr>
              <a:t>chronic </a:t>
            </a:r>
            <a:r>
              <a:rPr sz="2400" spc="-25" dirty="0">
                <a:latin typeface="Arial"/>
                <a:cs typeface="Arial"/>
              </a:rPr>
              <a:t>or </a:t>
            </a:r>
            <a:r>
              <a:rPr sz="2400" spc="-110" dirty="0">
                <a:latin typeface="Arial"/>
                <a:cs typeface="Arial"/>
              </a:rPr>
              <a:t>progressive.</a:t>
            </a:r>
            <a:r>
              <a:rPr sz="2400" spc="-305" dirty="0">
                <a:latin typeface="Arial"/>
                <a:cs typeface="Arial"/>
              </a:rPr>
              <a:t> </a:t>
            </a:r>
            <a:r>
              <a:rPr sz="2400" spc="-135" dirty="0">
                <a:latin typeface="Arial"/>
                <a:cs typeface="Arial"/>
              </a:rPr>
              <a:t>Two  </a:t>
            </a:r>
            <a:r>
              <a:rPr sz="2400" spc="-55" dirty="0">
                <a:latin typeface="Arial"/>
                <a:cs typeface="Arial"/>
              </a:rPr>
              <a:t>major</a:t>
            </a:r>
            <a:r>
              <a:rPr sz="2400" spc="-130" dirty="0">
                <a:latin typeface="Arial"/>
                <a:cs typeface="Arial"/>
              </a:rPr>
              <a:t> </a:t>
            </a:r>
            <a:r>
              <a:rPr sz="2400" spc="-165" dirty="0">
                <a:latin typeface="Arial"/>
                <a:cs typeface="Arial"/>
              </a:rPr>
              <a:t>changes</a:t>
            </a:r>
            <a:r>
              <a:rPr sz="2400" spc="-140" dirty="0">
                <a:latin typeface="Arial"/>
                <a:cs typeface="Arial"/>
              </a:rPr>
              <a:t> </a:t>
            </a:r>
            <a:r>
              <a:rPr sz="2400" spc="-35" dirty="0">
                <a:latin typeface="Arial"/>
                <a:cs typeface="Arial"/>
              </a:rPr>
              <a:t>in</a:t>
            </a:r>
            <a:r>
              <a:rPr sz="2400" spc="-130" dirty="0">
                <a:latin typeface="Arial"/>
                <a:cs typeface="Arial"/>
              </a:rPr>
              <a:t> </a:t>
            </a:r>
            <a:r>
              <a:rPr sz="2400" spc="-30" dirty="0">
                <a:latin typeface="Arial"/>
                <a:cs typeface="Arial"/>
              </a:rPr>
              <a:t>the</a:t>
            </a:r>
            <a:r>
              <a:rPr sz="2400" spc="-125" dirty="0">
                <a:latin typeface="Arial"/>
                <a:cs typeface="Arial"/>
              </a:rPr>
              <a:t> </a:t>
            </a:r>
            <a:r>
              <a:rPr sz="2400" spc="-50" dirty="0">
                <a:latin typeface="Arial"/>
                <a:cs typeface="Arial"/>
              </a:rPr>
              <a:t>urine</a:t>
            </a:r>
            <a:r>
              <a:rPr sz="2400" spc="-125" dirty="0">
                <a:latin typeface="Arial"/>
                <a:cs typeface="Arial"/>
              </a:rPr>
              <a:t> </a:t>
            </a:r>
            <a:r>
              <a:rPr sz="2400" spc="-100" dirty="0">
                <a:latin typeface="Arial"/>
                <a:cs typeface="Arial"/>
              </a:rPr>
              <a:t>are</a:t>
            </a:r>
            <a:r>
              <a:rPr sz="2400" spc="-120" dirty="0">
                <a:latin typeface="Arial"/>
                <a:cs typeface="Arial"/>
              </a:rPr>
              <a:t> </a:t>
            </a:r>
            <a:r>
              <a:rPr sz="2400" spc="-55" dirty="0">
                <a:latin typeface="Arial"/>
                <a:cs typeface="Arial"/>
              </a:rPr>
              <a:t>distinctive</a:t>
            </a:r>
            <a:r>
              <a:rPr sz="2400" spc="-125" dirty="0">
                <a:latin typeface="Arial"/>
                <a:cs typeface="Arial"/>
              </a:rPr>
              <a:t> </a:t>
            </a:r>
            <a:r>
              <a:rPr sz="2400" spc="-10" dirty="0">
                <a:latin typeface="Arial"/>
                <a:cs typeface="Arial"/>
              </a:rPr>
              <a:t>of</a:t>
            </a:r>
            <a:r>
              <a:rPr sz="2400" spc="-135" dirty="0">
                <a:latin typeface="Arial"/>
                <a:cs typeface="Arial"/>
              </a:rPr>
              <a:t> </a:t>
            </a:r>
            <a:r>
              <a:rPr sz="2400" spc="-60" dirty="0">
                <a:latin typeface="Arial"/>
                <a:cs typeface="Arial"/>
              </a:rPr>
              <a:t>glomerulonephritis</a:t>
            </a:r>
            <a:endParaRPr sz="2400">
              <a:latin typeface="Arial"/>
              <a:cs typeface="Arial"/>
            </a:endParaRPr>
          </a:p>
          <a:p>
            <a:pPr marL="12700">
              <a:lnSpc>
                <a:spcPct val="100000"/>
              </a:lnSpc>
            </a:pPr>
            <a:r>
              <a:rPr sz="2400" spc="-25" dirty="0">
                <a:latin typeface="Arial"/>
                <a:cs typeface="Arial"/>
              </a:rPr>
              <a:t>:</a:t>
            </a:r>
            <a:r>
              <a:rPr sz="2400" spc="-125" dirty="0">
                <a:latin typeface="Arial"/>
                <a:cs typeface="Arial"/>
              </a:rPr>
              <a:t> </a:t>
            </a:r>
            <a:r>
              <a:rPr sz="2400" spc="-65" dirty="0">
                <a:latin typeface="Arial"/>
                <a:cs typeface="Arial"/>
              </a:rPr>
              <a:t>hematuria</a:t>
            </a:r>
            <a:r>
              <a:rPr sz="2400" spc="-130" dirty="0">
                <a:latin typeface="Arial"/>
                <a:cs typeface="Arial"/>
              </a:rPr>
              <a:t> </a:t>
            </a:r>
            <a:r>
              <a:rPr sz="2400" spc="-114" dirty="0">
                <a:latin typeface="Arial"/>
                <a:cs typeface="Arial"/>
              </a:rPr>
              <a:t>and</a:t>
            </a:r>
            <a:r>
              <a:rPr sz="2400" spc="-125" dirty="0">
                <a:latin typeface="Arial"/>
                <a:cs typeface="Arial"/>
              </a:rPr>
              <a:t> </a:t>
            </a:r>
            <a:r>
              <a:rPr sz="2400" spc="-40" dirty="0">
                <a:latin typeface="Arial"/>
                <a:cs typeface="Arial"/>
              </a:rPr>
              <a:t>proteinuria</a:t>
            </a:r>
            <a:r>
              <a:rPr sz="2400" spc="-130" dirty="0">
                <a:latin typeface="Arial"/>
                <a:cs typeface="Arial"/>
              </a:rPr>
              <a:t> </a:t>
            </a:r>
            <a:r>
              <a:rPr sz="2400" spc="10" dirty="0">
                <a:latin typeface="Arial"/>
                <a:cs typeface="Arial"/>
              </a:rPr>
              <a:t>with</a:t>
            </a:r>
            <a:r>
              <a:rPr sz="2400" spc="-130" dirty="0">
                <a:latin typeface="Arial"/>
                <a:cs typeface="Arial"/>
              </a:rPr>
              <a:t> </a:t>
            </a:r>
            <a:r>
              <a:rPr sz="2400" spc="-70" dirty="0">
                <a:latin typeface="Arial"/>
                <a:cs typeface="Arial"/>
              </a:rPr>
              <a:t>albumin</a:t>
            </a:r>
            <a:r>
              <a:rPr sz="2400" spc="-125" dirty="0">
                <a:latin typeface="Arial"/>
                <a:cs typeface="Arial"/>
              </a:rPr>
              <a:t> </a:t>
            </a:r>
            <a:r>
              <a:rPr sz="2400" spc="-225" dirty="0">
                <a:latin typeface="Arial"/>
                <a:cs typeface="Arial"/>
              </a:rPr>
              <a:t>as</a:t>
            </a:r>
            <a:r>
              <a:rPr sz="2400" spc="-130" dirty="0">
                <a:latin typeface="Arial"/>
                <a:cs typeface="Arial"/>
              </a:rPr>
              <a:t> </a:t>
            </a:r>
            <a:r>
              <a:rPr sz="2400" spc="-30" dirty="0">
                <a:latin typeface="Arial"/>
                <a:cs typeface="Arial"/>
              </a:rPr>
              <a:t>the</a:t>
            </a:r>
            <a:r>
              <a:rPr sz="2400" spc="-120" dirty="0">
                <a:latin typeface="Arial"/>
                <a:cs typeface="Arial"/>
              </a:rPr>
              <a:t> </a:t>
            </a:r>
            <a:r>
              <a:rPr sz="2400" spc="-55" dirty="0">
                <a:latin typeface="Arial"/>
                <a:cs typeface="Arial"/>
              </a:rPr>
              <a:t>major</a:t>
            </a:r>
            <a:r>
              <a:rPr sz="2400" spc="-130" dirty="0">
                <a:latin typeface="Arial"/>
                <a:cs typeface="Arial"/>
              </a:rPr>
              <a:t> </a:t>
            </a:r>
            <a:r>
              <a:rPr sz="2400" spc="-35" dirty="0">
                <a:latin typeface="Arial"/>
                <a:cs typeface="Arial"/>
              </a:rPr>
              <a:t>protein.</a:t>
            </a:r>
            <a:endParaRPr sz="2400">
              <a:latin typeface="Arial"/>
              <a:cs typeface="Arial"/>
            </a:endParaRPr>
          </a:p>
          <a:p>
            <a:pPr marL="12700" marR="121285">
              <a:lnSpc>
                <a:spcPct val="100000"/>
              </a:lnSpc>
            </a:pPr>
            <a:r>
              <a:rPr sz="2400" spc="-130" dirty="0">
                <a:latin typeface="Arial"/>
                <a:cs typeface="Arial"/>
              </a:rPr>
              <a:t>There </a:t>
            </a:r>
            <a:r>
              <a:rPr sz="2400" spc="-125" dirty="0">
                <a:latin typeface="Arial"/>
                <a:cs typeface="Arial"/>
              </a:rPr>
              <a:t>is also </a:t>
            </a:r>
            <a:r>
              <a:rPr sz="2400" spc="-190" dirty="0">
                <a:latin typeface="Arial"/>
                <a:cs typeface="Arial"/>
              </a:rPr>
              <a:t>a </a:t>
            </a:r>
            <a:r>
              <a:rPr sz="2400" spc="-140" dirty="0">
                <a:latin typeface="Arial"/>
                <a:cs typeface="Arial"/>
              </a:rPr>
              <a:t>decrease </a:t>
            </a:r>
            <a:r>
              <a:rPr sz="2400" spc="-35" dirty="0">
                <a:latin typeface="Arial"/>
                <a:cs typeface="Arial"/>
              </a:rPr>
              <a:t>in </a:t>
            </a:r>
            <a:r>
              <a:rPr sz="2400" spc="-50" dirty="0">
                <a:latin typeface="Arial"/>
                <a:cs typeface="Arial"/>
              </a:rPr>
              <a:t>urine </a:t>
            </a:r>
            <a:r>
              <a:rPr sz="2400" spc="-225" dirty="0">
                <a:latin typeface="Arial"/>
                <a:cs typeface="Arial"/>
              </a:rPr>
              <a:t>as </a:t>
            </a:r>
            <a:r>
              <a:rPr sz="2400" spc="-40" dirty="0">
                <a:latin typeface="Arial"/>
                <a:cs typeface="Arial"/>
              </a:rPr>
              <a:t>there </a:t>
            </a:r>
            <a:r>
              <a:rPr sz="2400" spc="-125" dirty="0">
                <a:latin typeface="Arial"/>
                <a:cs typeface="Arial"/>
              </a:rPr>
              <a:t>is </a:t>
            </a:r>
            <a:r>
              <a:rPr sz="2400" spc="-190" dirty="0">
                <a:latin typeface="Arial"/>
                <a:cs typeface="Arial"/>
              </a:rPr>
              <a:t>a </a:t>
            </a:r>
            <a:r>
              <a:rPr sz="2400" spc="-140" dirty="0">
                <a:latin typeface="Arial"/>
                <a:cs typeface="Arial"/>
              </a:rPr>
              <a:t>decrease </a:t>
            </a:r>
            <a:r>
              <a:rPr sz="2400" spc="-35" dirty="0">
                <a:latin typeface="Arial"/>
                <a:cs typeface="Arial"/>
              </a:rPr>
              <a:t>in </a:t>
            </a:r>
            <a:r>
              <a:rPr sz="2400" spc="-390" dirty="0">
                <a:latin typeface="Arial"/>
                <a:cs typeface="Arial"/>
              </a:rPr>
              <a:t>GFR  </a:t>
            </a:r>
            <a:r>
              <a:rPr sz="2400" spc="-70" dirty="0">
                <a:latin typeface="Arial"/>
                <a:cs typeface="Arial"/>
              </a:rPr>
              <a:t>(glomerular</a:t>
            </a:r>
            <a:r>
              <a:rPr sz="2400" spc="-120" dirty="0">
                <a:latin typeface="Arial"/>
                <a:cs typeface="Arial"/>
              </a:rPr>
              <a:t> </a:t>
            </a:r>
            <a:r>
              <a:rPr sz="2400" spc="5" dirty="0">
                <a:latin typeface="Arial"/>
                <a:cs typeface="Arial"/>
              </a:rPr>
              <a:t>filtration</a:t>
            </a:r>
            <a:r>
              <a:rPr sz="2400" spc="-130" dirty="0">
                <a:latin typeface="Arial"/>
                <a:cs typeface="Arial"/>
              </a:rPr>
              <a:t> </a:t>
            </a:r>
            <a:r>
              <a:rPr sz="2400" spc="-50" dirty="0">
                <a:latin typeface="Arial"/>
                <a:cs typeface="Arial"/>
              </a:rPr>
              <a:t>rate).</a:t>
            </a:r>
            <a:r>
              <a:rPr sz="2400" spc="-135" dirty="0">
                <a:latin typeface="Arial"/>
                <a:cs typeface="Arial"/>
              </a:rPr>
              <a:t> </a:t>
            </a:r>
            <a:r>
              <a:rPr sz="2400" spc="-165" dirty="0">
                <a:latin typeface="Arial"/>
                <a:cs typeface="Arial"/>
              </a:rPr>
              <a:t>Renal</a:t>
            </a:r>
            <a:r>
              <a:rPr sz="2400" spc="-125" dirty="0">
                <a:latin typeface="Arial"/>
                <a:cs typeface="Arial"/>
              </a:rPr>
              <a:t> </a:t>
            </a:r>
            <a:r>
              <a:rPr sz="2400" spc="-40" dirty="0">
                <a:latin typeface="Arial"/>
                <a:cs typeface="Arial"/>
              </a:rPr>
              <a:t>failure</a:t>
            </a:r>
            <a:r>
              <a:rPr sz="2400" spc="-125" dirty="0">
                <a:latin typeface="Arial"/>
                <a:cs typeface="Arial"/>
              </a:rPr>
              <a:t> is</a:t>
            </a:r>
            <a:r>
              <a:rPr sz="2400" spc="-130" dirty="0">
                <a:latin typeface="Arial"/>
                <a:cs typeface="Arial"/>
              </a:rPr>
              <a:t> </a:t>
            </a:r>
            <a:r>
              <a:rPr sz="2400" spc="-125" dirty="0">
                <a:latin typeface="Arial"/>
                <a:cs typeface="Arial"/>
              </a:rPr>
              <a:t>associated </a:t>
            </a:r>
            <a:r>
              <a:rPr sz="2400" spc="10" dirty="0">
                <a:latin typeface="Arial"/>
                <a:cs typeface="Arial"/>
              </a:rPr>
              <a:t>with</a:t>
            </a:r>
            <a:r>
              <a:rPr sz="2400" spc="-130" dirty="0">
                <a:latin typeface="Arial"/>
                <a:cs typeface="Arial"/>
              </a:rPr>
              <a:t> </a:t>
            </a:r>
            <a:r>
              <a:rPr sz="2400" spc="-60" dirty="0">
                <a:latin typeface="Arial"/>
                <a:cs typeface="Arial"/>
              </a:rPr>
              <a:t>oliguria</a:t>
            </a:r>
            <a:r>
              <a:rPr sz="2400" spc="-130" dirty="0">
                <a:latin typeface="Arial"/>
                <a:cs typeface="Arial"/>
              </a:rPr>
              <a:t> </a:t>
            </a:r>
            <a:r>
              <a:rPr sz="2400" spc="-150" dirty="0">
                <a:latin typeface="Arial"/>
                <a:cs typeface="Arial"/>
              </a:rPr>
              <a:t>(less  </a:t>
            </a:r>
            <a:r>
              <a:rPr sz="2400" spc="-55" dirty="0">
                <a:latin typeface="Arial"/>
                <a:cs typeface="Arial"/>
              </a:rPr>
              <a:t>than</a:t>
            </a:r>
            <a:r>
              <a:rPr sz="2400" spc="-140" dirty="0">
                <a:latin typeface="Arial"/>
                <a:cs typeface="Arial"/>
              </a:rPr>
              <a:t> </a:t>
            </a:r>
            <a:r>
              <a:rPr sz="2400" spc="-125" dirty="0">
                <a:latin typeface="Arial"/>
                <a:cs typeface="Arial"/>
              </a:rPr>
              <a:t>400</a:t>
            </a:r>
            <a:r>
              <a:rPr sz="2400" spc="-135" dirty="0">
                <a:latin typeface="Arial"/>
                <a:cs typeface="Arial"/>
              </a:rPr>
              <a:t> </a:t>
            </a:r>
            <a:r>
              <a:rPr sz="2400" spc="-35" dirty="0">
                <a:latin typeface="Arial"/>
                <a:cs typeface="Arial"/>
              </a:rPr>
              <a:t>ml</a:t>
            </a:r>
            <a:r>
              <a:rPr sz="2400" spc="-130" dirty="0">
                <a:latin typeface="Arial"/>
                <a:cs typeface="Arial"/>
              </a:rPr>
              <a:t> </a:t>
            </a:r>
            <a:r>
              <a:rPr sz="2400" spc="-10" dirty="0">
                <a:latin typeface="Arial"/>
                <a:cs typeface="Arial"/>
              </a:rPr>
              <a:t>of</a:t>
            </a:r>
            <a:r>
              <a:rPr sz="2400" spc="-125" dirty="0">
                <a:latin typeface="Arial"/>
                <a:cs typeface="Arial"/>
              </a:rPr>
              <a:t> </a:t>
            </a:r>
            <a:r>
              <a:rPr sz="2400" spc="-50" dirty="0">
                <a:latin typeface="Arial"/>
                <a:cs typeface="Arial"/>
              </a:rPr>
              <a:t>urine</a:t>
            </a:r>
            <a:r>
              <a:rPr sz="2400" spc="-125" dirty="0">
                <a:latin typeface="Arial"/>
                <a:cs typeface="Arial"/>
              </a:rPr>
              <a:t> </a:t>
            </a:r>
            <a:r>
              <a:rPr sz="2400" spc="-10" dirty="0">
                <a:latin typeface="Arial"/>
                <a:cs typeface="Arial"/>
              </a:rPr>
              <a:t>output</a:t>
            </a:r>
            <a:r>
              <a:rPr sz="2400" spc="-135" dirty="0">
                <a:latin typeface="Arial"/>
                <a:cs typeface="Arial"/>
              </a:rPr>
              <a:t> </a:t>
            </a:r>
            <a:r>
              <a:rPr sz="2400" spc="-60" dirty="0">
                <a:latin typeface="Arial"/>
                <a:cs typeface="Arial"/>
              </a:rPr>
              <a:t>per</a:t>
            </a:r>
            <a:r>
              <a:rPr sz="2400" spc="-125" dirty="0">
                <a:latin typeface="Arial"/>
                <a:cs typeface="Arial"/>
              </a:rPr>
              <a:t> </a:t>
            </a:r>
            <a:r>
              <a:rPr sz="2400" spc="-105" dirty="0">
                <a:latin typeface="Arial"/>
                <a:cs typeface="Arial"/>
              </a:rPr>
              <a:t>day).</a:t>
            </a:r>
            <a:endParaRPr sz="2400">
              <a:latin typeface="Arial"/>
              <a:cs typeface="Arial"/>
            </a:endParaRPr>
          </a:p>
          <a:p>
            <a:pPr marL="12700">
              <a:lnSpc>
                <a:spcPts val="4310"/>
              </a:lnSpc>
            </a:pPr>
            <a:r>
              <a:rPr sz="5400" spc="-442" baseline="5401" dirty="0">
                <a:solidFill>
                  <a:srgbClr val="001F5F"/>
                </a:solidFill>
                <a:latin typeface="UnDotum"/>
                <a:cs typeface="UnDotum"/>
              </a:rPr>
              <a:t></a:t>
            </a:r>
            <a:r>
              <a:rPr sz="3600" b="1" u="heavy" spc="-295" dirty="0">
                <a:solidFill>
                  <a:srgbClr val="001F5F"/>
                </a:solidFill>
                <a:uFill>
                  <a:solidFill>
                    <a:srgbClr val="001F5F"/>
                  </a:solidFill>
                </a:uFill>
                <a:latin typeface="Arial"/>
                <a:cs typeface="Arial"/>
              </a:rPr>
              <a:t>Renal</a:t>
            </a:r>
            <a:r>
              <a:rPr sz="3600" b="1" u="heavy" spc="-190" dirty="0">
                <a:solidFill>
                  <a:srgbClr val="001F5F"/>
                </a:solidFill>
                <a:uFill>
                  <a:solidFill>
                    <a:srgbClr val="001F5F"/>
                  </a:solidFill>
                </a:uFill>
                <a:latin typeface="Arial"/>
                <a:cs typeface="Arial"/>
              </a:rPr>
              <a:t> </a:t>
            </a:r>
            <a:r>
              <a:rPr sz="3600" b="1" u="heavy" spc="-229" dirty="0">
                <a:solidFill>
                  <a:srgbClr val="001F5F"/>
                </a:solidFill>
                <a:uFill>
                  <a:solidFill>
                    <a:srgbClr val="001F5F"/>
                  </a:solidFill>
                </a:uFill>
                <a:latin typeface="Arial"/>
                <a:cs typeface="Arial"/>
              </a:rPr>
              <a:t>Failure</a:t>
            </a:r>
            <a:endParaRPr sz="3600">
              <a:latin typeface="Arial"/>
              <a:cs typeface="Arial"/>
            </a:endParaRPr>
          </a:p>
          <a:p>
            <a:pPr marL="12700" marR="5080" indent="68580">
              <a:lnSpc>
                <a:spcPct val="100000"/>
              </a:lnSpc>
              <a:spcBef>
                <a:spcPts val="10"/>
              </a:spcBef>
            </a:pPr>
            <a:r>
              <a:rPr sz="2400" spc="-95" dirty="0">
                <a:latin typeface="Arial"/>
                <a:cs typeface="Arial"/>
              </a:rPr>
              <a:t>Uremia </a:t>
            </a:r>
            <a:r>
              <a:rPr sz="2400" spc="-125" dirty="0">
                <a:latin typeface="Arial"/>
                <a:cs typeface="Arial"/>
              </a:rPr>
              <a:t>is </a:t>
            </a:r>
            <a:r>
              <a:rPr sz="2400" spc="-190" dirty="0">
                <a:latin typeface="Arial"/>
                <a:cs typeface="Arial"/>
              </a:rPr>
              <a:t>a </a:t>
            </a:r>
            <a:r>
              <a:rPr sz="2400" spc="-105" dirty="0">
                <a:latin typeface="Arial"/>
                <a:cs typeface="Arial"/>
              </a:rPr>
              <a:t>syndrome </a:t>
            </a:r>
            <a:r>
              <a:rPr sz="2400" spc="-10" dirty="0">
                <a:latin typeface="Arial"/>
                <a:cs typeface="Arial"/>
              </a:rPr>
              <a:t>of </a:t>
            </a:r>
            <a:r>
              <a:rPr sz="2400" spc="-75" dirty="0">
                <a:latin typeface="Arial"/>
                <a:cs typeface="Arial"/>
              </a:rPr>
              <a:t>renal </a:t>
            </a:r>
            <a:r>
              <a:rPr sz="2400" spc="-40" dirty="0">
                <a:latin typeface="Arial"/>
                <a:cs typeface="Arial"/>
              </a:rPr>
              <a:t>failure </a:t>
            </a:r>
            <a:r>
              <a:rPr sz="2400" spc="-114" dirty="0">
                <a:latin typeface="Arial"/>
                <a:cs typeface="Arial"/>
              </a:rPr>
              <a:t>and </a:t>
            </a:r>
            <a:r>
              <a:rPr sz="2400" spc="-100" dirty="0">
                <a:latin typeface="Arial"/>
                <a:cs typeface="Arial"/>
              </a:rPr>
              <a:t>includes </a:t>
            </a:r>
            <a:r>
              <a:rPr sz="2400" spc="-85" dirty="0">
                <a:latin typeface="Arial"/>
                <a:cs typeface="Arial"/>
              </a:rPr>
              <a:t>elevated </a:t>
            </a:r>
            <a:r>
              <a:rPr sz="2400" spc="-60" dirty="0">
                <a:latin typeface="Arial"/>
                <a:cs typeface="Arial"/>
              </a:rPr>
              <a:t>blood </a:t>
            </a:r>
            <a:r>
              <a:rPr sz="2400" spc="-95" dirty="0">
                <a:latin typeface="Arial"/>
                <a:cs typeface="Arial"/>
              </a:rPr>
              <a:t>urea  </a:t>
            </a:r>
            <a:r>
              <a:rPr sz="2400" spc="-114" dirty="0">
                <a:latin typeface="Arial"/>
                <a:cs typeface="Arial"/>
              </a:rPr>
              <a:t>and </a:t>
            </a:r>
            <a:r>
              <a:rPr sz="2400" spc="-65" dirty="0">
                <a:latin typeface="Arial"/>
                <a:cs typeface="Arial"/>
              </a:rPr>
              <a:t>creatinine </a:t>
            </a:r>
            <a:r>
              <a:rPr sz="2400" spc="-100" dirty="0">
                <a:latin typeface="Arial"/>
                <a:cs typeface="Arial"/>
              </a:rPr>
              <a:t>levels. Acute </a:t>
            </a:r>
            <a:r>
              <a:rPr sz="2400" spc="-75" dirty="0">
                <a:latin typeface="Arial"/>
                <a:cs typeface="Arial"/>
              </a:rPr>
              <a:t>renal </a:t>
            </a:r>
            <a:r>
              <a:rPr sz="2400" spc="-40" dirty="0">
                <a:latin typeface="Arial"/>
                <a:cs typeface="Arial"/>
              </a:rPr>
              <a:t>failure </a:t>
            </a:r>
            <a:r>
              <a:rPr sz="2400" spc="-150" dirty="0">
                <a:latin typeface="Arial"/>
                <a:cs typeface="Arial"/>
              </a:rPr>
              <a:t>can </a:t>
            </a:r>
            <a:r>
              <a:rPr sz="2400" spc="-110" dirty="0">
                <a:latin typeface="Arial"/>
                <a:cs typeface="Arial"/>
              </a:rPr>
              <a:t>be </a:t>
            </a:r>
            <a:r>
              <a:rPr sz="2400" spc="-105" dirty="0">
                <a:latin typeface="Arial"/>
                <a:cs typeface="Arial"/>
              </a:rPr>
              <a:t>reversed </a:t>
            </a:r>
            <a:r>
              <a:rPr sz="2400" spc="35" dirty="0">
                <a:latin typeface="Arial"/>
                <a:cs typeface="Arial"/>
              </a:rPr>
              <a:t>if </a:t>
            </a:r>
            <a:r>
              <a:rPr sz="2400" spc="-125" dirty="0">
                <a:latin typeface="Arial"/>
                <a:cs typeface="Arial"/>
              </a:rPr>
              <a:t>diagnosed  </a:t>
            </a:r>
            <a:r>
              <a:rPr sz="2400" spc="-80" dirty="0">
                <a:latin typeface="Arial"/>
                <a:cs typeface="Arial"/>
              </a:rPr>
              <a:t>early. </a:t>
            </a:r>
            <a:r>
              <a:rPr sz="2400" spc="-100" dirty="0">
                <a:latin typeface="Arial"/>
                <a:cs typeface="Arial"/>
              </a:rPr>
              <a:t>Acute </a:t>
            </a:r>
            <a:r>
              <a:rPr sz="2400" spc="-75" dirty="0">
                <a:latin typeface="Arial"/>
                <a:cs typeface="Arial"/>
              </a:rPr>
              <a:t>renal </a:t>
            </a:r>
            <a:r>
              <a:rPr sz="2400" spc="-40" dirty="0">
                <a:latin typeface="Arial"/>
                <a:cs typeface="Arial"/>
              </a:rPr>
              <a:t>failure </a:t>
            </a:r>
            <a:r>
              <a:rPr sz="2400" spc="-150" dirty="0">
                <a:latin typeface="Arial"/>
                <a:cs typeface="Arial"/>
              </a:rPr>
              <a:t>can </a:t>
            </a:r>
            <a:r>
              <a:rPr sz="2400" spc="-114" dirty="0">
                <a:latin typeface="Arial"/>
                <a:cs typeface="Arial"/>
              </a:rPr>
              <a:t>be </a:t>
            </a:r>
            <a:r>
              <a:rPr sz="2400" spc="-160" dirty="0">
                <a:latin typeface="Arial"/>
                <a:cs typeface="Arial"/>
              </a:rPr>
              <a:t>caused </a:t>
            </a:r>
            <a:r>
              <a:rPr sz="2400" spc="-100" dirty="0">
                <a:latin typeface="Arial"/>
                <a:cs typeface="Arial"/>
              </a:rPr>
              <a:t>by </a:t>
            </a:r>
            <a:r>
              <a:rPr sz="2400" spc="-130" dirty="0">
                <a:latin typeface="Arial"/>
                <a:cs typeface="Arial"/>
              </a:rPr>
              <a:t>severe </a:t>
            </a:r>
            <a:r>
              <a:rPr sz="2400" spc="-80" dirty="0">
                <a:latin typeface="Arial"/>
                <a:cs typeface="Arial"/>
              </a:rPr>
              <a:t>hypotension </a:t>
            </a:r>
            <a:r>
              <a:rPr sz="2400" spc="-20" dirty="0">
                <a:latin typeface="Arial"/>
                <a:cs typeface="Arial"/>
              </a:rPr>
              <a:t>or</a:t>
            </a:r>
            <a:r>
              <a:rPr sz="2400" spc="-315" dirty="0">
                <a:latin typeface="Arial"/>
                <a:cs typeface="Arial"/>
              </a:rPr>
              <a:t> </a:t>
            </a:r>
            <a:r>
              <a:rPr sz="2400" spc="-130" dirty="0">
                <a:latin typeface="Arial"/>
                <a:cs typeface="Arial"/>
              </a:rPr>
              <a:t>severe  </a:t>
            </a:r>
            <a:r>
              <a:rPr sz="2400" spc="-70" dirty="0">
                <a:latin typeface="Arial"/>
                <a:cs typeface="Arial"/>
              </a:rPr>
              <a:t>glomerular </a:t>
            </a:r>
            <a:r>
              <a:rPr sz="2400" spc="-140" dirty="0">
                <a:latin typeface="Arial"/>
                <a:cs typeface="Arial"/>
              </a:rPr>
              <a:t>disease. </a:t>
            </a:r>
            <a:r>
              <a:rPr sz="2400" spc="35" dirty="0">
                <a:latin typeface="Arial"/>
                <a:cs typeface="Arial"/>
              </a:rPr>
              <a:t>It </a:t>
            </a:r>
            <a:r>
              <a:rPr sz="2400" spc="-125" dirty="0">
                <a:latin typeface="Arial"/>
                <a:cs typeface="Arial"/>
              </a:rPr>
              <a:t>is </a:t>
            </a:r>
            <a:r>
              <a:rPr sz="2400" spc="-100" dirty="0">
                <a:latin typeface="Arial"/>
                <a:cs typeface="Arial"/>
              </a:rPr>
              <a:t>considered </a:t>
            </a:r>
            <a:r>
              <a:rPr sz="2400" spc="30" dirty="0">
                <a:latin typeface="Arial"/>
                <a:cs typeface="Arial"/>
              </a:rPr>
              <a:t>to </a:t>
            </a:r>
            <a:r>
              <a:rPr sz="2400" spc="-110" dirty="0">
                <a:latin typeface="Arial"/>
                <a:cs typeface="Arial"/>
              </a:rPr>
              <a:t>be </a:t>
            </a:r>
            <a:r>
              <a:rPr sz="2400" spc="-80" dirty="0">
                <a:latin typeface="Arial"/>
                <a:cs typeface="Arial"/>
              </a:rPr>
              <a:t>chronic </a:t>
            </a:r>
            <a:r>
              <a:rPr sz="2400" spc="-70" dirty="0">
                <a:latin typeface="Arial"/>
                <a:cs typeface="Arial"/>
              </a:rPr>
              <a:t>renal </a:t>
            </a:r>
            <a:r>
              <a:rPr sz="2400" spc="-40" dirty="0">
                <a:latin typeface="Arial"/>
                <a:cs typeface="Arial"/>
              </a:rPr>
              <a:t>failure </a:t>
            </a:r>
            <a:r>
              <a:rPr sz="2400" spc="35" dirty="0">
                <a:latin typeface="Arial"/>
                <a:cs typeface="Arial"/>
              </a:rPr>
              <a:t>if </a:t>
            </a:r>
            <a:r>
              <a:rPr sz="2400" spc="-30" dirty="0">
                <a:latin typeface="Arial"/>
                <a:cs typeface="Arial"/>
              </a:rPr>
              <a:t>the  </a:t>
            </a:r>
            <a:r>
              <a:rPr sz="2400" spc="-90" dirty="0">
                <a:latin typeface="Arial"/>
                <a:cs typeface="Arial"/>
              </a:rPr>
              <a:t>decline </a:t>
            </a:r>
            <a:r>
              <a:rPr sz="2400" spc="-10" dirty="0">
                <a:latin typeface="Arial"/>
                <a:cs typeface="Arial"/>
              </a:rPr>
              <a:t>of </a:t>
            </a:r>
            <a:r>
              <a:rPr sz="2400" spc="-70" dirty="0">
                <a:latin typeface="Arial"/>
                <a:cs typeface="Arial"/>
              </a:rPr>
              <a:t>renal </a:t>
            </a:r>
            <a:r>
              <a:rPr sz="2400" spc="-40" dirty="0">
                <a:latin typeface="Arial"/>
                <a:cs typeface="Arial"/>
              </a:rPr>
              <a:t>function </a:t>
            </a:r>
            <a:r>
              <a:rPr sz="2400" spc="30" dirty="0">
                <a:latin typeface="Arial"/>
                <a:cs typeface="Arial"/>
              </a:rPr>
              <a:t>to</a:t>
            </a:r>
            <a:r>
              <a:rPr sz="2400" spc="-484" dirty="0">
                <a:latin typeface="Arial"/>
                <a:cs typeface="Arial"/>
              </a:rPr>
              <a:t> </a:t>
            </a:r>
            <a:r>
              <a:rPr sz="2400" spc="-165" dirty="0">
                <a:latin typeface="Arial"/>
                <a:cs typeface="Arial"/>
              </a:rPr>
              <a:t>less </a:t>
            </a:r>
            <a:r>
              <a:rPr sz="2400" spc="-55" dirty="0">
                <a:latin typeface="Arial"/>
                <a:cs typeface="Arial"/>
              </a:rPr>
              <a:t>than </a:t>
            </a:r>
            <a:r>
              <a:rPr sz="2400" spc="-185" dirty="0">
                <a:latin typeface="Arial"/>
                <a:cs typeface="Arial"/>
              </a:rPr>
              <a:t>25%.</a:t>
            </a:r>
            <a:endParaRPr sz="2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69" y="262890"/>
            <a:ext cx="3499485" cy="513080"/>
          </a:xfrm>
          <a:prstGeom prst="rect">
            <a:avLst/>
          </a:prstGeom>
        </p:spPr>
        <p:txBody>
          <a:bodyPr vert="horz" wrap="square" lIns="0" tIns="12700" rIns="0" bIns="0" rtlCol="0">
            <a:spAutoFit/>
          </a:bodyPr>
          <a:lstStyle/>
          <a:p>
            <a:pPr marL="25400">
              <a:lnSpc>
                <a:spcPct val="100000"/>
              </a:lnSpc>
              <a:spcBef>
                <a:spcPts val="100"/>
              </a:spcBef>
            </a:pPr>
            <a:r>
              <a:rPr sz="4800" b="0" u="none" spc="-330" baseline="6076" dirty="0">
                <a:solidFill>
                  <a:srgbClr val="001F5F"/>
                </a:solidFill>
                <a:latin typeface="UnDotum"/>
                <a:cs typeface="UnDotum"/>
              </a:rPr>
              <a:t></a:t>
            </a:r>
            <a:r>
              <a:rPr sz="3200" u="heavy" spc="-220" dirty="0">
                <a:solidFill>
                  <a:srgbClr val="001F5F"/>
                </a:solidFill>
                <a:uFill>
                  <a:solidFill>
                    <a:srgbClr val="001F5F"/>
                  </a:solidFill>
                </a:uFill>
              </a:rPr>
              <a:t>Diabetes</a:t>
            </a:r>
            <a:r>
              <a:rPr sz="3200" u="heavy" spc="-215" dirty="0">
                <a:solidFill>
                  <a:srgbClr val="001F5F"/>
                </a:solidFill>
                <a:uFill>
                  <a:solidFill>
                    <a:srgbClr val="001F5F"/>
                  </a:solidFill>
                </a:uFill>
              </a:rPr>
              <a:t> </a:t>
            </a:r>
            <a:r>
              <a:rPr sz="3200" u="heavy" spc="-250" dirty="0">
                <a:solidFill>
                  <a:srgbClr val="001F5F"/>
                </a:solidFill>
                <a:uFill>
                  <a:solidFill>
                    <a:srgbClr val="001F5F"/>
                  </a:solidFill>
                </a:uFill>
              </a:rPr>
              <a:t>Insipidus</a:t>
            </a:r>
            <a:endParaRPr sz="3200">
              <a:latin typeface="UnDotum"/>
              <a:cs typeface="UnDotum"/>
            </a:endParaRPr>
          </a:p>
        </p:txBody>
      </p:sp>
      <p:sp>
        <p:nvSpPr>
          <p:cNvPr id="3" name="object 3"/>
          <p:cNvSpPr txBox="1"/>
          <p:nvPr/>
        </p:nvSpPr>
        <p:spPr>
          <a:xfrm>
            <a:off x="77469" y="749300"/>
            <a:ext cx="8544560" cy="3439160"/>
          </a:xfrm>
          <a:prstGeom prst="rect">
            <a:avLst/>
          </a:prstGeom>
        </p:spPr>
        <p:txBody>
          <a:bodyPr vert="horz" wrap="square" lIns="0" tIns="12700" rIns="0" bIns="0" rtlCol="0">
            <a:spAutoFit/>
          </a:bodyPr>
          <a:lstStyle/>
          <a:p>
            <a:pPr marL="12700" marR="346710">
              <a:lnSpc>
                <a:spcPct val="100000"/>
              </a:lnSpc>
              <a:spcBef>
                <a:spcPts val="100"/>
              </a:spcBef>
            </a:pPr>
            <a:r>
              <a:rPr sz="2400" spc="-160" dirty="0">
                <a:latin typeface="Arial"/>
                <a:cs typeface="Arial"/>
              </a:rPr>
              <a:t>This </a:t>
            </a:r>
            <a:r>
              <a:rPr sz="2400" spc="-125" dirty="0">
                <a:latin typeface="Arial"/>
                <a:cs typeface="Arial"/>
              </a:rPr>
              <a:t>is </a:t>
            </a:r>
            <a:r>
              <a:rPr sz="2400" spc="-155" dirty="0">
                <a:latin typeface="Arial"/>
                <a:cs typeface="Arial"/>
              </a:rPr>
              <a:t>caused </a:t>
            </a:r>
            <a:r>
              <a:rPr sz="2400" spc="-100" dirty="0">
                <a:latin typeface="Arial"/>
                <a:cs typeface="Arial"/>
              </a:rPr>
              <a:t>by </a:t>
            </a:r>
            <a:r>
              <a:rPr sz="2400" spc="-30" dirty="0">
                <a:latin typeface="Arial"/>
                <a:cs typeface="Arial"/>
              </a:rPr>
              <a:t>the </a:t>
            </a:r>
            <a:r>
              <a:rPr sz="2400" spc="-85" dirty="0">
                <a:latin typeface="Arial"/>
                <a:cs typeface="Arial"/>
              </a:rPr>
              <a:t>deficiency </a:t>
            </a:r>
            <a:r>
              <a:rPr sz="2400" spc="-10" dirty="0">
                <a:latin typeface="Arial"/>
                <a:cs typeface="Arial"/>
              </a:rPr>
              <a:t>of </a:t>
            </a:r>
            <a:r>
              <a:rPr sz="2400" spc="-25" dirty="0">
                <a:latin typeface="Arial"/>
                <a:cs typeface="Arial"/>
              </a:rPr>
              <a:t>or </a:t>
            </a:r>
            <a:r>
              <a:rPr sz="2400" spc="-140" dirty="0">
                <a:latin typeface="Arial"/>
                <a:cs typeface="Arial"/>
              </a:rPr>
              <a:t>decrease </a:t>
            </a:r>
            <a:r>
              <a:rPr sz="2400" spc="-10" dirty="0">
                <a:latin typeface="Arial"/>
                <a:cs typeface="Arial"/>
              </a:rPr>
              <a:t>of </a:t>
            </a:r>
            <a:r>
              <a:rPr sz="2400" spc="-195" dirty="0">
                <a:latin typeface="Arial"/>
                <a:cs typeface="Arial"/>
              </a:rPr>
              <a:t>ADH. </a:t>
            </a:r>
            <a:r>
              <a:rPr sz="2400" spc="-180" dirty="0">
                <a:latin typeface="Arial"/>
                <a:cs typeface="Arial"/>
              </a:rPr>
              <a:t>The</a:t>
            </a:r>
            <a:r>
              <a:rPr sz="2400" spc="-495" dirty="0">
                <a:latin typeface="Arial"/>
                <a:cs typeface="Arial"/>
              </a:rPr>
              <a:t> </a:t>
            </a:r>
            <a:r>
              <a:rPr sz="2400" spc="-105" dirty="0">
                <a:latin typeface="Arial"/>
                <a:cs typeface="Arial"/>
              </a:rPr>
              <a:t>person  </a:t>
            </a:r>
            <a:r>
              <a:rPr sz="2400" spc="10" dirty="0">
                <a:latin typeface="Arial"/>
                <a:cs typeface="Arial"/>
              </a:rPr>
              <a:t>with </a:t>
            </a:r>
            <a:r>
              <a:rPr sz="2400" spc="-120" dirty="0">
                <a:latin typeface="Arial"/>
                <a:cs typeface="Arial"/>
              </a:rPr>
              <a:t>(DI) </a:t>
            </a:r>
            <a:r>
              <a:rPr sz="2400" spc="-180" dirty="0">
                <a:latin typeface="Arial"/>
                <a:cs typeface="Arial"/>
              </a:rPr>
              <a:t>has </a:t>
            </a:r>
            <a:r>
              <a:rPr sz="2400" spc="-30" dirty="0">
                <a:latin typeface="Arial"/>
                <a:cs typeface="Arial"/>
              </a:rPr>
              <a:t>the inability </a:t>
            </a:r>
            <a:r>
              <a:rPr sz="2400" spc="30" dirty="0">
                <a:latin typeface="Arial"/>
                <a:cs typeface="Arial"/>
              </a:rPr>
              <a:t>to </a:t>
            </a:r>
            <a:r>
              <a:rPr sz="2400" spc="-70" dirty="0">
                <a:latin typeface="Arial"/>
                <a:cs typeface="Arial"/>
              </a:rPr>
              <a:t>concentrate </a:t>
            </a:r>
            <a:r>
              <a:rPr sz="2400" spc="-30" dirty="0">
                <a:latin typeface="Arial"/>
                <a:cs typeface="Arial"/>
              </a:rPr>
              <a:t>theirurine </a:t>
            </a:r>
            <a:r>
              <a:rPr sz="2400" spc="-35" dirty="0">
                <a:latin typeface="Arial"/>
                <a:cs typeface="Arial"/>
              </a:rPr>
              <a:t>in water  </a:t>
            </a:r>
            <a:r>
              <a:rPr sz="2400" spc="-40" dirty="0">
                <a:latin typeface="Arial"/>
                <a:cs typeface="Arial"/>
              </a:rPr>
              <a:t>restriction,</a:t>
            </a:r>
            <a:r>
              <a:rPr sz="2400" spc="-130" dirty="0">
                <a:latin typeface="Arial"/>
                <a:cs typeface="Arial"/>
              </a:rPr>
              <a:t> </a:t>
            </a:r>
            <a:r>
              <a:rPr sz="2400" spc="-35" dirty="0">
                <a:latin typeface="Arial"/>
                <a:cs typeface="Arial"/>
              </a:rPr>
              <a:t>in</a:t>
            </a:r>
            <a:r>
              <a:rPr sz="2400" spc="-130" dirty="0">
                <a:latin typeface="Arial"/>
                <a:cs typeface="Arial"/>
              </a:rPr>
              <a:t> </a:t>
            </a:r>
            <a:r>
              <a:rPr sz="2400" dirty="0">
                <a:latin typeface="Arial"/>
                <a:cs typeface="Arial"/>
              </a:rPr>
              <a:t>turn</a:t>
            </a:r>
            <a:r>
              <a:rPr sz="2400" spc="-125" dirty="0">
                <a:latin typeface="Arial"/>
                <a:cs typeface="Arial"/>
              </a:rPr>
              <a:t> </a:t>
            </a:r>
            <a:r>
              <a:rPr sz="2400" spc="-50" dirty="0">
                <a:latin typeface="Arial"/>
                <a:cs typeface="Arial"/>
              </a:rPr>
              <a:t>they</a:t>
            </a:r>
            <a:r>
              <a:rPr sz="2400" spc="-130" dirty="0">
                <a:latin typeface="Arial"/>
                <a:cs typeface="Arial"/>
              </a:rPr>
              <a:t> </a:t>
            </a:r>
            <a:r>
              <a:rPr sz="2400" spc="5" dirty="0">
                <a:latin typeface="Arial"/>
                <a:cs typeface="Arial"/>
              </a:rPr>
              <a:t>will</a:t>
            </a:r>
            <a:r>
              <a:rPr sz="2400" spc="-130" dirty="0">
                <a:latin typeface="Arial"/>
                <a:cs typeface="Arial"/>
              </a:rPr>
              <a:t> </a:t>
            </a:r>
            <a:r>
              <a:rPr sz="2400" spc="-70" dirty="0">
                <a:latin typeface="Arial"/>
                <a:cs typeface="Arial"/>
              </a:rPr>
              <a:t>void</a:t>
            </a:r>
            <a:r>
              <a:rPr sz="2400" spc="-125" dirty="0">
                <a:latin typeface="Arial"/>
                <a:cs typeface="Arial"/>
              </a:rPr>
              <a:t> </a:t>
            </a:r>
            <a:r>
              <a:rPr sz="2400" spc="-80" dirty="0">
                <a:latin typeface="Arial"/>
                <a:cs typeface="Arial"/>
              </a:rPr>
              <a:t>up</a:t>
            </a:r>
            <a:r>
              <a:rPr sz="2400" spc="-130" dirty="0">
                <a:latin typeface="Arial"/>
                <a:cs typeface="Arial"/>
              </a:rPr>
              <a:t> </a:t>
            </a:r>
            <a:r>
              <a:rPr sz="2400" spc="-120" dirty="0">
                <a:latin typeface="Arial"/>
                <a:cs typeface="Arial"/>
              </a:rPr>
              <a:t>3</a:t>
            </a:r>
            <a:r>
              <a:rPr sz="2400" spc="-135" dirty="0">
                <a:latin typeface="Arial"/>
                <a:cs typeface="Arial"/>
              </a:rPr>
              <a:t> </a:t>
            </a:r>
            <a:r>
              <a:rPr sz="2400" spc="30" dirty="0">
                <a:latin typeface="Arial"/>
                <a:cs typeface="Arial"/>
              </a:rPr>
              <a:t>to</a:t>
            </a:r>
            <a:r>
              <a:rPr sz="2400" spc="-135" dirty="0">
                <a:latin typeface="Arial"/>
                <a:cs typeface="Arial"/>
              </a:rPr>
              <a:t> </a:t>
            </a:r>
            <a:r>
              <a:rPr sz="2400" spc="-125" dirty="0">
                <a:latin typeface="Arial"/>
                <a:cs typeface="Arial"/>
              </a:rPr>
              <a:t>20</a:t>
            </a:r>
            <a:r>
              <a:rPr sz="2400" spc="-135" dirty="0">
                <a:latin typeface="Arial"/>
                <a:cs typeface="Arial"/>
              </a:rPr>
              <a:t> </a:t>
            </a:r>
            <a:r>
              <a:rPr sz="2400" spc="-40" dirty="0">
                <a:latin typeface="Arial"/>
                <a:cs typeface="Arial"/>
              </a:rPr>
              <a:t>liters/day.</a:t>
            </a:r>
            <a:endParaRPr sz="2400">
              <a:latin typeface="Arial"/>
              <a:cs typeface="Arial"/>
            </a:endParaRPr>
          </a:p>
          <a:p>
            <a:pPr marL="12700">
              <a:lnSpc>
                <a:spcPct val="100000"/>
              </a:lnSpc>
            </a:pPr>
            <a:r>
              <a:rPr sz="4800" spc="-300" baseline="5208" dirty="0">
                <a:solidFill>
                  <a:srgbClr val="001F5F"/>
                </a:solidFill>
                <a:latin typeface="UnDotum"/>
                <a:cs typeface="UnDotum"/>
              </a:rPr>
              <a:t></a:t>
            </a:r>
            <a:r>
              <a:rPr sz="3200" b="1" u="heavy" spc="-200" dirty="0">
                <a:solidFill>
                  <a:srgbClr val="001F5F"/>
                </a:solidFill>
                <a:uFill>
                  <a:solidFill>
                    <a:srgbClr val="001F5F"/>
                  </a:solidFill>
                </a:uFill>
                <a:latin typeface="Arial"/>
                <a:cs typeface="Arial"/>
              </a:rPr>
              <a:t>Urinary </a:t>
            </a:r>
            <a:r>
              <a:rPr sz="3200" b="1" u="heavy" spc="-135" dirty="0">
                <a:solidFill>
                  <a:srgbClr val="001F5F"/>
                </a:solidFill>
                <a:uFill>
                  <a:solidFill>
                    <a:srgbClr val="001F5F"/>
                  </a:solidFill>
                </a:uFill>
                <a:latin typeface="Arial"/>
                <a:cs typeface="Arial"/>
              </a:rPr>
              <a:t>tract </a:t>
            </a:r>
            <a:r>
              <a:rPr sz="3200" b="1" u="heavy" spc="-210" dirty="0">
                <a:solidFill>
                  <a:srgbClr val="001F5F"/>
                </a:solidFill>
                <a:uFill>
                  <a:solidFill>
                    <a:srgbClr val="001F5F"/>
                  </a:solidFill>
                </a:uFill>
                <a:latin typeface="Arial"/>
                <a:cs typeface="Arial"/>
              </a:rPr>
              <a:t>infections</a:t>
            </a:r>
            <a:r>
              <a:rPr sz="3200" b="1" u="heavy" spc="-180" dirty="0">
                <a:solidFill>
                  <a:srgbClr val="001F5F"/>
                </a:solidFill>
                <a:uFill>
                  <a:solidFill>
                    <a:srgbClr val="001F5F"/>
                  </a:solidFill>
                </a:uFill>
                <a:latin typeface="Arial"/>
                <a:cs typeface="Arial"/>
              </a:rPr>
              <a:t> </a:t>
            </a:r>
            <a:r>
              <a:rPr sz="3200" b="1" u="heavy" spc="-190" dirty="0">
                <a:solidFill>
                  <a:srgbClr val="001F5F"/>
                </a:solidFill>
                <a:uFill>
                  <a:solidFill>
                    <a:srgbClr val="001F5F"/>
                  </a:solidFill>
                </a:uFill>
                <a:latin typeface="Arial"/>
                <a:cs typeface="Arial"/>
              </a:rPr>
              <a:t>(UTI's)</a:t>
            </a:r>
            <a:endParaRPr sz="3200">
              <a:latin typeface="Arial"/>
              <a:cs typeface="Arial"/>
            </a:endParaRPr>
          </a:p>
          <a:p>
            <a:pPr marL="12700" marR="5080">
              <a:lnSpc>
                <a:spcPct val="100000"/>
              </a:lnSpc>
            </a:pPr>
            <a:r>
              <a:rPr sz="2400" spc="-180" dirty="0">
                <a:latin typeface="Arial"/>
                <a:cs typeface="Arial"/>
              </a:rPr>
              <a:t>The </a:t>
            </a:r>
            <a:r>
              <a:rPr sz="2400" spc="-140" dirty="0">
                <a:latin typeface="Arial"/>
                <a:cs typeface="Arial"/>
              </a:rPr>
              <a:t>second </a:t>
            </a:r>
            <a:r>
              <a:rPr sz="2400" spc="-75" dirty="0">
                <a:latin typeface="Arial"/>
                <a:cs typeface="Arial"/>
              </a:rPr>
              <a:t>most </a:t>
            </a:r>
            <a:r>
              <a:rPr sz="2400" spc="-100" dirty="0">
                <a:latin typeface="Arial"/>
                <a:cs typeface="Arial"/>
              </a:rPr>
              <a:t>common </a:t>
            </a:r>
            <a:r>
              <a:rPr sz="2400" spc="-55" dirty="0">
                <a:latin typeface="Arial"/>
                <a:cs typeface="Arial"/>
              </a:rPr>
              <a:t>type </a:t>
            </a:r>
            <a:r>
              <a:rPr sz="2400" spc="-5" dirty="0">
                <a:latin typeface="Arial"/>
                <a:cs typeface="Arial"/>
              </a:rPr>
              <a:t>of </a:t>
            </a:r>
            <a:r>
              <a:rPr sz="2400" spc="-65" dirty="0">
                <a:latin typeface="Arial"/>
                <a:cs typeface="Arial"/>
              </a:rPr>
              <a:t>bacterial infections </a:t>
            </a:r>
            <a:r>
              <a:rPr sz="2400" spc="-160" dirty="0">
                <a:latin typeface="Arial"/>
                <a:cs typeface="Arial"/>
              </a:rPr>
              <a:t>seen </a:t>
            </a:r>
            <a:r>
              <a:rPr sz="2400" spc="-100" dirty="0">
                <a:latin typeface="Arial"/>
                <a:cs typeface="Arial"/>
              </a:rPr>
              <a:t>by</a:t>
            </a:r>
            <a:r>
              <a:rPr sz="2400" spc="-395" dirty="0">
                <a:latin typeface="Arial"/>
                <a:cs typeface="Arial"/>
              </a:rPr>
              <a:t> </a:t>
            </a:r>
            <a:r>
              <a:rPr sz="2400" spc="-55" dirty="0">
                <a:latin typeface="Arial"/>
                <a:cs typeface="Arial"/>
              </a:rPr>
              <a:t>health  </a:t>
            </a:r>
            <a:r>
              <a:rPr sz="2400" spc="-120" dirty="0">
                <a:latin typeface="Arial"/>
                <a:cs typeface="Arial"/>
              </a:rPr>
              <a:t>care </a:t>
            </a:r>
            <a:r>
              <a:rPr sz="2400" spc="-75" dirty="0">
                <a:latin typeface="Arial"/>
                <a:cs typeface="Arial"/>
              </a:rPr>
              <a:t>providers </a:t>
            </a:r>
            <a:r>
              <a:rPr sz="2400" spc="-125" dirty="0">
                <a:latin typeface="Arial"/>
                <a:cs typeface="Arial"/>
              </a:rPr>
              <a:t>is </a:t>
            </a:r>
            <a:r>
              <a:rPr sz="2400" spc="-145" dirty="0">
                <a:latin typeface="Arial"/>
                <a:cs typeface="Arial"/>
              </a:rPr>
              <a:t>UTI's. </a:t>
            </a:r>
            <a:r>
              <a:rPr sz="2400" spc="-75" dirty="0">
                <a:latin typeface="Arial"/>
                <a:cs typeface="Arial"/>
              </a:rPr>
              <a:t>Out </a:t>
            </a:r>
            <a:r>
              <a:rPr sz="2400" spc="-10" dirty="0">
                <a:latin typeface="Arial"/>
                <a:cs typeface="Arial"/>
              </a:rPr>
              <a:t>of </a:t>
            </a:r>
            <a:r>
              <a:rPr sz="2400" spc="-50" dirty="0">
                <a:latin typeface="Arial"/>
                <a:cs typeface="Arial"/>
              </a:rPr>
              <a:t>all </a:t>
            </a:r>
            <a:r>
              <a:rPr sz="2400" spc="-30" dirty="0">
                <a:latin typeface="Arial"/>
                <a:cs typeface="Arial"/>
              </a:rPr>
              <a:t>the </a:t>
            </a:r>
            <a:r>
              <a:rPr sz="2400" spc="-100" dirty="0">
                <a:latin typeface="Arial"/>
                <a:cs typeface="Arial"/>
              </a:rPr>
              <a:t>bacterias </a:t>
            </a:r>
            <a:r>
              <a:rPr sz="2400" dirty="0">
                <a:latin typeface="Arial"/>
                <a:cs typeface="Arial"/>
              </a:rPr>
              <a:t>that </a:t>
            </a:r>
            <a:r>
              <a:rPr sz="2400" spc="-100" dirty="0">
                <a:latin typeface="Arial"/>
                <a:cs typeface="Arial"/>
              </a:rPr>
              <a:t>colonize </a:t>
            </a:r>
            <a:r>
              <a:rPr sz="2400" spc="-114" dirty="0">
                <a:latin typeface="Arial"/>
                <a:cs typeface="Arial"/>
              </a:rPr>
              <a:t>and  </a:t>
            </a:r>
            <a:r>
              <a:rPr sz="2400" spc="-170" dirty="0">
                <a:latin typeface="Arial"/>
                <a:cs typeface="Arial"/>
              </a:rPr>
              <a:t>cause </a:t>
            </a:r>
            <a:r>
              <a:rPr sz="2400" spc="-55" dirty="0">
                <a:latin typeface="Arial"/>
                <a:cs typeface="Arial"/>
              </a:rPr>
              <a:t>urinary </a:t>
            </a:r>
            <a:r>
              <a:rPr sz="2400" spc="-15" dirty="0">
                <a:latin typeface="Arial"/>
                <a:cs typeface="Arial"/>
              </a:rPr>
              <a:t>tract </a:t>
            </a:r>
            <a:r>
              <a:rPr sz="2400" spc="-60" dirty="0">
                <a:latin typeface="Arial"/>
                <a:cs typeface="Arial"/>
              </a:rPr>
              <a:t>infections </a:t>
            </a:r>
            <a:r>
              <a:rPr sz="2400" spc="-30" dirty="0">
                <a:latin typeface="Arial"/>
                <a:cs typeface="Arial"/>
              </a:rPr>
              <a:t>the </a:t>
            </a:r>
            <a:r>
              <a:rPr sz="2400" spc="-90" dirty="0">
                <a:latin typeface="Arial"/>
                <a:cs typeface="Arial"/>
              </a:rPr>
              <a:t>big </a:t>
            </a:r>
            <a:r>
              <a:rPr sz="2400" spc="-125" dirty="0">
                <a:latin typeface="Arial"/>
                <a:cs typeface="Arial"/>
              </a:rPr>
              <a:t>gun is </a:t>
            </a:r>
            <a:r>
              <a:rPr sz="2400" i="1" spc="-145" dirty="0">
                <a:latin typeface="Arial"/>
                <a:cs typeface="Arial"/>
              </a:rPr>
              <a:t>Escherichia </a:t>
            </a:r>
            <a:r>
              <a:rPr sz="2400" i="1" spc="-70" dirty="0">
                <a:latin typeface="Arial"/>
                <a:cs typeface="Arial"/>
              </a:rPr>
              <a:t>coli. </a:t>
            </a:r>
            <a:r>
              <a:rPr sz="2400" i="1" spc="-85" dirty="0">
                <a:latin typeface="Arial"/>
                <a:cs typeface="Arial"/>
              </a:rPr>
              <a:t>In </a:t>
            </a:r>
            <a:r>
              <a:rPr sz="2400" i="1" spc="-55" dirty="0">
                <a:latin typeface="Arial"/>
                <a:cs typeface="Arial"/>
              </a:rPr>
              <a:t>the  </a:t>
            </a:r>
            <a:r>
              <a:rPr sz="2400" i="1" spc="-65" dirty="0">
                <a:latin typeface="Arial"/>
                <a:cs typeface="Arial"/>
              </a:rPr>
              <a:t>hospital </a:t>
            </a:r>
            <a:r>
              <a:rPr sz="2400" i="1" spc="-60" dirty="0">
                <a:latin typeface="Arial"/>
                <a:cs typeface="Arial"/>
              </a:rPr>
              <a:t>indwelling </a:t>
            </a:r>
            <a:r>
              <a:rPr sz="2400" i="1" spc="-85" dirty="0">
                <a:latin typeface="Arial"/>
                <a:cs typeface="Arial"/>
              </a:rPr>
              <a:t>catheters </a:t>
            </a:r>
            <a:r>
              <a:rPr sz="2400" spc="-114" dirty="0">
                <a:latin typeface="Arial"/>
                <a:cs typeface="Arial"/>
              </a:rPr>
              <a:t>and </a:t>
            </a:r>
            <a:r>
              <a:rPr sz="2400" spc="-55" dirty="0">
                <a:latin typeface="Arial"/>
                <a:cs typeface="Arial"/>
              </a:rPr>
              <a:t>straight </a:t>
            </a:r>
            <a:r>
              <a:rPr sz="2400" spc="-75" dirty="0">
                <a:latin typeface="Arial"/>
                <a:cs typeface="Arial"/>
              </a:rPr>
              <a:t>catheterizing </a:t>
            </a:r>
            <a:r>
              <a:rPr sz="2400" spc="-110" dirty="0">
                <a:latin typeface="Arial"/>
                <a:cs typeface="Arial"/>
              </a:rPr>
              <a:t>predispose  </a:t>
            </a:r>
            <a:r>
              <a:rPr sz="2400" spc="-30" dirty="0">
                <a:latin typeface="Arial"/>
                <a:cs typeface="Arial"/>
              </a:rPr>
              <a:t>the</a:t>
            </a:r>
            <a:r>
              <a:rPr sz="2400" spc="-130" dirty="0">
                <a:latin typeface="Arial"/>
                <a:cs typeface="Arial"/>
              </a:rPr>
              <a:t> </a:t>
            </a:r>
            <a:r>
              <a:rPr sz="2400" spc="-25" dirty="0">
                <a:latin typeface="Arial"/>
                <a:cs typeface="Arial"/>
              </a:rPr>
              <a:t>opportunity</a:t>
            </a:r>
            <a:r>
              <a:rPr sz="2400" spc="-130" dirty="0">
                <a:latin typeface="Arial"/>
                <a:cs typeface="Arial"/>
              </a:rPr>
              <a:t> </a:t>
            </a:r>
            <a:r>
              <a:rPr sz="2400" spc="5" dirty="0">
                <a:latin typeface="Arial"/>
                <a:cs typeface="Arial"/>
              </a:rPr>
              <a:t>for</a:t>
            </a:r>
            <a:r>
              <a:rPr sz="2400" spc="-130" dirty="0">
                <a:latin typeface="Arial"/>
                <a:cs typeface="Arial"/>
              </a:rPr>
              <a:t> </a:t>
            </a:r>
            <a:r>
              <a:rPr sz="2400" spc="-55" dirty="0">
                <a:latin typeface="Arial"/>
                <a:cs typeface="Arial"/>
              </a:rPr>
              <a:t>urinary</a:t>
            </a:r>
            <a:r>
              <a:rPr sz="2400" spc="-130" dirty="0">
                <a:latin typeface="Arial"/>
                <a:cs typeface="Arial"/>
              </a:rPr>
              <a:t> </a:t>
            </a:r>
            <a:r>
              <a:rPr sz="2400" spc="-15" dirty="0">
                <a:latin typeface="Arial"/>
                <a:cs typeface="Arial"/>
              </a:rPr>
              <a:t>tract</a:t>
            </a:r>
            <a:r>
              <a:rPr sz="2400" spc="-135" dirty="0">
                <a:latin typeface="Arial"/>
                <a:cs typeface="Arial"/>
              </a:rPr>
              <a:t> </a:t>
            </a:r>
            <a:r>
              <a:rPr sz="2400" spc="-65" dirty="0">
                <a:latin typeface="Arial"/>
                <a:cs typeface="Arial"/>
              </a:rPr>
              <a:t>infections.</a:t>
            </a:r>
            <a:endParaRPr sz="2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30729"/>
            <a:ext cx="9144000" cy="20713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7372" y="932209"/>
            <a:ext cx="5925503" cy="471283"/>
          </a:xfrm>
          <a:prstGeom prst="rect">
            <a:avLst/>
          </a:prstGeom>
        </p:spPr>
        <p:txBody>
          <a:bodyPr vert="horz" wrap="square" lIns="0" tIns="9525" rIns="0" bIns="0" rtlCol="0" anchor="ctr">
            <a:spAutoFit/>
          </a:bodyPr>
          <a:lstStyle/>
          <a:p>
            <a:pPr marL="9525">
              <a:lnSpc>
                <a:spcPct val="100000"/>
              </a:lnSpc>
              <a:spcBef>
                <a:spcPts val="75"/>
              </a:spcBef>
            </a:pPr>
            <a:r>
              <a:rPr sz="3000" b="1" i="1" spc="-4" dirty="0">
                <a:solidFill>
                  <a:srgbClr val="FF0066"/>
                </a:solidFill>
                <a:latin typeface="Calibri"/>
                <a:cs typeface="Calibri"/>
              </a:rPr>
              <a:t>ARTIFICIAL</a:t>
            </a:r>
            <a:r>
              <a:rPr sz="3000" b="1" i="1" spc="-19" dirty="0">
                <a:solidFill>
                  <a:srgbClr val="FF0066"/>
                </a:solidFill>
                <a:latin typeface="Calibri"/>
                <a:cs typeface="Calibri"/>
              </a:rPr>
              <a:t> </a:t>
            </a:r>
            <a:r>
              <a:rPr sz="3000" b="1" i="1" spc="-8" dirty="0">
                <a:solidFill>
                  <a:srgbClr val="FF0066"/>
                </a:solidFill>
                <a:latin typeface="Calibri"/>
                <a:cs typeface="Calibri"/>
              </a:rPr>
              <a:t>KIDNEY(HEMODIALYZERS)</a:t>
            </a:r>
            <a:endParaRPr sz="3000" dirty="0">
              <a:latin typeface="Calibri"/>
              <a:cs typeface="Calibri"/>
            </a:endParaRPr>
          </a:p>
        </p:txBody>
      </p:sp>
      <p:sp>
        <p:nvSpPr>
          <p:cNvPr id="3" name="object 3"/>
          <p:cNvSpPr txBox="1"/>
          <p:nvPr/>
        </p:nvSpPr>
        <p:spPr>
          <a:xfrm>
            <a:off x="77931" y="1399913"/>
            <a:ext cx="8977745" cy="563616"/>
          </a:xfrm>
          <a:prstGeom prst="rect">
            <a:avLst/>
          </a:prstGeom>
        </p:spPr>
        <p:txBody>
          <a:bodyPr vert="horz" wrap="square" lIns="0" tIns="9525" rIns="0" bIns="0" rtlCol="0">
            <a:spAutoFit/>
          </a:bodyPr>
          <a:lstStyle/>
          <a:p>
            <a:pPr marL="9525" marR="3810" defTabSz="685800">
              <a:spcBef>
                <a:spcPts val="75"/>
              </a:spcBef>
              <a:tabLst>
                <a:tab pos="987266" algn="l"/>
              </a:tabLst>
            </a:pPr>
            <a:r>
              <a:rPr spc="-4" dirty="0">
                <a:solidFill>
                  <a:prstClr val="black"/>
                </a:solidFill>
                <a:latin typeface="Calibri"/>
                <a:cs typeface="Calibri"/>
              </a:rPr>
              <a:t>Artificial</a:t>
            </a:r>
            <a:r>
              <a:rPr dirty="0">
                <a:solidFill>
                  <a:prstClr val="black"/>
                </a:solidFill>
                <a:latin typeface="Calibri"/>
                <a:cs typeface="Calibri"/>
              </a:rPr>
              <a:t> </a:t>
            </a:r>
            <a:r>
              <a:rPr spc="-4" dirty="0">
                <a:solidFill>
                  <a:prstClr val="black"/>
                </a:solidFill>
                <a:latin typeface="Calibri"/>
                <a:cs typeface="Calibri"/>
              </a:rPr>
              <a:t>kidneys</a:t>
            </a:r>
            <a:r>
              <a:rPr dirty="0">
                <a:solidFill>
                  <a:prstClr val="black"/>
                </a:solidFill>
                <a:latin typeface="Calibri"/>
                <a:cs typeface="Calibri"/>
              </a:rPr>
              <a:t> </a:t>
            </a:r>
            <a:r>
              <a:rPr spc="-4" dirty="0">
                <a:solidFill>
                  <a:prstClr val="black"/>
                </a:solidFill>
                <a:latin typeface="Calibri"/>
                <a:cs typeface="Calibri"/>
              </a:rPr>
              <a:t>or</a:t>
            </a:r>
            <a:r>
              <a:rPr dirty="0">
                <a:solidFill>
                  <a:prstClr val="black"/>
                </a:solidFill>
                <a:latin typeface="Calibri"/>
                <a:cs typeface="Calibri"/>
              </a:rPr>
              <a:t> </a:t>
            </a:r>
            <a:r>
              <a:rPr spc="-4" dirty="0">
                <a:solidFill>
                  <a:prstClr val="black"/>
                </a:solidFill>
                <a:latin typeface="Calibri"/>
                <a:cs typeface="Calibri"/>
              </a:rPr>
              <a:t>hemodialysers </a:t>
            </a:r>
            <a:r>
              <a:rPr dirty="0">
                <a:solidFill>
                  <a:prstClr val="black"/>
                </a:solidFill>
                <a:latin typeface="Calibri"/>
                <a:cs typeface="Calibri"/>
              </a:rPr>
              <a:t>are</a:t>
            </a:r>
            <a:r>
              <a:rPr spc="4" dirty="0">
                <a:solidFill>
                  <a:prstClr val="black"/>
                </a:solidFill>
                <a:latin typeface="Calibri"/>
                <a:cs typeface="Calibri"/>
              </a:rPr>
              <a:t> </a:t>
            </a:r>
            <a:r>
              <a:rPr spc="-4" dirty="0">
                <a:solidFill>
                  <a:prstClr val="black"/>
                </a:solidFill>
                <a:latin typeface="Calibri"/>
                <a:cs typeface="Calibri"/>
              </a:rPr>
              <a:t>used in</a:t>
            </a:r>
            <a:r>
              <a:rPr dirty="0">
                <a:solidFill>
                  <a:prstClr val="black"/>
                </a:solidFill>
                <a:latin typeface="Calibri"/>
                <a:cs typeface="Calibri"/>
              </a:rPr>
              <a:t> </a:t>
            </a:r>
            <a:r>
              <a:rPr spc="-4" dirty="0">
                <a:solidFill>
                  <a:prstClr val="black"/>
                </a:solidFill>
                <a:latin typeface="Calibri"/>
                <a:cs typeface="Calibri"/>
              </a:rPr>
              <a:t>extracorporeal renal- </a:t>
            </a:r>
            <a:r>
              <a:rPr dirty="0">
                <a:solidFill>
                  <a:prstClr val="black"/>
                </a:solidFill>
                <a:latin typeface="Calibri"/>
                <a:cs typeface="Calibri"/>
              </a:rPr>
              <a:t> </a:t>
            </a:r>
            <a:r>
              <a:rPr spc="-4" dirty="0">
                <a:solidFill>
                  <a:prstClr val="black"/>
                </a:solidFill>
                <a:latin typeface="Calibri"/>
                <a:cs typeface="Calibri"/>
              </a:rPr>
              <a:t>therapies</a:t>
            </a:r>
            <a:r>
              <a:rPr lang="en-US" spc="-4" dirty="0">
                <a:solidFill>
                  <a:prstClr val="black"/>
                </a:solidFill>
                <a:latin typeface="Calibri"/>
                <a:cs typeface="Calibri"/>
              </a:rPr>
              <a:t> </a:t>
            </a:r>
            <a:r>
              <a:rPr spc="-4" dirty="0">
                <a:solidFill>
                  <a:prstClr val="black"/>
                </a:solidFill>
                <a:latin typeface="Calibri"/>
                <a:cs typeface="Calibri"/>
              </a:rPr>
              <a:t>for removal of uremic</a:t>
            </a:r>
            <a:r>
              <a:rPr dirty="0">
                <a:solidFill>
                  <a:prstClr val="black"/>
                </a:solidFill>
                <a:latin typeface="Calibri"/>
                <a:cs typeface="Calibri"/>
              </a:rPr>
              <a:t> </a:t>
            </a:r>
            <a:r>
              <a:rPr spc="-4" dirty="0">
                <a:solidFill>
                  <a:prstClr val="black"/>
                </a:solidFill>
                <a:latin typeface="Calibri"/>
                <a:cs typeface="Calibri"/>
              </a:rPr>
              <a:t>solutes </a:t>
            </a:r>
            <a:r>
              <a:rPr dirty="0">
                <a:solidFill>
                  <a:prstClr val="black"/>
                </a:solidFill>
                <a:latin typeface="Calibri"/>
                <a:cs typeface="Calibri"/>
              </a:rPr>
              <a:t>and </a:t>
            </a:r>
            <a:r>
              <a:rPr spc="-4" dirty="0">
                <a:solidFill>
                  <a:prstClr val="black"/>
                </a:solidFill>
                <a:latin typeface="Calibri"/>
                <a:cs typeface="Calibri"/>
              </a:rPr>
              <a:t>excess plasma</a:t>
            </a:r>
            <a:r>
              <a:rPr dirty="0">
                <a:solidFill>
                  <a:prstClr val="black"/>
                </a:solidFill>
                <a:latin typeface="Calibri"/>
                <a:cs typeface="Calibri"/>
              </a:rPr>
              <a:t> </a:t>
            </a:r>
            <a:r>
              <a:rPr spc="-4" dirty="0">
                <a:solidFill>
                  <a:prstClr val="black"/>
                </a:solidFill>
                <a:latin typeface="Calibri"/>
                <a:cs typeface="Calibri"/>
              </a:rPr>
              <a:t>water from </a:t>
            </a:r>
            <a:r>
              <a:rPr dirty="0">
                <a:solidFill>
                  <a:prstClr val="black"/>
                </a:solidFill>
                <a:latin typeface="Calibri"/>
                <a:cs typeface="Calibri"/>
              </a:rPr>
              <a:t> </a:t>
            </a:r>
            <a:r>
              <a:rPr spc="-4" dirty="0">
                <a:solidFill>
                  <a:prstClr val="black"/>
                </a:solidFill>
                <a:latin typeface="Calibri"/>
                <a:cs typeface="Calibri"/>
              </a:rPr>
              <a:t>the </a:t>
            </a:r>
            <a:r>
              <a:rPr spc="-8" dirty="0">
                <a:solidFill>
                  <a:prstClr val="black"/>
                </a:solidFill>
                <a:latin typeface="Calibri"/>
                <a:cs typeface="Calibri"/>
              </a:rPr>
              <a:t>blood</a:t>
            </a:r>
            <a:r>
              <a:rPr spc="-4" dirty="0">
                <a:solidFill>
                  <a:prstClr val="black"/>
                </a:solidFill>
                <a:latin typeface="Calibri"/>
                <a:cs typeface="Calibri"/>
              </a:rPr>
              <a:t> of</a:t>
            </a:r>
            <a:r>
              <a:rPr spc="-8" dirty="0">
                <a:solidFill>
                  <a:prstClr val="black"/>
                </a:solidFill>
                <a:latin typeface="Calibri"/>
                <a:cs typeface="Calibri"/>
              </a:rPr>
              <a:t> </a:t>
            </a:r>
            <a:r>
              <a:rPr spc="-4" dirty="0">
                <a:solidFill>
                  <a:prstClr val="black"/>
                </a:solidFill>
                <a:latin typeface="Calibri"/>
                <a:cs typeface="Calibri"/>
              </a:rPr>
              <a:t>patients</a:t>
            </a:r>
            <a:r>
              <a:rPr spc="-11" dirty="0">
                <a:solidFill>
                  <a:prstClr val="black"/>
                </a:solidFill>
                <a:latin typeface="Calibri"/>
                <a:cs typeface="Calibri"/>
              </a:rPr>
              <a:t> </a:t>
            </a:r>
            <a:r>
              <a:rPr dirty="0">
                <a:solidFill>
                  <a:prstClr val="black"/>
                </a:solidFill>
                <a:latin typeface="Calibri"/>
                <a:cs typeface="Calibri"/>
              </a:rPr>
              <a:t>with</a:t>
            </a:r>
            <a:r>
              <a:rPr spc="-4" dirty="0">
                <a:solidFill>
                  <a:prstClr val="black"/>
                </a:solidFill>
                <a:latin typeface="Calibri"/>
                <a:cs typeface="Calibri"/>
              </a:rPr>
              <a:t> kidney failure.</a:t>
            </a:r>
            <a:endParaRPr dirty="0">
              <a:solidFill>
                <a:prstClr val="black"/>
              </a:solidFill>
              <a:latin typeface="Calibri"/>
              <a:cs typeface="Calibri"/>
            </a:endParaRPr>
          </a:p>
        </p:txBody>
      </p:sp>
      <p:sp>
        <p:nvSpPr>
          <p:cNvPr id="4" name="object 4"/>
          <p:cNvSpPr txBox="1"/>
          <p:nvPr/>
        </p:nvSpPr>
        <p:spPr>
          <a:xfrm>
            <a:off x="1439228" y="2597468"/>
            <a:ext cx="4575810" cy="517449"/>
          </a:xfrm>
          <a:prstGeom prst="rect">
            <a:avLst/>
          </a:prstGeom>
        </p:spPr>
        <p:txBody>
          <a:bodyPr vert="horz" wrap="square" lIns="0" tIns="9525" rIns="0" bIns="0" rtlCol="0">
            <a:spAutoFit/>
          </a:bodyPr>
          <a:lstStyle/>
          <a:p>
            <a:pPr marL="9525" defTabSz="685800">
              <a:spcBef>
                <a:spcPts val="75"/>
              </a:spcBef>
            </a:pPr>
            <a:r>
              <a:rPr sz="3300" b="1" spc="-4" dirty="0">
                <a:solidFill>
                  <a:srgbClr val="001F5F"/>
                </a:solidFill>
                <a:latin typeface="Calibri"/>
                <a:cs typeface="Calibri"/>
              </a:rPr>
              <a:t>History</a:t>
            </a:r>
            <a:r>
              <a:rPr sz="3300" b="1" spc="-19" dirty="0">
                <a:solidFill>
                  <a:srgbClr val="001F5F"/>
                </a:solidFill>
                <a:latin typeface="Calibri"/>
                <a:cs typeface="Calibri"/>
              </a:rPr>
              <a:t> </a:t>
            </a:r>
            <a:r>
              <a:rPr sz="3300" b="1" dirty="0">
                <a:solidFill>
                  <a:srgbClr val="001F5F"/>
                </a:solidFill>
                <a:latin typeface="Calibri"/>
                <a:cs typeface="Calibri"/>
              </a:rPr>
              <a:t>of</a:t>
            </a:r>
            <a:r>
              <a:rPr sz="3300" b="1" spc="-15" dirty="0">
                <a:solidFill>
                  <a:srgbClr val="001F5F"/>
                </a:solidFill>
                <a:latin typeface="Calibri"/>
                <a:cs typeface="Calibri"/>
              </a:rPr>
              <a:t> </a:t>
            </a:r>
            <a:r>
              <a:rPr sz="3300" b="1" spc="-4" dirty="0">
                <a:solidFill>
                  <a:srgbClr val="001F5F"/>
                </a:solidFill>
                <a:latin typeface="Calibri"/>
                <a:cs typeface="Calibri"/>
              </a:rPr>
              <a:t>Artificial</a:t>
            </a:r>
            <a:r>
              <a:rPr sz="3300" b="1" spc="-26" dirty="0">
                <a:solidFill>
                  <a:srgbClr val="001F5F"/>
                </a:solidFill>
                <a:latin typeface="Calibri"/>
                <a:cs typeface="Calibri"/>
              </a:rPr>
              <a:t> </a:t>
            </a:r>
            <a:r>
              <a:rPr sz="3300" b="1" spc="-4" dirty="0">
                <a:solidFill>
                  <a:srgbClr val="001F5F"/>
                </a:solidFill>
                <a:latin typeface="Calibri"/>
                <a:cs typeface="Calibri"/>
              </a:rPr>
              <a:t>Kidney</a:t>
            </a:r>
            <a:endParaRPr sz="3300">
              <a:solidFill>
                <a:prstClr val="black"/>
              </a:solidFill>
              <a:latin typeface="Calibri"/>
              <a:cs typeface="Calibri"/>
            </a:endParaRPr>
          </a:p>
        </p:txBody>
      </p:sp>
      <p:sp>
        <p:nvSpPr>
          <p:cNvPr id="5" name="object 5"/>
          <p:cNvSpPr txBox="1"/>
          <p:nvPr/>
        </p:nvSpPr>
        <p:spPr>
          <a:xfrm>
            <a:off x="77932" y="3464243"/>
            <a:ext cx="8977745" cy="1671611"/>
          </a:xfrm>
          <a:prstGeom prst="rect">
            <a:avLst/>
          </a:prstGeom>
        </p:spPr>
        <p:txBody>
          <a:bodyPr vert="horz" wrap="square" lIns="0" tIns="9525" rIns="0" bIns="0" rtlCol="0">
            <a:spAutoFit/>
          </a:bodyPr>
          <a:lstStyle/>
          <a:p>
            <a:pPr marL="90488" marR="3810" indent="-90488" defTabSz="685800">
              <a:spcBef>
                <a:spcPts val="75"/>
              </a:spcBef>
              <a:buSzPct val="95833"/>
              <a:buFont typeface="Arial MT"/>
              <a:buChar char="•"/>
              <a:tabLst>
                <a:tab pos="90488" algn="l"/>
              </a:tabLst>
            </a:pPr>
            <a:r>
              <a:rPr spc="-4" dirty="0">
                <a:solidFill>
                  <a:prstClr val="black"/>
                </a:solidFill>
                <a:latin typeface="Calibri"/>
                <a:cs typeface="Calibri"/>
              </a:rPr>
              <a:t>The</a:t>
            </a:r>
            <a:r>
              <a:rPr dirty="0">
                <a:solidFill>
                  <a:prstClr val="black"/>
                </a:solidFill>
                <a:latin typeface="Calibri"/>
                <a:cs typeface="Calibri"/>
              </a:rPr>
              <a:t> </a:t>
            </a:r>
            <a:r>
              <a:rPr spc="-4" dirty="0">
                <a:solidFill>
                  <a:prstClr val="black"/>
                </a:solidFill>
                <a:latin typeface="Calibri"/>
                <a:cs typeface="Calibri"/>
              </a:rPr>
              <a:t>first</a:t>
            </a:r>
            <a:r>
              <a:rPr dirty="0">
                <a:solidFill>
                  <a:prstClr val="black"/>
                </a:solidFill>
                <a:latin typeface="Calibri"/>
                <a:cs typeface="Calibri"/>
              </a:rPr>
              <a:t> </a:t>
            </a:r>
            <a:r>
              <a:rPr spc="-4" dirty="0">
                <a:solidFill>
                  <a:prstClr val="black"/>
                </a:solidFill>
                <a:latin typeface="Calibri"/>
                <a:cs typeface="Calibri"/>
              </a:rPr>
              <a:t>scientific</a:t>
            </a:r>
            <a:r>
              <a:rPr dirty="0">
                <a:solidFill>
                  <a:prstClr val="black"/>
                </a:solidFill>
                <a:latin typeface="Calibri"/>
                <a:cs typeface="Calibri"/>
              </a:rPr>
              <a:t> </a:t>
            </a:r>
            <a:r>
              <a:rPr spc="-4" dirty="0">
                <a:solidFill>
                  <a:prstClr val="black"/>
                </a:solidFill>
                <a:latin typeface="Calibri"/>
                <a:cs typeface="Calibri"/>
              </a:rPr>
              <a:t>description</a:t>
            </a:r>
            <a:r>
              <a:rPr dirty="0">
                <a:solidFill>
                  <a:prstClr val="black"/>
                </a:solidFill>
                <a:latin typeface="Calibri"/>
                <a:cs typeface="Calibri"/>
              </a:rPr>
              <a:t> </a:t>
            </a:r>
            <a:r>
              <a:rPr spc="-4" dirty="0">
                <a:solidFill>
                  <a:prstClr val="black"/>
                </a:solidFill>
                <a:latin typeface="Calibri"/>
                <a:cs typeface="Calibri"/>
              </a:rPr>
              <a:t>of</a:t>
            </a:r>
            <a:r>
              <a:rPr spc="-8" dirty="0">
                <a:solidFill>
                  <a:prstClr val="black"/>
                </a:solidFill>
                <a:latin typeface="Calibri"/>
                <a:cs typeface="Calibri"/>
              </a:rPr>
              <a:t> </a:t>
            </a:r>
            <a:r>
              <a:rPr spc="-4" dirty="0">
                <a:solidFill>
                  <a:prstClr val="black"/>
                </a:solidFill>
                <a:latin typeface="Calibri"/>
                <a:cs typeface="Calibri"/>
              </a:rPr>
              <a:t>hemodialysis principle</a:t>
            </a:r>
            <a:r>
              <a:rPr spc="4" dirty="0">
                <a:solidFill>
                  <a:prstClr val="black"/>
                </a:solidFill>
                <a:latin typeface="Calibri"/>
                <a:cs typeface="Calibri"/>
              </a:rPr>
              <a:t> </a:t>
            </a:r>
            <a:r>
              <a:rPr dirty="0">
                <a:solidFill>
                  <a:prstClr val="black"/>
                </a:solidFill>
                <a:latin typeface="Calibri"/>
                <a:cs typeface="Calibri"/>
              </a:rPr>
              <a:t>was</a:t>
            </a:r>
            <a:r>
              <a:rPr spc="-11" dirty="0">
                <a:solidFill>
                  <a:prstClr val="black"/>
                </a:solidFill>
                <a:latin typeface="Calibri"/>
                <a:cs typeface="Calibri"/>
              </a:rPr>
              <a:t> </a:t>
            </a:r>
            <a:r>
              <a:rPr spc="-4" dirty="0">
                <a:solidFill>
                  <a:prstClr val="black"/>
                </a:solidFill>
                <a:latin typeface="Calibri"/>
                <a:cs typeface="Calibri"/>
              </a:rPr>
              <a:t>published</a:t>
            </a:r>
            <a:r>
              <a:rPr spc="-8" dirty="0">
                <a:solidFill>
                  <a:prstClr val="black"/>
                </a:solidFill>
                <a:latin typeface="Calibri"/>
                <a:cs typeface="Calibri"/>
              </a:rPr>
              <a:t> </a:t>
            </a:r>
            <a:r>
              <a:rPr dirty="0">
                <a:solidFill>
                  <a:prstClr val="black"/>
                </a:solidFill>
                <a:latin typeface="Calibri"/>
                <a:cs typeface="Calibri"/>
              </a:rPr>
              <a:t>by </a:t>
            </a:r>
            <a:r>
              <a:rPr spc="-394" dirty="0">
                <a:solidFill>
                  <a:prstClr val="black"/>
                </a:solidFill>
                <a:latin typeface="Calibri"/>
                <a:cs typeface="Calibri"/>
              </a:rPr>
              <a:t> </a:t>
            </a:r>
            <a:r>
              <a:rPr spc="-4" dirty="0">
                <a:solidFill>
                  <a:prstClr val="black"/>
                </a:solidFill>
                <a:latin typeface="Calibri"/>
                <a:cs typeface="Calibri"/>
              </a:rPr>
              <a:t>Graham</a:t>
            </a:r>
            <a:r>
              <a:rPr spc="-8" dirty="0">
                <a:solidFill>
                  <a:prstClr val="black"/>
                </a:solidFill>
                <a:latin typeface="Calibri"/>
                <a:cs typeface="Calibri"/>
              </a:rPr>
              <a:t> </a:t>
            </a:r>
            <a:r>
              <a:rPr spc="-4" dirty="0">
                <a:solidFill>
                  <a:prstClr val="black"/>
                </a:solidFill>
                <a:latin typeface="Calibri"/>
                <a:cs typeface="Calibri"/>
              </a:rPr>
              <a:t>in </a:t>
            </a:r>
            <a:r>
              <a:rPr spc="-8" dirty="0">
                <a:solidFill>
                  <a:prstClr val="black"/>
                </a:solidFill>
                <a:latin typeface="Calibri"/>
                <a:cs typeface="Calibri"/>
              </a:rPr>
              <a:t>1854.</a:t>
            </a:r>
            <a:endParaRPr dirty="0">
              <a:solidFill>
                <a:prstClr val="black"/>
              </a:solidFill>
              <a:latin typeface="Calibri"/>
              <a:cs typeface="Calibri"/>
            </a:endParaRPr>
          </a:p>
          <a:p>
            <a:pPr marL="90488" marR="122396" indent="-90488" defTabSz="685800">
              <a:buSzPct val="95833"/>
              <a:buFont typeface="Arial MT"/>
              <a:buChar char="•"/>
              <a:tabLst>
                <a:tab pos="90488" algn="l"/>
              </a:tabLst>
            </a:pPr>
            <a:r>
              <a:rPr spc="-4" dirty="0">
                <a:solidFill>
                  <a:prstClr val="black"/>
                </a:solidFill>
                <a:latin typeface="Calibri"/>
                <a:cs typeface="Calibri"/>
              </a:rPr>
              <a:t>The</a:t>
            </a:r>
            <a:r>
              <a:rPr dirty="0">
                <a:solidFill>
                  <a:prstClr val="black"/>
                </a:solidFill>
                <a:latin typeface="Calibri"/>
                <a:cs typeface="Calibri"/>
              </a:rPr>
              <a:t> </a:t>
            </a:r>
            <a:r>
              <a:rPr spc="-4" dirty="0">
                <a:solidFill>
                  <a:prstClr val="black"/>
                </a:solidFill>
                <a:latin typeface="Calibri"/>
                <a:cs typeface="Calibri"/>
              </a:rPr>
              <a:t>first</a:t>
            </a:r>
            <a:r>
              <a:rPr dirty="0">
                <a:solidFill>
                  <a:prstClr val="black"/>
                </a:solidFill>
                <a:latin typeface="Calibri"/>
                <a:cs typeface="Calibri"/>
              </a:rPr>
              <a:t> </a:t>
            </a:r>
            <a:r>
              <a:rPr spc="-4" dirty="0">
                <a:solidFill>
                  <a:prstClr val="black"/>
                </a:solidFill>
                <a:latin typeface="Calibri"/>
                <a:cs typeface="Calibri"/>
              </a:rPr>
              <a:t>prototype</a:t>
            </a:r>
            <a:r>
              <a:rPr dirty="0">
                <a:solidFill>
                  <a:prstClr val="black"/>
                </a:solidFill>
                <a:latin typeface="Calibri"/>
                <a:cs typeface="Calibri"/>
              </a:rPr>
              <a:t> </a:t>
            </a:r>
            <a:r>
              <a:rPr spc="-4" dirty="0">
                <a:solidFill>
                  <a:prstClr val="black"/>
                </a:solidFill>
                <a:latin typeface="Calibri"/>
                <a:cs typeface="Calibri"/>
              </a:rPr>
              <a:t>hemodialyzer was</a:t>
            </a:r>
            <a:r>
              <a:rPr dirty="0">
                <a:solidFill>
                  <a:prstClr val="black"/>
                </a:solidFill>
                <a:latin typeface="Calibri"/>
                <a:cs typeface="Calibri"/>
              </a:rPr>
              <a:t> </a:t>
            </a:r>
            <a:r>
              <a:rPr spc="-4" dirty="0">
                <a:solidFill>
                  <a:prstClr val="black"/>
                </a:solidFill>
                <a:latin typeface="Calibri"/>
                <a:cs typeface="Calibri"/>
              </a:rPr>
              <a:t>developed by Abel,Rowntree</a:t>
            </a:r>
            <a:r>
              <a:rPr spc="8" dirty="0">
                <a:solidFill>
                  <a:prstClr val="black"/>
                </a:solidFill>
                <a:latin typeface="Calibri"/>
                <a:cs typeface="Calibri"/>
              </a:rPr>
              <a:t> </a:t>
            </a:r>
            <a:r>
              <a:rPr dirty="0">
                <a:solidFill>
                  <a:prstClr val="black"/>
                </a:solidFill>
                <a:latin typeface="Calibri"/>
                <a:cs typeface="Calibri"/>
              </a:rPr>
              <a:t>and </a:t>
            </a:r>
            <a:r>
              <a:rPr spc="-394" dirty="0">
                <a:solidFill>
                  <a:prstClr val="black"/>
                </a:solidFill>
                <a:latin typeface="Calibri"/>
                <a:cs typeface="Calibri"/>
              </a:rPr>
              <a:t> </a:t>
            </a:r>
            <a:r>
              <a:rPr spc="-4" dirty="0">
                <a:solidFill>
                  <a:prstClr val="black"/>
                </a:solidFill>
                <a:latin typeface="Calibri"/>
                <a:cs typeface="Calibri"/>
              </a:rPr>
              <a:t>Tunner</a:t>
            </a:r>
            <a:r>
              <a:rPr spc="-8" dirty="0">
                <a:solidFill>
                  <a:prstClr val="black"/>
                </a:solidFill>
                <a:latin typeface="Calibri"/>
                <a:cs typeface="Calibri"/>
              </a:rPr>
              <a:t> </a:t>
            </a:r>
            <a:r>
              <a:rPr spc="-4" dirty="0">
                <a:solidFill>
                  <a:prstClr val="black"/>
                </a:solidFill>
                <a:latin typeface="Calibri"/>
                <a:cs typeface="Calibri"/>
              </a:rPr>
              <a:t>in </a:t>
            </a:r>
            <a:r>
              <a:rPr spc="-8" dirty="0">
                <a:solidFill>
                  <a:prstClr val="black"/>
                </a:solidFill>
                <a:latin typeface="Calibri"/>
                <a:cs typeface="Calibri"/>
              </a:rPr>
              <a:t>1913.</a:t>
            </a:r>
            <a:endParaRPr dirty="0">
              <a:solidFill>
                <a:prstClr val="black"/>
              </a:solidFill>
              <a:latin typeface="Calibri"/>
              <a:cs typeface="Calibri"/>
            </a:endParaRPr>
          </a:p>
          <a:p>
            <a:pPr marL="90011" indent="-80963" defTabSz="685800">
              <a:buSzPct val="95833"/>
              <a:buFont typeface="Arial MT"/>
              <a:buChar char="•"/>
              <a:tabLst>
                <a:tab pos="90488" algn="l"/>
              </a:tabLst>
            </a:pPr>
            <a:r>
              <a:rPr spc="-4" dirty="0">
                <a:solidFill>
                  <a:prstClr val="black"/>
                </a:solidFill>
                <a:latin typeface="Calibri"/>
                <a:cs typeface="Calibri"/>
              </a:rPr>
              <a:t>The</a:t>
            </a:r>
            <a:r>
              <a:rPr dirty="0">
                <a:solidFill>
                  <a:prstClr val="black"/>
                </a:solidFill>
                <a:latin typeface="Calibri"/>
                <a:cs typeface="Calibri"/>
              </a:rPr>
              <a:t> </a:t>
            </a:r>
            <a:r>
              <a:rPr spc="-4" dirty="0">
                <a:solidFill>
                  <a:prstClr val="black"/>
                </a:solidFill>
                <a:latin typeface="Calibri"/>
                <a:cs typeface="Calibri"/>
              </a:rPr>
              <a:t>first</a:t>
            </a:r>
            <a:r>
              <a:rPr dirty="0">
                <a:solidFill>
                  <a:prstClr val="black"/>
                </a:solidFill>
                <a:latin typeface="Calibri"/>
                <a:cs typeface="Calibri"/>
              </a:rPr>
              <a:t> </a:t>
            </a:r>
            <a:r>
              <a:rPr spc="-4" dirty="0">
                <a:solidFill>
                  <a:prstClr val="black"/>
                </a:solidFill>
                <a:latin typeface="Calibri"/>
                <a:cs typeface="Calibri"/>
              </a:rPr>
              <a:t>hemodialyzer</a:t>
            </a:r>
            <a:r>
              <a:rPr spc="-8" dirty="0">
                <a:solidFill>
                  <a:prstClr val="black"/>
                </a:solidFill>
                <a:latin typeface="Calibri"/>
                <a:cs typeface="Calibri"/>
              </a:rPr>
              <a:t> </a:t>
            </a:r>
            <a:r>
              <a:rPr spc="-4" dirty="0">
                <a:solidFill>
                  <a:prstClr val="black"/>
                </a:solidFill>
                <a:latin typeface="Calibri"/>
                <a:cs typeface="Calibri"/>
              </a:rPr>
              <a:t>used on</a:t>
            </a:r>
            <a:r>
              <a:rPr dirty="0">
                <a:solidFill>
                  <a:prstClr val="black"/>
                </a:solidFill>
                <a:latin typeface="Calibri"/>
                <a:cs typeface="Calibri"/>
              </a:rPr>
              <a:t> </a:t>
            </a:r>
            <a:r>
              <a:rPr spc="-4" dirty="0">
                <a:solidFill>
                  <a:prstClr val="black"/>
                </a:solidFill>
                <a:latin typeface="Calibri"/>
                <a:cs typeface="Calibri"/>
              </a:rPr>
              <a:t>human </a:t>
            </a:r>
            <a:r>
              <a:rPr dirty="0">
                <a:solidFill>
                  <a:prstClr val="black"/>
                </a:solidFill>
                <a:latin typeface="Calibri"/>
                <a:cs typeface="Calibri"/>
              </a:rPr>
              <a:t>was</a:t>
            </a:r>
            <a:r>
              <a:rPr spc="-4" dirty="0">
                <a:solidFill>
                  <a:prstClr val="black"/>
                </a:solidFill>
                <a:latin typeface="Calibri"/>
                <a:cs typeface="Calibri"/>
              </a:rPr>
              <a:t> reported</a:t>
            </a:r>
            <a:r>
              <a:rPr dirty="0">
                <a:solidFill>
                  <a:prstClr val="black"/>
                </a:solidFill>
                <a:latin typeface="Calibri"/>
                <a:cs typeface="Calibri"/>
              </a:rPr>
              <a:t> </a:t>
            </a:r>
            <a:r>
              <a:rPr spc="-4" dirty="0">
                <a:solidFill>
                  <a:prstClr val="black"/>
                </a:solidFill>
                <a:latin typeface="Calibri"/>
                <a:cs typeface="Calibri"/>
              </a:rPr>
              <a:t>by </a:t>
            </a:r>
            <a:r>
              <a:rPr dirty="0">
                <a:solidFill>
                  <a:prstClr val="black"/>
                </a:solidFill>
                <a:latin typeface="Calibri"/>
                <a:cs typeface="Calibri"/>
              </a:rPr>
              <a:t>Hass </a:t>
            </a:r>
            <a:r>
              <a:rPr spc="-4" dirty="0">
                <a:solidFill>
                  <a:prstClr val="black"/>
                </a:solidFill>
                <a:latin typeface="Calibri"/>
                <a:cs typeface="Calibri"/>
              </a:rPr>
              <a:t>in </a:t>
            </a:r>
            <a:r>
              <a:rPr spc="-8" dirty="0">
                <a:solidFill>
                  <a:prstClr val="black"/>
                </a:solidFill>
                <a:latin typeface="Calibri"/>
                <a:cs typeface="Calibri"/>
              </a:rPr>
              <a:t>1923.</a:t>
            </a:r>
            <a:endParaRPr dirty="0">
              <a:solidFill>
                <a:prstClr val="black"/>
              </a:solidFill>
              <a:latin typeface="Calibri"/>
              <a:cs typeface="Calibri"/>
            </a:endParaRPr>
          </a:p>
          <a:p>
            <a:pPr marL="90488" marR="280035" indent="-90488" defTabSz="685800">
              <a:buSzPct val="95833"/>
              <a:buFont typeface="Arial MT"/>
              <a:buChar char="•"/>
              <a:tabLst>
                <a:tab pos="90488" algn="l"/>
              </a:tabLst>
            </a:pPr>
            <a:r>
              <a:rPr spc="-4" dirty="0">
                <a:solidFill>
                  <a:prstClr val="black"/>
                </a:solidFill>
                <a:latin typeface="Calibri"/>
                <a:cs typeface="Calibri"/>
              </a:rPr>
              <a:t>Kolf</a:t>
            </a:r>
            <a:r>
              <a:rPr spc="-8" dirty="0">
                <a:solidFill>
                  <a:prstClr val="black"/>
                </a:solidFill>
                <a:latin typeface="Calibri"/>
                <a:cs typeface="Calibri"/>
              </a:rPr>
              <a:t> </a:t>
            </a:r>
            <a:r>
              <a:rPr spc="-4" dirty="0">
                <a:solidFill>
                  <a:prstClr val="black"/>
                </a:solidFill>
                <a:latin typeface="Calibri"/>
                <a:cs typeface="Calibri"/>
              </a:rPr>
              <a:t>developed</a:t>
            </a:r>
            <a:r>
              <a:rPr spc="-8" dirty="0">
                <a:solidFill>
                  <a:prstClr val="black"/>
                </a:solidFill>
                <a:latin typeface="Calibri"/>
                <a:cs typeface="Calibri"/>
              </a:rPr>
              <a:t> </a:t>
            </a:r>
            <a:r>
              <a:rPr spc="-4" dirty="0">
                <a:solidFill>
                  <a:prstClr val="black"/>
                </a:solidFill>
                <a:latin typeface="Calibri"/>
                <a:cs typeface="Calibri"/>
              </a:rPr>
              <a:t>the</a:t>
            </a:r>
            <a:r>
              <a:rPr dirty="0">
                <a:solidFill>
                  <a:prstClr val="black"/>
                </a:solidFill>
                <a:latin typeface="Calibri"/>
                <a:cs typeface="Calibri"/>
              </a:rPr>
              <a:t> </a:t>
            </a:r>
            <a:r>
              <a:rPr spc="-4" dirty="0">
                <a:solidFill>
                  <a:prstClr val="black"/>
                </a:solidFill>
                <a:latin typeface="Calibri"/>
                <a:cs typeface="Calibri"/>
              </a:rPr>
              <a:t>rotating</a:t>
            </a:r>
            <a:r>
              <a:rPr dirty="0">
                <a:solidFill>
                  <a:prstClr val="black"/>
                </a:solidFill>
                <a:latin typeface="Calibri"/>
                <a:cs typeface="Calibri"/>
              </a:rPr>
              <a:t> </a:t>
            </a:r>
            <a:r>
              <a:rPr spc="-4" dirty="0">
                <a:solidFill>
                  <a:prstClr val="black"/>
                </a:solidFill>
                <a:latin typeface="Calibri"/>
                <a:cs typeface="Calibri"/>
              </a:rPr>
              <a:t>drum artificial kidney </a:t>
            </a:r>
            <a:r>
              <a:rPr dirty="0">
                <a:solidFill>
                  <a:prstClr val="black"/>
                </a:solidFill>
                <a:latin typeface="Calibri"/>
                <a:cs typeface="Calibri"/>
              </a:rPr>
              <a:t>in </a:t>
            </a:r>
            <a:r>
              <a:rPr spc="-8" dirty="0">
                <a:solidFill>
                  <a:prstClr val="black"/>
                </a:solidFill>
                <a:latin typeface="Calibri"/>
                <a:cs typeface="Calibri"/>
              </a:rPr>
              <a:t>1945</a:t>
            </a:r>
            <a:r>
              <a:rPr spc="-4" dirty="0">
                <a:solidFill>
                  <a:prstClr val="black"/>
                </a:solidFill>
                <a:latin typeface="Calibri"/>
                <a:cs typeface="Calibri"/>
              </a:rPr>
              <a:t> and</a:t>
            </a:r>
            <a:r>
              <a:rPr spc="-8" dirty="0">
                <a:solidFill>
                  <a:prstClr val="black"/>
                </a:solidFill>
                <a:latin typeface="Calibri"/>
                <a:cs typeface="Calibri"/>
              </a:rPr>
              <a:t> </a:t>
            </a:r>
            <a:r>
              <a:rPr dirty="0">
                <a:solidFill>
                  <a:prstClr val="black"/>
                </a:solidFill>
                <a:latin typeface="Calibri"/>
                <a:cs typeface="Calibri"/>
              </a:rPr>
              <a:t>is </a:t>
            </a:r>
            <a:r>
              <a:rPr spc="4" dirty="0">
                <a:solidFill>
                  <a:prstClr val="black"/>
                </a:solidFill>
                <a:latin typeface="Calibri"/>
                <a:cs typeface="Calibri"/>
              </a:rPr>
              <a:t> </a:t>
            </a:r>
            <a:r>
              <a:rPr spc="-4" dirty="0">
                <a:solidFill>
                  <a:prstClr val="black"/>
                </a:solidFill>
                <a:latin typeface="Calibri"/>
                <a:cs typeface="Calibri"/>
              </a:rPr>
              <a:t>succeeded </a:t>
            </a:r>
            <a:r>
              <a:rPr dirty="0">
                <a:solidFill>
                  <a:prstClr val="black"/>
                </a:solidFill>
                <a:latin typeface="Calibri"/>
                <a:cs typeface="Calibri"/>
              </a:rPr>
              <a:t>in</a:t>
            </a:r>
            <a:r>
              <a:rPr spc="-8" dirty="0">
                <a:solidFill>
                  <a:prstClr val="black"/>
                </a:solidFill>
                <a:latin typeface="Calibri"/>
                <a:cs typeface="Calibri"/>
              </a:rPr>
              <a:t> </a:t>
            </a:r>
            <a:r>
              <a:rPr spc="-4" dirty="0">
                <a:solidFill>
                  <a:prstClr val="black"/>
                </a:solidFill>
                <a:latin typeface="Calibri"/>
                <a:cs typeface="Calibri"/>
              </a:rPr>
              <a:t>treating ARF</a:t>
            </a:r>
            <a:r>
              <a:rPr dirty="0">
                <a:solidFill>
                  <a:prstClr val="black"/>
                </a:solidFill>
                <a:latin typeface="Calibri"/>
                <a:cs typeface="Calibri"/>
              </a:rPr>
              <a:t> </a:t>
            </a:r>
            <a:r>
              <a:rPr spc="-4" dirty="0">
                <a:solidFill>
                  <a:prstClr val="black"/>
                </a:solidFill>
                <a:latin typeface="Calibri"/>
                <a:cs typeface="Calibri"/>
              </a:rPr>
              <a:t>for </a:t>
            </a:r>
            <a:r>
              <a:rPr dirty="0">
                <a:solidFill>
                  <a:prstClr val="black"/>
                </a:solidFill>
                <a:latin typeface="Calibri"/>
                <a:cs typeface="Calibri"/>
              </a:rPr>
              <a:t>the </a:t>
            </a:r>
            <a:r>
              <a:rPr spc="-4" dirty="0">
                <a:solidFill>
                  <a:prstClr val="black"/>
                </a:solidFill>
                <a:latin typeface="Calibri"/>
                <a:cs typeface="Calibri"/>
              </a:rPr>
              <a:t>first</a:t>
            </a:r>
            <a:r>
              <a:rPr dirty="0">
                <a:solidFill>
                  <a:prstClr val="black"/>
                </a:solidFill>
                <a:latin typeface="Calibri"/>
                <a:cs typeface="Calibri"/>
              </a:rPr>
              <a:t> time and</a:t>
            </a:r>
            <a:r>
              <a:rPr spc="-4" dirty="0">
                <a:solidFill>
                  <a:prstClr val="black"/>
                </a:solidFill>
                <a:latin typeface="Calibri"/>
                <a:cs typeface="Calibri"/>
              </a:rPr>
              <a:t> it</a:t>
            </a:r>
            <a:r>
              <a:rPr spc="-8" dirty="0">
                <a:solidFill>
                  <a:prstClr val="black"/>
                </a:solidFill>
                <a:latin typeface="Calibri"/>
                <a:cs typeface="Calibri"/>
              </a:rPr>
              <a:t> </a:t>
            </a:r>
            <a:r>
              <a:rPr spc="-4" dirty="0">
                <a:solidFill>
                  <a:prstClr val="black"/>
                </a:solidFill>
                <a:latin typeface="Calibri"/>
                <a:cs typeface="Calibri"/>
              </a:rPr>
              <a:t>is modified in 1956</a:t>
            </a:r>
            <a:endParaRPr dirty="0">
              <a:solidFill>
                <a:prstClr val="black"/>
              </a:solidFill>
              <a:latin typeface="Calibri"/>
              <a:cs typeface="Calibri"/>
            </a:endParaRPr>
          </a:p>
          <a:p>
            <a:pPr marL="90488" marR="873443" indent="-90488" defTabSz="685800">
              <a:buSzPct val="95833"/>
              <a:buFont typeface="Arial MT"/>
              <a:buChar char="•"/>
              <a:tabLst>
                <a:tab pos="90488" algn="l"/>
              </a:tabLst>
            </a:pPr>
            <a:r>
              <a:rPr spc="-4" dirty="0">
                <a:solidFill>
                  <a:prstClr val="black"/>
                </a:solidFill>
                <a:latin typeface="Calibri"/>
                <a:cs typeface="Calibri"/>
              </a:rPr>
              <a:t>In </a:t>
            </a:r>
            <a:r>
              <a:rPr spc="-8" dirty="0">
                <a:solidFill>
                  <a:prstClr val="black"/>
                </a:solidFill>
                <a:latin typeface="Calibri"/>
                <a:cs typeface="Calibri"/>
              </a:rPr>
              <a:t>1960,a</a:t>
            </a:r>
            <a:r>
              <a:rPr dirty="0">
                <a:solidFill>
                  <a:prstClr val="black"/>
                </a:solidFill>
                <a:latin typeface="Calibri"/>
                <a:cs typeface="Calibri"/>
              </a:rPr>
              <a:t> </a:t>
            </a:r>
            <a:r>
              <a:rPr spc="-4" dirty="0">
                <a:solidFill>
                  <a:prstClr val="black"/>
                </a:solidFill>
                <a:latin typeface="Calibri"/>
                <a:cs typeface="Calibri"/>
              </a:rPr>
              <a:t>plate</a:t>
            </a:r>
            <a:r>
              <a:rPr dirty="0">
                <a:solidFill>
                  <a:prstClr val="black"/>
                </a:solidFill>
                <a:latin typeface="Calibri"/>
                <a:cs typeface="Calibri"/>
              </a:rPr>
              <a:t> and frame </a:t>
            </a:r>
            <a:r>
              <a:rPr spc="-4" dirty="0">
                <a:solidFill>
                  <a:prstClr val="black"/>
                </a:solidFill>
                <a:latin typeface="Calibri"/>
                <a:cs typeface="Calibri"/>
              </a:rPr>
              <a:t>hemodialyzer</a:t>
            </a:r>
            <a:r>
              <a:rPr dirty="0">
                <a:solidFill>
                  <a:prstClr val="black"/>
                </a:solidFill>
                <a:latin typeface="Calibri"/>
                <a:cs typeface="Calibri"/>
              </a:rPr>
              <a:t> called</a:t>
            </a:r>
            <a:r>
              <a:rPr spc="-4" dirty="0">
                <a:solidFill>
                  <a:prstClr val="black"/>
                </a:solidFill>
                <a:latin typeface="Calibri"/>
                <a:cs typeface="Calibri"/>
              </a:rPr>
              <a:t> Killi</a:t>
            </a:r>
            <a:r>
              <a:rPr dirty="0">
                <a:solidFill>
                  <a:prstClr val="black"/>
                </a:solidFill>
                <a:latin typeface="Calibri"/>
                <a:cs typeface="Calibri"/>
              </a:rPr>
              <a:t> </a:t>
            </a:r>
            <a:r>
              <a:rPr spc="-4" dirty="0">
                <a:solidFill>
                  <a:prstClr val="black"/>
                </a:solidFill>
                <a:latin typeface="Calibri"/>
                <a:cs typeface="Calibri"/>
              </a:rPr>
              <a:t>dialyzer </a:t>
            </a:r>
            <a:r>
              <a:rPr dirty="0">
                <a:solidFill>
                  <a:prstClr val="black"/>
                </a:solidFill>
                <a:latin typeface="Calibri"/>
                <a:cs typeface="Calibri"/>
              </a:rPr>
              <a:t>was </a:t>
            </a:r>
            <a:r>
              <a:rPr spc="-394" dirty="0">
                <a:solidFill>
                  <a:prstClr val="black"/>
                </a:solidFill>
                <a:latin typeface="Calibri"/>
                <a:cs typeface="Calibri"/>
              </a:rPr>
              <a:t> </a:t>
            </a:r>
            <a:r>
              <a:rPr spc="-4" dirty="0">
                <a:solidFill>
                  <a:prstClr val="black"/>
                </a:solidFill>
                <a:latin typeface="Calibri"/>
                <a:cs typeface="Calibri"/>
              </a:rPr>
              <a:t>developed</a:t>
            </a:r>
            <a:r>
              <a:rPr spc="-8" dirty="0">
                <a:solidFill>
                  <a:prstClr val="black"/>
                </a:solidFill>
                <a:latin typeface="Calibri"/>
                <a:cs typeface="Calibri"/>
              </a:rPr>
              <a:t> </a:t>
            </a:r>
            <a:r>
              <a:rPr spc="-4" dirty="0">
                <a:solidFill>
                  <a:prstClr val="black"/>
                </a:solidFill>
                <a:latin typeface="Calibri"/>
                <a:cs typeface="Calibri"/>
              </a:rPr>
              <a:t>by Killi.</a:t>
            </a:r>
            <a:endParaRPr dirty="0">
              <a:solidFill>
                <a:prstClr val="black"/>
              </a:solidFill>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5830" y="262890"/>
            <a:ext cx="7900670" cy="635000"/>
          </a:xfrm>
          <a:prstGeom prst="rect">
            <a:avLst/>
          </a:prstGeom>
        </p:spPr>
        <p:txBody>
          <a:bodyPr vert="horz" wrap="square" lIns="0" tIns="12700" rIns="0" bIns="0" rtlCol="0">
            <a:spAutoFit/>
          </a:bodyPr>
          <a:lstStyle/>
          <a:p>
            <a:pPr marL="12700">
              <a:lnSpc>
                <a:spcPct val="100000"/>
              </a:lnSpc>
              <a:spcBef>
                <a:spcPts val="100"/>
              </a:spcBef>
            </a:pPr>
            <a:r>
              <a:rPr sz="4000" i="1" u="none" spc="-440" dirty="0">
                <a:solidFill>
                  <a:srgbClr val="FF0066"/>
                </a:solidFill>
                <a:latin typeface="Arial"/>
                <a:cs typeface="Arial"/>
              </a:rPr>
              <a:t>ARTIFICIAL</a:t>
            </a:r>
            <a:r>
              <a:rPr sz="4000" i="1" u="none" spc="-210" dirty="0">
                <a:solidFill>
                  <a:srgbClr val="FF0066"/>
                </a:solidFill>
                <a:latin typeface="Arial"/>
                <a:cs typeface="Arial"/>
              </a:rPr>
              <a:t> </a:t>
            </a:r>
            <a:r>
              <a:rPr sz="4000" i="1" u="none" spc="-445" dirty="0">
                <a:solidFill>
                  <a:srgbClr val="FF0066"/>
                </a:solidFill>
                <a:latin typeface="Arial"/>
                <a:cs typeface="Arial"/>
              </a:rPr>
              <a:t>KIDNEY(HEMODIALYZERS)</a:t>
            </a:r>
            <a:endParaRPr sz="4000">
              <a:latin typeface="Arial"/>
              <a:cs typeface="Arial"/>
            </a:endParaRPr>
          </a:p>
        </p:txBody>
      </p:sp>
      <p:sp>
        <p:nvSpPr>
          <p:cNvPr id="3" name="object 3"/>
          <p:cNvSpPr txBox="1"/>
          <p:nvPr/>
        </p:nvSpPr>
        <p:spPr>
          <a:xfrm>
            <a:off x="114300" y="1024890"/>
            <a:ext cx="8868410" cy="1122680"/>
          </a:xfrm>
          <a:prstGeom prst="rect">
            <a:avLst/>
          </a:prstGeom>
        </p:spPr>
        <p:txBody>
          <a:bodyPr vert="horz" wrap="square" lIns="0" tIns="12700" rIns="0" bIns="0" rtlCol="0">
            <a:spAutoFit/>
          </a:bodyPr>
          <a:lstStyle/>
          <a:p>
            <a:pPr marL="12700" marR="5080">
              <a:lnSpc>
                <a:spcPct val="100000"/>
              </a:lnSpc>
              <a:spcBef>
                <a:spcPts val="100"/>
              </a:spcBef>
              <a:tabLst>
                <a:tab pos="1316355" algn="l"/>
              </a:tabLst>
            </a:pPr>
            <a:r>
              <a:rPr sz="2400" spc="-30" dirty="0">
                <a:latin typeface="Arial"/>
                <a:cs typeface="Arial"/>
              </a:rPr>
              <a:t>Artificial </a:t>
            </a:r>
            <a:r>
              <a:rPr sz="2400" spc="-114" dirty="0">
                <a:latin typeface="Arial"/>
                <a:cs typeface="Arial"/>
              </a:rPr>
              <a:t>kidneys </a:t>
            </a:r>
            <a:r>
              <a:rPr sz="2400" spc="-25" dirty="0">
                <a:latin typeface="Arial"/>
                <a:cs typeface="Arial"/>
              </a:rPr>
              <a:t>or </a:t>
            </a:r>
            <a:r>
              <a:rPr sz="2400" spc="-105" dirty="0">
                <a:latin typeface="Arial"/>
                <a:cs typeface="Arial"/>
              </a:rPr>
              <a:t>hemodialysers </a:t>
            </a:r>
            <a:r>
              <a:rPr sz="2400" spc="-100" dirty="0">
                <a:latin typeface="Arial"/>
                <a:cs typeface="Arial"/>
              </a:rPr>
              <a:t>are </a:t>
            </a:r>
            <a:r>
              <a:rPr sz="2400" spc="-140" dirty="0">
                <a:latin typeface="Arial"/>
                <a:cs typeface="Arial"/>
              </a:rPr>
              <a:t>used </a:t>
            </a:r>
            <a:r>
              <a:rPr sz="2400" spc="-35" dirty="0">
                <a:latin typeface="Arial"/>
                <a:cs typeface="Arial"/>
              </a:rPr>
              <a:t>in </a:t>
            </a:r>
            <a:r>
              <a:rPr sz="2400" spc="-70" dirty="0">
                <a:latin typeface="Arial"/>
                <a:cs typeface="Arial"/>
              </a:rPr>
              <a:t>extracorporeal renal-  </a:t>
            </a:r>
            <a:r>
              <a:rPr sz="2400" spc="-80" dirty="0">
                <a:latin typeface="Arial"/>
                <a:cs typeface="Arial"/>
              </a:rPr>
              <a:t>therapies	</a:t>
            </a:r>
            <a:r>
              <a:rPr sz="2400" spc="5" dirty="0">
                <a:latin typeface="Arial"/>
                <a:cs typeface="Arial"/>
              </a:rPr>
              <a:t>for </a:t>
            </a:r>
            <a:r>
              <a:rPr sz="2400" spc="-80" dirty="0">
                <a:latin typeface="Arial"/>
                <a:cs typeface="Arial"/>
              </a:rPr>
              <a:t>removal </a:t>
            </a:r>
            <a:r>
              <a:rPr sz="2400" spc="-10" dirty="0">
                <a:latin typeface="Arial"/>
                <a:cs typeface="Arial"/>
              </a:rPr>
              <a:t>of </a:t>
            </a:r>
            <a:r>
              <a:rPr sz="2400" spc="-75" dirty="0">
                <a:latin typeface="Arial"/>
                <a:cs typeface="Arial"/>
              </a:rPr>
              <a:t>uremic </a:t>
            </a:r>
            <a:r>
              <a:rPr sz="2400" spc="-100" dirty="0">
                <a:latin typeface="Arial"/>
                <a:cs typeface="Arial"/>
              </a:rPr>
              <a:t>solutes </a:t>
            </a:r>
            <a:r>
              <a:rPr sz="2400" spc="-114" dirty="0">
                <a:latin typeface="Arial"/>
                <a:cs typeface="Arial"/>
              </a:rPr>
              <a:t>and </a:t>
            </a:r>
            <a:r>
              <a:rPr sz="2400" spc="-195" dirty="0">
                <a:latin typeface="Arial"/>
                <a:cs typeface="Arial"/>
              </a:rPr>
              <a:t>excess </a:t>
            </a:r>
            <a:r>
              <a:rPr sz="2400" spc="-135" dirty="0">
                <a:latin typeface="Arial"/>
                <a:cs typeface="Arial"/>
              </a:rPr>
              <a:t>plasma </a:t>
            </a:r>
            <a:r>
              <a:rPr sz="2400" spc="-35" dirty="0">
                <a:latin typeface="Arial"/>
                <a:cs typeface="Arial"/>
              </a:rPr>
              <a:t>water </a:t>
            </a:r>
            <a:r>
              <a:rPr sz="2400" spc="-20" dirty="0">
                <a:latin typeface="Arial"/>
                <a:cs typeface="Arial"/>
              </a:rPr>
              <a:t>from  </a:t>
            </a:r>
            <a:r>
              <a:rPr sz="2400" spc="-30" dirty="0">
                <a:latin typeface="Arial"/>
                <a:cs typeface="Arial"/>
              </a:rPr>
              <a:t>the</a:t>
            </a:r>
            <a:r>
              <a:rPr sz="2400" spc="-130" dirty="0">
                <a:latin typeface="Arial"/>
                <a:cs typeface="Arial"/>
              </a:rPr>
              <a:t> </a:t>
            </a:r>
            <a:r>
              <a:rPr sz="2400" spc="-60" dirty="0">
                <a:latin typeface="Arial"/>
                <a:cs typeface="Arial"/>
              </a:rPr>
              <a:t>blood</a:t>
            </a:r>
            <a:r>
              <a:rPr sz="2400" spc="-130" dirty="0">
                <a:latin typeface="Arial"/>
                <a:cs typeface="Arial"/>
              </a:rPr>
              <a:t> </a:t>
            </a:r>
            <a:r>
              <a:rPr sz="2400" spc="-10" dirty="0">
                <a:latin typeface="Arial"/>
                <a:cs typeface="Arial"/>
              </a:rPr>
              <a:t>of</a:t>
            </a:r>
            <a:r>
              <a:rPr sz="2400" spc="-135" dirty="0">
                <a:latin typeface="Arial"/>
                <a:cs typeface="Arial"/>
              </a:rPr>
              <a:t> </a:t>
            </a:r>
            <a:r>
              <a:rPr sz="2400" spc="-60" dirty="0">
                <a:latin typeface="Arial"/>
                <a:cs typeface="Arial"/>
              </a:rPr>
              <a:t>patients</a:t>
            </a:r>
            <a:r>
              <a:rPr sz="2400" spc="-140" dirty="0">
                <a:latin typeface="Arial"/>
                <a:cs typeface="Arial"/>
              </a:rPr>
              <a:t> </a:t>
            </a:r>
            <a:r>
              <a:rPr sz="2400" spc="15" dirty="0">
                <a:latin typeface="Arial"/>
                <a:cs typeface="Arial"/>
              </a:rPr>
              <a:t>with</a:t>
            </a:r>
            <a:r>
              <a:rPr sz="2400" spc="-130" dirty="0">
                <a:latin typeface="Arial"/>
                <a:cs typeface="Arial"/>
              </a:rPr>
              <a:t> </a:t>
            </a:r>
            <a:r>
              <a:rPr sz="2400" spc="-90" dirty="0">
                <a:latin typeface="Arial"/>
                <a:cs typeface="Arial"/>
              </a:rPr>
              <a:t>kidney</a:t>
            </a:r>
            <a:r>
              <a:rPr sz="2400" spc="-130" dirty="0">
                <a:latin typeface="Arial"/>
                <a:cs typeface="Arial"/>
              </a:rPr>
              <a:t> </a:t>
            </a:r>
            <a:r>
              <a:rPr sz="2400" spc="-45" dirty="0">
                <a:latin typeface="Arial"/>
                <a:cs typeface="Arial"/>
              </a:rPr>
              <a:t>failure.</a:t>
            </a:r>
            <a:endParaRPr sz="2400">
              <a:latin typeface="Arial"/>
              <a:cs typeface="Arial"/>
            </a:endParaRPr>
          </a:p>
        </p:txBody>
      </p:sp>
      <p:sp>
        <p:nvSpPr>
          <p:cNvPr id="4" name="object 4"/>
          <p:cNvSpPr txBox="1"/>
          <p:nvPr/>
        </p:nvSpPr>
        <p:spPr>
          <a:xfrm>
            <a:off x="394970" y="2320290"/>
            <a:ext cx="6101080" cy="695960"/>
          </a:xfrm>
          <a:prstGeom prst="rect">
            <a:avLst/>
          </a:prstGeom>
        </p:spPr>
        <p:txBody>
          <a:bodyPr vert="horz" wrap="square" lIns="0" tIns="12700" rIns="0" bIns="0" rtlCol="0">
            <a:spAutoFit/>
          </a:bodyPr>
          <a:lstStyle/>
          <a:p>
            <a:pPr marL="12700">
              <a:lnSpc>
                <a:spcPct val="100000"/>
              </a:lnSpc>
              <a:spcBef>
                <a:spcPts val="100"/>
              </a:spcBef>
            </a:pPr>
            <a:r>
              <a:rPr sz="4400" b="1" spc="-295" dirty="0">
                <a:solidFill>
                  <a:srgbClr val="001F5F"/>
                </a:solidFill>
                <a:latin typeface="Arial"/>
                <a:cs typeface="Arial"/>
              </a:rPr>
              <a:t>History </a:t>
            </a:r>
            <a:r>
              <a:rPr sz="4400" b="1" spc="-200" dirty="0">
                <a:solidFill>
                  <a:srgbClr val="001F5F"/>
                </a:solidFill>
                <a:latin typeface="Arial"/>
                <a:cs typeface="Arial"/>
              </a:rPr>
              <a:t>of </a:t>
            </a:r>
            <a:r>
              <a:rPr sz="4400" b="1" spc="-220" dirty="0">
                <a:solidFill>
                  <a:srgbClr val="001F5F"/>
                </a:solidFill>
                <a:latin typeface="Arial"/>
                <a:cs typeface="Arial"/>
              </a:rPr>
              <a:t>Artificial </a:t>
            </a:r>
            <a:r>
              <a:rPr sz="4400" b="1" spc="-365" dirty="0">
                <a:solidFill>
                  <a:srgbClr val="001F5F"/>
                </a:solidFill>
                <a:latin typeface="Arial"/>
                <a:cs typeface="Arial"/>
              </a:rPr>
              <a:t>Kidney</a:t>
            </a:r>
            <a:endParaRPr sz="4400">
              <a:latin typeface="Arial"/>
              <a:cs typeface="Arial"/>
            </a:endParaRPr>
          </a:p>
        </p:txBody>
      </p:sp>
      <p:sp>
        <p:nvSpPr>
          <p:cNvPr id="5" name="object 5"/>
          <p:cNvSpPr txBox="1"/>
          <p:nvPr/>
        </p:nvSpPr>
        <p:spPr>
          <a:xfrm>
            <a:off x="77469" y="3475990"/>
            <a:ext cx="9110980" cy="3317240"/>
          </a:xfrm>
          <a:prstGeom prst="rect">
            <a:avLst/>
          </a:prstGeom>
        </p:spPr>
        <p:txBody>
          <a:bodyPr vert="horz" wrap="square" lIns="0" tIns="12700" rIns="0" bIns="0" rtlCol="0">
            <a:spAutoFit/>
          </a:bodyPr>
          <a:lstStyle/>
          <a:p>
            <a:pPr marL="120650" marR="5080" indent="-120650">
              <a:lnSpc>
                <a:spcPct val="100000"/>
              </a:lnSpc>
              <a:spcBef>
                <a:spcPts val="100"/>
              </a:spcBef>
              <a:buSzPct val="95833"/>
              <a:buChar char="•"/>
              <a:tabLst>
                <a:tab pos="120650" algn="l"/>
              </a:tabLst>
            </a:pPr>
            <a:r>
              <a:rPr sz="2400" spc="-175" dirty="0">
                <a:latin typeface="Arial"/>
                <a:cs typeface="Arial"/>
              </a:rPr>
              <a:t>The </a:t>
            </a:r>
            <a:r>
              <a:rPr sz="2400" spc="-5" dirty="0">
                <a:latin typeface="Arial"/>
                <a:cs typeface="Arial"/>
              </a:rPr>
              <a:t>first </a:t>
            </a:r>
            <a:r>
              <a:rPr sz="2400" spc="-65" dirty="0">
                <a:latin typeface="Arial"/>
                <a:cs typeface="Arial"/>
              </a:rPr>
              <a:t>scientific description </a:t>
            </a:r>
            <a:r>
              <a:rPr sz="2400" spc="-10" dirty="0">
                <a:latin typeface="Arial"/>
                <a:cs typeface="Arial"/>
              </a:rPr>
              <a:t>of </a:t>
            </a:r>
            <a:r>
              <a:rPr sz="2400" spc="-105" dirty="0">
                <a:latin typeface="Arial"/>
                <a:cs typeface="Arial"/>
              </a:rPr>
              <a:t>hemodialysis </a:t>
            </a:r>
            <a:r>
              <a:rPr sz="2400" spc="-55" dirty="0">
                <a:latin typeface="Arial"/>
                <a:cs typeface="Arial"/>
              </a:rPr>
              <a:t>principle </a:t>
            </a:r>
            <a:r>
              <a:rPr sz="2400" spc="-155" dirty="0">
                <a:latin typeface="Arial"/>
                <a:cs typeface="Arial"/>
              </a:rPr>
              <a:t>was </a:t>
            </a:r>
            <a:r>
              <a:rPr sz="2400" spc="-90" dirty="0">
                <a:latin typeface="Arial"/>
                <a:cs typeface="Arial"/>
              </a:rPr>
              <a:t>published</a:t>
            </a:r>
            <a:r>
              <a:rPr sz="2400" spc="-500" dirty="0">
                <a:latin typeface="Arial"/>
                <a:cs typeface="Arial"/>
              </a:rPr>
              <a:t> </a:t>
            </a:r>
            <a:r>
              <a:rPr sz="2400" spc="-95" dirty="0">
                <a:latin typeface="Arial"/>
                <a:cs typeface="Arial"/>
              </a:rPr>
              <a:t>by  </a:t>
            </a:r>
            <a:r>
              <a:rPr sz="2400" spc="-145" dirty="0">
                <a:latin typeface="Arial"/>
                <a:cs typeface="Arial"/>
              </a:rPr>
              <a:t>Graham </a:t>
            </a:r>
            <a:r>
              <a:rPr sz="2400" spc="-35" dirty="0">
                <a:latin typeface="Arial"/>
                <a:cs typeface="Arial"/>
              </a:rPr>
              <a:t>in</a:t>
            </a:r>
            <a:r>
              <a:rPr sz="2400" spc="-114" dirty="0">
                <a:latin typeface="Arial"/>
                <a:cs typeface="Arial"/>
              </a:rPr>
              <a:t> 1854.</a:t>
            </a:r>
            <a:endParaRPr sz="2400">
              <a:latin typeface="Arial"/>
              <a:cs typeface="Arial"/>
            </a:endParaRPr>
          </a:p>
          <a:p>
            <a:pPr marL="120650" marR="163195" indent="-120650">
              <a:lnSpc>
                <a:spcPct val="100000"/>
              </a:lnSpc>
              <a:buSzPct val="95833"/>
              <a:buChar char="•"/>
              <a:tabLst>
                <a:tab pos="120650" algn="l"/>
              </a:tabLst>
            </a:pPr>
            <a:r>
              <a:rPr sz="2400" spc="-175" dirty="0">
                <a:latin typeface="Arial"/>
                <a:cs typeface="Arial"/>
              </a:rPr>
              <a:t>The </a:t>
            </a:r>
            <a:r>
              <a:rPr sz="2400" spc="-5" dirty="0">
                <a:latin typeface="Arial"/>
                <a:cs typeface="Arial"/>
              </a:rPr>
              <a:t>first </a:t>
            </a:r>
            <a:r>
              <a:rPr sz="2400" spc="-30" dirty="0">
                <a:latin typeface="Arial"/>
                <a:cs typeface="Arial"/>
              </a:rPr>
              <a:t>prototype </a:t>
            </a:r>
            <a:r>
              <a:rPr sz="2400" spc="-95" dirty="0">
                <a:latin typeface="Arial"/>
                <a:cs typeface="Arial"/>
              </a:rPr>
              <a:t>hemodialyzer </a:t>
            </a:r>
            <a:r>
              <a:rPr sz="2400" spc="-160" dirty="0">
                <a:latin typeface="Arial"/>
                <a:cs typeface="Arial"/>
              </a:rPr>
              <a:t>was </a:t>
            </a:r>
            <a:r>
              <a:rPr sz="2400" spc="-95" dirty="0">
                <a:latin typeface="Arial"/>
                <a:cs typeface="Arial"/>
              </a:rPr>
              <a:t>developed </a:t>
            </a:r>
            <a:r>
              <a:rPr sz="2400" spc="-100" dirty="0">
                <a:latin typeface="Arial"/>
                <a:cs typeface="Arial"/>
              </a:rPr>
              <a:t>by </a:t>
            </a:r>
            <a:r>
              <a:rPr sz="2400" spc="-95" dirty="0">
                <a:latin typeface="Arial"/>
                <a:cs typeface="Arial"/>
              </a:rPr>
              <a:t>Abel,Rowntree</a:t>
            </a:r>
            <a:r>
              <a:rPr sz="2400" spc="-320" dirty="0">
                <a:latin typeface="Arial"/>
                <a:cs typeface="Arial"/>
              </a:rPr>
              <a:t> </a:t>
            </a:r>
            <a:r>
              <a:rPr sz="2400" spc="-114" dirty="0">
                <a:latin typeface="Arial"/>
                <a:cs typeface="Arial"/>
              </a:rPr>
              <a:t>and  </a:t>
            </a:r>
            <a:r>
              <a:rPr sz="2400" spc="-110" dirty="0">
                <a:latin typeface="Arial"/>
                <a:cs typeface="Arial"/>
              </a:rPr>
              <a:t>Tunner </a:t>
            </a:r>
            <a:r>
              <a:rPr sz="2400" spc="-35" dirty="0">
                <a:latin typeface="Arial"/>
                <a:cs typeface="Arial"/>
              </a:rPr>
              <a:t>in</a:t>
            </a:r>
            <a:r>
              <a:rPr sz="2400" spc="-155" dirty="0">
                <a:latin typeface="Arial"/>
                <a:cs typeface="Arial"/>
              </a:rPr>
              <a:t> </a:t>
            </a:r>
            <a:r>
              <a:rPr sz="2400" spc="-114" dirty="0">
                <a:latin typeface="Arial"/>
                <a:cs typeface="Arial"/>
              </a:rPr>
              <a:t>1913.</a:t>
            </a:r>
            <a:endParaRPr sz="2400">
              <a:latin typeface="Arial"/>
              <a:cs typeface="Arial"/>
            </a:endParaRPr>
          </a:p>
          <a:p>
            <a:pPr marL="120014" indent="-107950">
              <a:lnSpc>
                <a:spcPct val="100000"/>
              </a:lnSpc>
              <a:buSzPct val="95833"/>
              <a:buChar char="•"/>
              <a:tabLst>
                <a:tab pos="120650" algn="l"/>
              </a:tabLst>
            </a:pPr>
            <a:r>
              <a:rPr sz="2400" spc="-175" dirty="0">
                <a:latin typeface="Arial"/>
                <a:cs typeface="Arial"/>
              </a:rPr>
              <a:t>The </a:t>
            </a:r>
            <a:r>
              <a:rPr sz="2400" spc="-5" dirty="0">
                <a:latin typeface="Arial"/>
                <a:cs typeface="Arial"/>
              </a:rPr>
              <a:t>first </a:t>
            </a:r>
            <a:r>
              <a:rPr sz="2400" spc="-95" dirty="0">
                <a:latin typeface="Arial"/>
                <a:cs typeface="Arial"/>
              </a:rPr>
              <a:t>hemodialyzer </a:t>
            </a:r>
            <a:r>
              <a:rPr sz="2400" spc="-140" dirty="0">
                <a:latin typeface="Arial"/>
                <a:cs typeface="Arial"/>
              </a:rPr>
              <a:t>used </a:t>
            </a:r>
            <a:r>
              <a:rPr sz="2400" spc="-80" dirty="0">
                <a:latin typeface="Arial"/>
                <a:cs typeface="Arial"/>
              </a:rPr>
              <a:t>on </a:t>
            </a:r>
            <a:r>
              <a:rPr sz="2400" spc="-100" dirty="0">
                <a:latin typeface="Arial"/>
                <a:cs typeface="Arial"/>
              </a:rPr>
              <a:t>human </a:t>
            </a:r>
            <a:r>
              <a:rPr sz="2400" spc="-155" dirty="0">
                <a:latin typeface="Arial"/>
                <a:cs typeface="Arial"/>
              </a:rPr>
              <a:t>was </a:t>
            </a:r>
            <a:r>
              <a:rPr sz="2400" spc="-40" dirty="0">
                <a:latin typeface="Arial"/>
                <a:cs typeface="Arial"/>
              </a:rPr>
              <a:t>reported </a:t>
            </a:r>
            <a:r>
              <a:rPr sz="2400" spc="-100" dirty="0">
                <a:latin typeface="Arial"/>
                <a:cs typeface="Arial"/>
              </a:rPr>
              <a:t>by </a:t>
            </a:r>
            <a:r>
              <a:rPr sz="2400" spc="-240" dirty="0">
                <a:latin typeface="Arial"/>
                <a:cs typeface="Arial"/>
              </a:rPr>
              <a:t>Hass </a:t>
            </a:r>
            <a:r>
              <a:rPr sz="2400" spc="-35" dirty="0">
                <a:latin typeface="Arial"/>
                <a:cs typeface="Arial"/>
              </a:rPr>
              <a:t>in</a:t>
            </a:r>
            <a:r>
              <a:rPr sz="2400" spc="-285" dirty="0">
                <a:latin typeface="Arial"/>
                <a:cs typeface="Arial"/>
              </a:rPr>
              <a:t> </a:t>
            </a:r>
            <a:r>
              <a:rPr sz="2400" spc="-114" dirty="0">
                <a:latin typeface="Arial"/>
                <a:cs typeface="Arial"/>
              </a:rPr>
              <a:t>1923.</a:t>
            </a:r>
            <a:endParaRPr sz="2400">
              <a:latin typeface="Arial"/>
              <a:cs typeface="Arial"/>
            </a:endParaRPr>
          </a:p>
          <a:p>
            <a:pPr marL="120650" marR="373380" indent="-120650">
              <a:lnSpc>
                <a:spcPct val="100000"/>
              </a:lnSpc>
              <a:buSzPct val="95833"/>
              <a:buChar char="•"/>
              <a:tabLst>
                <a:tab pos="120650" algn="l"/>
              </a:tabLst>
            </a:pPr>
            <a:r>
              <a:rPr sz="2400" spc="-90" dirty="0">
                <a:latin typeface="Arial"/>
                <a:cs typeface="Arial"/>
              </a:rPr>
              <a:t>Kolf </a:t>
            </a:r>
            <a:r>
              <a:rPr sz="2400" spc="-95" dirty="0">
                <a:latin typeface="Arial"/>
                <a:cs typeface="Arial"/>
              </a:rPr>
              <a:t>developed </a:t>
            </a:r>
            <a:r>
              <a:rPr sz="2400" spc="-30" dirty="0">
                <a:latin typeface="Arial"/>
                <a:cs typeface="Arial"/>
              </a:rPr>
              <a:t>the rotating </a:t>
            </a:r>
            <a:r>
              <a:rPr sz="2400" spc="-55" dirty="0">
                <a:latin typeface="Arial"/>
                <a:cs typeface="Arial"/>
              </a:rPr>
              <a:t>drum </a:t>
            </a:r>
            <a:r>
              <a:rPr sz="2400" spc="-30" dirty="0">
                <a:latin typeface="Arial"/>
                <a:cs typeface="Arial"/>
              </a:rPr>
              <a:t>artificial </a:t>
            </a:r>
            <a:r>
              <a:rPr sz="2400" spc="-90" dirty="0">
                <a:latin typeface="Arial"/>
                <a:cs typeface="Arial"/>
              </a:rPr>
              <a:t>kidney </a:t>
            </a:r>
            <a:r>
              <a:rPr sz="2400" spc="-30" dirty="0">
                <a:latin typeface="Arial"/>
                <a:cs typeface="Arial"/>
              </a:rPr>
              <a:t>in </a:t>
            </a:r>
            <a:r>
              <a:rPr sz="2400" spc="-130" dirty="0">
                <a:latin typeface="Arial"/>
                <a:cs typeface="Arial"/>
              </a:rPr>
              <a:t>1945 </a:t>
            </a:r>
            <a:r>
              <a:rPr sz="2400" spc="-114" dirty="0">
                <a:latin typeface="Arial"/>
                <a:cs typeface="Arial"/>
              </a:rPr>
              <a:t>and </a:t>
            </a:r>
            <a:r>
              <a:rPr sz="2400" spc="-120" dirty="0">
                <a:latin typeface="Arial"/>
                <a:cs typeface="Arial"/>
              </a:rPr>
              <a:t>is  </a:t>
            </a:r>
            <a:r>
              <a:rPr sz="2400" spc="-145" dirty="0">
                <a:latin typeface="Arial"/>
                <a:cs typeface="Arial"/>
              </a:rPr>
              <a:t>succeeded</a:t>
            </a:r>
            <a:r>
              <a:rPr sz="2400" spc="-130" dirty="0">
                <a:latin typeface="Arial"/>
                <a:cs typeface="Arial"/>
              </a:rPr>
              <a:t> </a:t>
            </a:r>
            <a:r>
              <a:rPr sz="2400" spc="-30" dirty="0">
                <a:latin typeface="Arial"/>
                <a:cs typeface="Arial"/>
              </a:rPr>
              <a:t>in</a:t>
            </a:r>
            <a:r>
              <a:rPr sz="2400" spc="-135" dirty="0">
                <a:latin typeface="Arial"/>
                <a:cs typeface="Arial"/>
              </a:rPr>
              <a:t> </a:t>
            </a:r>
            <a:r>
              <a:rPr sz="2400" spc="-40" dirty="0">
                <a:latin typeface="Arial"/>
                <a:cs typeface="Arial"/>
              </a:rPr>
              <a:t>treating</a:t>
            </a:r>
            <a:r>
              <a:rPr sz="2400" spc="-125" dirty="0">
                <a:latin typeface="Arial"/>
                <a:cs typeface="Arial"/>
              </a:rPr>
              <a:t> </a:t>
            </a:r>
            <a:r>
              <a:rPr sz="2400" spc="-340" dirty="0">
                <a:latin typeface="Arial"/>
                <a:cs typeface="Arial"/>
              </a:rPr>
              <a:t>ARF</a:t>
            </a:r>
            <a:r>
              <a:rPr sz="2400" spc="-125" dirty="0">
                <a:latin typeface="Arial"/>
                <a:cs typeface="Arial"/>
              </a:rPr>
              <a:t> </a:t>
            </a:r>
            <a:r>
              <a:rPr sz="2400" spc="5" dirty="0">
                <a:latin typeface="Arial"/>
                <a:cs typeface="Arial"/>
              </a:rPr>
              <a:t>for</a:t>
            </a:r>
            <a:r>
              <a:rPr sz="2400" spc="-125" dirty="0">
                <a:latin typeface="Arial"/>
                <a:cs typeface="Arial"/>
              </a:rPr>
              <a:t> </a:t>
            </a:r>
            <a:r>
              <a:rPr sz="2400" spc="-30" dirty="0">
                <a:latin typeface="Arial"/>
                <a:cs typeface="Arial"/>
              </a:rPr>
              <a:t>the</a:t>
            </a:r>
            <a:r>
              <a:rPr sz="2400" spc="-125" dirty="0">
                <a:latin typeface="Arial"/>
                <a:cs typeface="Arial"/>
              </a:rPr>
              <a:t> </a:t>
            </a:r>
            <a:r>
              <a:rPr sz="2400" spc="-5" dirty="0">
                <a:latin typeface="Arial"/>
                <a:cs typeface="Arial"/>
              </a:rPr>
              <a:t>first</a:t>
            </a:r>
            <a:r>
              <a:rPr sz="2400" spc="-125" dirty="0">
                <a:latin typeface="Arial"/>
                <a:cs typeface="Arial"/>
              </a:rPr>
              <a:t> </a:t>
            </a:r>
            <a:r>
              <a:rPr sz="2400" spc="-20" dirty="0">
                <a:latin typeface="Arial"/>
                <a:cs typeface="Arial"/>
              </a:rPr>
              <a:t>time</a:t>
            </a:r>
            <a:r>
              <a:rPr sz="2400" spc="-120" dirty="0">
                <a:latin typeface="Arial"/>
                <a:cs typeface="Arial"/>
              </a:rPr>
              <a:t> </a:t>
            </a:r>
            <a:r>
              <a:rPr sz="2400" spc="-114" dirty="0">
                <a:latin typeface="Arial"/>
                <a:cs typeface="Arial"/>
              </a:rPr>
              <a:t>and</a:t>
            </a:r>
            <a:r>
              <a:rPr sz="2400" spc="-130" dirty="0">
                <a:latin typeface="Arial"/>
                <a:cs typeface="Arial"/>
              </a:rPr>
              <a:t> </a:t>
            </a:r>
            <a:r>
              <a:rPr sz="2400" spc="70" dirty="0">
                <a:latin typeface="Arial"/>
                <a:cs typeface="Arial"/>
              </a:rPr>
              <a:t>it</a:t>
            </a:r>
            <a:r>
              <a:rPr sz="2400" spc="-130" dirty="0">
                <a:latin typeface="Arial"/>
                <a:cs typeface="Arial"/>
              </a:rPr>
              <a:t> </a:t>
            </a:r>
            <a:r>
              <a:rPr sz="2400" spc="-125" dirty="0">
                <a:latin typeface="Arial"/>
                <a:cs typeface="Arial"/>
              </a:rPr>
              <a:t>is</a:t>
            </a:r>
            <a:r>
              <a:rPr sz="2400" spc="-130" dirty="0">
                <a:latin typeface="Arial"/>
                <a:cs typeface="Arial"/>
              </a:rPr>
              <a:t> </a:t>
            </a:r>
            <a:r>
              <a:rPr sz="2400" spc="-45" dirty="0">
                <a:latin typeface="Arial"/>
                <a:cs typeface="Arial"/>
              </a:rPr>
              <a:t>modified</a:t>
            </a:r>
            <a:r>
              <a:rPr sz="2400" spc="-125" dirty="0">
                <a:latin typeface="Arial"/>
                <a:cs typeface="Arial"/>
              </a:rPr>
              <a:t> </a:t>
            </a:r>
            <a:r>
              <a:rPr sz="2400" spc="-35" dirty="0">
                <a:latin typeface="Arial"/>
                <a:cs typeface="Arial"/>
              </a:rPr>
              <a:t>in</a:t>
            </a:r>
            <a:r>
              <a:rPr sz="2400" spc="-130" dirty="0">
                <a:latin typeface="Arial"/>
                <a:cs typeface="Arial"/>
              </a:rPr>
              <a:t> </a:t>
            </a:r>
            <a:r>
              <a:rPr sz="2400" spc="-125" dirty="0">
                <a:latin typeface="Arial"/>
                <a:cs typeface="Arial"/>
              </a:rPr>
              <a:t>1956</a:t>
            </a:r>
            <a:endParaRPr sz="2400">
              <a:latin typeface="Arial"/>
              <a:cs typeface="Arial"/>
            </a:endParaRPr>
          </a:p>
          <a:p>
            <a:pPr marL="120650" marR="1164590" indent="-120650">
              <a:lnSpc>
                <a:spcPct val="100000"/>
              </a:lnSpc>
              <a:buSzPct val="95833"/>
              <a:buChar char="•"/>
              <a:tabLst>
                <a:tab pos="120650" algn="l"/>
              </a:tabLst>
            </a:pPr>
            <a:r>
              <a:rPr sz="2400" spc="-75" dirty="0">
                <a:latin typeface="Arial"/>
                <a:cs typeface="Arial"/>
              </a:rPr>
              <a:t>In </a:t>
            </a:r>
            <a:r>
              <a:rPr sz="2400" spc="-130" dirty="0">
                <a:latin typeface="Arial"/>
                <a:cs typeface="Arial"/>
              </a:rPr>
              <a:t>1960,a </a:t>
            </a:r>
            <a:r>
              <a:rPr sz="2400" spc="-55" dirty="0">
                <a:latin typeface="Arial"/>
                <a:cs typeface="Arial"/>
              </a:rPr>
              <a:t>plate </a:t>
            </a:r>
            <a:r>
              <a:rPr sz="2400" spc="-114" dirty="0">
                <a:latin typeface="Arial"/>
                <a:cs typeface="Arial"/>
              </a:rPr>
              <a:t>and </a:t>
            </a:r>
            <a:r>
              <a:rPr sz="2400" spc="-60" dirty="0">
                <a:latin typeface="Arial"/>
                <a:cs typeface="Arial"/>
              </a:rPr>
              <a:t>frame </a:t>
            </a:r>
            <a:r>
              <a:rPr sz="2400" spc="-95" dirty="0">
                <a:latin typeface="Arial"/>
                <a:cs typeface="Arial"/>
              </a:rPr>
              <a:t>hemodialyzer called </a:t>
            </a:r>
            <a:r>
              <a:rPr sz="2400" spc="-60" dirty="0">
                <a:latin typeface="Arial"/>
                <a:cs typeface="Arial"/>
              </a:rPr>
              <a:t>Killi </a:t>
            </a:r>
            <a:r>
              <a:rPr sz="2400" spc="-90" dirty="0">
                <a:latin typeface="Arial"/>
                <a:cs typeface="Arial"/>
              </a:rPr>
              <a:t>dialyzer</a:t>
            </a:r>
            <a:r>
              <a:rPr sz="2400" spc="-420" dirty="0">
                <a:latin typeface="Arial"/>
                <a:cs typeface="Arial"/>
              </a:rPr>
              <a:t> </a:t>
            </a:r>
            <a:r>
              <a:rPr sz="2400" spc="-155" dirty="0">
                <a:latin typeface="Arial"/>
                <a:cs typeface="Arial"/>
              </a:rPr>
              <a:t>was  </a:t>
            </a:r>
            <a:r>
              <a:rPr sz="2400" spc="-95" dirty="0">
                <a:latin typeface="Arial"/>
                <a:cs typeface="Arial"/>
              </a:rPr>
              <a:t>developed </a:t>
            </a:r>
            <a:r>
              <a:rPr sz="2400" spc="-100" dirty="0">
                <a:latin typeface="Arial"/>
                <a:cs typeface="Arial"/>
              </a:rPr>
              <a:t>by</a:t>
            </a:r>
            <a:r>
              <a:rPr sz="2400" spc="-170" dirty="0">
                <a:latin typeface="Arial"/>
                <a:cs typeface="Arial"/>
              </a:rPr>
              <a:t> </a:t>
            </a:r>
            <a:r>
              <a:rPr sz="2400" spc="-60" dirty="0">
                <a:latin typeface="Arial"/>
                <a:cs typeface="Arial"/>
              </a:rPr>
              <a:t>Killi.</a:t>
            </a:r>
            <a:endParaRPr sz="2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5939" y="152400"/>
            <a:ext cx="4791551" cy="517449"/>
          </a:xfrm>
          <a:prstGeom prst="rect">
            <a:avLst/>
          </a:prstGeom>
        </p:spPr>
        <p:txBody>
          <a:bodyPr vert="horz" wrap="square" lIns="0" tIns="9525" rIns="0" bIns="0" rtlCol="0" anchor="ctr">
            <a:spAutoFit/>
          </a:bodyPr>
          <a:lstStyle/>
          <a:p>
            <a:pPr marL="9525">
              <a:lnSpc>
                <a:spcPct val="100000"/>
              </a:lnSpc>
              <a:spcBef>
                <a:spcPts val="75"/>
              </a:spcBef>
            </a:pPr>
            <a:r>
              <a:rPr b="1" spc="-4" dirty="0">
                <a:solidFill>
                  <a:srgbClr val="4E6127"/>
                </a:solidFill>
                <a:latin typeface="Calibri"/>
                <a:cs typeface="Calibri"/>
              </a:rPr>
              <a:t>Hollow</a:t>
            </a:r>
            <a:r>
              <a:rPr b="1" spc="-26" dirty="0">
                <a:solidFill>
                  <a:srgbClr val="4E6127"/>
                </a:solidFill>
                <a:latin typeface="Calibri"/>
                <a:cs typeface="Calibri"/>
              </a:rPr>
              <a:t> </a:t>
            </a:r>
            <a:r>
              <a:rPr b="1" spc="-4" dirty="0">
                <a:solidFill>
                  <a:srgbClr val="4E6127"/>
                </a:solidFill>
                <a:latin typeface="Calibri"/>
                <a:cs typeface="Calibri"/>
              </a:rPr>
              <a:t>fiber</a:t>
            </a:r>
            <a:r>
              <a:rPr b="1" spc="-23" dirty="0">
                <a:solidFill>
                  <a:srgbClr val="4E6127"/>
                </a:solidFill>
                <a:latin typeface="Calibri"/>
                <a:cs typeface="Calibri"/>
              </a:rPr>
              <a:t> </a:t>
            </a:r>
            <a:r>
              <a:rPr b="1" spc="-4" dirty="0">
                <a:solidFill>
                  <a:srgbClr val="4E6127"/>
                </a:solidFill>
                <a:latin typeface="Calibri"/>
                <a:cs typeface="Calibri"/>
              </a:rPr>
              <a:t>hemodialyzers</a:t>
            </a:r>
            <a:endParaRPr dirty="0">
              <a:latin typeface="Calibri"/>
              <a:cs typeface="Calibri"/>
            </a:endParaRPr>
          </a:p>
        </p:txBody>
      </p:sp>
      <p:sp>
        <p:nvSpPr>
          <p:cNvPr id="3" name="object 3"/>
          <p:cNvSpPr txBox="1"/>
          <p:nvPr/>
        </p:nvSpPr>
        <p:spPr>
          <a:xfrm>
            <a:off x="87024" y="838200"/>
            <a:ext cx="8969952" cy="4810932"/>
          </a:xfrm>
          <a:prstGeom prst="rect">
            <a:avLst/>
          </a:prstGeom>
        </p:spPr>
        <p:txBody>
          <a:bodyPr vert="horz" wrap="square" lIns="0" tIns="9525" rIns="0" bIns="0" rtlCol="0">
            <a:spAutoFit/>
          </a:bodyPr>
          <a:lstStyle/>
          <a:p>
            <a:pPr marL="9525" marR="20955" algn="just" defTabSz="685800">
              <a:spcBef>
                <a:spcPts val="75"/>
              </a:spcBef>
              <a:buSzPct val="95833"/>
              <a:buFont typeface="Arial MT"/>
              <a:buChar char="•"/>
              <a:tabLst>
                <a:tab pos="90488" algn="l"/>
              </a:tabLst>
            </a:pPr>
            <a:r>
              <a:rPr sz="2400" dirty="0">
                <a:solidFill>
                  <a:prstClr val="black"/>
                </a:solidFill>
                <a:latin typeface="Calibri"/>
                <a:cs typeface="Calibri"/>
              </a:rPr>
              <a:t>A</a:t>
            </a:r>
            <a:r>
              <a:rPr sz="2400" spc="8" dirty="0">
                <a:solidFill>
                  <a:prstClr val="black"/>
                </a:solidFill>
                <a:latin typeface="Calibri"/>
                <a:cs typeface="Calibri"/>
              </a:rPr>
              <a:t> </a:t>
            </a:r>
            <a:r>
              <a:rPr sz="2400" spc="-4" dirty="0">
                <a:solidFill>
                  <a:prstClr val="black"/>
                </a:solidFill>
                <a:latin typeface="Calibri"/>
                <a:cs typeface="Calibri"/>
              </a:rPr>
              <a:t>typical</a:t>
            </a:r>
            <a:r>
              <a:rPr sz="2400" spc="4" dirty="0">
                <a:solidFill>
                  <a:prstClr val="black"/>
                </a:solidFill>
                <a:latin typeface="Calibri"/>
                <a:cs typeface="Calibri"/>
              </a:rPr>
              <a:t> </a:t>
            </a:r>
            <a:r>
              <a:rPr sz="2400" spc="-8" dirty="0">
                <a:solidFill>
                  <a:prstClr val="black"/>
                </a:solidFill>
                <a:latin typeface="Calibri"/>
                <a:cs typeface="Calibri"/>
              </a:rPr>
              <a:t>hollow</a:t>
            </a:r>
            <a:r>
              <a:rPr sz="2400" spc="4" dirty="0">
                <a:solidFill>
                  <a:prstClr val="black"/>
                </a:solidFill>
                <a:latin typeface="Calibri"/>
                <a:cs typeface="Calibri"/>
              </a:rPr>
              <a:t> </a:t>
            </a:r>
            <a:r>
              <a:rPr sz="2400" spc="-4" dirty="0">
                <a:solidFill>
                  <a:prstClr val="black"/>
                </a:solidFill>
                <a:latin typeface="Calibri"/>
                <a:cs typeface="Calibri"/>
              </a:rPr>
              <a:t>fiber</a:t>
            </a:r>
            <a:r>
              <a:rPr sz="2400" spc="4" dirty="0">
                <a:solidFill>
                  <a:prstClr val="black"/>
                </a:solidFill>
                <a:latin typeface="Calibri"/>
                <a:cs typeface="Calibri"/>
              </a:rPr>
              <a:t> </a:t>
            </a:r>
            <a:r>
              <a:rPr sz="2400" spc="-4" dirty="0">
                <a:solidFill>
                  <a:prstClr val="black"/>
                </a:solidFill>
                <a:latin typeface="Calibri"/>
                <a:cs typeface="Calibri"/>
              </a:rPr>
              <a:t>hemodialyzer</a:t>
            </a:r>
            <a:r>
              <a:rPr sz="2400" spc="4" dirty="0">
                <a:solidFill>
                  <a:prstClr val="black"/>
                </a:solidFill>
                <a:latin typeface="Calibri"/>
                <a:cs typeface="Calibri"/>
              </a:rPr>
              <a:t> </a:t>
            </a:r>
            <a:r>
              <a:rPr sz="2400" spc="-4" dirty="0">
                <a:solidFill>
                  <a:prstClr val="black"/>
                </a:solidFill>
                <a:latin typeface="Calibri"/>
                <a:cs typeface="Calibri"/>
              </a:rPr>
              <a:t>contains</a:t>
            </a:r>
            <a:r>
              <a:rPr sz="2400" spc="-8" dirty="0">
                <a:solidFill>
                  <a:prstClr val="black"/>
                </a:solidFill>
                <a:latin typeface="Calibri"/>
                <a:cs typeface="Calibri"/>
              </a:rPr>
              <a:t> </a:t>
            </a:r>
            <a:r>
              <a:rPr sz="2400" spc="-4" dirty="0">
                <a:solidFill>
                  <a:prstClr val="black"/>
                </a:solidFill>
                <a:latin typeface="Calibri"/>
                <a:cs typeface="Calibri"/>
              </a:rPr>
              <a:t>between</a:t>
            </a:r>
            <a:r>
              <a:rPr sz="2400" spc="4" dirty="0">
                <a:solidFill>
                  <a:prstClr val="black"/>
                </a:solidFill>
                <a:latin typeface="Calibri"/>
                <a:cs typeface="Calibri"/>
              </a:rPr>
              <a:t> </a:t>
            </a:r>
            <a:r>
              <a:rPr sz="2400" spc="-4" dirty="0">
                <a:solidFill>
                  <a:prstClr val="black"/>
                </a:solidFill>
                <a:latin typeface="Calibri"/>
                <a:cs typeface="Calibri"/>
              </a:rPr>
              <a:t>6000 </a:t>
            </a:r>
            <a:r>
              <a:rPr sz="2400" dirty="0">
                <a:solidFill>
                  <a:prstClr val="black"/>
                </a:solidFill>
                <a:latin typeface="Calibri"/>
                <a:cs typeface="Calibri"/>
              </a:rPr>
              <a:t>and</a:t>
            </a:r>
            <a:r>
              <a:rPr sz="2400" spc="4" dirty="0">
                <a:solidFill>
                  <a:prstClr val="black"/>
                </a:solidFill>
                <a:latin typeface="Calibri"/>
                <a:cs typeface="Calibri"/>
              </a:rPr>
              <a:t> </a:t>
            </a:r>
            <a:r>
              <a:rPr sz="2400" spc="-8" dirty="0">
                <a:solidFill>
                  <a:prstClr val="black"/>
                </a:solidFill>
                <a:latin typeface="Calibri"/>
                <a:cs typeface="Calibri"/>
              </a:rPr>
              <a:t>12,000 </a:t>
            </a:r>
            <a:r>
              <a:rPr sz="2400" spc="-394" dirty="0">
                <a:solidFill>
                  <a:prstClr val="black"/>
                </a:solidFill>
                <a:latin typeface="Calibri"/>
                <a:cs typeface="Calibri"/>
              </a:rPr>
              <a:t> </a:t>
            </a:r>
            <a:r>
              <a:rPr sz="2400" spc="-8" dirty="0">
                <a:solidFill>
                  <a:prstClr val="black"/>
                </a:solidFill>
                <a:latin typeface="Calibri"/>
                <a:cs typeface="Calibri"/>
              </a:rPr>
              <a:t>hollow</a:t>
            </a:r>
            <a:r>
              <a:rPr sz="2400" dirty="0">
                <a:solidFill>
                  <a:prstClr val="black"/>
                </a:solidFill>
                <a:latin typeface="Calibri"/>
                <a:cs typeface="Calibri"/>
              </a:rPr>
              <a:t> </a:t>
            </a:r>
            <a:r>
              <a:rPr sz="2400" spc="-4" dirty="0">
                <a:solidFill>
                  <a:prstClr val="black"/>
                </a:solidFill>
                <a:latin typeface="Calibri"/>
                <a:cs typeface="Calibri"/>
              </a:rPr>
              <a:t>fibers depending up on the</a:t>
            </a:r>
            <a:r>
              <a:rPr sz="2400" dirty="0">
                <a:solidFill>
                  <a:prstClr val="black"/>
                </a:solidFill>
                <a:latin typeface="Calibri"/>
                <a:cs typeface="Calibri"/>
              </a:rPr>
              <a:t> </a:t>
            </a:r>
            <a:r>
              <a:rPr sz="2400" spc="-4" dirty="0">
                <a:solidFill>
                  <a:prstClr val="black"/>
                </a:solidFill>
                <a:latin typeface="Calibri"/>
                <a:cs typeface="Calibri"/>
              </a:rPr>
              <a:t>size</a:t>
            </a:r>
            <a:r>
              <a:rPr sz="2400" dirty="0">
                <a:solidFill>
                  <a:prstClr val="black"/>
                </a:solidFill>
                <a:latin typeface="Calibri"/>
                <a:cs typeface="Calibri"/>
              </a:rPr>
              <a:t> </a:t>
            </a:r>
            <a:r>
              <a:rPr sz="2400" spc="-4" dirty="0">
                <a:solidFill>
                  <a:prstClr val="black"/>
                </a:solidFill>
                <a:latin typeface="Calibri"/>
                <a:cs typeface="Calibri"/>
              </a:rPr>
              <a:t>of</a:t>
            </a:r>
            <a:r>
              <a:rPr sz="2400" spc="-8" dirty="0">
                <a:solidFill>
                  <a:prstClr val="black"/>
                </a:solidFill>
                <a:latin typeface="Calibri"/>
                <a:cs typeface="Calibri"/>
              </a:rPr>
              <a:t> </a:t>
            </a:r>
            <a:r>
              <a:rPr sz="2400" dirty="0">
                <a:solidFill>
                  <a:prstClr val="black"/>
                </a:solidFill>
                <a:latin typeface="Calibri"/>
                <a:cs typeface="Calibri"/>
              </a:rPr>
              <a:t>the</a:t>
            </a:r>
            <a:r>
              <a:rPr sz="2400" spc="-8" dirty="0">
                <a:solidFill>
                  <a:prstClr val="black"/>
                </a:solidFill>
                <a:latin typeface="Calibri"/>
                <a:cs typeface="Calibri"/>
              </a:rPr>
              <a:t> </a:t>
            </a:r>
            <a:r>
              <a:rPr sz="2400" spc="-4" dirty="0">
                <a:solidFill>
                  <a:prstClr val="black"/>
                </a:solidFill>
                <a:latin typeface="Calibri"/>
                <a:cs typeface="Calibri"/>
              </a:rPr>
              <a:t>hemodialyzer.</a:t>
            </a:r>
            <a:endParaRPr sz="2400" dirty="0">
              <a:solidFill>
                <a:prstClr val="black"/>
              </a:solidFill>
              <a:latin typeface="Calibri"/>
              <a:cs typeface="Calibri"/>
            </a:endParaRPr>
          </a:p>
          <a:p>
            <a:pPr marL="9525" marR="207645" algn="just" defTabSz="685800">
              <a:buSzPct val="95833"/>
              <a:buFont typeface="Arial MT"/>
              <a:buChar char="•"/>
              <a:tabLst>
                <a:tab pos="90488" algn="l"/>
              </a:tabLst>
            </a:pPr>
            <a:r>
              <a:rPr sz="2400" spc="-4" dirty="0">
                <a:solidFill>
                  <a:prstClr val="black"/>
                </a:solidFill>
                <a:latin typeface="Calibri"/>
                <a:cs typeface="Calibri"/>
              </a:rPr>
              <a:t>These</a:t>
            </a:r>
            <a:r>
              <a:rPr sz="2400" dirty="0">
                <a:solidFill>
                  <a:prstClr val="black"/>
                </a:solidFill>
                <a:latin typeface="Calibri"/>
                <a:cs typeface="Calibri"/>
              </a:rPr>
              <a:t> </a:t>
            </a:r>
            <a:r>
              <a:rPr sz="2400" spc="-8" dirty="0">
                <a:solidFill>
                  <a:prstClr val="black"/>
                </a:solidFill>
                <a:latin typeface="Calibri"/>
                <a:cs typeface="Calibri"/>
              </a:rPr>
              <a:t>hollow</a:t>
            </a:r>
            <a:r>
              <a:rPr sz="2400" spc="-4" dirty="0">
                <a:solidFill>
                  <a:prstClr val="black"/>
                </a:solidFill>
                <a:latin typeface="Calibri"/>
                <a:cs typeface="Calibri"/>
              </a:rPr>
              <a:t> fibers</a:t>
            </a:r>
            <a:r>
              <a:rPr sz="2400" spc="-8" dirty="0">
                <a:solidFill>
                  <a:prstClr val="black"/>
                </a:solidFill>
                <a:latin typeface="Calibri"/>
                <a:cs typeface="Calibri"/>
              </a:rPr>
              <a:t> </a:t>
            </a:r>
            <a:r>
              <a:rPr sz="2400" dirty="0">
                <a:solidFill>
                  <a:prstClr val="black"/>
                </a:solidFill>
                <a:latin typeface="Calibri"/>
                <a:cs typeface="Calibri"/>
              </a:rPr>
              <a:t>have an </a:t>
            </a:r>
            <a:r>
              <a:rPr sz="2400" spc="-4" dirty="0">
                <a:solidFill>
                  <a:prstClr val="black"/>
                </a:solidFill>
                <a:latin typeface="Calibri"/>
                <a:cs typeface="Calibri"/>
              </a:rPr>
              <a:t>inner</a:t>
            </a:r>
            <a:r>
              <a:rPr sz="2400" dirty="0">
                <a:solidFill>
                  <a:prstClr val="black"/>
                </a:solidFill>
                <a:latin typeface="Calibri"/>
                <a:cs typeface="Calibri"/>
              </a:rPr>
              <a:t> </a:t>
            </a:r>
            <a:r>
              <a:rPr sz="2400" spc="-4" dirty="0">
                <a:solidFill>
                  <a:prstClr val="black"/>
                </a:solidFill>
                <a:latin typeface="Calibri"/>
                <a:cs typeface="Calibri"/>
              </a:rPr>
              <a:t>diameter of about</a:t>
            </a:r>
            <a:r>
              <a:rPr sz="2400" spc="4" dirty="0">
                <a:solidFill>
                  <a:prstClr val="black"/>
                </a:solidFill>
                <a:latin typeface="Calibri"/>
                <a:cs typeface="Calibri"/>
              </a:rPr>
              <a:t> </a:t>
            </a:r>
            <a:r>
              <a:rPr sz="2400" spc="-8" dirty="0">
                <a:solidFill>
                  <a:prstClr val="black"/>
                </a:solidFill>
                <a:latin typeface="Calibri"/>
                <a:cs typeface="Calibri"/>
              </a:rPr>
              <a:t>200µm</a:t>
            </a:r>
            <a:r>
              <a:rPr sz="2400" dirty="0">
                <a:solidFill>
                  <a:prstClr val="black"/>
                </a:solidFill>
                <a:latin typeface="Calibri"/>
                <a:cs typeface="Calibri"/>
              </a:rPr>
              <a:t> and</a:t>
            </a:r>
            <a:r>
              <a:rPr sz="2400" spc="-8" dirty="0">
                <a:solidFill>
                  <a:prstClr val="black"/>
                </a:solidFill>
                <a:latin typeface="Calibri"/>
                <a:cs typeface="Calibri"/>
              </a:rPr>
              <a:t> </a:t>
            </a:r>
            <a:r>
              <a:rPr sz="2400" spc="-4" dirty="0">
                <a:solidFill>
                  <a:prstClr val="black"/>
                </a:solidFill>
                <a:latin typeface="Calibri"/>
                <a:cs typeface="Calibri"/>
              </a:rPr>
              <a:t>wall </a:t>
            </a:r>
            <a:r>
              <a:rPr sz="2400" spc="-394" dirty="0">
                <a:solidFill>
                  <a:prstClr val="black"/>
                </a:solidFill>
                <a:latin typeface="Calibri"/>
                <a:cs typeface="Calibri"/>
              </a:rPr>
              <a:t> </a:t>
            </a:r>
            <a:r>
              <a:rPr sz="2400" spc="-4" dirty="0">
                <a:solidFill>
                  <a:prstClr val="black"/>
                </a:solidFill>
                <a:latin typeface="Calibri"/>
                <a:cs typeface="Calibri"/>
              </a:rPr>
              <a:t>thickness</a:t>
            </a:r>
            <a:r>
              <a:rPr sz="2400" spc="-8" dirty="0">
                <a:solidFill>
                  <a:prstClr val="black"/>
                </a:solidFill>
                <a:latin typeface="Calibri"/>
                <a:cs typeface="Calibri"/>
              </a:rPr>
              <a:t> </a:t>
            </a:r>
            <a:r>
              <a:rPr sz="2400" spc="-4" dirty="0">
                <a:solidFill>
                  <a:prstClr val="black"/>
                </a:solidFill>
                <a:latin typeface="Calibri"/>
                <a:cs typeface="Calibri"/>
              </a:rPr>
              <a:t>between 15</a:t>
            </a:r>
            <a:r>
              <a:rPr sz="2400" spc="-8" dirty="0">
                <a:solidFill>
                  <a:prstClr val="black"/>
                </a:solidFill>
                <a:latin typeface="Calibri"/>
                <a:cs typeface="Calibri"/>
              </a:rPr>
              <a:t> </a:t>
            </a:r>
            <a:r>
              <a:rPr sz="2400" dirty="0">
                <a:solidFill>
                  <a:prstClr val="black"/>
                </a:solidFill>
                <a:latin typeface="Calibri"/>
                <a:cs typeface="Calibri"/>
              </a:rPr>
              <a:t>and</a:t>
            </a:r>
            <a:r>
              <a:rPr sz="2400" spc="-8" dirty="0">
                <a:solidFill>
                  <a:prstClr val="black"/>
                </a:solidFill>
                <a:latin typeface="Calibri"/>
                <a:cs typeface="Calibri"/>
              </a:rPr>
              <a:t> </a:t>
            </a:r>
            <a:r>
              <a:rPr sz="2400" spc="-4" dirty="0">
                <a:solidFill>
                  <a:prstClr val="black"/>
                </a:solidFill>
                <a:latin typeface="Calibri"/>
                <a:cs typeface="Calibri"/>
              </a:rPr>
              <a:t>50µm.</a:t>
            </a:r>
            <a:endParaRPr sz="2400" dirty="0">
              <a:solidFill>
                <a:prstClr val="black"/>
              </a:solidFill>
              <a:latin typeface="Calibri"/>
              <a:cs typeface="Calibri"/>
            </a:endParaRPr>
          </a:p>
          <a:p>
            <a:pPr marL="9525" marR="461963" algn="just" defTabSz="685800">
              <a:buSzPct val="95833"/>
              <a:buFont typeface="Arial MT"/>
              <a:buChar char="•"/>
              <a:tabLst>
                <a:tab pos="90488" algn="l"/>
              </a:tabLst>
            </a:pPr>
            <a:r>
              <a:rPr sz="2400" spc="-4" dirty="0">
                <a:solidFill>
                  <a:prstClr val="black"/>
                </a:solidFill>
                <a:latin typeface="Calibri"/>
                <a:cs typeface="Calibri"/>
              </a:rPr>
              <a:t>They </a:t>
            </a:r>
            <a:r>
              <a:rPr sz="2400" dirty="0">
                <a:solidFill>
                  <a:prstClr val="black"/>
                </a:solidFill>
                <a:latin typeface="Calibri"/>
                <a:cs typeface="Calibri"/>
              </a:rPr>
              <a:t>act</a:t>
            </a:r>
            <a:r>
              <a:rPr sz="2400" spc="4" dirty="0">
                <a:solidFill>
                  <a:prstClr val="black"/>
                </a:solidFill>
                <a:latin typeface="Calibri"/>
                <a:cs typeface="Calibri"/>
              </a:rPr>
              <a:t> </a:t>
            </a:r>
            <a:r>
              <a:rPr sz="2400" dirty="0">
                <a:solidFill>
                  <a:prstClr val="black"/>
                </a:solidFill>
                <a:latin typeface="Calibri"/>
                <a:cs typeface="Calibri"/>
              </a:rPr>
              <a:t>as</a:t>
            </a:r>
            <a:r>
              <a:rPr sz="2400" spc="-4" dirty="0">
                <a:solidFill>
                  <a:prstClr val="black"/>
                </a:solidFill>
                <a:latin typeface="Calibri"/>
                <a:cs typeface="Calibri"/>
              </a:rPr>
              <a:t> </a:t>
            </a:r>
            <a:r>
              <a:rPr sz="2400" dirty="0">
                <a:solidFill>
                  <a:prstClr val="black"/>
                </a:solidFill>
                <a:latin typeface="Calibri"/>
                <a:cs typeface="Calibri"/>
              </a:rPr>
              <a:t>a </a:t>
            </a:r>
            <a:r>
              <a:rPr sz="2400" spc="-4" dirty="0">
                <a:solidFill>
                  <a:prstClr val="black"/>
                </a:solidFill>
                <a:latin typeface="Calibri"/>
                <a:cs typeface="Calibri"/>
              </a:rPr>
              <a:t>semi</a:t>
            </a:r>
            <a:r>
              <a:rPr sz="2400" spc="4" dirty="0">
                <a:solidFill>
                  <a:prstClr val="black"/>
                </a:solidFill>
                <a:latin typeface="Calibri"/>
                <a:cs typeface="Calibri"/>
              </a:rPr>
              <a:t> </a:t>
            </a:r>
            <a:r>
              <a:rPr sz="2400" spc="-4" dirty="0">
                <a:solidFill>
                  <a:prstClr val="black"/>
                </a:solidFill>
                <a:latin typeface="Calibri"/>
                <a:cs typeface="Calibri"/>
              </a:rPr>
              <a:t>permeable</a:t>
            </a:r>
            <a:r>
              <a:rPr sz="2400" dirty="0">
                <a:solidFill>
                  <a:prstClr val="black"/>
                </a:solidFill>
                <a:latin typeface="Calibri"/>
                <a:cs typeface="Calibri"/>
              </a:rPr>
              <a:t> </a:t>
            </a:r>
            <a:r>
              <a:rPr sz="2400" spc="-4" dirty="0">
                <a:solidFill>
                  <a:prstClr val="black"/>
                </a:solidFill>
                <a:latin typeface="Calibri"/>
                <a:cs typeface="Calibri"/>
              </a:rPr>
              <a:t>membranes</a:t>
            </a:r>
            <a:r>
              <a:rPr sz="2400" dirty="0">
                <a:solidFill>
                  <a:prstClr val="black"/>
                </a:solidFill>
                <a:latin typeface="Calibri"/>
                <a:cs typeface="Calibri"/>
              </a:rPr>
              <a:t> </a:t>
            </a:r>
            <a:r>
              <a:rPr sz="2400" spc="-4" dirty="0">
                <a:solidFill>
                  <a:prstClr val="black"/>
                </a:solidFill>
                <a:latin typeface="Calibri"/>
                <a:cs typeface="Calibri"/>
              </a:rPr>
              <a:t>for</a:t>
            </a:r>
            <a:r>
              <a:rPr sz="2400" dirty="0">
                <a:solidFill>
                  <a:prstClr val="black"/>
                </a:solidFill>
                <a:latin typeface="Calibri"/>
                <a:cs typeface="Calibri"/>
              </a:rPr>
              <a:t> </a:t>
            </a:r>
            <a:r>
              <a:rPr sz="2400" spc="-4" dirty="0">
                <a:solidFill>
                  <a:prstClr val="black"/>
                </a:solidFill>
                <a:latin typeface="Calibri"/>
                <a:cs typeface="Calibri"/>
              </a:rPr>
              <a:t>the</a:t>
            </a:r>
            <a:r>
              <a:rPr sz="2400" dirty="0">
                <a:solidFill>
                  <a:prstClr val="black"/>
                </a:solidFill>
                <a:latin typeface="Calibri"/>
                <a:cs typeface="Calibri"/>
              </a:rPr>
              <a:t> mass </a:t>
            </a:r>
            <a:r>
              <a:rPr sz="2400" spc="-4" dirty="0">
                <a:solidFill>
                  <a:prstClr val="black"/>
                </a:solidFill>
                <a:latin typeface="Calibri"/>
                <a:cs typeface="Calibri"/>
              </a:rPr>
              <a:t>transfer of </a:t>
            </a:r>
            <a:r>
              <a:rPr sz="2400" spc="-394" dirty="0">
                <a:solidFill>
                  <a:prstClr val="black"/>
                </a:solidFill>
                <a:latin typeface="Calibri"/>
                <a:cs typeface="Calibri"/>
              </a:rPr>
              <a:t> </a:t>
            </a:r>
            <a:r>
              <a:rPr sz="2400" spc="-4" dirty="0">
                <a:solidFill>
                  <a:prstClr val="black"/>
                </a:solidFill>
                <a:latin typeface="Calibri"/>
                <a:cs typeface="Calibri"/>
              </a:rPr>
              <a:t>uremic</a:t>
            </a:r>
            <a:r>
              <a:rPr sz="2400" dirty="0">
                <a:solidFill>
                  <a:prstClr val="black"/>
                </a:solidFill>
                <a:latin typeface="Calibri"/>
                <a:cs typeface="Calibri"/>
              </a:rPr>
              <a:t> </a:t>
            </a:r>
            <a:r>
              <a:rPr sz="2400" spc="-4" dirty="0">
                <a:solidFill>
                  <a:prstClr val="black"/>
                </a:solidFill>
                <a:latin typeface="Calibri"/>
                <a:cs typeface="Calibri"/>
              </a:rPr>
              <a:t>solutes </a:t>
            </a:r>
            <a:r>
              <a:rPr sz="2400" dirty="0">
                <a:solidFill>
                  <a:prstClr val="black"/>
                </a:solidFill>
                <a:latin typeface="Calibri"/>
                <a:cs typeface="Calibri"/>
              </a:rPr>
              <a:t>and</a:t>
            </a:r>
            <a:r>
              <a:rPr sz="2400" spc="-4" dirty="0">
                <a:solidFill>
                  <a:prstClr val="black"/>
                </a:solidFill>
                <a:latin typeface="Calibri"/>
                <a:cs typeface="Calibri"/>
              </a:rPr>
              <a:t> excess plasma</a:t>
            </a:r>
            <a:r>
              <a:rPr sz="2400" dirty="0">
                <a:solidFill>
                  <a:prstClr val="black"/>
                </a:solidFill>
                <a:latin typeface="Calibri"/>
                <a:cs typeface="Calibri"/>
              </a:rPr>
              <a:t> </a:t>
            </a:r>
            <a:r>
              <a:rPr sz="2400" spc="-4" dirty="0">
                <a:solidFill>
                  <a:prstClr val="black"/>
                </a:solidFill>
                <a:latin typeface="Calibri"/>
                <a:cs typeface="Calibri"/>
              </a:rPr>
              <a:t>water from the</a:t>
            </a:r>
            <a:r>
              <a:rPr sz="2400" dirty="0">
                <a:solidFill>
                  <a:prstClr val="black"/>
                </a:solidFill>
                <a:latin typeface="Calibri"/>
                <a:cs typeface="Calibri"/>
              </a:rPr>
              <a:t> </a:t>
            </a:r>
            <a:r>
              <a:rPr sz="2400" spc="-8" dirty="0">
                <a:solidFill>
                  <a:prstClr val="black"/>
                </a:solidFill>
                <a:latin typeface="Calibri"/>
                <a:cs typeface="Calibri"/>
              </a:rPr>
              <a:t>blood</a:t>
            </a:r>
            <a:r>
              <a:rPr sz="2400" spc="-4" dirty="0">
                <a:solidFill>
                  <a:prstClr val="black"/>
                </a:solidFill>
                <a:latin typeface="Calibri"/>
                <a:cs typeface="Calibri"/>
              </a:rPr>
              <a:t> to the </a:t>
            </a:r>
            <a:r>
              <a:rPr sz="2400" dirty="0">
                <a:solidFill>
                  <a:prstClr val="black"/>
                </a:solidFill>
                <a:latin typeface="Calibri"/>
                <a:cs typeface="Calibri"/>
              </a:rPr>
              <a:t> </a:t>
            </a:r>
            <a:r>
              <a:rPr sz="2400" spc="-4" dirty="0">
                <a:solidFill>
                  <a:prstClr val="black"/>
                </a:solidFill>
                <a:latin typeface="Calibri"/>
                <a:cs typeface="Calibri"/>
              </a:rPr>
              <a:t>dialysate.</a:t>
            </a:r>
            <a:endParaRPr sz="2400" dirty="0">
              <a:solidFill>
                <a:prstClr val="black"/>
              </a:solidFill>
              <a:latin typeface="Calibri"/>
              <a:cs typeface="Calibri"/>
            </a:endParaRPr>
          </a:p>
          <a:p>
            <a:pPr marL="9525" marR="3810" algn="just" defTabSz="685800">
              <a:buSzPct val="95833"/>
              <a:buFont typeface="Arial MT"/>
              <a:buChar char="•"/>
              <a:tabLst>
                <a:tab pos="90488" algn="l"/>
              </a:tabLst>
            </a:pPr>
            <a:r>
              <a:rPr sz="2400" spc="-4" dirty="0">
                <a:solidFill>
                  <a:prstClr val="black"/>
                </a:solidFill>
                <a:latin typeface="Calibri"/>
                <a:cs typeface="Calibri"/>
              </a:rPr>
              <a:t>These</a:t>
            </a:r>
            <a:r>
              <a:rPr sz="2400" dirty="0">
                <a:solidFill>
                  <a:prstClr val="black"/>
                </a:solidFill>
                <a:latin typeface="Calibri"/>
                <a:cs typeface="Calibri"/>
              </a:rPr>
              <a:t> </a:t>
            </a:r>
            <a:r>
              <a:rPr sz="2400" spc="-8" dirty="0">
                <a:solidFill>
                  <a:prstClr val="black"/>
                </a:solidFill>
                <a:latin typeface="Calibri"/>
                <a:cs typeface="Calibri"/>
              </a:rPr>
              <a:t>hollow </a:t>
            </a:r>
            <a:r>
              <a:rPr sz="2400" spc="-4" dirty="0">
                <a:solidFill>
                  <a:prstClr val="black"/>
                </a:solidFill>
                <a:latin typeface="Calibri"/>
                <a:cs typeface="Calibri"/>
              </a:rPr>
              <a:t>tubers</a:t>
            </a:r>
            <a:r>
              <a:rPr sz="2400" spc="-8" dirty="0">
                <a:solidFill>
                  <a:prstClr val="black"/>
                </a:solidFill>
                <a:latin typeface="Calibri"/>
                <a:cs typeface="Calibri"/>
              </a:rPr>
              <a:t> </a:t>
            </a:r>
            <a:r>
              <a:rPr sz="2400" dirty="0">
                <a:solidFill>
                  <a:prstClr val="black"/>
                </a:solidFill>
                <a:latin typeface="Calibri"/>
                <a:cs typeface="Calibri"/>
              </a:rPr>
              <a:t>are </a:t>
            </a:r>
            <a:r>
              <a:rPr sz="2400" spc="-4" dirty="0">
                <a:solidFill>
                  <a:prstClr val="black"/>
                </a:solidFill>
                <a:latin typeface="Calibri"/>
                <a:cs typeface="Calibri"/>
              </a:rPr>
              <a:t>potted with</a:t>
            </a:r>
            <a:r>
              <a:rPr sz="2400" spc="23" dirty="0">
                <a:solidFill>
                  <a:prstClr val="black"/>
                </a:solidFill>
                <a:latin typeface="Calibri"/>
                <a:cs typeface="Calibri"/>
              </a:rPr>
              <a:t> </a:t>
            </a:r>
            <a:r>
              <a:rPr sz="2400" b="1" spc="-4" dirty="0">
                <a:solidFill>
                  <a:prstClr val="black"/>
                </a:solidFill>
                <a:latin typeface="Calibri"/>
                <a:cs typeface="Calibri"/>
              </a:rPr>
              <a:t>either PU</a:t>
            </a:r>
            <a:r>
              <a:rPr sz="2400" b="1" spc="4" dirty="0">
                <a:solidFill>
                  <a:prstClr val="black"/>
                </a:solidFill>
                <a:latin typeface="Calibri"/>
                <a:cs typeface="Calibri"/>
              </a:rPr>
              <a:t> </a:t>
            </a:r>
            <a:r>
              <a:rPr sz="2400" b="1" spc="-4" dirty="0">
                <a:solidFill>
                  <a:prstClr val="black"/>
                </a:solidFill>
                <a:latin typeface="Calibri"/>
                <a:cs typeface="Calibri"/>
              </a:rPr>
              <a:t>or epoxy </a:t>
            </a:r>
            <a:r>
              <a:rPr sz="2400" b="1" dirty="0">
                <a:solidFill>
                  <a:prstClr val="black"/>
                </a:solidFill>
                <a:latin typeface="Calibri"/>
                <a:cs typeface="Calibri"/>
              </a:rPr>
              <a:t>at</a:t>
            </a:r>
            <a:r>
              <a:rPr sz="2400" b="1" spc="-8" dirty="0">
                <a:solidFill>
                  <a:prstClr val="black"/>
                </a:solidFill>
                <a:latin typeface="Calibri"/>
                <a:cs typeface="Calibri"/>
              </a:rPr>
              <a:t> </a:t>
            </a:r>
            <a:r>
              <a:rPr sz="2400" b="1" spc="-4" dirty="0">
                <a:solidFill>
                  <a:prstClr val="black"/>
                </a:solidFill>
                <a:latin typeface="Calibri"/>
                <a:cs typeface="Calibri"/>
              </a:rPr>
              <a:t>both</a:t>
            </a:r>
            <a:r>
              <a:rPr sz="2400" b="1" spc="-8" dirty="0">
                <a:solidFill>
                  <a:prstClr val="black"/>
                </a:solidFill>
                <a:latin typeface="Calibri"/>
                <a:cs typeface="Calibri"/>
              </a:rPr>
              <a:t> </a:t>
            </a:r>
            <a:r>
              <a:rPr sz="2400" b="1" spc="-4" dirty="0">
                <a:solidFill>
                  <a:prstClr val="black"/>
                </a:solidFill>
                <a:latin typeface="Calibri"/>
                <a:cs typeface="Calibri"/>
              </a:rPr>
              <a:t>end</a:t>
            </a:r>
            <a:r>
              <a:rPr sz="2400" b="1" spc="-11" dirty="0">
                <a:solidFill>
                  <a:prstClr val="black"/>
                </a:solidFill>
                <a:latin typeface="Calibri"/>
                <a:cs typeface="Calibri"/>
              </a:rPr>
              <a:t> </a:t>
            </a:r>
            <a:r>
              <a:rPr sz="2400" b="1" spc="-4" dirty="0">
                <a:solidFill>
                  <a:prstClr val="black"/>
                </a:solidFill>
                <a:latin typeface="Calibri"/>
                <a:cs typeface="Calibri"/>
              </a:rPr>
              <a:t>of </a:t>
            </a:r>
            <a:r>
              <a:rPr sz="2400" b="1" spc="-394" dirty="0">
                <a:solidFill>
                  <a:prstClr val="black"/>
                </a:solidFill>
                <a:latin typeface="Calibri"/>
                <a:cs typeface="Calibri"/>
              </a:rPr>
              <a:t> </a:t>
            </a:r>
            <a:r>
              <a:rPr sz="2400" b="1" spc="-4" dirty="0">
                <a:solidFill>
                  <a:prstClr val="black"/>
                </a:solidFill>
                <a:latin typeface="Calibri"/>
                <a:cs typeface="Calibri"/>
              </a:rPr>
              <a:t>the</a:t>
            </a:r>
            <a:r>
              <a:rPr sz="2400" b="1" spc="-8" dirty="0">
                <a:solidFill>
                  <a:prstClr val="black"/>
                </a:solidFill>
                <a:latin typeface="Calibri"/>
                <a:cs typeface="Calibri"/>
              </a:rPr>
              <a:t> </a:t>
            </a:r>
            <a:r>
              <a:rPr sz="2400" b="1" spc="-4" dirty="0">
                <a:solidFill>
                  <a:prstClr val="black"/>
                </a:solidFill>
                <a:latin typeface="Calibri"/>
                <a:cs typeface="Calibri"/>
              </a:rPr>
              <a:t>hemodialyzer</a:t>
            </a:r>
            <a:r>
              <a:rPr sz="2400" b="1" spc="-8" dirty="0">
                <a:solidFill>
                  <a:prstClr val="black"/>
                </a:solidFill>
                <a:latin typeface="Calibri"/>
                <a:cs typeface="Calibri"/>
              </a:rPr>
              <a:t> </a:t>
            </a:r>
            <a:r>
              <a:rPr sz="2400" b="1" spc="-4" dirty="0">
                <a:solidFill>
                  <a:prstClr val="black"/>
                </a:solidFill>
                <a:latin typeface="Calibri"/>
                <a:cs typeface="Calibri"/>
              </a:rPr>
              <a:t>to</a:t>
            </a:r>
            <a:r>
              <a:rPr sz="2400" b="1" spc="4" dirty="0">
                <a:solidFill>
                  <a:prstClr val="black"/>
                </a:solidFill>
                <a:latin typeface="Calibri"/>
                <a:cs typeface="Calibri"/>
              </a:rPr>
              <a:t> </a:t>
            </a:r>
            <a:r>
              <a:rPr sz="2400" b="1" spc="-4" dirty="0">
                <a:solidFill>
                  <a:prstClr val="black"/>
                </a:solidFill>
                <a:latin typeface="Calibri"/>
                <a:cs typeface="Calibri"/>
              </a:rPr>
              <a:t>form</a:t>
            </a:r>
            <a:r>
              <a:rPr sz="2400" b="1" dirty="0">
                <a:solidFill>
                  <a:prstClr val="black"/>
                </a:solidFill>
                <a:latin typeface="Calibri"/>
                <a:cs typeface="Calibri"/>
              </a:rPr>
              <a:t> </a:t>
            </a:r>
            <a:r>
              <a:rPr sz="2400" b="1" spc="-8" dirty="0">
                <a:solidFill>
                  <a:prstClr val="black"/>
                </a:solidFill>
                <a:latin typeface="Calibri"/>
                <a:cs typeface="Calibri"/>
              </a:rPr>
              <a:t>tube</a:t>
            </a:r>
            <a:r>
              <a:rPr sz="2400" b="1" spc="-4" dirty="0">
                <a:solidFill>
                  <a:prstClr val="black"/>
                </a:solidFill>
                <a:latin typeface="Calibri"/>
                <a:cs typeface="Calibri"/>
              </a:rPr>
              <a:t> sheets</a:t>
            </a:r>
            <a:endParaRPr sz="2400" dirty="0">
              <a:solidFill>
                <a:prstClr val="black"/>
              </a:solidFill>
              <a:latin typeface="Calibri"/>
              <a:cs typeface="Calibri"/>
            </a:endParaRPr>
          </a:p>
          <a:p>
            <a:pPr marL="90011" indent="-80963" algn="just" defTabSz="685800">
              <a:buSzPct val="95833"/>
              <a:buFont typeface="Arial MT"/>
              <a:buChar char="•"/>
              <a:tabLst>
                <a:tab pos="90488" algn="l"/>
              </a:tabLst>
            </a:pPr>
            <a:r>
              <a:rPr sz="2400" spc="-4" dirty="0">
                <a:solidFill>
                  <a:prstClr val="black"/>
                </a:solidFill>
                <a:latin typeface="Calibri"/>
                <a:cs typeface="Calibri"/>
              </a:rPr>
              <a:t>The size </a:t>
            </a:r>
            <a:r>
              <a:rPr sz="2400" dirty="0">
                <a:solidFill>
                  <a:prstClr val="black"/>
                </a:solidFill>
                <a:latin typeface="Calibri"/>
                <a:cs typeface="Calibri"/>
              </a:rPr>
              <a:t>is</a:t>
            </a:r>
            <a:r>
              <a:rPr sz="2400" spc="-11" dirty="0">
                <a:solidFill>
                  <a:prstClr val="black"/>
                </a:solidFill>
                <a:latin typeface="Calibri"/>
                <a:cs typeface="Calibri"/>
              </a:rPr>
              <a:t> </a:t>
            </a:r>
            <a:r>
              <a:rPr sz="2400" spc="-4" dirty="0">
                <a:solidFill>
                  <a:prstClr val="black"/>
                </a:solidFill>
                <a:latin typeface="Calibri"/>
                <a:cs typeface="Calibri"/>
              </a:rPr>
              <a:t>depend</a:t>
            </a:r>
            <a:r>
              <a:rPr sz="2400" spc="-8" dirty="0">
                <a:solidFill>
                  <a:prstClr val="black"/>
                </a:solidFill>
                <a:latin typeface="Calibri"/>
                <a:cs typeface="Calibri"/>
              </a:rPr>
              <a:t> </a:t>
            </a:r>
            <a:r>
              <a:rPr sz="2400" spc="-4" dirty="0">
                <a:solidFill>
                  <a:prstClr val="black"/>
                </a:solidFill>
                <a:latin typeface="Calibri"/>
                <a:cs typeface="Calibri"/>
              </a:rPr>
              <a:t>on</a:t>
            </a:r>
            <a:r>
              <a:rPr sz="2400" spc="-8" dirty="0">
                <a:solidFill>
                  <a:prstClr val="black"/>
                </a:solidFill>
                <a:latin typeface="Calibri"/>
                <a:cs typeface="Calibri"/>
              </a:rPr>
              <a:t> </a:t>
            </a:r>
            <a:r>
              <a:rPr sz="2400" spc="-4" dirty="0">
                <a:solidFill>
                  <a:prstClr val="black"/>
                </a:solidFill>
                <a:latin typeface="Calibri"/>
                <a:cs typeface="Calibri"/>
              </a:rPr>
              <a:t>the</a:t>
            </a:r>
            <a:r>
              <a:rPr sz="2400" dirty="0">
                <a:solidFill>
                  <a:prstClr val="black"/>
                </a:solidFill>
                <a:latin typeface="Calibri"/>
                <a:cs typeface="Calibri"/>
              </a:rPr>
              <a:t> </a:t>
            </a:r>
            <a:r>
              <a:rPr sz="2400" spc="-4" dirty="0">
                <a:solidFill>
                  <a:prstClr val="black"/>
                </a:solidFill>
                <a:latin typeface="Calibri"/>
                <a:cs typeface="Calibri"/>
              </a:rPr>
              <a:t>size of the patient.</a:t>
            </a:r>
            <a:endParaRPr sz="2400" dirty="0">
              <a:solidFill>
                <a:prstClr val="black"/>
              </a:solidFill>
              <a:latin typeface="Calibri"/>
              <a:cs typeface="Calibri"/>
            </a:endParaRPr>
          </a:p>
          <a:p>
            <a:pPr marL="9525" marR="222409" algn="just" defTabSz="685800">
              <a:buSzPct val="95833"/>
              <a:buFont typeface="Arial MT"/>
              <a:buChar char="•"/>
              <a:tabLst>
                <a:tab pos="90488" algn="l"/>
                <a:tab pos="3720465" algn="l"/>
              </a:tabLst>
            </a:pPr>
            <a:r>
              <a:rPr sz="2400" spc="-4" dirty="0">
                <a:solidFill>
                  <a:prstClr val="black"/>
                </a:solidFill>
                <a:latin typeface="Calibri"/>
                <a:cs typeface="Calibri"/>
              </a:rPr>
              <a:t>Hollow shape</a:t>
            </a:r>
            <a:r>
              <a:rPr sz="2400" spc="4" dirty="0">
                <a:solidFill>
                  <a:prstClr val="black"/>
                </a:solidFill>
                <a:latin typeface="Calibri"/>
                <a:cs typeface="Calibri"/>
              </a:rPr>
              <a:t> </a:t>
            </a:r>
            <a:r>
              <a:rPr sz="2400" dirty="0">
                <a:solidFill>
                  <a:prstClr val="black"/>
                </a:solidFill>
                <a:latin typeface="Calibri"/>
                <a:cs typeface="Calibri"/>
              </a:rPr>
              <a:t>is</a:t>
            </a:r>
            <a:r>
              <a:rPr sz="2400" spc="-8" dirty="0">
                <a:solidFill>
                  <a:prstClr val="black"/>
                </a:solidFill>
                <a:latin typeface="Calibri"/>
                <a:cs typeface="Calibri"/>
              </a:rPr>
              <a:t> </a:t>
            </a:r>
            <a:r>
              <a:rPr sz="2400" spc="-4" dirty="0">
                <a:solidFill>
                  <a:prstClr val="black"/>
                </a:solidFill>
                <a:latin typeface="Calibri"/>
                <a:cs typeface="Calibri"/>
              </a:rPr>
              <a:t>preferred</a:t>
            </a:r>
            <a:r>
              <a:rPr sz="2400" dirty="0">
                <a:solidFill>
                  <a:prstClr val="black"/>
                </a:solidFill>
                <a:latin typeface="Calibri"/>
                <a:cs typeface="Calibri"/>
              </a:rPr>
              <a:t> </a:t>
            </a:r>
            <a:r>
              <a:rPr sz="2400" spc="-4" dirty="0">
                <a:solidFill>
                  <a:prstClr val="black"/>
                </a:solidFill>
                <a:latin typeface="Calibri"/>
                <a:cs typeface="Calibri"/>
              </a:rPr>
              <a:t>because</a:t>
            </a:r>
            <a:r>
              <a:rPr sz="2400" spc="4" dirty="0">
                <a:solidFill>
                  <a:prstClr val="black"/>
                </a:solidFill>
                <a:latin typeface="Calibri"/>
                <a:cs typeface="Calibri"/>
              </a:rPr>
              <a:t> </a:t>
            </a:r>
            <a:r>
              <a:rPr sz="2400" spc="-4" dirty="0">
                <a:solidFill>
                  <a:prstClr val="black"/>
                </a:solidFill>
                <a:latin typeface="Calibri"/>
                <a:cs typeface="Calibri"/>
              </a:rPr>
              <a:t>it</a:t>
            </a:r>
            <a:r>
              <a:rPr sz="2400" dirty="0">
                <a:solidFill>
                  <a:prstClr val="black"/>
                </a:solidFill>
                <a:latin typeface="Calibri"/>
                <a:cs typeface="Calibri"/>
              </a:rPr>
              <a:t> </a:t>
            </a:r>
            <a:r>
              <a:rPr sz="2400" spc="-4" dirty="0">
                <a:solidFill>
                  <a:prstClr val="black"/>
                </a:solidFill>
                <a:latin typeface="Calibri"/>
                <a:cs typeface="Calibri"/>
              </a:rPr>
              <a:t>has</a:t>
            </a:r>
            <a:r>
              <a:rPr sz="2400" spc="-8" dirty="0">
                <a:solidFill>
                  <a:prstClr val="black"/>
                </a:solidFill>
                <a:latin typeface="Calibri"/>
                <a:cs typeface="Calibri"/>
              </a:rPr>
              <a:t> </a:t>
            </a:r>
            <a:r>
              <a:rPr sz="2400" spc="-4" dirty="0">
                <a:solidFill>
                  <a:prstClr val="black"/>
                </a:solidFill>
                <a:latin typeface="Calibri"/>
                <a:cs typeface="Calibri"/>
              </a:rPr>
              <a:t>higher</a:t>
            </a:r>
            <a:r>
              <a:rPr sz="2400" dirty="0">
                <a:solidFill>
                  <a:prstClr val="black"/>
                </a:solidFill>
                <a:latin typeface="Calibri"/>
                <a:cs typeface="Calibri"/>
              </a:rPr>
              <a:t> </a:t>
            </a:r>
            <a:r>
              <a:rPr sz="2400" spc="-4" dirty="0">
                <a:solidFill>
                  <a:prstClr val="black"/>
                </a:solidFill>
                <a:latin typeface="Calibri"/>
                <a:cs typeface="Calibri"/>
              </a:rPr>
              <a:t>surface </a:t>
            </a:r>
            <a:r>
              <a:rPr sz="2400" dirty="0">
                <a:solidFill>
                  <a:prstClr val="black"/>
                </a:solidFill>
                <a:latin typeface="Calibri"/>
                <a:cs typeface="Calibri"/>
              </a:rPr>
              <a:t>area</a:t>
            </a:r>
            <a:r>
              <a:rPr sz="2400" spc="-4" dirty="0">
                <a:solidFill>
                  <a:prstClr val="black"/>
                </a:solidFill>
                <a:latin typeface="Calibri"/>
                <a:cs typeface="Calibri"/>
              </a:rPr>
              <a:t> per</a:t>
            </a:r>
            <a:r>
              <a:rPr sz="2400" dirty="0">
                <a:solidFill>
                  <a:prstClr val="black"/>
                </a:solidFill>
                <a:latin typeface="Calibri"/>
                <a:cs typeface="Calibri"/>
              </a:rPr>
              <a:t> </a:t>
            </a:r>
            <a:r>
              <a:rPr sz="2400" spc="-4" dirty="0">
                <a:solidFill>
                  <a:prstClr val="black"/>
                </a:solidFill>
                <a:latin typeface="Calibri"/>
                <a:cs typeface="Calibri"/>
              </a:rPr>
              <a:t>unit </a:t>
            </a:r>
            <a:r>
              <a:rPr sz="2400" spc="-394" dirty="0">
                <a:solidFill>
                  <a:prstClr val="black"/>
                </a:solidFill>
                <a:latin typeface="Calibri"/>
                <a:cs typeface="Calibri"/>
              </a:rPr>
              <a:t> </a:t>
            </a:r>
            <a:r>
              <a:rPr sz="2400" spc="-8" dirty="0">
                <a:solidFill>
                  <a:prstClr val="black"/>
                </a:solidFill>
                <a:latin typeface="Calibri"/>
                <a:cs typeface="Calibri"/>
              </a:rPr>
              <a:t>blood</a:t>
            </a:r>
            <a:r>
              <a:rPr sz="2400" spc="4" dirty="0">
                <a:solidFill>
                  <a:prstClr val="black"/>
                </a:solidFill>
                <a:latin typeface="Calibri"/>
                <a:cs typeface="Calibri"/>
              </a:rPr>
              <a:t> </a:t>
            </a:r>
            <a:r>
              <a:rPr sz="2400" spc="-4" dirty="0">
                <a:solidFill>
                  <a:prstClr val="black"/>
                </a:solidFill>
                <a:latin typeface="Calibri"/>
                <a:cs typeface="Calibri"/>
              </a:rPr>
              <a:t>volume</a:t>
            </a:r>
            <a:r>
              <a:rPr sz="2400" spc="8" dirty="0">
                <a:solidFill>
                  <a:prstClr val="black"/>
                </a:solidFill>
                <a:latin typeface="Calibri"/>
                <a:cs typeface="Calibri"/>
              </a:rPr>
              <a:t> </a:t>
            </a:r>
            <a:r>
              <a:rPr sz="2400" spc="-4" dirty="0">
                <a:solidFill>
                  <a:prstClr val="black"/>
                </a:solidFill>
                <a:latin typeface="Calibri"/>
                <a:cs typeface="Calibri"/>
              </a:rPr>
              <a:t>and</a:t>
            </a:r>
            <a:r>
              <a:rPr sz="2400" spc="4" dirty="0">
                <a:solidFill>
                  <a:prstClr val="black"/>
                </a:solidFill>
                <a:latin typeface="Calibri"/>
                <a:cs typeface="Calibri"/>
              </a:rPr>
              <a:t> </a:t>
            </a:r>
            <a:r>
              <a:rPr sz="2400" spc="-4" dirty="0">
                <a:solidFill>
                  <a:prstClr val="black"/>
                </a:solidFill>
                <a:latin typeface="Calibri"/>
                <a:cs typeface="Calibri"/>
              </a:rPr>
              <a:t>there</a:t>
            </a:r>
            <a:r>
              <a:rPr sz="2400" spc="8" dirty="0">
                <a:solidFill>
                  <a:prstClr val="black"/>
                </a:solidFill>
                <a:latin typeface="Calibri"/>
                <a:cs typeface="Calibri"/>
              </a:rPr>
              <a:t> </a:t>
            </a:r>
            <a:r>
              <a:rPr sz="2400" spc="-4" dirty="0">
                <a:solidFill>
                  <a:prstClr val="black"/>
                </a:solidFill>
                <a:latin typeface="Calibri"/>
                <a:cs typeface="Calibri"/>
              </a:rPr>
              <a:t>by</a:t>
            </a:r>
            <a:r>
              <a:rPr sz="2400" spc="4" dirty="0">
                <a:solidFill>
                  <a:prstClr val="black"/>
                </a:solidFill>
                <a:latin typeface="Calibri"/>
                <a:cs typeface="Calibri"/>
              </a:rPr>
              <a:t> </a:t>
            </a:r>
            <a:r>
              <a:rPr sz="2400" spc="-4" dirty="0">
                <a:solidFill>
                  <a:prstClr val="black"/>
                </a:solidFill>
                <a:latin typeface="Calibri"/>
                <a:cs typeface="Calibri"/>
              </a:rPr>
              <a:t>maximizing</a:t>
            </a:r>
            <a:r>
              <a:rPr lang="en-US" sz="2400" spc="-4" dirty="0">
                <a:solidFill>
                  <a:prstClr val="black"/>
                </a:solidFill>
                <a:latin typeface="Calibri"/>
                <a:cs typeface="Calibri"/>
              </a:rPr>
              <a:t> </a:t>
            </a:r>
            <a:r>
              <a:rPr sz="2400" spc="-4" dirty="0">
                <a:solidFill>
                  <a:prstClr val="black"/>
                </a:solidFill>
                <a:latin typeface="Calibri"/>
                <a:cs typeface="Calibri"/>
              </a:rPr>
              <a:t>the overall mass-transfer</a:t>
            </a:r>
            <a:r>
              <a:rPr lang="en-US" sz="2400" spc="-4" dirty="0">
                <a:solidFill>
                  <a:prstClr val="black"/>
                </a:solidFill>
                <a:latin typeface="Calibri"/>
                <a:cs typeface="Calibri"/>
              </a:rPr>
              <a:t> </a:t>
            </a:r>
            <a:r>
              <a:rPr sz="2400" spc="-4" dirty="0">
                <a:solidFill>
                  <a:prstClr val="black"/>
                </a:solidFill>
                <a:latin typeface="Calibri"/>
                <a:cs typeface="Calibri"/>
              </a:rPr>
              <a:t>surface compared to</a:t>
            </a:r>
            <a:r>
              <a:rPr sz="2400" spc="-11" dirty="0">
                <a:solidFill>
                  <a:prstClr val="black"/>
                </a:solidFill>
                <a:latin typeface="Calibri"/>
                <a:cs typeface="Calibri"/>
              </a:rPr>
              <a:t> </a:t>
            </a:r>
            <a:r>
              <a:rPr sz="2400" spc="-4" dirty="0">
                <a:solidFill>
                  <a:prstClr val="black"/>
                </a:solidFill>
                <a:latin typeface="Calibri"/>
                <a:cs typeface="Calibri"/>
              </a:rPr>
              <a:t>other shape.</a:t>
            </a:r>
            <a:endParaRPr sz="2400" dirty="0">
              <a:solidFill>
                <a:prstClr val="black"/>
              </a:solidFill>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898" y="893357"/>
            <a:ext cx="8899814" cy="2502608"/>
          </a:xfrm>
          <a:prstGeom prst="rect">
            <a:avLst/>
          </a:prstGeom>
        </p:spPr>
        <p:txBody>
          <a:bodyPr vert="horz" wrap="square" lIns="0" tIns="9525" rIns="0" bIns="0" rtlCol="0">
            <a:spAutoFit/>
          </a:bodyPr>
          <a:lstStyle/>
          <a:p>
            <a:pPr marL="9525" marR="367665" algn="just" defTabSz="685800">
              <a:spcBef>
                <a:spcPts val="75"/>
              </a:spcBef>
              <a:buSzPct val="95833"/>
              <a:buFont typeface="Arial MT"/>
              <a:buChar char="•"/>
              <a:tabLst>
                <a:tab pos="90488" algn="l"/>
              </a:tabLst>
            </a:pPr>
            <a:r>
              <a:rPr dirty="0">
                <a:solidFill>
                  <a:prstClr val="black"/>
                </a:solidFill>
                <a:latin typeface="Calibri"/>
                <a:cs typeface="Calibri"/>
              </a:rPr>
              <a:t>A</a:t>
            </a:r>
            <a:r>
              <a:rPr spc="4" dirty="0">
                <a:solidFill>
                  <a:prstClr val="black"/>
                </a:solidFill>
                <a:latin typeface="Calibri"/>
                <a:cs typeface="Calibri"/>
              </a:rPr>
              <a:t> </a:t>
            </a:r>
            <a:r>
              <a:rPr spc="-8" dirty="0">
                <a:solidFill>
                  <a:prstClr val="black"/>
                </a:solidFill>
                <a:latin typeface="Calibri"/>
                <a:cs typeface="Calibri"/>
              </a:rPr>
              <a:t>hollow</a:t>
            </a:r>
            <a:r>
              <a:rPr spc="-4" dirty="0">
                <a:solidFill>
                  <a:prstClr val="black"/>
                </a:solidFill>
                <a:latin typeface="Calibri"/>
                <a:cs typeface="Calibri"/>
              </a:rPr>
              <a:t> fiber</a:t>
            </a:r>
            <a:r>
              <a:rPr dirty="0">
                <a:solidFill>
                  <a:prstClr val="black"/>
                </a:solidFill>
                <a:latin typeface="Calibri"/>
                <a:cs typeface="Calibri"/>
              </a:rPr>
              <a:t> </a:t>
            </a:r>
            <a:r>
              <a:rPr spc="-4" dirty="0">
                <a:solidFill>
                  <a:prstClr val="black"/>
                </a:solidFill>
                <a:latin typeface="Calibri"/>
                <a:cs typeface="Calibri"/>
              </a:rPr>
              <a:t>hemodialyzers</a:t>
            </a:r>
            <a:r>
              <a:rPr spc="4" dirty="0">
                <a:solidFill>
                  <a:prstClr val="black"/>
                </a:solidFill>
                <a:latin typeface="Calibri"/>
                <a:cs typeface="Calibri"/>
              </a:rPr>
              <a:t> </a:t>
            </a:r>
            <a:r>
              <a:rPr spc="-4" dirty="0">
                <a:solidFill>
                  <a:prstClr val="black"/>
                </a:solidFill>
                <a:latin typeface="Calibri"/>
                <a:cs typeface="Calibri"/>
              </a:rPr>
              <a:t>has</a:t>
            </a:r>
            <a:r>
              <a:rPr dirty="0">
                <a:solidFill>
                  <a:prstClr val="black"/>
                </a:solidFill>
                <a:latin typeface="Calibri"/>
                <a:cs typeface="Calibri"/>
              </a:rPr>
              <a:t> </a:t>
            </a:r>
            <a:r>
              <a:rPr spc="-4" dirty="0">
                <a:solidFill>
                  <a:prstClr val="black"/>
                </a:solidFill>
                <a:latin typeface="Calibri"/>
                <a:cs typeface="Calibri"/>
              </a:rPr>
              <a:t>two compartments </a:t>
            </a:r>
            <a:r>
              <a:rPr dirty="0">
                <a:solidFill>
                  <a:prstClr val="black"/>
                </a:solidFill>
                <a:latin typeface="Calibri"/>
                <a:cs typeface="Calibri"/>
              </a:rPr>
              <a:t>called</a:t>
            </a:r>
            <a:r>
              <a:rPr spc="45" dirty="0">
                <a:solidFill>
                  <a:prstClr val="black"/>
                </a:solidFill>
                <a:latin typeface="Calibri"/>
                <a:cs typeface="Calibri"/>
              </a:rPr>
              <a:t> </a:t>
            </a:r>
            <a:r>
              <a:rPr b="1" spc="-4" dirty="0">
                <a:solidFill>
                  <a:prstClr val="black"/>
                </a:solidFill>
                <a:latin typeface="Calibri"/>
                <a:cs typeface="Calibri"/>
              </a:rPr>
              <a:t>blood </a:t>
            </a:r>
            <a:r>
              <a:rPr b="1" spc="-394" dirty="0">
                <a:solidFill>
                  <a:prstClr val="black"/>
                </a:solidFill>
                <a:latin typeface="Calibri"/>
                <a:cs typeface="Calibri"/>
              </a:rPr>
              <a:t> </a:t>
            </a:r>
            <a:r>
              <a:rPr b="1" spc="-4" dirty="0">
                <a:solidFill>
                  <a:prstClr val="black"/>
                </a:solidFill>
                <a:latin typeface="Calibri"/>
                <a:cs typeface="Calibri"/>
              </a:rPr>
              <a:t>and</a:t>
            </a:r>
            <a:r>
              <a:rPr b="1" spc="-15" dirty="0">
                <a:solidFill>
                  <a:prstClr val="black"/>
                </a:solidFill>
                <a:latin typeface="Calibri"/>
                <a:cs typeface="Calibri"/>
              </a:rPr>
              <a:t> </a:t>
            </a:r>
            <a:r>
              <a:rPr b="1" spc="-4" dirty="0">
                <a:solidFill>
                  <a:prstClr val="black"/>
                </a:solidFill>
                <a:latin typeface="Calibri"/>
                <a:cs typeface="Calibri"/>
              </a:rPr>
              <a:t>dialysate</a:t>
            </a:r>
            <a:r>
              <a:rPr b="1" spc="-8" dirty="0">
                <a:solidFill>
                  <a:prstClr val="black"/>
                </a:solidFill>
                <a:latin typeface="Calibri"/>
                <a:cs typeface="Calibri"/>
              </a:rPr>
              <a:t> </a:t>
            </a:r>
            <a:r>
              <a:rPr b="1" spc="-4" dirty="0">
                <a:solidFill>
                  <a:prstClr val="black"/>
                </a:solidFill>
                <a:latin typeface="Calibri"/>
                <a:cs typeface="Calibri"/>
              </a:rPr>
              <a:t>compartment</a:t>
            </a:r>
            <a:r>
              <a:rPr spc="-4" dirty="0">
                <a:solidFill>
                  <a:prstClr val="black"/>
                </a:solidFill>
                <a:latin typeface="Calibri"/>
                <a:cs typeface="Calibri"/>
              </a:rPr>
              <a:t>.</a:t>
            </a:r>
            <a:endParaRPr dirty="0">
              <a:solidFill>
                <a:prstClr val="black"/>
              </a:solidFill>
              <a:latin typeface="Calibri"/>
              <a:cs typeface="Calibri"/>
            </a:endParaRPr>
          </a:p>
          <a:p>
            <a:pPr marL="9525" marR="24765" algn="just" defTabSz="685800">
              <a:buSzPct val="95833"/>
              <a:buFont typeface="Arial MT"/>
              <a:buChar char="•"/>
              <a:tabLst>
                <a:tab pos="90488" algn="l"/>
              </a:tabLst>
            </a:pPr>
            <a:r>
              <a:rPr spc="-4" dirty="0">
                <a:solidFill>
                  <a:prstClr val="black"/>
                </a:solidFill>
                <a:latin typeface="Calibri"/>
                <a:cs typeface="Calibri"/>
              </a:rPr>
              <a:t>The tube</a:t>
            </a:r>
            <a:r>
              <a:rPr dirty="0">
                <a:solidFill>
                  <a:prstClr val="black"/>
                </a:solidFill>
                <a:latin typeface="Calibri"/>
                <a:cs typeface="Calibri"/>
              </a:rPr>
              <a:t> </a:t>
            </a:r>
            <a:r>
              <a:rPr spc="-4" dirty="0">
                <a:solidFill>
                  <a:prstClr val="black"/>
                </a:solidFill>
                <a:latin typeface="Calibri"/>
                <a:cs typeface="Calibri"/>
              </a:rPr>
              <a:t>side(inside</a:t>
            </a:r>
            <a:r>
              <a:rPr dirty="0">
                <a:solidFill>
                  <a:prstClr val="black"/>
                </a:solidFill>
                <a:latin typeface="Calibri"/>
                <a:cs typeface="Calibri"/>
              </a:rPr>
              <a:t> </a:t>
            </a:r>
            <a:r>
              <a:rPr spc="-4" dirty="0">
                <a:solidFill>
                  <a:prstClr val="black"/>
                </a:solidFill>
                <a:latin typeface="Calibri"/>
                <a:cs typeface="Calibri"/>
              </a:rPr>
              <a:t>the </a:t>
            </a:r>
            <a:r>
              <a:rPr dirty="0">
                <a:solidFill>
                  <a:prstClr val="black"/>
                </a:solidFill>
                <a:latin typeface="Calibri"/>
                <a:cs typeface="Calibri"/>
              </a:rPr>
              <a:t>lumen</a:t>
            </a:r>
            <a:r>
              <a:rPr spc="-4" dirty="0">
                <a:solidFill>
                  <a:prstClr val="black"/>
                </a:solidFill>
                <a:latin typeface="Calibri"/>
                <a:cs typeface="Calibri"/>
              </a:rPr>
              <a:t> of</a:t>
            </a:r>
            <a:r>
              <a:rPr spc="-8" dirty="0">
                <a:solidFill>
                  <a:prstClr val="black"/>
                </a:solidFill>
                <a:latin typeface="Calibri"/>
                <a:cs typeface="Calibri"/>
              </a:rPr>
              <a:t> hollow</a:t>
            </a:r>
            <a:r>
              <a:rPr dirty="0">
                <a:solidFill>
                  <a:prstClr val="black"/>
                </a:solidFill>
                <a:latin typeface="Calibri"/>
                <a:cs typeface="Calibri"/>
              </a:rPr>
              <a:t> </a:t>
            </a:r>
            <a:r>
              <a:rPr spc="-4" dirty="0">
                <a:solidFill>
                  <a:prstClr val="black"/>
                </a:solidFill>
                <a:latin typeface="Calibri"/>
                <a:cs typeface="Calibri"/>
              </a:rPr>
              <a:t>fibers)</a:t>
            </a:r>
            <a:r>
              <a:rPr spc="-8" dirty="0">
                <a:solidFill>
                  <a:prstClr val="black"/>
                </a:solidFill>
                <a:latin typeface="Calibri"/>
                <a:cs typeface="Calibri"/>
              </a:rPr>
              <a:t> </a:t>
            </a:r>
            <a:r>
              <a:rPr spc="-4" dirty="0">
                <a:solidFill>
                  <a:prstClr val="black"/>
                </a:solidFill>
                <a:latin typeface="Calibri"/>
                <a:cs typeface="Calibri"/>
              </a:rPr>
              <a:t>is </a:t>
            </a:r>
            <a:r>
              <a:rPr dirty="0">
                <a:solidFill>
                  <a:prstClr val="black"/>
                </a:solidFill>
                <a:latin typeface="Calibri"/>
                <a:cs typeface="Calibri"/>
              </a:rPr>
              <a:t>called</a:t>
            </a:r>
            <a:r>
              <a:rPr spc="-4" dirty="0">
                <a:solidFill>
                  <a:prstClr val="black"/>
                </a:solidFill>
                <a:latin typeface="Calibri"/>
                <a:cs typeface="Calibri"/>
              </a:rPr>
              <a:t> blood </a:t>
            </a:r>
            <a:r>
              <a:rPr dirty="0">
                <a:solidFill>
                  <a:prstClr val="black"/>
                </a:solidFill>
                <a:latin typeface="Calibri"/>
                <a:cs typeface="Calibri"/>
              </a:rPr>
              <a:t> </a:t>
            </a:r>
            <a:r>
              <a:rPr spc="-4" dirty="0">
                <a:solidFill>
                  <a:prstClr val="black"/>
                </a:solidFill>
                <a:latin typeface="Calibri"/>
                <a:cs typeface="Calibri"/>
              </a:rPr>
              <a:t>compartment </a:t>
            </a:r>
            <a:r>
              <a:rPr dirty="0">
                <a:solidFill>
                  <a:prstClr val="black"/>
                </a:solidFill>
                <a:latin typeface="Calibri"/>
                <a:cs typeface="Calibri"/>
              </a:rPr>
              <a:t>and </a:t>
            </a:r>
            <a:r>
              <a:rPr spc="-4" dirty="0">
                <a:solidFill>
                  <a:prstClr val="black"/>
                </a:solidFill>
                <a:latin typeface="Calibri"/>
                <a:cs typeface="Calibri"/>
              </a:rPr>
              <a:t>the shell side(out side of the lumen hollow fibers </a:t>
            </a:r>
            <a:r>
              <a:rPr dirty="0">
                <a:solidFill>
                  <a:prstClr val="black"/>
                </a:solidFill>
                <a:latin typeface="Calibri"/>
                <a:cs typeface="Calibri"/>
              </a:rPr>
              <a:t>)is </a:t>
            </a:r>
            <a:r>
              <a:rPr spc="-398" dirty="0">
                <a:solidFill>
                  <a:prstClr val="black"/>
                </a:solidFill>
                <a:latin typeface="Calibri"/>
                <a:cs typeface="Calibri"/>
              </a:rPr>
              <a:t> </a:t>
            </a:r>
            <a:r>
              <a:rPr dirty="0">
                <a:solidFill>
                  <a:prstClr val="black"/>
                </a:solidFill>
                <a:latin typeface="Calibri"/>
                <a:cs typeface="Calibri"/>
              </a:rPr>
              <a:t>called</a:t>
            </a:r>
            <a:r>
              <a:rPr spc="-8" dirty="0">
                <a:solidFill>
                  <a:prstClr val="black"/>
                </a:solidFill>
                <a:latin typeface="Calibri"/>
                <a:cs typeface="Calibri"/>
              </a:rPr>
              <a:t> </a:t>
            </a:r>
            <a:r>
              <a:rPr spc="-4" dirty="0">
                <a:solidFill>
                  <a:prstClr val="black"/>
                </a:solidFill>
                <a:latin typeface="Calibri"/>
                <a:cs typeface="Calibri"/>
              </a:rPr>
              <a:t>the</a:t>
            </a:r>
            <a:r>
              <a:rPr dirty="0">
                <a:solidFill>
                  <a:prstClr val="black"/>
                </a:solidFill>
                <a:latin typeface="Calibri"/>
                <a:cs typeface="Calibri"/>
              </a:rPr>
              <a:t> </a:t>
            </a:r>
            <a:r>
              <a:rPr spc="-4" dirty="0">
                <a:solidFill>
                  <a:prstClr val="black"/>
                </a:solidFill>
                <a:latin typeface="Calibri"/>
                <a:cs typeface="Calibri"/>
              </a:rPr>
              <a:t>dialysate</a:t>
            </a:r>
            <a:r>
              <a:rPr dirty="0">
                <a:solidFill>
                  <a:prstClr val="black"/>
                </a:solidFill>
                <a:latin typeface="Calibri"/>
                <a:cs typeface="Calibri"/>
              </a:rPr>
              <a:t> </a:t>
            </a:r>
            <a:r>
              <a:rPr spc="-4" dirty="0">
                <a:solidFill>
                  <a:prstClr val="black"/>
                </a:solidFill>
                <a:latin typeface="Calibri"/>
                <a:cs typeface="Calibri"/>
              </a:rPr>
              <a:t>compartment.</a:t>
            </a:r>
            <a:endParaRPr dirty="0">
              <a:solidFill>
                <a:prstClr val="black"/>
              </a:solidFill>
              <a:latin typeface="Calibri"/>
              <a:cs typeface="Calibri"/>
            </a:endParaRPr>
          </a:p>
          <a:p>
            <a:pPr marL="9525" marR="3810" algn="just" defTabSz="685800">
              <a:buSzPct val="95833"/>
              <a:buFont typeface="Arial MT"/>
              <a:buChar char="•"/>
              <a:tabLst>
                <a:tab pos="90488" algn="l"/>
              </a:tabLst>
            </a:pPr>
            <a:r>
              <a:rPr spc="-4" dirty="0">
                <a:solidFill>
                  <a:prstClr val="black"/>
                </a:solidFill>
                <a:latin typeface="Calibri"/>
                <a:cs typeface="Calibri"/>
              </a:rPr>
              <a:t>The</a:t>
            </a:r>
            <a:r>
              <a:rPr dirty="0">
                <a:solidFill>
                  <a:prstClr val="black"/>
                </a:solidFill>
                <a:latin typeface="Calibri"/>
                <a:cs typeface="Calibri"/>
              </a:rPr>
              <a:t> </a:t>
            </a:r>
            <a:r>
              <a:rPr spc="-8" dirty="0">
                <a:solidFill>
                  <a:prstClr val="black"/>
                </a:solidFill>
                <a:latin typeface="Calibri"/>
                <a:cs typeface="Calibri"/>
              </a:rPr>
              <a:t>blood</a:t>
            </a:r>
            <a:r>
              <a:rPr dirty="0">
                <a:solidFill>
                  <a:prstClr val="black"/>
                </a:solidFill>
                <a:latin typeface="Calibri"/>
                <a:cs typeface="Calibri"/>
              </a:rPr>
              <a:t> and</a:t>
            </a:r>
            <a:r>
              <a:rPr spc="-4" dirty="0">
                <a:solidFill>
                  <a:prstClr val="black"/>
                </a:solidFill>
                <a:latin typeface="Calibri"/>
                <a:cs typeface="Calibri"/>
              </a:rPr>
              <a:t> dialysate</a:t>
            </a:r>
            <a:r>
              <a:rPr spc="4" dirty="0">
                <a:solidFill>
                  <a:prstClr val="black"/>
                </a:solidFill>
                <a:latin typeface="Calibri"/>
                <a:cs typeface="Calibri"/>
              </a:rPr>
              <a:t> </a:t>
            </a:r>
            <a:r>
              <a:rPr dirty="0">
                <a:solidFill>
                  <a:prstClr val="black"/>
                </a:solidFill>
                <a:latin typeface="Calibri"/>
                <a:cs typeface="Calibri"/>
              </a:rPr>
              <a:t>are</a:t>
            </a:r>
            <a:r>
              <a:rPr spc="4" dirty="0">
                <a:solidFill>
                  <a:prstClr val="black"/>
                </a:solidFill>
                <a:latin typeface="Calibri"/>
                <a:cs typeface="Calibri"/>
              </a:rPr>
              <a:t> </a:t>
            </a:r>
            <a:r>
              <a:rPr spc="-4" dirty="0">
                <a:solidFill>
                  <a:prstClr val="black"/>
                </a:solidFill>
                <a:latin typeface="Calibri"/>
                <a:cs typeface="Calibri"/>
              </a:rPr>
              <a:t>introduced counter</a:t>
            </a:r>
            <a:r>
              <a:rPr dirty="0">
                <a:solidFill>
                  <a:prstClr val="black"/>
                </a:solidFill>
                <a:latin typeface="Calibri"/>
                <a:cs typeface="Calibri"/>
              </a:rPr>
              <a:t> </a:t>
            </a:r>
            <a:r>
              <a:rPr spc="-4" dirty="0">
                <a:solidFill>
                  <a:prstClr val="black"/>
                </a:solidFill>
                <a:latin typeface="Calibri"/>
                <a:cs typeface="Calibri"/>
              </a:rPr>
              <a:t>currently</a:t>
            </a:r>
            <a:r>
              <a:rPr dirty="0">
                <a:solidFill>
                  <a:prstClr val="black"/>
                </a:solidFill>
                <a:latin typeface="Calibri"/>
                <a:cs typeface="Calibri"/>
              </a:rPr>
              <a:t> </a:t>
            </a:r>
            <a:r>
              <a:rPr spc="-4" dirty="0">
                <a:solidFill>
                  <a:prstClr val="black"/>
                </a:solidFill>
                <a:latin typeface="Calibri"/>
                <a:cs typeface="Calibri"/>
              </a:rPr>
              <a:t>through the </a:t>
            </a:r>
            <a:r>
              <a:rPr spc="-394" dirty="0">
                <a:solidFill>
                  <a:prstClr val="black"/>
                </a:solidFill>
                <a:latin typeface="Calibri"/>
                <a:cs typeface="Calibri"/>
              </a:rPr>
              <a:t> </a:t>
            </a:r>
            <a:r>
              <a:rPr spc="-4" dirty="0">
                <a:solidFill>
                  <a:prstClr val="black"/>
                </a:solidFill>
                <a:latin typeface="Calibri"/>
                <a:cs typeface="Calibri"/>
              </a:rPr>
              <a:t>hemodialyzer </a:t>
            </a:r>
            <a:r>
              <a:rPr dirty="0">
                <a:solidFill>
                  <a:prstClr val="black"/>
                </a:solidFill>
                <a:latin typeface="Calibri"/>
                <a:cs typeface="Calibri"/>
              </a:rPr>
              <a:t>to </a:t>
            </a:r>
            <a:r>
              <a:rPr spc="-4" dirty="0">
                <a:solidFill>
                  <a:prstClr val="black"/>
                </a:solidFill>
                <a:latin typeface="Calibri"/>
                <a:cs typeface="Calibri"/>
              </a:rPr>
              <a:t>optimize the mass transfer </a:t>
            </a:r>
            <a:r>
              <a:rPr dirty="0">
                <a:solidFill>
                  <a:prstClr val="black"/>
                </a:solidFill>
                <a:latin typeface="Calibri"/>
                <a:cs typeface="Calibri"/>
              </a:rPr>
              <a:t>0f </a:t>
            </a:r>
            <a:r>
              <a:rPr spc="-4" dirty="0">
                <a:solidFill>
                  <a:prstClr val="black"/>
                </a:solidFill>
                <a:latin typeface="Calibri"/>
                <a:cs typeface="Calibri"/>
              </a:rPr>
              <a:t>solute by enhancing </a:t>
            </a:r>
            <a:r>
              <a:rPr dirty="0">
                <a:solidFill>
                  <a:prstClr val="black"/>
                </a:solidFill>
                <a:latin typeface="Calibri"/>
                <a:cs typeface="Calibri"/>
              </a:rPr>
              <a:t> </a:t>
            </a:r>
            <a:r>
              <a:rPr spc="-4" dirty="0">
                <a:solidFill>
                  <a:prstClr val="black"/>
                </a:solidFill>
                <a:latin typeface="Calibri"/>
                <a:cs typeface="Calibri"/>
              </a:rPr>
              <a:t>their concentration</a:t>
            </a:r>
            <a:r>
              <a:rPr dirty="0">
                <a:solidFill>
                  <a:prstClr val="black"/>
                </a:solidFill>
                <a:latin typeface="Calibri"/>
                <a:cs typeface="Calibri"/>
              </a:rPr>
              <a:t> </a:t>
            </a:r>
            <a:r>
              <a:rPr spc="-4" dirty="0">
                <a:solidFill>
                  <a:prstClr val="black"/>
                </a:solidFill>
                <a:latin typeface="Calibri"/>
                <a:cs typeface="Calibri"/>
              </a:rPr>
              <a:t>difference</a:t>
            </a:r>
            <a:r>
              <a:rPr dirty="0">
                <a:solidFill>
                  <a:prstClr val="black"/>
                </a:solidFill>
                <a:latin typeface="Calibri"/>
                <a:cs typeface="Calibri"/>
              </a:rPr>
              <a:t> </a:t>
            </a:r>
            <a:r>
              <a:rPr spc="-4" dirty="0">
                <a:solidFill>
                  <a:prstClr val="black"/>
                </a:solidFill>
                <a:latin typeface="Calibri"/>
                <a:cs typeface="Calibri"/>
              </a:rPr>
              <a:t>across</a:t>
            </a:r>
            <a:r>
              <a:rPr spc="-8" dirty="0">
                <a:solidFill>
                  <a:prstClr val="black"/>
                </a:solidFill>
                <a:latin typeface="Calibri"/>
                <a:cs typeface="Calibri"/>
              </a:rPr>
              <a:t> </a:t>
            </a:r>
            <a:r>
              <a:rPr spc="-4" dirty="0">
                <a:solidFill>
                  <a:prstClr val="black"/>
                </a:solidFill>
                <a:latin typeface="Calibri"/>
                <a:cs typeface="Calibri"/>
              </a:rPr>
              <a:t>the</a:t>
            </a:r>
            <a:r>
              <a:rPr dirty="0">
                <a:solidFill>
                  <a:prstClr val="black"/>
                </a:solidFill>
                <a:latin typeface="Calibri"/>
                <a:cs typeface="Calibri"/>
              </a:rPr>
              <a:t> </a:t>
            </a:r>
            <a:r>
              <a:rPr spc="-4" dirty="0">
                <a:solidFill>
                  <a:prstClr val="black"/>
                </a:solidFill>
                <a:latin typeface="Calibri"/>
                <a:cs typeface="Calibri"/>
              </a:rPr>
              <a:t>hollow-fiber</a:t>
            </a:r>
            <a:r>
              <a:rPr dirty="0">
                <a:solidFill>
                  <a:prstClr val="black"/>
                </a:solidFill>
                <a:latin typeface="Calibri"/>
                <a:cs typeface="Calibri"/>
              </a:rPr>
              <a:t> </a:t>
            </a:r>
            <a:r>
              <a:rPr spc="-4" dirty="0">
                <a:solidFill>
                  <a:prstClr val="black"/>
                </a:solidFill>
                <a:latin typeface="Calibri"/>
                <a:cs typeface="Calibri"/>
              </a:rPr>
              <a:t>membrane.</a:t>
            </a:r>
            <a:endParaRPr dirty="0">
              <a:solidFill>
                <a:prstClr val="black"/>
              </a:solidFill>
              <a:latin typeface="Calibri"/>
              <a:cs typeface="Calibri"/>
            </a:endParaRPr>
          </a:p>
          <a:p>
            <a:pPr marL="9525" marR="165259" algn="just" defTabSz="685800">
              <a:buSzPct val="95833"/>
              <a:buFont typeface="Arial MT"/>
              <a:buChar char="•"/>
              <a:tabLst>
                <a:tab pos="90488" algn="l"/>
                <a:tab pos="1616869" algn="l"/>
              </a:tabLst>
            </a:pPr>
            <a:r>
              <a:rPr spc="-4" dirty="0">
                <a:solidFill>
                  <a:prstClr val="black"/>
                </a:solidFill>
                <a:latin typeface="Calibri"/>
                <a:cs typeface="Calibri"/>
              </a:rPr>
              <a:t>Blood flow </a:t>
            </a:r>
            <a:r>
              <a:rPr dirty="0">
                <a:solidFill>
                  <a:prstClr val="black"/>
                </a:solidFill>
                <a:latin typeface="Calibri"/>
                <a:cs typeface="Calibri"/>
              </a:rPr>
              <a:t>rate	and </a:t>
            </a:r>
            <a:r>
              <a:rPr spc="-4" dirty="0">
                <a:solidFill>
                  <a:prstClr val="black"/>
                </a:solidFill>
                <a:latin typeface="Calibri"/>
                <a:cs typeface="Calibri"/>
              </a:rPr>
              <a:t>dialysate </a:t>
            </a:r>
            <a:r>
              <a:rPr dirty="0">
                <a:solidFill>
                  <a:prstClr val="black"/>
                </a:solidFill>
                <a:latin typeface="Calibri"/>
                <a:cs typeface="Calibri"/>
              </a:rPr>
              <a:t>are </a:t>
            </a:r>
            <a:r>
              <a:rPr spc="-4" dirty="0">
                <a:solidFill>
                  <a:prstClr val="black"/>
                </a:solidFill>
                <a:latin typeface="Calibri"/>
                <a:cs typeface="Calibri"/>
              </a:rPr>
              <a:t>between 200 </a:t>
            </a:r>
            <a:r>
              <a:rPr dirty="0">
                <a:solidFill>
                  <a:prstClr val="black"/>
                </a:solidFill>
                <a:latin typeface="Calibri"/>
                <a:cs typeface="Calibri"/>
              </a:rPr>
              <a:t>and </a:t>
            </a:r>
            <a:r>
              <a:rPr spc="-4" dirty="0">
                <a:solidFill>
                  <a:prstClr val="black"/>
                </a:solidFill>
                <a:latin typeface="Calibri"/>
                <a:cs typeface="Calibri"/>
              </a:rPr>
              <a:t>400mL/min </a:t>
            </a:r>
            <a:r>
              <a:rPr dirty="0">
                <a:solidFill>
                  <a:prstClr val="black"/>
                </a:solidFill>
                <a:latin typeface="Calibri"/>
                <a:cs typeface="Calibri"/>
              </a:rPr>
              <a:t>and </a:t>
            </a:r>
            <a:r>
              <a:rPr spc="-398" dirty="0">
                <a:solidFill>
                  <a:prstClr val="black"/>
                </a:solidFill>
                <a:latin typeface="Calibri"/>
                <a:cs typeface="Calibri"/>
              </a:rPr>
              <a:t> </a:t>
            </a:r>
            <a:r>
              <a:rPr spc="-8" dirty="0">
                <a:solidFill>
                  <a:prstClr val="black"/>
                </a:solidFill>
                <a:latin typeface="Calibri"/>
                <a:cs typeface="Calibri"/>
              </a:rPr>
              <a:t>500 </a:t>
            </a:r>
            <a:r>
              <a:rPr dirty="0">
                <a:solidFill>
                  <a:prstClr val="black"/>
                </a:solidFill>
                <a:latin typeface="Calibri"/>
                <a:cs typeface="Calibri"/>
              </a:rPr>
              <a:t>and </a:t>
            </a:r>
            <a:r>
              <a:rPr spc="-4" dirty="0">
                <a:solidFill>
                  <a:prstClr val="black"/>
                </a:solidFill>
                <a:latin typeface="Calibri"/>
                <a:cs typeface="Calibri"/>
              </a:rPr>
              <a:t>800mL/min respectively. Flow </a:t>
            </a:r>
            <a:r>
              <a:rPr dirty="0">
                <a:solidFill>
                  <a:prstClr val="black"/>
                </a:solidFill>
                <a:latin typeface="Calibri"/>
                <a:cs typeface="Calibri"/>
              </a:rPr>
              <a:t>rate </a:t>
            </a:r>
            <a:r>
              <a:rPr spc="-4" dirty="0">
                <a:solidFill>
                  <a:prstClr val="black"/>
                </a:solidFill>
                <a:latin typeface="Calibri"/>
                <a:cs typeface="Calibri"/>
              </a:rPr>
              <a:t>is depends up on </a:t>
            </a:r>
            <a:r>
              <a:rPr dirty="0">
                <a:solidFill>
                  <a:prstClr val="black"/>
                </a:solidFill>
                <a:latin typeface="Calibri"/>
                <a:cs typeface="Calibri"/>
              </a:rPr>
              <a:t>the </a:t>
            </a:r>
            <a:r>
              <a:rPr spc="4" dirty="0">
                <a:solidFill>
                  <a:prstClr val="black"/>
                </a:solidFill>
                <a:latin typeface="Calibri"/>
                <a:cs typeface="Calibri"/>
              </a:rPr>
              <a:t> </a:t>
            </a:r>
            <a:r>
              <a:rPr spc="-4" dirty="0">
                <a:solidFill>
                  <a:prstClr val="black"/>
                </a:solidFill>
                <a:latin typeface="Calibri"/>
                <a:cs typeface="Calibri"/>
              </a:rPr>
              <a:t>physical</a:t>
            </a:r>
            <a:r>
              <a:rPr spc="-8" dirty="0">
                <a:solidFill>
                  <a:prstClr val="black"/>
                </a:solidFill>
                <a:latin typeface="Calibri"/>
                <a:cs typeface="Calibri"/>
              </a:rPr>
              <a:t> </a:t>
            </a:r>
            <a:r>
              <a:rPr spc="-4" dirty="0">
                <a:solidFill>
                  <a:prstClr val="black"/>
                </a:solidFill>
                <a:latin typeface="Calibri"/>
                <a:cs typeface="Calibri"/>
              </a:rPr>
              <a:t>condition of</a:t>
            </a:r>
            <a:r>
              <a:rPr spc="-8" dirty="0">
                <a:solidFill>
                  <a:prstClr val="black"/>
                </a:solidFill>
                <a:latin typeface="Calibri"/>
                <a:cs typeface="Calibri"/>
              </a:rPr>
              <a:t> </a:t>
            </a:r>
            <a:r>
              <a:rPr spc="-4" dirty="0">
                <a:solidFill>
                  <a:prstClr val="black"/>
                </a:solidFill>
                <a:latin typeface="Calibri"/>
                <a:cs typeface="Calibri"/>
              </a:rPr>
              <a:t>patients.</a:t>
            </a:r>
            <a:endParaRPr dirty="0">
              <a:solidFill>
                <a:prstClr val="black"/>
              </a:solidFill>
              <a:latin typeface="Calibri"/>
              <a:cs typeface="Calibri"/>
            </a:endParaRPr>
          </a:p>
        </p:txBody>
      </p:sp>
      <p:sp>
        <p:nvSpPr>
          <p:cNvPr id="3" name="object 2">
            <a:extLst>
              <a:ext uri="{FF2B5EF4-FFF2-40B4-BE49-F238E27FC236}">
                <a16:creationId xmlns:a16="http://schemas.microsoft.com/office/drawing/2014/main" id="{84E6D71A-271B-9132-1B12-2BFA045A7181}"/>
              </a:ext>
            </a:extLst>
          </p:cNvPr>
          <p:cNvSpPr txBox="1"/>
          <p:nvPr/>
        </p:nvSpPr>
        <p:spPr>
          <a:xfrm>
            <a:off x="3655956" y="3969072"/>
            <a:ext cx="5119168" cy="1117614"/>
          </a:xfrm>
          <a:prstGeom prst="rect">
            <a:avLst/>
          </a:prstGeom>
        </p:spPr>
        <p:txBody>
          <a:bodyPr vert="horz" wrap="square" lIns="0" tIns="9525" rIns="0" bIns="0" rtlCol="0">
            <a:spAutoFit/>
          </a:bodyPr>
          <a:lstStyle/>
          <a:p>
            <a:pPr marL="90488" marR="3810" indent="-90488" algn="just" defTabSz="685800">
              <a:spcBef>
                <a:spcPts val="75"/>
              </a:spcBef>
              <a:buSzPct val="95833"/>
              <a:buFont typeface="Arial MT"/>
              <a:buChar char="•"/>
              <a:tabLst>
                <a:tab pos="90488" algn="l"/>
              </a:tabLst>
            </a:pPr>
            <a:r>
              <a:rPr dirty="0">
                <a:solidFill>
                  <a:prstClr val="black"/>
                </a:solidFill>
                <a:latin typeface="Calibri"/>
                <a:cs typeface="Calibri"/>
              </a:rPr>
              <a:t>In</a:t>
            </a:r>
            <a:r>
              <a:rPr spc="-8" dirty="0">
                <a:solidFill>
                  <a:prstClr val="black"/>
                </a:solidFill>
                <a:latin typeface="Calibri"/>
                <a:cs typeface="Calibri"/>
              </a:rPr>
              <a:t> 1964</a:t>
            </a:r>
            <a:r>
              <a:rPr spc="-4" dirty="0">
                <a:solidFill>
                  <a:prstClr val="black"/>
                </a:solidFill>
                <a:latin typeface="Calibri"/>
                <a:cs typeface="Calibri"/>
              </a:rPr>
              <a:t> ,the</a:t>
            </a:r>
            <a:r>
              <a:rPr dirty="0">
                <a:solidFill>
                  <a:prstClr val="black"/>
                </a:solidFill>
                <a:latin typeface="Calibri"/>
                <a:cs typeface="Calibri"/>
              </a:rPr>
              <a:t> </a:t>
            </a:r>
            <a:r>
              <a:rPr spc="-4" dirty="0">
                <a:solidFill>
                  <a:prstClr val="black"/>
                </a:solidFill>
                <a:latin typeface="Calibri"/>
                <a:cs typeface="Calibri"/>
              </a:rPr>
              <a:t>hollow-fiber</a:t>
            </a:r>
            <a:r>
              <a:rPr dirty="0">
                <a:solidFill>
                  <a:prstClr val="black"/>
                </a:solidFill>
                <a:latin typeface="Calibri"/>
                <a:cs typeface="Calibri"/>
              </a:rPr>
              <a:t> </a:t>
            </a:r>
            <a:r>
              <a:rPr spc="-4" dirty="0">
                <a:solidFill>
                  <a:prstClr val="black"/>
                </a:solidFill>
                <a:latin typeface="Calibri"/>
                <a:cs typeface="Calibri"/>
              </a:rPr>
              <a:t>hemodialyzers</a:t>
            </a:r>
            <a:r>
              <a:rPr spc="-11" dirty="0">
                <a:solidFill>
                  <a:prstClr val="black"/>
                </a:solidFill>
                <a:latin typeface="Calibri"/>
                <a:cs typeface="Calibri"/>
              </a:rPr>
              <a:t> </a:t>
            </a:r>
            <a:r>
              <a:rPr spc="-4" dirty="0">
                <a:solidFill>
                  <a:prstClr val="black"/>
                </a:solidFill>
                <a:latin typeface="Calibri"/>
                <a:cs typeface="Calibri"/>
              </a:rPr>
              <a:t>called</a:t>
            </a:r>
            <a:r>
              <a:rPr dirty="0">
                <a:solidFill>
                  <a:prstClr val="black"/>
                </a:solidFill>
                <a:latin typeface="Calibri"/>
                <a:cs typeface="Calibri"/>
              </a:rPr>
              <a:t> the</a:t>
            </a:r>
            <a:r>
              <a:rPr spc="-8" dirty="0">
                <a:solidFill>
                  <a:prstClr val="black"/>
                </a:solidFill>
                <a:latin typeface="Calibri"/>
                <a:cs typeface="Calibri"/>
              </a:rPr>
              <a:t> </a:t>
            </a:r>
            <a:r>
              <a:rPr spc="-4" dirty="0">
                <a:solidFill>
                  <a:prstClr val="black"/>
                </a:solidFill>
                <a:latin typeface="Calibri"/>
                <a:cs typeface="Calibri"/>
              </a:rPr>
              <a:t>capillary</a:t>
            </a:r>
            <a:r>
              <a:rPr spc="8" dirty="0">
                <a:solidFill>
                  <a:prstClr val="black"/>
                </a:solidFill>
                <a:latin typeface="Calibri"/>
                <a:cs typeface="Calibri"/>
              </a:rPr>
              <a:t> </a:t>
            </a:r>
            <a:r>
              <a:rPr spc="-4" dirty="0">
                <a:solidFill>
                  <a:prstClr val="black"/>
                </a:solidFill>
                <a:latin typeface="Calibri"/>
                <a:cs typeface="Calibri"/>
              </a:rPr>
              <a:t>kidney </a:t>
            </a:r>
            <a:r>
              <a:rPr dirty="0">
                <a:solidFill>
                  <a:prstClr val="black"/>
                </a:solidFill>
                <a:latin typeface="Calibri"/>
                <a:cs typeface="Calibri"/>
              </a:rPr>
              <a:t>was </a:t>
            </a:r>
            <a:r>
              <a:rPr spc="-394" dirty="0">
                <a:solidFill>
                  <a:prstClr val="black"/>
                </a:solidFill>
                <a:latin typeface="Calibri"/>
                <a:cs typeface="Calibri"/>
              </a:rPr>
              <a:t> </a:t>
            </a:r>
            <a:r>
              <a:rPr spc="-4" dirty="0">
                <a:solidFill>
                  <a:prstClr val="black"/>
                </a:solidFill>
                <a:latin typeface="Calibri"/>
                <a:cs typeface="Calibri"/>
              </a:rPr>
              <a:t>First proposed by Stewart,Creny </a:t>
            </a:r>
            <a:r>
              <a:rPr dirty="0">
                <a:solidFill>
                  <a:prstClr val="black"/>
                </a:solidFill>
                <a:latin typeface="Calibri"/>
                <a:cs typeface="Calibri"/>
              </a:rPr>
              <a:t>and</a:t>
            </a:r>
            <a:r>
              <a:rPr spc="-4" dirty="0">
                <a:solidFill>
                  <a:prstClr val="black"/>
                </a:solidFill>
                <a:latin typeface="Calibri"/>
                <a:cs typeface="Calibri"/>
              </a:rPr>
              <a:t> Mahon.</a:t>
            </a:r>
            <a:r>
              <a:rPr lang="en-US" dirty="0">
                <a:solidFill>
                  <a:prstClr val="black"/>
                </a:solidFill>
                <a:latin typeface="Calibri"/>
                <a:cs typeface="Calibri"/>
              </a:rPr>
              <a:t> </a:t>
            </a:r>
            <a:r>
              <a:rPr spc="-4" dirty="0">
                <a:solidFill>
                  <a:prstClr val="black"/>
                </a:solidFill>
                <a:latin typeface="Calibri"/>
                <a:cs typeface="Calibri"/>
              </a:rPr>
              <a:t>Hollow-fiber type</a:t>
            </a:r>
            <a:r>
              <a:rPr dirty="0">
                <a:solidFill>
                  <a:prstClr val="black"/>
                </a:solidFill>
                <a:latin typeface="Calibri"/>
                <a:cs typeface="Calibri"/>
              </a:rPr>
              <a:t> </a:t>
            </a:r>
            <a:r>
              <a:rPr spc="-4" dirty="0">
                <a:solidFill>
                  <a:prstClr val="black"/>
                </a:solidFill>
                <a:latin typeface="Calibri"/>
                <a:cs typeface="Calibri"/>
              </a:rPr>
              <a:t>hemodialyzers</a:t>
            </a:r>
            <a:r>
              <a:rPr spc="-11" dirty="0">
                <a:solidFill>
                  <a:prstClr val="black"/>
                </a:solidFill>
                <a:latin typeface="Calibri"/>
                <a:cs typeface="Calibri"/>
              </a:rPr>
              <a:t> </a:t>
            </a:r>
            <a:r>
              <a:rPr dirty="0">
                <a:solidFill>
                  <a:prstClr val="black"/>
                </a:solidFill>
                <a:latin typeface="Calibri"/>
                <a:cs typeface="Calibri"/>
              </a:rPr>
              <a:t>are </a:t>
            </a:r>
            <a:r>
              <a:rPr spc="-4" dirty="0">
                <a:solidFill>
                  <a:prstClr val="black"/>
                </a:solidFill>
                <a:latin typeface="Calibri"/>
                <a:cs typeface="Calibri"/>
              </a:rPr>
              <a:t>the</a:t>
            </a:r>
            <a:r>
              <a:rPr dirty="0">
                <a:solidFill>
                  <a:prstClr val="black"/>
                </a:solidFill>
                <a:latin typeface="Calibri"/>
                <a:cs typeface="Calibri"/>
              </a:rPr>
              <a:t> </a:t>
            </a:r>
            <a:r>
              <a:rPr spc="-4" dirty="0">
                <a:solidFill>
                  <a:prstClr val="black"/>
                </a:solidFill>
                <a:latin typeface="Calibri"/>
                <a:cs typeface="Calibri"/>
              </a:rPr>
              <a:t>most</a:t>
            </a:r>
            <a:r>
              <a:rPr spc="-8" dirty="0">
                <a:solidFill>
                  <a:prstClr val="black"/>
                </a:solidFill>
                <a:latin typeface="Calibri"/>
                <a:cs typeface="Calibri"/>
              </a:rPr>
              <a:t> </a:t>
            </a:r>
            <a:r>
              <a:rPr spc="-4" dirty="0">
                <a:solidFill>
                  <a:prstClr val="black"/>
                </a:solidFill>
                <a:latin typeface="Calibri"/>
                <a:cs typeface="Calibri"/>
              </a:rPr>
              <a:t>widely used</a:t>
            </a:r>
            <a:endParaRPr dirty="0">
              <a:solidFill>
                <a:prstClr val="black"/>
              </a:solidFill>
              <a:latin typeface="Calibri"/>
              <a:cs typeface="Calibri"/>
            </a:endParaRPr>
          </a:p>
        </p:txBody>
      </p:sp>
      <p:pic>
        <p:nvPicPr>
          <p:cNvPr id="4" name="object 3">
            <a:extLst>
              <a:ext uri="{FF2B5EF4-FFF2-40B4-BE49-F238E27FC236}">
                <a16:creationId xmlns:a16="http://schemas.microsoft.com/office/drawing/2014/main" id="{281F4E01-9FE3-AA19-7ABD-0F8CD64A622B}"/>
              </a:ext>
            </a:extLst>
          </p:cNvPr>
          <p:cNvPicPr/>
          <p:nvPr/>
        </p:nvPicPr>
        <p:blipFill>
          <a:blip r:embed="rId2" cstate="print"/>
          <a:stretch>
            <a:fillRect/>
          </a:stretch>
        </p:blipFill>
        <p:spPr>
          <a:xfrm>
            <a:off x="537730" y="3462037"/>
            <a:ext cx="2922530" cy="250260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3000" y="880110"/>
            <a:ext cx="6858000" cy="658178"/>
          </a:xfrm>
          <a:prstGeom prst="rect">
            <a:avLst/>
          </a:prstGeom>
        </p:spPr>
      </p:pic>
      <p:sp>
        <p:nvSpPr>
          <p:cNvPr id="3" name="object 3"/>
          <p:cNvSpPr txBox="1"/>
          <p:nvPr/>
        </p:nvSpPr>
        <p:spPr>
          <a:xfrm>
            <a:off x="1201103" y="1911668"/>
            <a:ext cx="6176486" cy="3433632"/>
          </a:xfrm>
          <a:prstGeom prst="rect">
            <a:avLst/>
          </a:prstGeom>
        </p:spPr>
        <p:txBody>
          <a:bodyPr vert="horz" wrap="square" lIns="0" tIns="9525" rIns="0" bIns="0" rtlCol="0">
            <a:spAutoFit/>
          </a:bodyPr>
          <a:lstStyle/>
          <a:p>
            <a:pPr marL="123825" marR="3810" defTabSz="685800">
              <a:spcBef>
                <a:spcPts val="75"/>
              </a:spcBef>
              <a:buSzPct val="95833"/>
              <a:buFont typeface="Arial MT"/>
              <a:buChar char="•"/>
              <a:tabLst>
                <a:tab pos="204788" algn="l"/>
              </a:tabLst>
            </a:pPr>
            <a:r>
              <a:rPr spc="-4" dirty="0">
                <a:solidFill>
                  <a:prstClr val="black"/>
                </a:solidFill>
                <a:latin typeface="Calibri"/>
                <a:cs typeface="Calibri"/>
              </a:rPr>
              <a:t>Artificial kidney or hemodialyser works</a:t>
            </a:r>
            <a:r>
              <a:rPr spc="-8" dirty="0">
                <a:solidFill>
                  <a:prstClr val="black"/>
                </a:solidFill>
                <a:latin typeface="Calibri"/>
                <a:cs typeface="Calibri"/>
              </a:rPr>
              <a:t> </a:t>
            </a:r>
            <a:r>
              <a:rPr spc="-4" dirty="0">
                <a:solidFill>
                  <a:prstClr val="black"/>
                </a:solidFill>
                <a:latin typeface="Calibri"/>
                <a:cs typeface="Calibri"/>
              </a:rPr>
              <a:t>on the</a:t>
            </a:r>
            <a:r>
              <a:rPr dirty="0">
                <a:solidFill>
                  <a:prstClr val="black"/>
                </a:solidFill>
                <a:latin typeface="Calibri"/>
                <a:cs typeface="Calibri"/>
              </a:rPr>
              <a:t> </a:t>
            </a:r>
            <a:r>
              <a:rPr spc="-4" dirty="0">
                <a:solidFill>
                  <a:prstClr val="black"/>
                </a:solidFill>
                <a:latin typeface="Calibri"/>
                <a:cs typeface="Calibri"/>
              </a:rPr>
              <a:t>principle</a:t>
            </a:r>
            <a:r>
              <a:rPr spc="8" dirty="0">
                <a:solidFill>
                  <a:prstClr val="black"/>
                </a:solidFill>
                <a:latin typeface="Calibri"/>
                <a:cs typeface="Calibri"/>
              </a:rPr>
              <a:t> </a:t>
            </a:r>
            <a:r>
              <a:rPr spc="-4" dirty="0">
                <a:solidFill>
                  <a:prstClr val="black"/>
                </a:solidFill>
                <a:latin typeface="Calibri"/>
                <a:cs typeface="Calibri"/>
              </a:rPr>
              <a:t>of </a:t>
            </a:r>
            <a:r>
              <a:rPr dirty="0">
                <a:solidFill>
                  <a:prstClr val="black"/>
                </a:solidFill>
                <a:latin typeface="Calibri"/>
                <a:cs typeface="Calibri"/>
              </a:rPr>
              <a:t> </a:t>
            </a:r>
            <a:r>
              <a:rPr spc="-4" dirty="0">
                <a:solidFill>
                  <a:prstClr val="black"/>
                </a:solidFill>
                <a:latin typeface="Calibri"/>
                <a:cs typeface="Calibri"/>
              </a:rPr>
              <a:t>dialysis</a:t>
            </a:r>
            <a:r>
              <a:rPr spc="-11" dirty="0">
                <a:solidFill>
                  <a:prstClr val="black"/>
                </a:solidFill>
                <a:latin typeface="Calibri"/>
                <a:cs typeface="Calibri"/>
              </a:rPr>
              <a:t> </a:t>
            </a:r>
            <a:r>
              <a:rPr spc="-4" dirty="0">
                <a:solidFill>
                  <a:prstClr val="black"/>
                </a:solidFill>
                <a:latin typeface="Calibri"/>
                <a:cs typeface="Calibri"/>
              </a:rPr>
              <a:t>which</a:t>
            </a:r>
            <a:r>
              <a:rPr dirty="0">
                <a:solidFill>
                  <a:prstClr val="black"/>
                </a:solidFill>
                <a:latin typeface="Calibri"/>
                <a:cs typeface="Calibri"/>
              </a:rPr>
              <a:t> </a:t>
            </a:r>
            <a:r>
              <a:rPr spc="-4" dirty="0">
                <a:solidFill>
                  <a:prstClr val="black"/>
                </a:solidFill>
                <a:latin typeface="Calibri"/>
                <a:cs typeface="Calibri"/>
              </a:rPr>
              <a:t>is</a:t>
            </a:r>
            <a:r>
              <a:rPr dirty="0">
                <a:solidFill>
                  <a:prstClr val="black"/>
                </a:solidFill>
                <a:latin typeface="Calibri"/>
                <a:cs typeface="Calibri"/>
              </a:rPr>
              <a:t> </a:t>
            </a:r>
            <a:r>
              <a:rPr spc="-4" dirty="0">
                <a:solidFill>
                  <a:prstClr val="black"/>
                </a:solidFill>
                <a:latin typeface="Calibri"/>
                <a:cs typeface="Calibri"/>
              </a:rPr>
              <a:t>the</a:t>
            </a:r>
            <a:r>
              <a:rPr spc="4" dirty="0">
                <a:solidFill>
                  <a:prstClr val="black"/>
                </a:solidFill>
                <a:latin typeface="Calibri"/>
                <a:cs typeface="Calibri"/>
              </a:rPr>
              <a:t> </a:t>
            </a:r>
            <a:r>
              <a:rPr spc="-8" dirty="0">
                <a:solidFill>
                  <a:prstClr val="black"/>
                </a:solidFill>
                <a:latin typeface="Calibri"/>
                <a:cs typeface="Calibri"/>
              </a:rPr>
              <a:t>diffusion</a:t>
            </a:r>
            <a:r>
              <a:rPr dirty="0">
                <a:solidFill>
                  <a:prstClr val="black"/>
                </a:solidFill>
                <a:latin typeface="Calibri"/>
                <a:cs typeface="Calibri"/>
              </a:rPr>
              <a:t> </a:t>
            </a:r>
            <a:r>
              <a:rPr spc="-4" dirty="0">
                <a:solidFill>
                  <a:prstClr val="black"/>
                </a:solidFill>
                <a:latin typeface="Calibri"/>
                <a:cs typeface="Calibri"/>
              </a:rPr>
              <a:t>of</a:t>
            </a:r>
            <a:r>
              <a:rPr spc="4" dirty="0">
                <a:solidFill>
                  <a:prstClr val="black"/>
                </a:solidFill>
                <a:latin typeface="Calibri"/>
                <a:cs typeface="Calibri"/>
              </a:rPr>
              <a:t> </a:t>
            </a:r>
            <a:r>
              <a:rPr spc="-4" dirty="0">
                <a:solidFill>
                  <a:prstClr val="black"/>
                </a:solidFill>
                <a:latin typeface="Calibri"/>
                <a:cs typeface="Calibri"/>
              </a:rPr>
              <a:t>small</a:t>
            </a:r>
            <a:r>
              <a:rPr dirty="0">
                <a:solidFill>
                  <a:prstClr val="black"/>
                </a:solidFill>
                <a:latin typeface="Calibri"/>
                <a:cs typeface="Calibri"/>
              </a:rPr>
              <a:t> </a:t>
            </a:r>
            <a:r>
              <a:rPr spc="-4" dirty="0">
                <a:solidFill>
                  <a:prstClr val="black"/>
                </a:solidFill>
                <a:latin typeface="Calibri"/>
                <a:cs typeface="Calibri"/>
              </a:rPr>
              <a:t>solute</a:t>
            </a:r>
            <a:r>
              <a:rPr spc="4" dirty="0">
                <a:solidFill>
                  <a:prstClr val="black"/>
                </a:solidFill>
                <a:latin typeface="Calibri"/>
                <a:cs typeface="Calibri"/>
              </a:rPr>
              <a:t> </a:t>
            </a:r>
            <a:r>
              <a:rPr spc="-4" dirty="0">
                <a:solidFill>
                  <a:prstClr val="black"/>
                </a:solidFill>
                <a:latin typeface="Calibri"/>
                <a:cs typeface="Calibri"/>
              </a:rPr>
              <a:t>molecules</a:t>
            </a:r>
            <a:r>
              <a:rPr spc="-8" dirty="0">
                <a:solidFill>
                  <a:prstClr val="black"/>
                </a:solidFill>
                <a:latin typeface="Calibri"/>
                <a:cs typeface="Calibri"/>
              </a:rPr>
              <a:t> </a:t>
            </a:r>
            <a:r>
              <a:rPr spc="-4" dirty="0">
                <a:solidFill>
                  <a:prstClr val="black"/>
                </a:solidFill>
                <a:latin typeface="Calibri"/>
                <a:cs typeface="Calibri"/>
              </a:rPr>
              <a:t>through</a:t>
            </a:r>
            <a:r>
              <a:rPr dirty="0">
                <a:solidFill>
                  <a:prstClr val="black"/>
                </a:solidFill>
                <a:latin typeface="Calibri"/>
                <a:cs typeface="Calibri"/>
              </a:rPr>
              <a:t> a </a:t>
            </a:r>
            <a:r>
              <a:rPr spc="-394" dirty="0">
                <a:solidFill>
                  <a:prstClr val="black"/>
                </a:solidFill>
                <a:latin typeface="Calibri"/>
                <a:cs typeface="Calibri"/>
              </a:rPr>
              <a:t> </a:t>
            </a:r>
            <a:r>
              <a:rPr spc="-4" dirty="0">
                <a:solidFill>
                  <a:prstClr val="black"/>
                </a:solidFill>
                <a:latin typeface="Calibri"/>
                <a:cs typeface="Calibri"/>
              </a:rPr>
              <a:t>semi permeable</a:t>
            </a:r>
            <a:r>
              <a:rPr dirty="0">
                <a:solidFill>
                  <a:prstClr val="black"/>
                </a:solidFill>
                <a:latin typeface="Calibri"/>
                <a:cs typeface="Calibri"/>
              </a:rPr>
              <a:t> </a:t>
            </a:r>
            <a:r>
              <a:rPr spc="-4" dirty="0">
                <a:solidFill>
                  <a:prstClr val="black"/>
                </a:solidFill>
                <a:latin typeface="Calibri"/>
                <a:cs typeface="Calibri"/>
              </a:rPr>
              <a:t>membrane.</a:t>
            </a:r>
            <a:endParaRPr>
              <a:solidFill>
                <a:prstClr val="black"/>
              </a:solidFill>
              <a:latin typeface="Calibri"/>
              <a:cs typeface="Calibri"/>
            </a:endParaRPr>
          </a:p>
          <a:p>
            <a:pPr marL="9525" marR="539591" defTabSz="685800">
              <a:spcBef>
                <a:spcPts val="720"/>
              </a:spcBef>
              <a:buSzPct val="95833"/>
              <a:buFontTx/>
              <a:buChar char="•"/>
              <a:tabLst>
                <a:tab pos="124301" algn="l"/>
              </a:tabLst>
            </a:pPr>
            <a:r>
              <a:rPr spc="-4" dirty="0">
                <a:solidFill>
                  <a:prstClr val="black"/>
                </a:solidFill>
                <a:latin typeface="Calibri"/>
                <a:cs typeface="Calibri"/>
              </a:rPr>
              <a:t>Blood </a:t>
            </a:r>
            <a:r>
              <a:rPr dirty="0">
                <a:solidFill>
                  <a:prstClr val="black"/>
                </a:solidFill>
                <a:latin typeface="Calibri"/>
                <a:cs typeface="Calibri"/>
              </a:rPr>
              <a:t>is </a:t>
            </a:r>
            <a:r>
              <a:rPr spc="-4" dirty="0">
                <a:solidFill>
                  <a:prstClr val="black"/>
                </a:solidFill>
                <a:latin typeface="Calibri"/>
                <a:cs typeface="Calibri"/>
              </a:rPr>
              <a:t>removed from the body </a:t>
            </a:r>
            <a:r>
              <a:rPr dirty="0">
                <a:solidFill>
                  <a:prstClr val="black"/>
                </a:solidFill>
                <a:latin typeface="Calibri"/>
                <a:cs typeface="Calibri"/>
              </a:rPr>
              <a:t>and </a:t>
            </a:r>
            <a:r>
              <a:rPr spc="-4" dirty="0">
                <a:solidFill>
                  <a:prstClr val="black"/>
                </a:solidFill>
                <a:latin typeface="Calibri"/>
                <a:cs typeface="Calibri"/>
              </a:rPr>
              <a:t>pumped by </a:t>
            </a:r>
            <a:r>
              <a:rPr dirty="0">
                <a:solidFill>
                  <a:prstClr val="black"/>
                </a:solidFill>
                <a:latin typeface="Calibri"/>
                <a:cs typeface="Calibri"/>
              </a:rPr>
              <a:t>a </a:t>
            </a:r>
            <a:r>
              <a:rPr spc="-4" dirty="0">
                <a:solidFill>
                  <a:prstClr val="black"/>
                </a:solidFill>
                <a:latin typeface="Calibri"/>
                <a:cs typeface="Calibri"/>
              </a:rPr>
              <a:t>machine </a:t>
            </a:r>
            <a:r>
              <a:rPr spc="-398" dirty="0">
                <a:solidFill>
                  <a:prstClr val="black"/>
                </a:solidFill>
                <a:latin typeface="Calibri"/>
                <a:cs typeface="Calibri"/>
              </a:rPr>
              <a:t> </a:t>
            </a:r>
            <a:r>
              <a:rPr spc="-4" dirty="0">
                <a:solidFill>
                  <a:prstClr val="black"/>
                </a:solidFill>
                <a:latin typeface="Calibri"/>
                <a:cs typeface="Calibri"/>
              </a:rPr>
              <a:t>outside</a:t>
            </a:r>
            <a:r>
              <a:rPr dirty="0">
                <a:solidFill>
                  <a:prstClr val="black"/>
                </a:solidFill>
                <a:latin typeface="Calibri"/>
                <a:cs typeface="Calibri"/>
              </a:rPr>
              <a:t> </a:t>
            </a:r>
            <a:r>
              <a:rPr spc="-4" dirty="0">
                <a:solidFill>
                  <a:prstClr val="black"/>
                </a:solidFill>
                <a:latin typeface="Calibri"/>
                <a:cs typeface="Calibri"/>
              </a:rPr>
              <a:t>the</a:t>
            </a:r>
            <a:r>
              <a:rPr spc="4" dirty="0">
                <a:solidFill>
                  <a:prstClr val="black"/>
                </a:solidFill>
                <a:latin typeface="Calibri"/>
                <a:cs typeface="Calibri"/>
              </a:rPr>
              <a:t> </a:t>
            </a:r>
            <a:r>
              <a:rPr spc="-8" dirty="0">
                <a:solidFill>
                  <a:prstClr val="black"/>
                </a:solidFill>
                <a:latin typeface="Calibri"/>
                <a:cs typeface="Calibri"/>
              </a:rPr>
              <a:t>body</a:t>
            </a:r>
            <a:r>
              <a:rPr spc="4" dirty="0">
                <a:solidFill>
                  <a:prstClr val="black"/>
                </a:solidFill>
                <a:latin typeface="Calibri"/>
                <a:cs typeface="Calibri"/>
              </a:rPr>
              <a:t> </a:t>
            </a:r>
            <a:r>
              <a:rPr spc="-4" dirty="0">
                <a:solidFill>
                  <a:prstClr val="black"/>
                </a:solidFill>
                <a:latin typeface="Calibri"/>
                <a:cs typeface="Calibri"/>
              </a:rPr>
              <a:t>into</a:t>
            </a:r>
            <a:r>
              <a:rPr spc="-8" dirty="0">
                <a:solidFill>
                  <a:prstClr val="black"/>
                </a:solidFill>
                <a:latin typeface="Calibri"/>
                <a:cs typeface="Calibri"/>
              </a:rPr>
              <a:t> </a:t>
            </a:r>
            <a:r>
              <a:rPr dirty="0">
                <a:solidFill>
                  <a:prstClr val="black"/>
                </a:solidFill>
                <a:latin typeface="Calibri"/>
                <a:cs typeface="Calibri"/>
              </a:rPr>
              <a:t>a </a:t>
            </a:r>
            <a:r>
              <a:rPr spc="-4" dirty="0">
                <a:solidFill>
                  <a:prstClr val="black"/>
                </a:solidFill>
                <a:latin typeface="Calibri"/>
                <a:cs typeface="Calibri"/>
              </a:rPr>
              <a:t>dialyzer (artificial kidney)</a:t>
            </a:r>
            <a:endParaRPr>
              <a:solidFill>
                <a:prstClr val="black"/>
              </a:solidFill>
              <a:latin typeface="Calibri"/>
              <a:cs typeface="Calibri"/>
            </a:endParaRPr>
          </a:p>
          <a:p>
            <a:pPr marL="9525" marR="37624" defTabSz="685800">
              <a:spcBef>
                <a:spcPts val="1125"/>
              </a:spcBef>
              <a:buSzPct val="95833"/>
              <a:buFontTx/>
              <a:buChar char="•"/>
              <a:tabLst>
                <a:tab pos="124301" algn="l"/>
              </a:tabLst>
            </a:pPr>
            <a:r>
              <a:rPr spc="-4" dirty="0">
                <a:solidFill>
                  <a:prstClr val="black"/>
                </a:solidFill>
                <a:latin typeface="Calibri"/>
                <a:cs typeface="Calibri"/>
              </a:rPr>
              <a:t>The</a:t>
            </a:r>
            <a:r>
              <a:rPr dirty="0">
                <a:solidFill>
                  <a:prstClr val="black"/>
                </a:solidFill>
                <a:latin typeface="Calibri"/>
                <a:cs typeface="Calibri"/>
              </a:rPr>
              <a:t> </a:t>
            </a:r>
            <a:r>
              <a:rPr spc="-4" dirty="0">
                <a:solidFill>
                  <a:prstClr val="black"/>
                </a:solidFill>
                <a:latin typeface="Calibri"/>
                <a:cs typeface="Calibri"/>
              </a:rPr>
              <a:t>dialyzer filters metabolic</a:t>
            </a:r>
            <a:r>
              <a:rPr dirty="0">
                <a:solidFill>
                  <a:prstClr val="black"/>
                </a:solidFill>
                <a:latin typeface="Calibri"/>
                <a:cs typeface="Calibri"/>
              </a:rPr>
              <a:t> </a:t>
            </a:r>
            <a:r>
              <a:rPr spc="-4" dirty="0">
                <a:solidFill>
                  <a:prstClr val="black"/>
                </a:solidFill>
                <a:latin typeface="Calibri"/>
                <a:cs typeface="Calibri"/>
              </a:rPr>
              <a:t>waste</a:t>
            </a:r>
            <a:r>
              <a:rPr dirty="0">
                <a:solidFill>
                  <a:prstClr val="black"/>
                </a:solidFill>
                <a:latin typeface="Calibri"/>
                <a:cs typeface="Calibri"/>
              </a:rPr>
              <a:t> </a:t>
            </a:r>
            <a:r>
              <a:rPr spc="-4" dirty="0">
                <a:solidFill>
                  <a:prstClr val="black"/>
                </a:solidFill>
                <a:latin typeface="Calibri"/>
                <a:cs typeface="Calibri"/>
              </a:rPr>
              <a:t>products from the</a:t>
            </a:r>
            <a:r>
              <a:rPr dirty="0">
                <a:solidFill>
                  <a:prstClr val="black"/>
                </a:solidFill>
                <a:latin typeface="Calibri"/>
                <a:cs typeface="Calibri"/>
              </a:rPr>
              <a:t> </a:t>
            </a:r>
            <a:r>
              <a:rPr spc="-4" dirty="0">
                <a:solidFill>
                  <a:prstClr val="black"/>
                </a:solidFill>
                <a:latin typeface="Calibri"/>
                <a:cs typeface="Calibri"/>
              </a:rPr>
              <a:t>blood </a:t>
            </a:r>
            <a:r>
              <a:rPr dirty="0">
                <a:solidFill>
                  <a:prstClr val="black"/>
                </a:solidFill>
                <a:latin typeface="Calibri"/>
                <a:cs typeface="Calibri"/>
              </a:rPr>
              <a:t>and </a:t>
            </a:r>
            <a:r>
              <a:rPr spc="-398" dirty="0">
                <a:solidFill>
                  <a:prstClr val="black"/>
                </a:solidFill>
                <a:latin typeface="Calibri"/>
                <a:cs typeface="Calibri"/>
              </a:rPr>
              <a:t> </a:t>
            </a:r>
            <a:r>
              <a:rPr spc="-4" dirty="0">
                <a:solidFill>
                  <a:prstClr val="black"/>
                </a:solidFill>
                <a:latin typeface="Calibri"/>
                <a:cs typeface="Calibri"/>
              </a:rPr>
              <a:t>then</a:t>
            </a:r>
            <a:r>
              <a:rPr spc="-8" dirty="0">
                <a:solidFill>
                  <a:prstClr val="black"/>
                </a:solidFill>
                <a:latin typeface="Calibri"/>
                <a:cs typeface="Calibri"/>
              </a:rPr>
              <a:t> </a:t>
            </a:r>
            <a:r>
              <a:rPr spc="-4" dirty="0">
                <a:solidFill>
                  <a:prstClr val="black"/>
                </a:solidFill>
                <a:latin typeface="Calibri"/>
                <a:cs typeface="Calibri"/>
              </a:rPr>
              <a:t>returns</a:t>
            </a:r>
            <a:r>
              <a:rPr spc="-11" dirty="0">
                <a:solidFill>
                  <a:prstClr val="black"/>
                </a:solidFill>
                <a:latin typeface="Calibri"/>
                <a:cs typeface="Calibri"/>
              </a:rPr>
              <a:t> </a:t>
            </a:r>
            <a:r>
              <a:rPr spc="-4" dirty="0">
                <a:solidFill>
                  <a:prstClr val="black"/>
                </a:solidFill>
                <a:latin typeface="Calibri"/>
                <a:cs typeface="Calibri"/>
              </a:rPr>
              <a:t>the</a:t>
            </a:r>
            <a:r>
              <a:rPr dirty="0">
                <a:solidFill>
                  <a:prstClr val="black"/>
                </a:solidFill>
                <a:latin typeface="Calibri"/>
                <a:cs typeface="Calibri"/>
              </a:rPr>
              <a:t> </a:t>
            </a:r>
            <a:r>
              <a:rPr spc="-4" dirty="0">
                <a:solidFill>
                  <a:prstClr val="black"/>
                </a:solidFill>
                <a:latin typeface="Calibri"/>
                <a:cs typeface="Calibri"/>
              </a:rPr>
              <a:t>purified </a:t>
            </a:r>
            <a:r>
              <a:rPr spc="-8" dirty="0">
                <a:solidFill>
                  <a:prstClr val="black"/>
                </a:solidFill>
                <a:latin typeface="Calibri"/>
                <a:cs typeface="Calibri"/>
              </a:rPr>
              <a:t>blood </a:t>
            </a:r>
            <a:r>
              <a:rPr dirty="0">
                <a:solidFill>
                  <a:prstClr val="black"/>
                </a:solidFill>
                <a:latin typeface="Calibri"/>
                <a:cs typeface="Calibri"/>
              </a:rPr>
              <a:t>to</a:t>
            </a:r>
            <a:r>
              <a:rPr spc="-8" dirty="0">
                <a:solidFill>
                  <a:prstClr val="black"/>
                </a:solidFill>
                <a:latin typeface="Calibri"/>
                <a:cs typeface="Calibri"/>
              </a:rPr>
              <a:t> </a:t>
            </a:r>
            <a:r>
              <a:rPr spc="-4" dirty="0">
                <a:solidFill>
                  <a:prstClr val="black"/>
                </a:solidFill>
                <a:latin typeface="Calibri"/>
                <a:cs typeface="Calibri"/>
              </a:rPr>
              <a:t>the</a:t>
            </a:r>
            <a:r>
              <a:rPr dirty="0">
                <a:solidFill>
                  <a:prstClr val="black"/>
                </a:solidFill>
                <a:latin typeface="Calibri"/>
                <a:cs typeface="Calibri"/>
              </a:rPr>
              <a:t> </a:t>
            </a:r>
            <a:r>
              <a:rPr spc="-4" dirty="0">
                <a:solidFill>
                  <a:prstClr val="black"/>
                </a:solidFill>
                <a:latin typeface="Calibri"/>
                <a:cs typeface="Calibri"/>
              </a:rPr>
              <a:t>person</a:t>
            </a:r>
            <a:endParaRPr>
              <a:solidFill>
                <a:prstClr val="black"/>
              </a:solidFill>
              <a:latin typeface="Calibri"/>
              <a:cs typeface="Calibri"/>
            </a:endParaRPr>
          </a:p>
          <a:p>
            <a:pPr marL="123825" indent="-114776" defTabSz="685800">
              <a:spcBef>
                <a:spcPts val="1125"/>
              </a:spcBef>
              <a:buSzPct val="95833"/>
              <a:buFontTx/>
              <a:buChar char="•"/>
              <a:tabLst>
                <a:tab pos="124301" algn="l"/>
              </a:tabLst>
            </a:pPr>
            <a:r>
              <a:rPr spc="-4" dirty="0">
                <a:solidFill>
                  <a:prstClr val="black"/>
                </a:solidFill>
                <a:latin typeface="Calibri"/>
                <a:cs typeface="Calibri"/>
              </a:rPr>
              <a:t>The total amount</a:t>
            </a:r>
            <a:r>
              <a:rPr dirty="0">
                <a:solidFill>
                  <a:prstClr val="black"/>
                </a:solidFill>
                <a:latin typeface="Calibri"/>
                <a:cs typeface="Calibri"/>
              </a:rPr>
              <a:t> </a:t>
            </a:r>
            <a:r>
              <a:rPr spc="-4" dirty="0">
                <a:solidFill>
                  <a:prstClr val="black"/>
                </a:solidFill>
                <a:latin typeface="Calibri"/>
                <a:cs typeface="Calibri"/>
              </a:rPr>
              <a:t>of</a:t>
            </a:r>
            <a:r>
              <a:rPr spc="-8" dirty="0">
                <a:solidFill>
                  <a:prstClr val="black"/>
                </a:solidFill>
                <a:latin typeface="Calibri"/>
                <a:cs typeface="Calibri"/>
              </a:rPr>
              <a:t> </a:t>
            </a:r>
            <a:r>
              <a:rPr spc="-4" dirty="0">
                <a:solidFill>
                  <a:prstClr val="black"/>
                </a:solidFill>
                <a:latin typeface="Calibri"/>
                <a:cs typeface="Calibri"/>
              </a:rPr>
              <a:t>fluid</a:t>
            </a:r>
            <a:r>
              <a:rPr spc="-8" dirty="0">
                <a:solidFill>
                  <a:prstClr val="black"/>
                </a:solidFill>
                <a:latin typeface="Calibri"/>
                <a:cs typeface="Calibri"/>
              </a:rPr>
              <a:t> </a:t>
            </a:r>
            <a:r>
              <a:rPr spc="-4" dirty="0">
                <a:solidFill>
                  <a:prstClr val="black"/>
                </a:solidFill>
                <a:latin typeface="Calibri"/>
                <a:cs typeface="Calibri"/>
              </a:rPr>
              <a:t>returned </a:t>
            </a:r>
            <a:r>
              <a:rPr dirty="0">
                <a:solidFill>
                  <a:prstClr val="black"/>
                </a:solidFill>
                <a:latin typeface="Calibri"/>
                <a:cs typeface="Calibri"/>
              </a:rPr>
              <a:t>can</a:t>
            </a:r>
            <a:r>
              <a:rPr spc="-4" dirty="0">
                <a:solidFill>
                  <a:prstClr val="black"/>
                </a:solidFill>
                <a:latin typeface="Calibri"/>
                <a:cs typeface="Calibri"/>
              </a:rPr>
              <a:t> be</a:t>
            </a:r>
            <a:r>
              <a:rPr dirty="0">
                <a:solidFill>
                  <a:prstClr val="black"/>
                </a:solidFill>
                <a:latin typeface="Calibri"/>
                <a:cs typeface="Calibri"/>
              </a:rPr>
              <a:t> </a:t>
            </a:r>
            <a:r>
              <a:rPr spc="-4" dirty="0">
                <a:solidFill>
                  <a:prstClr val="black"/>
                </a:solidFill>
                <a:latin typeface="Calibri"/>
                <a:cs typeface="Calibri"/>
              </a:rPr>
              <a:t>adjusted</a:t>
            </a:r>
            <a:endParaRPr>
              <a:solidFill>
                <a:prstClr val="black"/>
              </a:solidFill>
              <a:latin typeface="Calibri"/>
              <a:cs typeface="Calibri"/>
            </a:endParaRPr>
          </a:p>
          <a:p>
            <a:pPr marL="123825" indent="-114776" defTabSz="685800">
              <a:spcBef>
                <a:spcPts val="1125"/>
              </a:spcBef>
              <a:buSzPct val="95833"/>
              <a:buFontTx/>
              <a:buChar char="•"/>
              <a:tabLst>
                <a:tab pos="124301" algn="l"/>
              </a:tabLst>
            </a:pPr>
            <a:r>
              <a:rPr dirty="0">
                <a:solidFill>
                  <a:prstClr val="black"/>
                </a:solidFill>
                <a:latin typeface="Calibri"/>
                <a:cs typeface="Calibri"/>
              </a:rPr>
              <a:t>A</a:t>
            </a:r>
            <a:r>
              <a:rPr spc="4" dirty="0">
                <a:solidFill>
                  <a:prstClr val="black"/>
                </a:solidFill>
                <a:latin typeface="Calibri"/>
                <a:cs typeface="Calibri"/>
              </a:rPr>
              <a:t> </a:t>
            </a:r>
            <a:r>
              <a:rPr spc="-4" dirty="0">
                <a:solidFill>
                  <a:prstClr val="black"/>
                </a:solidFill>
                <a:latin typeface="Calibri"/>
                <a:cs typeface="Calibri"/>
              </a:rPr>
              <a:t>person typically undergoes</a:t>
            </a:r>
            <a:r>
              <a:rPr spc="-11" dirty="0">
                <a:solidFill>
                  <a:prstClr val="black"/>
                </a:solidFill>
                <a:latin typeface="Calibri"/>
                <a:cs typeface="Calibri"/>
              </a:rPr>
              <a:t> </a:t>
            </a:r>
            <a:r>
              <a:rPr spc="-4" dirty="0">
                <a:solidFill>
                  <a:prstClr val="black"/>
                </a:solidFill>
                <a:latin typeface="Calibri"/>
                <a:cs typeface="Calibri"/>
              </a:rPr>
              <a:t>hemodialysis </a:t>
            </a:r>
            <a:r>
              <a:rPr dirty="0">
                <a:solidFill>
                  <a:prstClr val="black"/>
                </a:solidFill>
                <a:latin typeface="Calibri"/>
                <a:cs typeface="Calibri"/>
              </a:rPr>
              <a:t>at</a:t>
            </a:r>
            <a:r>
              <a:rPr spc="-4" dirty="0">
                <a:solidFill>
                  <a:prstClr val="black"/>
                </a:solidFill>
                <a:latin typeface="Calibri"/>
                <a:cs typeface="Calibri"/>
              </a:rPr>
              <a:t> </a:t>
            </a:r>
            <a:r>
              <a:rPr dirty="0">
                <a:solidFill>
                  <a:prstClr val="black"/>
                </a:solidFill>
                <a:latin typeface="Calibri"/>
                <a:cs typeface="Calibri"/>
              </a:rPr>
              <a:t>a</a:t>
            </a:r>
            <a:r>
              <a:rPr spc="-4" dirty="0">
                <a:solidFill>
                  <a:prstClr val="black"/>
                </a:solidFill>
                <a:latin typeface="Calibri"/>
                <a:cs typeface="Calibri"/>
              </a:rPr>
              <a:t> dialysis</a:t>
            </a:r>
            <a:r>
              <a:rPr spc="-11" dirty="0">
                <a:solidFill>
                  <a:prstClr val="black"/>
                </a:solidFill>
                <a:latin typeface="Calibri"/>
                <a:cs typeface="Calibri"/>
              </a:rPr>
              <a:t> </a:t>
            </a:r>
            <a:r>
              <a:rPr dirty="0">
                <a:solidFill>
                  <a:prstClr val="black"/>
                </a:solidFill>
                <a:latin typeface="Calibri"/>
                <a:cs typeface="Calibri"/>
              </a:rPr>
              <a:t>centre</a:t>
            </a:r>
            <a:endParaRPr>
              <a:solidFill>
                <a:prstClr val="black"/>
              </a:solidFill>
              <a:latin typeface="Calibri"/>
              <a:cs typeface="Calibri"/>
            </a:endParaRPr>
          </a:p>
          <a:p>
            <a:pPr marL="123825" indent="-114776" defTabSz="685800">
              <a:spcBef>
                <a:spcPts val="1125"/>
              </a:spcBef>
              <a:buSzPct val="95833"/>
              <a:buFontTx/>
              <a:buChar char="•"/>
              <a:tabLst>
                <a:tab pos="124301" algn="l"/>
              </a:tabLst>
            </a:pPr>
            <a:r>
              <a:rPr spc="-4" dirty="0">
                <a:solidFill>
                  <a:prstClr val="black"/>
                </a:solidFill>
                <a:latin typeface="Calibri"/>
                <a:cs typeface="Calibri"/>
              </a:rPr>
              <a:t>Dialysate is the</a:t>
            </a:r>
            <a:r>
              <a:rPr dirty="0">
                <a:solidFill>
                  <a:prstClr val="black"/>
                </a:solidFill>
                <a:latin typeface="Calibri"/>
                <a:cs typeface="Calibri"/>
              </a:rPr>
              <a:t> </a:t>
            </a:r>
            <a:r>
              <a:rPr spc="-4" dirty="0">
                <a:solidFill>
                  <a:prstClr val="black"/>
                </a:solidFill>
                <a:latin typeface="Calibri"/>
                <a:cs typeface="Calibri"/>
              </a:rPr>
              <a:t>solution used</a:t>
            </a:r>
            <a:r>
              <a:rPr spc="-8" dirty="0">
                <a:solidFill>
                  <a:prstClr val="black"/>
                </a:solidFill>
                <a:latin typeface="Calibri"/>
                <a:cs typeface="Calibri"/>
              </a:rPr>
              <a:t> </a:t>
            </a:r>
            <a:r>
              <a:rPr spc="-4" dirty="0">
                <a:solidFill>
                  <a:prstClr val="black"/>
                </a:solidFill>
                <a:latin typeface="Calibri"/>
                <a:cs typeface="Calibri"/>
              </a:rPr>
              <a:t>by the</a:t>
            </a:r>
            <a:r>
              <a:rPr dirty="0">
                <a:solidFill>
                  <a:prstClr val="black"/>
                </a:solidFill>
                <a:latin typeface="Calibri"/>
                <a:cs typeface="Calibri"/>
              </a:rPr>
              <a:t> </a:t>
            </a:r>
            <a:r>
              <a:rPr spc="-4" dirty="0">
                <a:solidFill>
                  <a:prstClr val="black"/>
                </a:solidFill>
                <a:latin typeface="Calibri"/>
                <a:cs typeface="Calibri"/>
              </a:rPr>
              <a:t>dialyzer</a:t>
            </a:r>
            <a:endParaRPr>
              <a:solidFill>
                <a:prstClr val="black"/>
              </a:solidFill>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88745" y="898207"/>
            <a:ext cx="170974" cy="378950"/>
          </a:xfrm>
          <a:prstGeom prst="rect">
            <a:avLst/>
          </a:prstGeom>
        </p:spPr>
        <p:txBody>
          <a:bodyPr vert="horz" wrap="square" lIns="0" tIns="9525" rIns="0" bIns="0" rtlCol="0">
            <a:spAutoFit/>
          </a:bodyPr>
          <a:lstStyle/>
          <a:p>
            <a:pPr marL="9525" defTabSz="685800">
              <a:spcBef>
                <a:spcPts val="75"/>
              </a:spcBef>
            </a:pPr>
            <a:r>
              <a:rPr sz="2400" dirty="0">
                <a:solidFill>
                  <a:prstClr val="black"/>
                </a:solidFill>
                <a:latin typeface="Calibri"/>
                <a:cs typeface="Calibri"/>
              </a:rPr>
              <a:t>•</a:t>
            </a:r>
            <a:endParaRPr sz="2400">
              <a:solidFill>
                <a:prstClr val="black"/>
              </a:solidFill>
              <a:latin typeface="Calibri"/>
              <a:cs typeface="Calibri"/>
            </a:endParaRPr>
          </a:p>
        </p:txBody>
      </p:sp>
      <p:sp>
        <p:nvSpPr>
          <p:cNvPr id="3" name="object 3"/>
          <p:cNvSpPr txBox="1">
            <a:spLocks noGrp="1"/>
          </p:cNvSpPr>
          <p:nvPr>
            <p:ph type="title"/>
          </p:nvPr>
        </p:nvSpPr>
        <p:spPr>
          <a:xfrm>
            <a:off x="1731644" y="915187"/>
            <a:ext cx="6172676" cy="1117614"/>
          </a:xfrm>
          <a:prstGeom prst="rect">
            <a:avLst/>
          </a:prstGeom>
        </p:spPr>
        <p:txBody>
          <a:bodyPr vert="horz" wrap="square" lIns="0" tIns="9525" rIns="0" bIns="0" rtlCol="0" anchor="ctr">
            <a:spAutoFit/>
          </a:bodyPr>
          <a:lstStyle/>
          <a:p>
            <a:pPr marL="9525" marR="3810">
              <a:lnSpc>
                <a:spcPct val="99900"/>
              </a:lnSpc>
              <a:spcBef>
                <a:spcPts val="75"/>
              </a:spcBef>
            </a:pPr>
            <a:r>
              <a:rPr sz="2400" spc="-4" dirty="0">
                <a:solidFill>
                  <a:srgbClr val="000000"/>
                </a:solidFill>
                <a:latin typeface="Calibri"/>
                <a:cs typeface="Calibri"/>
              </a:rPr>
              <a:t>HD consists </a:t>
            </a:r>
            <a:r>
              <a:rPr sz="2400" dirty="0">
                <a:solidFill>
                  <a:srgbClr val="000000"/>
                </a:solidFill>
                <a:latin typeface="Calibri"/>
                <a:cs typeface="Calibri"/>
              </a:rPr>
              <a:t>of </a:t>
            </a:r>
            <a:r>
              <a:rPr sz="2400" spc="-4" dirty="0">
                <a:solidFill>
                  <a:srgbClr val="000000"/>
                </a:solidFill>
                <a:latin typeface="Calibri"/>
                <a:cs typeface="Calibri"/>
              </a:rPr>
              <a:t>perfusion of heparinized blood and </a:t>
            </a:r>
            <a:r>
              <a:rPr sz="2400" spc="-533" dirty="0">
                <a:solidFill>
                  <a:srgbClr val="000000"/>
                </a:solidFill>
                <a:latin typeface="Calibri"/>
                <a:cs typeface="Calibri"/>
              </a:rPr>
              <a:t> </a:t>
            </a:r>
            <a:r>
              <a:rPr sz="2400" spc="-4" dirty="0">
                <a:solidFill>
                  <a:srgbClr val="000000"/>
                </a:solidFill>
                <a:latin typeface="Calibri"/>
                <a:cs typeface="Calibri"/>
              </a:rPr>
              <a:t>physiologic salt solution on opposite sides of </a:t>
            </a:r>
            <a:r>
              <a:rPr sz="2400" dirty="0">
                <a:solidFill>
                  <a:srgbClr val="000000"/>
                </a:solidFill>
                <a:latin typeface="Calibri"/>
                <a:cs typeface="Calibri"/>
              </a:rPr>
              <a:t>a </a:t>
            </a:r>
            <a:r>
              <a:rPr sz="2400" spc="4" dirty="0">
                <a:solidFill>
                  <a:srgbClr val="000000"/>
                </a:solidFill>
                <a:latin typeface="Calibri"/>
                <a:cs typeface="Calibri"/>
              </a:rPr>
              <a:t> </a:t>
            </a:r>
            <a:r>
              <a:rPr sz="2400" spc="-4" dirty="0">
                <a:solidFill>
                  <a:srgbClr val="000000"/>
                </a:solidFill>
                <a:latin typeface="Calibri"/>
                <a:cs typeface="Calibri"/>
              </a:rPr>
              <a:t>semi</a:t>
            </a:r>
            <a:r>
              <a:rPr sz="2400" spc="-11" dirty="0">
                <a:solidFill>
                  <a:srgbClr val="000000"/>
                </a:solidFill>
                <a:latin typeface="Calibri"/>
                <a:cs typeface="Calibri"/>
              </a:rPr>
              <a:t> </a:t>
            </a:r>
            <a:r>
              <a:rPr sz="2400" spc="-4" dirty="0">
                <a:solidFill>
                  <a:srgbClr val="000000"/>
                </a:solidFill>
                <a:latin typeface="Calibri"/>
                <a:cs typeface="Calibri"/>
              </a:rPr>
              <a:t>permeable</a:t>
            </a:r>
            <a:r>
              <a:rPr sz="2400" spc="-8" dirty="0">
                <a:solidFill>
                  <a:srgbClr val="000000"/>
                </a:solidFill>
                <a:latin typeface="Calibri"/>
                <a:cs typeface="Calibri"/>
              </a:rPr>
              <a:t> </a:t>
            </a:r>
            <a:r>
              <a:rPr sz="2400" spc="-4" dirty="0">
                <a:solidFill>
                  <a:srgbClr val="000000"/>
                </a:solidFill>
                <a:latin typeface="Calibri"/>
                <a:cs typeface="Calibri"/>
              </a:rPr>
              <a:t>membrane</a:t>
            </a:r>
            <a:endParaRPr sz="2400">
              <a:latin typeface="Calibri"/>
              <a:cs typeface="Calibri"/>
            </a:endParaRPr>
          </a:p>
        </p:txBody>
      </p:sp>
      <p:sp>
        <p:nvSpPr>
          <p:cNvPr id="4" name="object 4"/>
          <p:cNvSpPr txBox="1"/>
          <p:nvPr/>
        </p:nvSpPr>
        <p:spPr>
          <a:xfrm>
            <a:off x="1388745" y="2185034"/>
            <a:ext cx="170974" cy="378950"/>
          </a:xfrm>
          <a:prstGeom prst="rect">
            <a:avLst/>
          </a:prstGeom>
        </p:spPr>
        <p:txBody>
          <a:bodyPr vert="horz" wrap="square" lIns="0" tIns="9525" rIns="0" bIns="0" rtlCol="0">
            <a:spAutoFit/>
          </a:bodyPr>
          <a:lstStyle/>
          <a:p>
            <a:pPr marL="9525" defTabSz="685800">
              <a:spcBef>
                <a:spcPts val="75"/>
              </a:spcBef>
            </a:pPr>
            <a:r>
              <a:rPr sz="2400" dirty="0">
                <a:solidFill>
                  <a:prstClr val="black"/>
                </a:solidFill>
                <a:latin typeface="Calibri"/>
                <a:cs typeface="Calibri"/>
              </a:rPr>
              <a:t>•</a:t>
            </a:r>
            <a:endParaRPr sz="2400">
              <a:solidFill>
                <a:prstClr val="black"/>
              </a:solidFill>
              <a:latin typeface="Calibri"/>
              <a:cs typeface="Calibri"/>
            </a:endParaRPr>
          </a:p>
        </p:txBody>
      </p:sp>
      <p:sp>
        <p:nvSpPr>
          <p:cNvPr id="5" name="object 5"/>
          <p:cNvSpPr txBox="1">
            <a:spLocks noGrp="1"/>
          </p:cNvSpPr>
          <p:nvPr>
            <p:ph type="body" idx="1"/>
          </p:nvPr>
        </p:nvSpPr>
        <p:spPr>
          <a:xfrm>
            <a:off x="1771650" y="2226469"/>
            <a:ext cx="7886700" cy="1171475"/>
          </a:xfrm>
          <a:prstGeom prst="rect">
            <a:avLst/>
          </a:prstGeom>
        </p:spPr>
        <p:txBody>
          <a:bodyPr vert="horz" wrap="square" lIns="0" tIns="9525" rIns="0" bIns="0" rtlCol="0">
            <a:spAutoFit/>
          </a:bodyPr>
          <a:lstStyle/>
          <a:p>
            <a:pPr marL="431959" marR="3810">
              <a:lnSpc>
                <a:spcPct val="100000"/>
              </a:lnSpc>
              <a:spcBef>
                <a:spcPts val="75"/>
              </a:spcBef>
            </a:pPr>
            <a:r>
              <a:rPr spc="-4" dirty="0"/>
              <a:t>Waste products (urea, creatinine,…ets) move </a:t>
            </a:r>
            <a:r>
              <a:rPr dirty="0"/>
              <a:t> </a:t>
            </a:r>
            <a:r>
              <a:rPr spc="-4" dirty="0"/>
              <a:t>from blood into </a:t>
            </a:r>
            <a:r>
              <a:rPr spc="-8" dirty="0"/>
              <a:t>the </a:t>
            </a:r>
            <a:r>
              <a:rPr spc="-4" dirty="0"/>
              <a:t>dialysate by passive </a:t>
            </a:r>
            <a:r>
              <a:rPr spc="-8" dirty="0"/>
              <a:t>diffusion </a:t>
            </a:r>
            <a:r>
              <a:rPr spc="-533" dirty="0"/>
              <a:t> </a:t>
            </a:r>
            <a:r>
              <a:rPr spc="-4" dirty="0"/>
              <a:t>along</a:t>
            </a:r>
            <a:r>
              <a:rPr spc="-8" dirty="0"/>
              <a:t> </a:t>
            </a:r>
            <a:r>
              <a:rPr spc="-4" dirty="0"/>
              <a:t>concentration</a:t>
            </a:r>
            <a:r>
              <a:rPr dirty="0"/>
              <a:t> </a:t>
            </a:r>
            <a:r>
              <a:rPr spc="-4" dirty="0"/>
              <a:t>gradient</a:t>
            </a:r>
          </a:p>
          <a:p>
            <a:pPr marL="431959">
              <a:lnSpc>
                <a:spcPct val="100000"/>
              </a:lnSpc>
              <a:spcBef>
                <a:spcPts val="1492"/>
              </a:spcBef>
            </a:pPr>
            <a:r>
              <a:rPr spc="-4" dirty="0"/>
              <a:t>Diffusion</a:t>
            </a:r>
            <a:r>
              <a:rPr spc="-23" dirty="0"/>
              <a:t> </a:t>
            </a:r>
            <a:r>
              <a:rPr spc="-4" dirty="0"/>
              <a:t>rate</a:t>
            </a:r>
            <a:r>
              <a:rPr spc="-19" dirty="0"/>
              <a:t> </a:t>
            </a:r>
            <a:r>
              <a:rPr spc="-4" dirty="0"/>
              <a:t>depends</a:t>
            </a:r>
            <a:r>
              <a:rPr spc="-26" dirty="0"/>
              <a:t> </a:t>
            </a:r>
            <a:r>
              <a:rPr dirty="0"/>
              <a:t>on;</a:t>
            </a:r>
          </a:p>
        </p:txBody>
      </p:sp>
      <p:sp>
        <p:nvSpPr>
          <p:cNvPr id="6" name="object 6"/>
          <p:cNvSpPr txBox="1"/>
          <p:nvPr/>
        </p:nvSpPr>
        <p:spPr>
          <a:xfrm>
            <a:off x="1388745" y="3472815"/>
            <a:ext cx="170974" cy="378950"/>
          </a:xfrm>
          <a:prstGeom prst="rect">
            <a:avLst/>
          </a:prstGeom>
        </p:spPr>
        <p:txBody>
          <a:bodyPr vert="horz" wrap="square" lIns="0" tIns="9525" rIns="0" bIns="0" rtlCol="0">
            <a:spAutoFit/>
          </a:bodyPr>
          <a:lstStyle/>
          <a:p>
            <a:pPr marL="9525" defTabSz="685800">
              <a:spcBef>
                <a:spcPts val="75"/>
              </a:spcBef>
            </a:pPr>
            <a:r>
              <a:rPr sz="2400" dirty="0">
                <a:solidFill>
                  <a:prstClr val="black"/>
                </a:solidFill>
                <a:latin typeface="Calibri"/>
                <a:cs typeface="Calibri"/>
              </a:rPr>
              <a:t>•</a:t>
            </a:r>
            <a:endParaRPr sz="2400">
              <a:solidFill>
                <a:prstClr val="black"/>
              </a:solidFill>
              <a:latin typeface="Calibri"/>
              <a:cs typeface="Calibri"/>
            </a:endParaRPr>
          </a:p>
        </p:txBody>
      </p:sp>
      <p:sp>
        <p:nvSpPr>
          <p:cNvPr id="7" name="object 7"/>
          <p:cNvSpPr txBox="1"/>
          <p:nvPr/>
        </p:nvSpPr>
        <p:spPr>
          <a:xfrm>
            <a:off x="2760346" y="3974782"/>
            <a:ext cx="4838224" cy="1510029"/>
          </a:xfrm>
          <a:prstGeom prst="rect">
            <a:avLst/>
          </a:prstGeom>
        </p:spPr>
        <p:txBody>
          <a:bodyPr vert="horz" wrap="square" lIns="0" tIns="9525" rIns="0" bIns="0" rtlCol="0">
            <a:spAutoFit/>
          </a:bodyPr>
          <a:lstStyle/>
          <a:p>
            <a:pPr marL="352425" marR="3810" indent="-342900" defTabSz="685800">
              <a:spcBef>
                <a:spcPts val="75"/>
              </a:spcBef>
              <a:buFontTx/>
              <a:buAutoNum type="arabicPeriod"/>
              <a:tabLst>
                <a:tab pos="351949" algn="l"/>
                <a:tab pos="352425" algn="l"/>
              </a:tabLst>
            </a:pPr>
            <a:r>
              <a:rPr sz="1500" i="1" dirty="0">
                <a:solidFill>
                  <a:srgbClr val="FF0066"/>
                </a:solidFill>
                <a:latin typeface="Calibri"/>
                <a:cs typeface="Calibri"/>
              </a:rPr>
              <a:t>The </a:t>
            </a:r>
            <a:r>
              <a:rPr sz="1500" i="1" spc="-4" dirty="0">
                <a:solidFill>
                  <a:srgbClr val="FF0066"/>
                </a:solidFill>
                <a:latin typeface="Calibri"/>
                <a:cs typeface="Calibri"/>
              </a:rPr>
              <a:t>difference</a:t>
            </a:r>
            <a:r>
              <a:rPr sz="1500" i="1" dirty="0">
                <a:solidFill>
                  <a:srgbClr val="FF0066"/>
                </a:solidFill>
                <a:latin typeface="Calibri"/>
                <a:cs typeface="Calibri"/>
              </a:rPr>
              <a:t> </a:t>
            </a:r>
            <a:r>
              <a:rPr sz="1500" i="1" spc="-4" dirty="0">
                <a:solidFill>
                  <a:srgbClr val="FF0066"/>
                </a:solidFill>
                <a:latin typeface="Calibri"/>
                <a:cs typeface="Calibri"/>
              </a:rPr>
              <a:t>between</a:t>
            </a:r>
            <a:r>
              <a:rPr sz="1500" i="1" spc="4" dirty="0">
                <a:solidFill>
                  <a:srgbClr val="FF0066"/>
                </a:solidFill>
                <a:latin typeface="Calibri"/>
                <a:cs typeface="Calibri"/>
              </a:rPr>
              <a:t> </a:t>
            </a:r>
            <a:r>
              <a:rPr sz="1500" i="1" spc="-4" dirty="0">
                <a:solidFill>
                  <a:srgbClr val="FF0066"/>
                </a:solidFill>
                <a:latin typeface="Calibri"/>
                <a:cs typeface="Calibri"/>
              </a:rPr>
              <a:t>solute</a:t>
            </a:r>
            <a:r>
              <a:rPr sz="1500" i="1" spc="4" dirty="0">
                <a:solidFill>
                  <a:srgbClr val="FF0066"/>
                </a:solidFill>
                <a:latin typeface="Calibri"/>
                <a:cs typeface="Calibri"/>
              </a:rPr>
              <a:t> </a:t>
            </a:r>
            <a:r>
              <a:rPr sz="1500" i="1" spc="-4" dirty="0">
                <a:solidFill>
                  <a:srgbClr val="FF0066"/>
                </a:solidFill>
                <a:latin typeface="Calibri"/>
                <a:cs typeface="Calibri"/>
              </a:rPr>
              <a:t>concentrations</a:t>
            </a:r>
            <a:r>
              <a:rPr sz="1500" i="1" spc="4" dirty="0">
                <a:solidFill>
                  <a:srgbClr val="FF0066"/>
                </a:solidFill>
                <a:latin typeface="Calibri"/>
                <a:cs typeface="Calibri"/>
              </a:rPr>
              <a:t> </a:t>
            </a:r>
            <a:r>
              <a:rPr sz="1500" i="1" spc="-4" dirty="0">
                <a:solidFill>
                  <a:srgbClr val="FF0066"/>
                </a:solidFill>
                <a:latin typeface="Calibri"/>
                <a:cs typeface="Calibri"/>
              </a:rPr>
              <a:t>in </a:t>
            </a:r>
            <a:r>
              <a:rPr sz="1500" i="1" dirty="0">
                <a:solidFill>
                  <a:srgbClr val="FF0066"/>
                </a:solidFill>
                <a:latin typeface="Calibri"/>
                <a:cs typeface="Calibri"/>
              </a:rPr>
              <a:t>the </a:t>
            </a:r>
            <a:r>
              <a:rPr sz="1500" i="1" spc="-4" dirty="0">
                <a:solidFill>
                  <a:srgbClr val="FF0066"/>
                </a:solidFill>
                <a:latin typeface="Calibri"/>
                <a:cs typeface="Calibri"/>
              </a:rPr>
              <a:t>blood </a:t>
            </a:r>
            <a:r>
              <a:rPr sz="1500" i="1" spc="-326" dirty="0">
                <a:solidFill>
                  <a:srgbClr val="FF0066"/>
                </a:solidFill>
                <a:latin typeface="Calibri"/>
                <a:cs typeface="Calibri"/>
              </a:rPr>
              <a:t> </a:t>
            </a:r>
            <a:r>
              <a:rPr sz="1500" i="1" dirty="0">
                <a:solidFill>
                  <a:srgbClr val="FF0066"/>
                </a:solidFill>
                <a:latin typeface="Calibri"/>
                <a:cs typeface="Calibri"/>
              </a:rPr>
              <a:t>and</a:t>
            </a:r>
            <a:r>
              <a:rPr sz="1500" i="1" spc="-8" dirty="0">
                <a:solidFill>
                  <a:srgbClr val="FF0066"/>
                </a:solidFill>
                <a:latin typeface="Calibri"/>
                <a:cs typeface="Calibri"/>
              </a:rPr>
              <a:t> </a:t>
            </a:r>
            <a:r>
              <a:rPr sz="1500" i="1" spc="-4" dirty="0">
                <a:solidFill>
                  <a:srgbClr val="FF0066"/>
                </a:solidFill>
                <a:latin typeface="Calibri"/>
                <a:cs typeface="Calibri"/>
              </a:rPr>
              <a:t>dialysate</a:t>
            </a:r>
            <a:endParaRPr sz="1500">
              <a:solidFill>
                <a:prstClr val="black"/>
              </a:solidFill>
              <a:latin typeface="Calibri"/>
              <a:cs typeface="Calibri"/>
            </a:endParaRPr>
          </a:p>
          <a:p>
            <a:pPr marL="352425" indent="-342900" defTabSz="685800">
              <a:spcBef>
                <a:spcPts val="938"/>
              </a:spcBef>
              <a:buFontTx/>
              <a:buAutoNum type="arabicPeriod"/>
              <a:tabLst>
                <a:tab pos="351949" algn="l"/>
                <a:tab pos="352425" algn="l"/>
              </a:tabLst>
            </a:pPr>
            <a:r>
              <a:rPr sz="1500" i="1" dirty="0">
                <a:solidFill>
                  <a:srgbClr val="FF0066"/>
                </a:solidFill>
                <a:latin typeface="Calibri"/>
                <a:cs typeface="Calibri"/>
              </a:rPr>
              <a:t>Solute</a:t>
            </a:r>
            <a:r>
              <a:rPr sz="1500" i="1" spc="-30" dirty="0">
                <a:solidFill>
                  <a:srgbClr val="FF0066"/>
                </a:solidFill>
                <a:latin typeface="Calibri"/>
                <a:cs typeface="Calibri"/>
              </a:rPr>
              <a:t> </a:t>
            </a:r>
            <a:r>
              <a:rPr sz="1500" i="1" spc="-4" dirty="0">
                <a:solidFill>
                  <a:srgbClr val="FF0066"/>
                </a:solidFill>
                <a:latin typeface="Calibri"/>
                <a:cs typeface="Calibri"/>
              </a:rPr>
              <a:t>characteristics</a:t>
            </a:r>
            <a:endParaRPr sz="1500">
              <a:solidFill>
                <a:prstClr val="black"/>
              </a:solidFill>
              <a:latin typeface="Calibri"/>
              <a:cs typeface="Calibri"/>
            </a:endParaRPr>
          </a:p>
          <a:p>
            <a:pPr marL="352425" indent="-342900" defTabSz="685800">
              <a:spcBef>
                <a:spcPts val="938"/>
              </a:spcBef>
              <a:buFontTx/>
              <a:buAutoNum type="arabicPeriod"/>
              <a:tabLst>
                <a:tab pos="351949" algn="l"/>
                <a:tab pos="352425" algn="l"/>
              </a:tabLst>
            </a:pPr>
            <a:r>
              <a:rPr sz="1500" i="1" spc="-4" dirty="0">
                <a:solidFill>
                  <a:srgbClr val="FF0066"/>
                </a:solidFill>
                <a:latin typeface="Calibri"/>
                <a:cs typeface="Calibri"/>
              </a:rPr>
              <a:t>Dialysis</a:t>
            </a:r>
            <a:r>
              <a:rPr sz="1500" i="1" spc="-15" dirty="0">
                <a:solidFill>
                  <a:srgbClr val="FF0066"/>
                </a:solidFill>
                <a:latin typeface="Calibri"/>
                <a:cs typeface="Calibri"/>
              </a:rPr>
              <a:t> </a:t>
            </a:r>
            <a:r>
              <a:rPr sz="1500" i="1" spc="-4" dirty="0">
                <a:solidFill>
                  <a:srgbClr val="FF0066"/>
                </a:solidFill>
                <a:latin typeface="Calibri"/>
                <a:cs typeface="Calibri"/>
              </a:rPr>
              <a:t>filter</a:t>
            </a:r>
            <a:r>
              <a:rPr sz="1500" i="1" spc="-8" dirty="0">
                <a:solidFill>
                  <a:srgbClr val="FF0066"/>
                </a:solidFill>
                <a:latin typeface="Calibri"/>
                <a:cs typeface="Calibri"/>
              </a:rPr>
              <a:t> </a:t>
            </a:r>
            <a:r>
              <a:rPr sz="1500" i="1" spc="-4" dirty="0">
                <a:solidFill>
                  <a:srgbClr val="FF0066"/>
                </a:solidFill>
                <a:latin typeface="Calibri"/>
                <a:cs typeface="Calibri"/>
              </a:rPr>
              <a:t>composition</a:t>
            </a:r>
            <a:endParaRPr sz="1500">
              <a:solidFill>
                <a:prstClr val="black"/>
              </a:solidFill>
              <a:latin typeface="Calibri"/>
              <a:cs typeface="Calibri"/>
            </a:endParaRPr>
          </a:p>
          <a:p>
            <a:pPr marL="352425" indent="-342900" defTabSz="685800">
              <a:spcBef>
                <a:spcPts val="930"/>
              </a:spcBef>
              <a:buFontTx/>
              <a:buAutoNum type="arabicPeriod"/>
              <a:tabLst>
                <a:tab pos="351949" algn="l"/>
                <a:tab pos="352425" algn="l"/>
              </a:tabLst>
            </a:pPr>
            <a:r>
              <a:rPr sz="1500" i="1" spc="-4" dirty="0">
                <a:solidFill>
                  <a:srgbClr val="FF0066"/>
                </a:solidFill>
                <a:latin typeface="Calibri"/>
                <a:cs typeface="Calibri"/>
              </a:rPr>
              <a:t>Blood and dialysate flow</a:t>
            </a:r>
            <a:r>
              <a:rPr sz="1500" i="1" spc="-15" dirty="0">
                <a:solidFill>
                  <a:srgbClr val="FF0066"/>
                </a:solidFill>
                <a:latin typeface="Calibri"/>
                <a:cs typeface="Calibri"/>
              </a:rPr>
              <a:t> </a:t>
            </a:r>
            <a:r>
              <a:rPr sz="1500" i="1" spc="-4" dirty="0">
                <a:solidFill>
                  <a:srgbClr val="FF0066"/>
                </a:solidFill>
                <a:latin typeface="Calibri"/>
                <a:cs typeface="Calibri"/>
              </a:rPr>
              <a:t>rate</a:t>
            </a:r>
            <a:endParaRPr sz="1500">
              <a:solidFill>
                <a:prstClr val="black"/>
              </a:solidFill>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10600" cy="5262979"/>
          </a:xfrm>
          <a:prstGeom prst="rect">
            <a:avLst/>
          </a:prstGeom>
        </p:spPr>
        <p:txBody>
          <a:bodyPr wrap="square">
            <a:spAutoFit/>
          </a:bodyPr>
          <a:lstStyle/>
          <a:p>
            <a:r>
              <a:rPr lang="en-US" sz="2800" dirty="0"/>
              <a:t> The original dream of Charles Lindbergh to bypass the function of the heart and lungs to correct heart defects was, when Gibbon developed a heart– lung machine  in 1950s</a:t>
            </a:r>
          </a:p>
          <a:p>
            <a:endParaRPr lang="en-US" sz="2800" dirty="0"/>
          </a:p>
          <a:p>
            <a:r>
              <a:rPr lang="en-US" sz="2800" dirty="0"/>
              <a:t>Willem </a:t>
            </a:r>
            <a:r>
              <a:rPr lang="en-US" sz="2800" dirty="0" err="1"/>
              <a:t>Kolff</a:t>
            </a:r>
            <a:r>
              <a:rPr lang="en-US" sz="2800" dirty="0"/>
              <a:t>, who saw a young patient dying of kidney failure, reasoned that if urea can be removed from the blood, then that can prevent patients from dying. Using a simple sausage tubing made of cellophane he was able to remove urea from the blood; this lead to the development of the artiﬁcial kidney or what we call today, the hemodialysis machine</a:t>
            </a:r>
          </a:p>
        </p:txBody>
      </p:sp>
    </p:spTree>
    <p:extLst>
      <p:ext uri="{BB962C8B-B14F-4D97-AF65-F5344CB8AC3E}">
        <p14:creationId xmlns:p14="http://schemas.microsoft.com/office/powerpoint/2010/main" val="3325671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4835" y="991221"/>
            <a:ext cx="3699745" cy="3637836"/>
          </a:xfrm>
          <a:prstGeom prst="rect">
            <a:avLst/>
          </a:prstGeom>
        </p:spPr>
      </p:pic>
      <p:sp>
        <p:nvSpPr>
          <p:cNvPr id="3" name="object 3"/>
          <p:cNvSpPr txBox="1"/>
          <p:nvPr/>
        </p:nvSpPr>
        <p:spPr>
          <a:xfrm>
            <a:off x="3944304" y="3054668"/>
            <a:ext cx="3305651" cy="2225609"/>
          </a:xfrm>
          <a:prstGeom prst="rect">
            <a:avLst/>
          </a:prstGeom>
        </p:spPr>
        <p:txBody>
          <a:bodyPr vert="horz" wrap="square" lIns="0" tIns="9525" rIns="0" bIns="0" rtlCol="0">
            <a:spAutoFit/>
          </a:bodyPr>
          <a:lstStyle/>
          <a:p>
            <a:pPr marL="9525" marR="3810" defTabSz="685800">
              <a:spcBef>
                <a:spcPts val="75"/>
              </a:spcBef>
            </a:pPr>
            <a:r>
              <a:rPr spc="-4" dirty="0">
                <a:solidFill>
                  <a:prstClr val="black"/>
                </a:solidFill>
                <a:latin typeface="Calibri"/>
                <a:cs typeface="Calibri"/>
              </a:rPr>
              <a:t>Blood from the patient is circulated </a:t>
            </a:r>
            <a:r>
              <a:rPr spc="-398" dirty="0">
                <a:solidFill>
                  <a:prstClr val="black"/>
                </a:solidFill>
                <a:latin typeface="Calibri"/>
                <a:cs typeface="Calibri"/>
              </a:rPr>
              <a:t> </a:t>
            </a:r>
            <a:r>
              <a:rPr spc="-4" dirty="0">
                <a:solidFill>
                  <a:prstClr val="black"/>
                </a:solidFill>
                <a:latin typeface="Calibri"/>
                <a:cs typeface="Calibri"/>
              </a:rPr>
              <a:t>through </a:t>
            </a:r>
            <a:r>
              <a:rPr dirty="0">
                <a:solidFill>
                  <a:prstClr val="black"/>
                </a:solidFill>
                <a:latin typeface="Calibri"/>
                <a:cs typeface="Calibri"/>
              </a:rPr>
              <a:t>a </a:t>
            </a:r>
            <a:r>
              <a:rPr spc="-4" dirty="0">
                <a:solidFill>
                  <a:prstClr val="black"/>
                </a:solidFill>
                <a:latin typeface="Calibri"/>
                <a:cs typeface="Calibri"/>
              </a:rPr>
              <a:t>synthetic extracorporeal </a:t>
            </a:r>
            <a:r>
              <a:rPr dirty="0">
                <a:solidFill>
                  <a:prstClr val="black"/>
                </a:solidFill>
                <a:latin typeface="Calibri"/>
                <a:cs typeface="Calibri"/>
              </a:rPr>
              <a:t> </a:t>
            </a:r>
            <a:r>
              <a:rPr spc="-4" dirty="0">
                <a:solidFill>
                  <a:prstClr val="black"/>
                </a:solidFill>
                <a:latin typeface="Calibri"/>
                <a:cs typeface="Calibri"/>
              </a:rPr>
              <a:t>membrane </a:t>
            </a:r>
            <a:r>
              <a:rPr dirty="0">
                <a:solidFill>
                  <a:prstClr val="black"/>
                </a:solidFill>
                <a:latin typeface="Calibri"/>
                <a:cs typeface="Calibri"/>
              </a:rPr>
              <a:t>and </a:t>
            </a:r>
            <a:r>
              <a:rPr spc="-4" dirty="0">
                <a:solidFill>
                  <a:prstClr val="black"/>
                </a:solidFill>
                <a:latin typeface="Calibri"/>
                <a:cs typeface="Calibri"/>
              </a:rPr>
              <a:t>returned to the </a:t>
            </a:r>
            <a:r>
              <a:rPr dirty="0">
                <a:solidFill>
                  <a:prstClr val="black"/>
                </a:solidFill>
                <a:latin typeface="Calibri"/>
                <a:cs typeface="Calibri"/>
              </a:rPr>
              <a:t> </a:t>
            </a:r>
            <a:r>
              <a:rPr spc="-4" dirty="0">
                <a:solidFill>
                  <a:prstClr val="black"/>
                </a:solidFill>
                <a:latin typeface="Calibri"/>
                <a:cs typeface="Calibri"/>
              </a:rPr>
              <a:t>patient. </a:t>
            </a:r>
            <a:r>
              <a:rPr spc="-8" dirty="0">
                <a:solidFill>
                  <a:prstClr val="black"/>
                </a:solidFill>
                <a:latin typeface="Calibri"/>
                <a:cs typeface="Calibri"/>
              </a:rPr>
              <a:t>The </a:t>
            </a:r>
            <a:r>
              <a:rPr spc="-4" dirty="0">
                <a:solidFill>
                  <a:prstClr val="black"/>
                </a:solidFill>
                <a:latin typeface="Calibri"/>
                <a:cs typeface="Calibri"/>
              </a:rPr>
              <a:t>opposite side </a:t>
            </a:r>
            <a:r>
              <a:rPr spc="-8" dirty="0">
                <a:solidFill>
                  <a:prstClr val="black"/>
                </a:solidFill>
                <a:latin typeface="Calibri"/>
                <a:cs typeface="Calibri"/>
              </a:rPr>
              <a:t>of </a:t>
            </a:r>
            <a:r>
              <a:rPr spc="-4" dirty="0">
                <a:solidFill>
                  <a:prstClr val="black"/>
                </a:solidFill>
                <a:latin typeface="Calibri"/>
                <a:cs typeface="Calibri"/>
              </a:rPr>
              <a:t>that </a:t>
            </a:r>
            <a:r>
              <a:rPr dirty="0">
                <a:solidFill>
                  <a:prstClr val="black"/>
                </a:solidFill>
                <a:latin typeface="Calibri"/>
                <a:cs typeface="Calibri"/>
              </a:rPr>
              <a:t> </a:t>
            </a:r>
            <a:r>
              <a:rPr spc="-4" dirty="0">
                <a:solidFill>
                  <a:prstClr val="black"/>
                </a:solidFill>
                <a:latin typeface="Calibri"/>
                <a:cs typeface="Calibri"/>
              </a:rPr>
              <a:t>membrane is washed </a:t>
            </a:r>
            <a:r>
              <a:rPr dirty="0">
                <a:solidFill>
                  <a:prstClr val="black"/>
                </a:solidFill>
                <a:latin typeface="Calibri"/>
                <a:cs typeface="Calibri"/>
              </a:rPr>
              <a:t>with an </a:t>
            </a:r>
            <a:r>
              <a:rPr spc="4" dirty="0">
                <a:solidFill>
                  <a:prstClr val="black"/>
                </a:solidFill>
                <a:latin typeface="Calibri"/>
                <a:cs typeface="Calibri"/>
              </a:rPr>
              <a:t> </a:t>
            </a:r>
            <a:r>
              <a:rPr spc="-4" dirty="0">
                <a:solidFill>
                  <a:prstClr val="black"/>
                </a:solidFill>
                <a:latin typeface="Calibri"/>
                <a:cs typeface="Calibri"/>
              </a:rPr>
              <a:t>electrolyte solution (dialysate) </a:t>
            </a:r>
            <a:r>
              <a:rPr dirty="0">
                <a:solidFill>
                  <a:prstClr val="black"/>
                </a:solidFill>
                <a:latin typeface="Calibri"/>
                <a:cs typeface="Calibri"/>
              </a:rPr>
              <a:t> </a:t>
            </a:r>
            <a:r>
              <a:rPr spc="-4" dirty="0">
                <a:solidFill>
                  <a:prstClr val="black"/>
                </a:solidFill>
                <a:latin typeface="Calibri"/>
                <a:cs typeface="Calibri"/>
              </a:rPr>
              <a:t>contain- the normal constituents of </a:t>
            </a:r>
            <a:r>
              <a:rPr spc="-398" dirty="0">
                <a:solidFill>
                  <a:prstClr val="black"/>
                </a:solidFill>
                <a:latin typeface="Calibri"/>
                <a:cs typeface="Calibri"/>
              </a:rPr>
              <a:t> </a:t>
            </a:r>
            <a:r>
              <a:rPr spc="-4" dirty="0">
                <a:solidFill>
                  <a:prstClr val="black"/>
                </a:solidFill>
                <a:latin typeface="Calibri"/>
                <a:cs typeface="Calibri"/>
              </a:rPr>
              <a:t>plasma</a:t>
            </a:r>
            <a:r>
              <a:rPr spc="-8" dirty="0">
                <a:solidFill>
                  <a:prstClr val="black"/>
                </a:solidFill>
                <a:latin typeface="Calibri"/>
                <a:cs typeface="Calibri"/>
              </a:rPr>
              <a:t> </a:t>
            </a:r>
            <a:r>
              <a:rPr spc="-4" dirty="0">
                <a:solidFill>
                  <a:prstClr val="black"/>
                </a:solidFill>
                <a:latin typeface="Calibri"/>
                <a:cs typeface="Calibri"/>
              </a:rPr>
              <a:t>water</a:t>
            </a:r>
            <a:endParaRPr>
              <a:solidFill>
                <a:prstClr val="black"/>
              </a:solidFill>
              <a:latin typeface="Calibri"/>
              <a:cs typeface="Calibri"/>
            </a:endParaRPr>
          </a:p>
        </p:txBody>
      </p:sp>
      <p:pic>
        <p:nvPicPr>
          <p:cNvPr id="4" name="object 4"/>
          <p:cNvPicPr/>
          <p:nvPr/>
        </p:nvPicPr>
        <p:blipFill>
          <a:blip r:embed="rId3" cstate="print"/>
          <a:stretch>
            <a:fillRect/>
          </a:stretch>
        </p:blipFill>
        <p:spPr>
          <a:xfrm>
            <a:off x="5362237" y="857250"/>
            <a:ext cx="2193167" cy="213828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9529" y="1200150"/>
            <a:ext cx="6082245" cy="42862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0251" y="925465"/>
            <a:ext cx="6794416" cy="499703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6369" y="898207"/>
            <a:ext cx="5207318" cy="827723"/>
          </a:xfrm>
          <a:prstGeom prst="rect">
            <a:avLst/>
          </a:prstGeom>
        </p:spPr>
      </p:pic>
      <p:sp>
        <p:nvSpPr>
          <p:cNvPr id="3" name="object 3"/>
          <p:cNvSpPr txBox="1"/>
          <p:nvPr/>
        </p:nvSpPr>
        <p:spPr>
          <a:xfrm>
            <a:off x="1136714" y="1797368"/>
            <a:ext cx="7858696" cy="3431067"/>
          </a:xfrm>
          <a:prstGeom prst="rect">
            <a:avLst/>
          </a:prstGeom>
        </p:spPr>
        <p:txBody>
          <a:bodyPr vert="horz" wrap="square" lIns="0" tIns="9525" rIns="0" bIns="0" rtlCol="0">
            <a:spAutoFit/>
          </a:bodyPr>
          <a:lstStyle/>
          <a:p>
            <a:pPr marL="73819" marR="397669" defTabSz="685800">
              <a:spcBef>
                <a:spcPts val="75"/>
              </a:spcBef>
              <a:buSzPct val="95833"/>
              <a:buFont typeface="MS UI Gothic"/>
              <a:buChar char="❑"/>
              <a:tabLst>
                <a:tab pos="280511" algn="l"/>
                <a:tab pos="1063466" algn="l"/>
                <a:tab pos="4103846" algn="l"/>
                <a:tab pos="5447348" algn="l"/>
              </a:tabLst>
            </a:pPr>
            <a:r>
              <a:rPr spc="-4" dirty="0">
                <a:solidFill>
                  <a:prstClr val="black"/>
                </a:solidFill>
                <a:latin typeface="Calibri"/>
                <a:cs typeface="Calibri"/>
              </a:rPr>
              <a:t>Dialysis membrane</a:t>
            </a:r>
            <a:r>
              <a:rPr spc="11" dirty="0">
                <a:solidFill>
                  <a:prstClr val="black"/>
                </a:solidFill>
                <a:latin typeface="Calibri"/>
                <a:cs typeface="Calibri"/>
              </a:rPr>
              <a:t> </a:t>
            </a:r>
            <a:r>
              <a:rPr dirty="0">
                <a:solidFill>
                  <a:prstClr val="black"/>
                </a:solidFill>
                <a:latin typeface="Calibri"/>
                <a:cs typeface="Calibri"/>
              </a:rPr>
              <a:t>act as</a:t>
            </a:r>
            <a:r>
              <a:rPr spc="8" dirty="0">
                <a:solidFill>
                  <a:prstClr val="black"/>
                </a:solidFill>
                <a:latin typeface="Calibri"/>
                <a:cs typeface="Calibri"/>
              </a:rPr>
              <a:t> </a:t>
            </a:r>
            <a:r>
              <a:rPr dirty="0">
                <a:solidFill>
                  <a:prstClr val="black"/>
                </a:solidFill>
                <a:latin typeface="Calibri"/>
                <a:cs typeface="Calibri"/>
              </a:rPr>
              <a:t>a</a:t>
            </a:r>
            <a:r>
              <a:rPr spc="8" dirty="0">
                <a:solidFill>
                  <a:prstClr val="black"/>
                </a:solidFill>
                <a:latin typeface="Calibri"/>
                <a:cs typeface="Calibri"/>
              </a:rPr>
              <a:t> </a:t>
            </a:r>
            <a:r>
              <a:rPr spc="-4" dirty="0">
                <a:solidFill>
                  <a:prstClr val="black"/>
                </a:solidFill>
                <a:latin typeface="Calibri"/>
                <a:cs typeface="Calibri"/>
              </a:rPr>
              <a:t>semi</a:t>
            </a:r>
            <a:r>
              <a:rPr spc="4" dirty="0">
                <a:solidFill>
                  <a:prstClr val="black"/>
                </a:solidFill>
                <a:latin typeface="Calibri"/>
                <a:cs typeface="Calibri"/>
              </a:rPr>
              <a:t> </a:t>
            </a:r>
            <a:r>
              <a:rPr spc="-4" dirty="0">
                <a:solidFill>
                  <a:prstClr val="black"/>
                </a:solidFill>
                <a:latin typeface="Calibri"/>
                <a:cs typeface="Calibri"/>
              </a:rPr>
              <a:t>permeable</a:t>
            </a:r>
            <a:r>
              <a:rPr spc="11" dirty="0">
                <a:solidFill>
                  <a:prstClr val="black"/>
                </a:solidFill>
                <a:latin typeface="Calibri"/>
                <a:cs typeface="Calibri"/>
              </a:rPr>
              <a:t> </a:t>
            </a:r>
            <a:r>
              <a:rPr spc="-4" dirty="0">
                <a:solidFill>
                  <a:prstClr val="black"/>
                </a:solidFill>
                <a:latin typeface="Calibri"/>
                <a:cs typeface="Calibri"/>
              </a:rPr>
              <a:t>barrier</a:t>
            </a:r>
            <a:r>
              <a:rPr spc="8" dirty="0">
                <a:solidFill>
                  <a:prstClr val="black"/>
                </a:solidFill>
                <a:latin typeface="Calibri"/>
                <a:cs typeface="Calibri"/>
              </a:rPr>
              <a:t> </a:t>
            </a:r>
            <a:r>
              <a:rPr spc="-4" dirty="0">
                <a:solidFill>
                  <a:prstClr val="black"/>
                </a:solidFill>
                <a:latin typeface="Calibri"/>
                <a:cs typeface="Calibri"/>
              </a:rPr>
              <a:t>for	the</a:t>
            </a:r>
            <a:r>
              <a:rPr spc="-49" dirty="0">
                <a:solidFill>
                  <a:prstClr val="black"/>
                </a:solidFill>
                <a:latin typeface="Calibri"/>
                <a:cs typeface="Calibri"/>
              </a:rPr>
              <a:t> </a:t>
            </a:r>
            <a:r>
              <a:rPr spc="-4" dirty="0">
                <a:solidFill>
                  <a:prstClr val="black"/>
                </a:solidFill>
                <a:latin typeface="Calibri"/>
                <a:cs typeface="Calibri"/>
              </a:rPr>
              <a:t>removal </a:t>
            </a:r>
            <a:r>
              <a:rPr spc="-398" dirty="0">
                <a:solidFill>
                  <a:prstClr val="black"/>
                </a:solidFill>
                <a:latin typeface="Calibri"/>
                <a:cs typeface="Calibri"/>
              </a:rPr>
              <a:t> </a:t>
            </a:r>
            <a:r>
              <a:rPr spc="-4" dirty="0">
                <a:solidFill>
                  <a:prstClr val="black"/>
                </a:solidFill>
                <a:latin typeface="Calibri"/>
                <a:cs typeface="Calibri"/>
              </a:rPr>
              <a:t>of uremic	solute</a:t>
            </a:r>
            <a:r>
              <a:rPr spc="8" dirty="0">
                <a:solidFill>
                  <a:prstClr val="black"/>
                </a:solidFill>
                <a:latin typeface="Calibri"/>
                <a:cs typeface="Calibri"/>
              </a:rPr>
              <a:t> </a:t>
            </a:r>
            <a:r>
              <a:rPr dirty="0">
                <a:solidFill>
                  <a:prstClr val="black"/>
                </a:solidFill>
                <a:latin typeface="Calibri"/>
                <a:cs typeface="Calibri"/>
              </a:rPr>
              <a:t>and </a:t>
            </a:r>
            <a:r>
              <a:rPr spc="-4" dirty="0">
                <a:solidFill>
                  <a:prstClr val="black"/>
                </a:solidFill>
                <a:latin typeface="Calibri"/>
                <a:cs typeface="Calibri"/>
              </a:rPr>
              <a:t>excess plasma</a:t>
            </a:r>
            <a:r>
              <a:rPr spc="4" dirty="0">
                <a:solidFill>
                  <a:prstClr val="black"/>
                </a:solidFill>
                <a:latin typeface="Calibri"/>
                <a:cs typeface="Calibri"/>
              </a:rPr>
              <a:t> </a:t>
            </a:r>
            <a:r>
              <a:rPr dirty="0">
                <a:solidFill>
                  <a:prstClr val="black"/>
                </a:solidFill>
                <a:latin typeface="Calibri"/>
                <a:cs typeface="Calibri"/>
              </a:rPr>
              <a:t>water	</a:t>
            </a:r>
            <a:r>
              <a:rPr spc="-4" dirty="0">
                <a:solidFill>
                  <a:prstClr val="black"/>
                </a:solidFill>
                <a:latin typeface="Calibri"/>
                <a:cs typeface="Calibri"/>
              </a:rPr>
              <a:t>from</a:t>
            </a:r>
            <a:r>
              <a:rPr spc="-8" dirty="0">
                <a:solidFill>
                  <a:prstClr val="black"/>
                </a:solidFill>
                <a:latin typeface="Calibri"/>
                <a:cs typeface="Calibri"/>
              </a:rPr>
              <a:t> </a:t>
            </a:r>
            <a:r>
              <a:rPr spc="-4" dirty="0">
                <a:solidFill>
                  <a:prstClr val="black"/>
                </a:solidFill>
                <a:latin typeface="Calibri"/>
                <a:cs typeface="Calibri"/>
              </a:rPr>
              <a:t>the</a:t>
            </a:r>
            <a:r>
              <a:rPr spc="-8" dirty="0">
                <a:solidFill>
                  <a:prstClr val="black"/>
                </a:solidFill>
                <a:latin typeface="Calibri"/>
                <a:cs typeface="Calibri"/>
              </a:rPr>
              <a:t> </a:t>
            </a:r>
            <a:r>
              <a:rPr spc="-4" dirty="0">
                <a:solidFill>
                  <a:prstClr val="black"/>
                </a:solidFill>
                <a:latin typeface="Calibri"/>
                <a:cs typeface="Calibri"/>
              </a:rPr>
              <a:t>plasma</a:t>
            </a:r>
            <a:r>
              <a:rPr spc="-8" dirty="0">
                <a:solidFill>
                  <a:prstClr val="black"/>
                </a:solidFill>
                <a:latin typeface="Calibri"/>
                <a:cs typeface="Calibri"/>
              </a:rPr>
              <a:t> </a:t>
            </a:r>
            <a:r>
              <a:rPr dirty="0">
                <a:solidFill>
                  <a:prstClr val="black"/>
                </a:solidFill>
                <a:latin typeface="Calibri"/>
                <a:cs typeface="Calibri"/>
              </a:rPr>
              <a:t>water.</a:t>
            </a:r>
          </a:p>
          <a:p>
            <a:pPr marL="280035" indent="-206693" defTabSz="685800">
              <a:buSzPct val="95833"/>
              <a:buFont typeface="MS UI Gothic"/>
              <a:buChar char="❑"/>
              <a:tabLst>
                <a:tab pos="280511" algn="l"/>
                <a:tab pos="4156234" algn="l"/>
              </a:tabLst>
            </a:pPr>
            <a:r>
              <a:rPr spc="-4" dirty="0">
                <a:solidFill>
                  <a:prstClr val="black"/>
                </a:solidFill>
                <a:latin typeface="Calibri"/>
                <a:cs typeface="Calibri"/>
              </a:rPr>
              <a:t>They</a:t>
            </a:r>
            <a:r>
              <a:rPr spc="4" dirty="0">
                <a:solidFill>
                  <a:prstClr val="black"/>
                </a:solidFill>
                <a:latin typeface="Calibri"/>
                <a:cs typeface="Calibri"/>
              </a:rPr>
              <a:t> </a:t>
            </a:r>
            <a:r>
              <a:rPr spc="-4" dirty="0">
                <a:solidFill>
                  <a:prstClr val="black"/>
                </a:solidFill>
                <a:latin typeface="Calibri"/>
                <a:cs typeface="Calibri"/>
              </a:rPr>
              <a:t>very</a:t>
            </a:r>
            <a:r>
              <a:rPr spc="4" dirty="0">
                <a:solidFill>
                  <a:prstClr val="black"/>
                </a:solidFill>
                <a:latin typeface="Calibri"/>
                <a:cs typeface="Calibri"/>
              </a:rPr>
              <a:t> </a:t>
            </a:r>
            <a:r>
              <a:rPr spc="-4" dirty="0">
                <a:solidFill>
                  <a:prstClr val="black"/>
                </a:solidFill>
                <a:latin typeface="Calibri"/>
                <a:cs typeface="Calibri"/>
              </a:rPr>
              <a:t>according</a:t>
            </a:r>
            <a:r>
              <a:rPr spc="4" dirty="0">
                <a:solidFill>
                  <a:prstClr val="black"/>
                </a:solidFill>
                <a:latin typeface="Calibri"/>
                <a:cs typeface="Calibri"/>
              </a:rPr>
              <a:t> </a:t>
            </a:r>
            <a:r>
              <a:rPr spc="-4" dirty="0">
                <a:solidFill>
                  <a:prstClr val="black"/>
                </a:solidFill>
                <a:latin typeface="Calibri"/>
                <a:cs typeface="Calibri"/>
              </a:rPr>
              <a:t>to</a:t>
            </a:r>
            <a:r>
              <a:rPr dirty="0">
                <a:solidFill>
                  <a:prstClr val="black"/>
                </a:solidFill>
                <a:latin typeface="Calibri"/>
                <a:cs typeface="Calibri"/>
              </a:rPr>
              <a:t> </a:t>
            </a:r>
            <a:r>
              <a:rPr spc="-4" dirty="0">
                <a:solidFill>
                  <a:prstClr val="black"/>
                </a:solidFill>
                <a:latin typeface="Calibri"/>
                <a:cs typeface="Calibri"/>
              </a:rPr>
              <a:t>their morphology	</a:t>
            </a:r>
            <a:r>
              <a:rPr dirty="0">
                <a:solidFill>
                  <a:prstClr val="black"/>
                </a:solidFill>
                <a:latin typeface="Calibri"/>
                <a:cs typeface="Calibri"/>
              </a:rPr>
              <a:t>and</a:t>
            </a:r>
            <a:r>
              <a:rPr spc="-19" dirty="0">
                <a:solidFill>
                  <a:prstClr val="black"/>
                </a:solidFill>
                <a:latin typeface="Calibri"/>
                <a:cs typeface="Calibri"/>
              </a:rPr>
              <a:t> </a:t>
            </a:r>
            <a:r>
              <a:rPr spc="-4" dirty="0">
                <a:solidFill>
                  <a:prstClr val="black"/>
                </a:solidFill>
                <a:latin typeface="Calibri"/>
                <a:cs typeface="Calibri"/>
              </a:rPr>
              <a:t>chemical</a:t>
            </a:r>
            <a:r>
              <a:rPr spc="-11" dirty="0">
                <a:solidFill>
                  <a:prstClr val="black"/>
                </a:solidFill>
                <a:latin typeface="Calibri"/>
                <a:cs typeface="Calibri"/>
              </a:rPr>
              <a:t> </a:t>
            </a:r>
            <a:r>
              <a:rPr spc="-4" dirty="0">
                <a:solidFill>
                  <a:prstClr val="black"/>
                </a:solidFill>
                <a:latin typeface="Calibri"/>
                <a:cs typeface="Calibri"/>
              </a:rPr>
              <a:t>composition.</a:t>
            </a:r>
            <a:endParaRPr dirty="0">
              <a:solidFill>
                <a:prstClr val="black"/>
              </a:solidFill>
              <a:latin typeface="Calibri"/>
              <a:cs typeface="Calibri"/>
            </a:endParaRPr>
          </a:p>
          <a:p>
            <a:pPr marL="73819" marR="277178" defTabSz="685800">
              <a:buSzPct val="95833"/>
              <a:buFont typeface="MS UI Gothic"/>
              <a:buChar char="❑"/>
              <a:tabLst>
                <a:tab pos="280511" algn="l"/>
              </a:tabLst>
            </a:pPr>
            <a:r>
              <a:rPr spc="-8" dirty="0">
                <a:solidFill>
                  <a:prstClr val="black"/>
                </a:solidFill>
                <a:latin typeface="Calibri"/>
                <a:cs typeface="Calibri"/>
              </a:rPr>
              <a:t>The</a:t>
            </a:r>
            <a:r>
              <a:rPr dirty="0">
                <a:solidFill>
                  <a:prstClr val="black"/>
                </a:solidFill>
                <a:latin typeface="Calibri"/>
                <a:cs typeface="Calibri"/>
              </a:rPr>
              <a:t> </a:t>
            </a:r>
            <a:r>
              <a:rPr spc="-4" dirty="0">
                <a:solidFill>
                  <a:prstClr val="black"/>
                </a:solidFill>
                <a:latin typeface="Calibri"/>
                <a:cs typeface="Calibri"/>
              </a:rPr>
              <a:t>morphology</a:t>
            </a:r>
            <a:r>
              <a:rPr dirty="0">
                <a:solidFill>
                  <a:prstClr val="black"/>
                </a:solidFill>
                <a:latin typeface="Calibri"/>
                <a:cs typeface="Calibri"/>
              </a:rPr>
              <a:t> </a:t>
            </a:r>
            <a:r>
              <a:rPr spc="-4" dirty="0">
                <a:solidFill>
                  <a:prstClr val="black"/>
                </a:solidFill>
                <a:latin typeface="Calibri"/>
                <a:cs typeface="Calibri"/>
              </a:rPr>
              <a:t>determine</a:t>
            </a:r>
            <a:r>
              <a:rPr spc="4" dirty="0">
                <a:solidFill>
                  <a:prstClr val="black"/>
                </a:solidFill>
                <a:latin typeface="Calibri"/>
                <a:cs typeface="Calibri"/>
              </a:rPr>
              <a:t> </a:t>
            </a:r>
            <a:r>
              <a:rPr spc="-4" dirty="0">
                <a:solidFill>
                  <a:prstClr val="black"/>
                </a:solidFill>
                <a:latin typeface="Calibri"/>
                <a:cs typeface="Calibri"/>
              </a:rPr>
              <a:t>transport properties</a:t>
            </a:r>
            <a:r>
              <a:rPr dirty="0">
                <a:solidFill>
                  <a:prstClr val="black"/>
                </a:solidFill>
                <a:latin typeface="Calibri"/>
                <a:cs typeface="Calibri"/>
              </a:rPr>
              <a:t> </a:t>
            </a:r>
            <a:r>
              <a:rPr spc="-4" dirty="0">
                <a:solidFill>
                  <a:prstClr val="black"/>
                </a:solidFill>
                <a:latin typeface="Calibri"/>
                <a:cs typeface="Calibri"/>
              </a:rPr>
              <a:t>of the</a:t>
            </a:r>
            <a:r>
              <a:rPr spc="4" dirty="0">
                <a:solidFill>
                  <a:prstClr val="black"/>
                </a:solidFill>
                <a:latin typeface="Calibri"/>
                <a:cs typeface="Calibri"/>
              </a:rPr>
              <a:t> </a:t>
            </a:r>
            <a:r>
              <a:rPr spc="-4" dirty="0">
                <a:solidFill>
                  <a:prstClr val="black"/>
                </a:solidFill>
                <a:latin typeface="Calibri"/>
                <a:cs typeface="Calibri"/>
              </a:rPr>
              <a:t>uremic</a:t>
            </a:r>
            <a:r>
              <a:rPr spc="4" dirty="0">
                <a:solidFill>
                  <a:prstClr val="black"/>
                </a:solidFill>
                <a:latin typeface="Calibri"/>
                <a:cs typeface="Calibri"/>
              </a:rPr>
              <a:t> </a:t>
            </a:r>
            <a:r>
              <a:rPr spc="-4" dirty="0">
                <a:solidFill>
                  <a:prstClr val="black"/>
                </a:solidFill>
                <a:latin typeface="Calibri"/>
                <a:cs typeface="Calibri"/>
              </a:rPr>
              <a:t>solute </a:t>
            </a:r>
            <a:r>
              <a:rPr spc="-394" dirty="0">
                <a:solidFill>
                  <a:prstClr val="black"/>
                </a:solidFill>
                <a:latin typeface="Calibri"/>
                <a:cs typeface="Calibri"/>
              </a:rPr>
              <a:t> </a:t>
            </a:r>
            <a:r>
              <a:rPr spc="-4" dirty="0">
                <a:solidFill>
                  <a:prstClr val="black"/>
                </a:solidFill>
                <a:latin typeface="Calibri"/>
                <a:cs typeface="Calibri"/>
              </a:rPr>
              <a:t>while chemical composition determines </a:t>
            </a:r>
            <a:r>
              <a:rPr dirty="0">
                <a:solidFill>
                  <a:prstClr val="black"/>
                </a:solidFill>
                <a:latin typeface="Calibri"/>
                <a:cs typeface="Calibri"/>
              </a:rPr>
              <a:t>the </a:t>
            </a:r>
            <a:r>
              <a:rPr spc="-4" dirty="0">
                <a:solidFill>
                  <a:prstClr val="black"/>
                </a:solidFill>
                <a:latin typeface="Calibri"/>
                <a:cs typeface="Calibri"/>
              </a:rPr>
              <a:t>biocompatibility of the </a:t>
            </a:r>
            <a:r>
              <a:rPr dirty="0">
                <a:solidFill>
                  <a:prstClr val="black"/>
                </a:solidFill>
                <a:latin typeface="Calibri"/>
                <a:cs typeface="Calibri"/>
              </a:rPr>
              <a:t> </a:t>
            </a:r>
            <a:r>
              <a:rPr spc="-4" dirty="0">
                <a:solidFill>
                  <a:prstClr val="black"/>
                </a:solidFill>
                <a:latin typeface="Calibri"/>
                <a:cs typeface="Calibri"/>
              </a:rPr>
              <a:t>molecule </a:t>
            </a:r>
            <a:r>
              <a:rPr dirty="0">
                <a:solidFill>
                  <a:prstClr val="black"/>
                </a:solidFill>
                <a:latin typeface="Calibri"/>
                <a:cs typeface="Calibri"/>
              </a:rPr>
              <a:t>.</a:t>
            </a:r>
          </a:p>
          <a:p>
            <a:pPr marL="28575" defTabSz="685800">
              <a:spcBef>
                <a:spcPts val="990"/>
              </a:spcBef>
            </a:pPr>
            <a:r>
              <a:rPr lang="en-US" sz="2400" spc="195" dirty="0">
                <a:solidFill>
                  <a:srgbClr val="0F243E"/>
                </a:solidFill>
                <a:latin typeface="Georgia"/>
                <a:cs typeface="Georgia"/>
              </a:rPr>
              <a:t>CL</a:t>
            </a:r>
            <a:r>
              <a:rPr sz="2400" spc="195" dirty="0">
                <a:solidFill>
                  <a:srgbClr val="0F243E"/>
                </a:solidFill>
                <a:latin typeface="Georgia"/>
                <a:cs typeface="Georgia"/>
              </a:rPr>
              <a:t>ASSIFICATION </a:t>
            </a:r>
            <a:r>
              <a:rPr sz="2400" spc="184" dirty="0">
                <a:solidFill>
                  <a:srgbClr val="0F243E"/>
                </a:solidFill>
                <a:latin typeface="Georgia"/>
                <a:cs typeface="Georgia"/>
              </a:rPr>
              <a:t>OF</a:t>
            </a:r>
            <a:r>
              <a:rPr sz="2400" spc="206" dirty="0">
                <a:solidFill>
                  <a:srgbClr val="0F243E"/>
                </a:solidFill>
                <a:latin typeface="Georgia"/>
                <a:cs typeface="Georgia"/>
              </a:rPr>
              <a:t> </a:t>
            </a:r>
            <a:r>
              <a:rPr sz="2400" spc="240" dirty="0">
                <a:solidFill>
                  <a:srgbClr val="0F243E"/>
                </a:solidFill>
                <a:latin typeface="Georgia"/>
                <a:cs typeface="Georgia"/>
              </a:rPr>
              <a:t>DIALYSIS</a:t>
            </a:r>
            <a:r>
              <a:rPr sz="2400" spc="195" dirty="0">
                <a:solidFill>
                  <a:srgbClr val="0F243E"/>
                </a:solidFill>
                <a:latin typeface="Georgia"/>
                <a:cs typeface="Georgia"/>
              </a:rPr>
              <a:t> </a:t>
            </a:r>
            <a:r>
              <a:rPr sz="2400" spc="270" dirty="0">
                <a:solidFill>
                  <a:srgbClr val="0F243E"/>
                </a:solidFill>
                <a:latin typeface="Georgia"/>
                <a:cs typeface="Georgia"/>
              </a:rPr>
              <a:t>MEMBRANE</a:t>
            </a:r>
            <a:endParaRPr sz="2400" dirty="0">
              <a:solidFill>
                <a:prstClr val="black"/>
              </a:solidFill>
              <a:latin typeface="Georgia"/>
              <a:cs typeface="Georgia"/>
            </a:endParaRPr>
          </a:p>
          <a:p>
            <a:pPr marL="73819" marR="862013" defTabSz="685800">
              <a:spcBef>
                <a:spcPts val="1170"/>
              </a:spcBef>
              <a:tabLst>
                <a:tab pos="2299811" algn="l"/>
              </a:tabLst>
            </a:pPr>
            <a:r>
              <a:rPr spc="-4" dirty="0">
                <a:solidFill>
                  <a:prstClr val="black"/>
                </a:solidFill>
                <a:latin typeface="Calibri"/>
                <a:cs typeface="Calibri"/>
              </a:rPr>
              <a:t>Dialysis membrane</a:t>
            </a:r>
            <a:r>
              <a:rPr spc="4" dirty="0">
                <a:solidFill>
                  <a:prstClr val="black"/>
                </a:solidFill>
                <a:latin typeface="Calibri"/>
                <a:cs typeface="Calibri"/>
              </a:rPr>
              <a:t> </a:t>
            </a:r>
            <a:r>
              <a:rPr dirty="0">
                <a:solidFill>
                  <a:prstClr val="black"/>
                </a:solidFill>
                <a:latin typeface="Calibri"/>
                <a:cs typeface="Calibri"/>
              </a:rPr>
              <a:t>can</a:t>
            </a:r>
            <a:r>
              <a:rPr spc="-4" dirty="0">
                <a:solidFill>
                  <a:prstClr val="black"/>
                </a:solidFill>
                <a:latin typeface="Calibri"/>
                <a:cs typeface="Calibri"/>
              </a:rPr>
              <a:t> be</a:t>
            </a:r>
            <a:r>
              <a:rPr spc="4" dirty="0">
                <a:solidFill>
                  <a:prstClr val="black"/>
                </a:solidFill>
                <a:latin typeface="Calibri"/>
                <a:cs typeface="Calibri"/>
              </a:rPr>
              <a:t> </a:t>
            </a:r>
            <a:r>
              <a:rPr spc="-4" dirty="0">
                <a:solidFill>
                  <a:prstClr val="black"/>
                </a:solidFill>
                <a:latin typeface="Calibri"/>
                <a:cs typeface="Calibri"/>
              </a:rPr>
              <a:t>classified</a:t>
            </a:r>
            <a:r>
              <a:rPr dirty="0">
                <a:solidFill>
                  <a:prstClr val="black"/>
                </a:solidFill>
                <a:latin typeface="Calibri"/>
                <a:cs typeface="Calibri"/>
              </a:rPr>
              <a:t> in</a:t>
            </a:r>
            <a:r>
              <a:rPr spc="-8" dirty="0">
                <a:solidFill>
                  <a:prstClr val="black"/>
                </a:solidFill>
                <a:latin typeface="Calibri"/>
                <a:cs typeface="Calibri"/>
              </a:rPr>
              <a:t> </a:t>
            </a:r>
            <a:r>
              <a:rPr spc="-4" dirty="0">
                <a:solidFill>
                  <a:prstClr val="black"/>
                </a:solidFill>
                <a:latin typeface="Calibri"/>
                <a:cs typeface="Calibri"/>
              </a:rPr>
              <a:t>to three</a:t>
            </a:r>
            <a:r>
              <a:rPr dirty="0">
                <a:solidFill>
                  <a:prstClr val="black"/>
                </a:solidFill>
                <a:latin typeface="Calibri"/>
                <a:cs typeface="Calibri"/>
              </a:rPr>
              <a:t> </a:t>
            </a:r>
            <a:r>
              <a:rPr spc="-4" dirty="0">
                <a:solidFill>
                  <a:prstClr val="black"/>
                </a:solidFill>
                <a:latin typeface="Calibri"/>
                <a:cs typeface="Calibri"/>
              </a:rPr>
              <a:t>based</a:t>
            </a:r>
            <a:r>
              <a:rPr dirty="0">
                <a:solidFill>
                  <a:prstClr val="black"/>
                </a:solidFill>
                <a:latin typeface="Calibri"/>
                <a:cs typeface="Calibri"/>
              </a:rPr>
              <a:t> </a:t>
            </a:r>
            <a:r>
              <a:rPr spc="-4" dirty="0">
                <a:solidFill>
                  <a:prstClr val="black"/>
                </a:solidFill>
                <a:latin typeface="Calibri"/>
                <a:cs typeface="Calibri"/>
              </a:rPr>
              <a:t>up</a:t>
            </a:r>
            <a:r>
              <a:rPr dirty="0">
                <a:solidFill>
                  <a:prstClr val="black"/>
                </a:solidFill>
                <a:latin typeface="Calibri"/>
                <a:cs typeface="Calibri"/>
              </a:rPr>
              <a:t> </a:t>
            </a:r>
            <a:r>
              <a:rPr spc="-4" dirty="0">
                <a:solidFill>
                  <a:prstClr val="black"/>
                </a:solidFill>
                <a:latin typeface="Calibri"/>
                <a:cs typeface="Calibri"/>
              </a:rPr>
              <a:t>on their </a:t>
            </a:r>
            <a:r>
              <a:rPr spc="-394" dirty="0">
                <a:solidFill>
                  <a:prstClr val="black"/>
                </a:solidFill>
                <a:latin typeface="Calibri"/>
                <a:cs typeface="Calibri"/>
              </a:rPr>
              <a:t> </a:t>
            </a:r>
            <a:r>
              <a:rPr spc="-4" dirty="0">
                <a:solidFill>
                  <a:prstClr val="black"/>
                </a:solidFill>
                <a:latin typeface="Calibri"/>
                <a:cs typeface="Calibri"/>
              </a:rPr>
              <a:t>polymeric</a:t>
            </a:r>
            <a:r>
              <a:rPr dirty="0">
                <a:solidFill>
                  <a:prstClr val="black"/>
                </a:solidFill>
                <a:latin typeface="Calibri"/>
                <a:cs typeface="Calibri"/>
              </a:rPr>
              <a:t> </a:t>
            </a:r>
            <a:r>
              <a:rPr spc="-4" dirty="0">
                <a:solidFill>
                  <a:prstClr val="black"/>
                </a:solidFill>
                <a:latin typeface="Calibri"/>
                <a:cs typeface="Calibri"/>
              </a:rPr>
              <a:t>composition	</a:t>
            </a:r>
            <a:r>
              <a:rPr dirty="0">
                <a:solidFill>
                  <a:prstClr val="black"/>
                </a:solidFill>
                <a:latin typeface="Calibri"/>
                <a:cs typeface="Calibri"/>
              </a:rPr>
              <a:t>and</a:t>
            </a:r>
            <a:r>
              <a:rPr spc="-4" dirty="0">
                <a:solidFill>
                  <a:prstClr val="black"/>
                </a:solidFill>
                <a:latin typeface="Calibri"/>
                <a:cs typeface="Calibri"/>
              </a:rPr>
              <a:t> preparation</a:t>
            </a:r>
            <a:r>
              <a:rPr spc="-8" dirty="0">
                <a:solidFill>
                  <a:prstClr val="black"/>
                </a:solidFill>
                <a:latin typeface="Calibri"/>
                <a:cs typeface="Calibri"/>
              </a:rPr>
              <a:t> </a:t>
            </a:r>
            <a:r>
              <a:rPr spc="-4" dirty="0">
                <a:solidFill>
                  <a:prstClr val="black"/>
                </a:solidFill>
                <a:latin typeface="Calibri"/>
                <a:cs typeface="Calibri"/>
              </a:rPr>
              <a:t>process.</a:t>
            </a:r>
            <a:r>
              <a:rPr spc="-11" dirty="0">
                <a:solidFill>
                  <a:prstClr val="black"/>
                </a:solidFill>
                <a:latin typeface="Calibri"/>
                <a:cs typeface="Calibri"/>
              </a:rPr>
              <a:t> </a:t>
            </a:r>
            <a:r>
              <a:rPr spc="-4" dirty="0">
                <a:solidFill>
                  <a:prstClr val="black"/>
                </a:solidFill>
                <a:latin typeface="Calibri"/>
                <a:cs typeface="Calibri"/>
              </a:rPr>
              <a:t>They </a:t>
            </a:r>
            <a:r>
              <a:rPr dirty="0">
                <a:solidFill>
                  <a:prstClr val="black"/>
                </a:solidFill>
                <a:latin typeface="Calibri"/>
                <a:cs typeface="Calibri"/>
              </a:rPr>
              <a:t>are:</a:t>
            </a:r>
          </a:p>
          <a:p>
            <a:pPr marL="283369" indent="-210026" defTabSz="685800">
              <a:buSzPct val="95833"/>
              <a:buFont typeface="MS UI Gothic"/>
              <a:buChar char="❖"/>
              <a:tabLst>
                <a:tab pos="283845" algn="l"/>
              </a:tabLst>
            </a:pPr>
            <a:r>
              <a:rPr b="1" i="1" spc="-4" dirty="0">
                <a:solidFill>
                  <a:srgbClr val="FF0066"/>
                </a:solidFill>
                <a:latin typeface="Calibri"/>
                <a:cs typeface="Calibri"/>
              </a:rPr>
              <a:t>Regenerated </a:t>
            </a:r>
            <a:r>
              <a:rPr b="1" i="1" spc="-8" dirty="0">
                <a:solidFill>
                  <a:srgbClr val="FF0066"/>
                </a:solidFill>
                <a:latin typeface="Calibri"/>
                <a:cs typeface="Calibri"/>
              </a:rPr>
              <a:t>cellulosic</a:t>
            </a:r>
            <a:r>
              <a:rPr b="1" i="1" spc="-19" dirty="0">
                <a:solidFill>
                  <a:srgbClr val="FF0066"/>
                </a:solidFill>
                <a:latin typeface="Calibri"/>
                <a:cs typeface="Calibri"/>
              </a:rPr>
              <a:t> </a:t>
            </a:r>
            <a:r>
              <a:rPr b="1" i="1" spc="-4" dirty="0">
                <a:solidFill>
                  <a:srgbClr val="FF0066"/>
                </a:solidFill>
                <a:latin typeface="Calibri"/>
                <a:cs typeface="Calibri"/>
              </a:rPr>
              <a:t>membrane</a:t>
            </a:r>
            <a:endParaRPr dirty="0">
              <a:solidFill>
                <a:prstClr val="black"/>
              </a:solidFill>
              <a:latin typeface="Calibri"/>
              <a:cs typeface="Calibri"/>
            </a:endParaRPr>
          </a:p>
          <a:p>
            <a:pPr marL="283369" indent="-210026" defTabSz="685800">
              <a:buSzPct val="95833"/>
              <a:buFont typeface="MS UI Gothic"/>
              <a:buChar char="❖"/>
              <a:tabLst>
                <a:tab pos="283845" algn="l"/>
              </a:tabLst>
            </a:pPr>
            <a:r>
              <a:rPr b="1" i="1" spc="-4" dirty="0">
                <a:solidFill>
                  <a:srgbClr val="FF0066"/>
                </a:solidFill>
                <a:latin typeface="Calibri"/>
                <a:cs typeface="Calibri"/>
              </a:rPr>
              <a:t>Modified</a:t>
            </a:r>
            <a:r>
              <a:rPr b="1" i="1" spc="-8" dirty="0">
                <a:solidFill>
                  <a:srgbClr val="FF0066"/>
                </a:solidFill>
                <a:latin typeface="Calibri"/>
                <a:cs typeface="Calibri"/>
              </a:rPr>
              <a:t> cellulosic</a:t>
            </a:r>
            <a:r>
              <a:rPr b="1" i="1" spc="-15" dirty="0">
                <a:solidFill>
                  <a:srgbClr val="FF0066"/>
                </a:solidFill>
                <a:latin typeface="Calibri"/>
                <a:cs typeface="Calibri"/>
              </a:rPr>
              <a:t> </a:t>
            </a:r>
            <a:r>
              <a:rPr b="1" i="1" spc="-4" dirty="0">
                <a:solidFill>
                  <a:srgbClr val="FF0066"/>
                </a:solidFill>
                <a:latin typeface="Calibri"/>
                <a:cs typeface="Calibri"/>
              </a:rPr>
              <a:t>membrane</a:t>
            </a:r>
            <a:endParaRPr dirty="0">
              <a:solidFill>
                <a:prstClr val="black"/>
              </a:solidFill>
              <a:latin typeface="Calibri"/>
              <a:cs typeface="Calibri"/>
            </a:endParaRPr>
          </a:p>
          <a:p>
            <a:pPr marL="283369" indent="-210026" defTabSz="685800">
              <a:buSzPct val="95833"/>
              <a:buFont typeface="MS UI Gothic"/>
              <a:buChar char="❖"/>
              <a:tabLst>
                <a:tab pos="283845" algn="l"/>
              </a:tabLst>
            </a:pPr>
            <a:r>
              <a:rPr b="1" i="1" spc="-8" dirty="0">
                <a:solidFill>
                  <a:srgbClr val="FF0066"/>
                </a:solidFill>
                <a:latin typeface="Calibri"/>
                <a:cs typeface="Calibri"/>
              </a:rPr>
              <a:t>Synthetic</a:t>
            </a:r>
            <a:r>
              <a:rPr b="1" i="1" spc="-26" dirty="0">
                <a:solidFill>
                  <a:srgbClr val="FF0066"/>
                </a:solidFill>
                <a:latin typeface="Calibri"/>
                <a:cs typeface="Calibri"/>
              </a:rPr>
              <a:t> </a:t>
            </a:r>
            <a:r>
              <a:rPr b="1" i="1" spc="-4" dirty="0">
                <a:solidFill>
                  <a:srgbClr val="FF0066"/>
                </a:solidFill>
                <a:latin typeface="Calibri"/>
                <a:cs typeface="Calibri"/>
              </a:rPr>
              <a:t>membrane</a:t>
            </a:r>
            <a:endParaRPr dirty="0">
              <a:solidFill>
                <a:prstClr val="black"/>
              </a:solidFill>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0"/>
            <a:ext cx="6858000" cy="573405"/>
          </a:xfrm>
          <a:custGeom>
            <a:avLst/>
            <a:gdLst/>
            <a:ahLst/>
            <a:cxnLst/>
            <a:rect l="l" t="t" r="r" b="b"/>
            <a:pathLst>
              <a:path w="9144000" h="764540">
                <a:moveTo>
                  <a:pt x="9144000" y="0"/>
                </a:moveTo>
                <a:lnTo>
                  <a:pt x="0" y="0"/>
                </a:lnTo>
                <a:lnTo>
                  <a:pt x="0" y="764539"/>
                </a:lnTo>
                <a:lnTo>
                  <a:pt x="4572000" y="764539"/>
                </a:lnTo>
                <a:lnTo>
                  <a:pt x="9144000" y="764539"/>
                </a:lnTo>
                <a:lnTo>
                  <a:pt x="9144000" y="0"/>
                </a:lnTo>
                <a:close/>
              </a:path>
            </a:pathLst>
          </a:custGeom>
          <a:solidFill>
            <a:srgbClr val="DCD8C2"/>
          </a:solidFill>
        </p:spPr>
        <p:txBody>
          <a:bodyPr wrap="square" lIns="0" tIns="0" rIns="0" bIns="0" rtlCol="0"/>
          <a:lstStyle/>
          <a:p>
            <a:pPr defTabSz="685800"/>
            <a:endParaRPr sz="1350">
              <a:solidFill>
                <a:prstClr val="black"/>
              </a:solidFill>
              <a:latin typeface="Calibri" panose="020F0502020204030204"/>
            </a:endParaRPr>
          </a:p>
        </p:txBody>
      </p:sp>
      <p:sp>
        <p:nvSpPr>
          <p:cNvPr id="3" name="object 3"/>
          <p:cNvSpPr txBox="1"/>
          <p:nvPr/>
        </p:nvSpPr>
        <p:spPr>
          <a:xfrm>
            <a:off x="381000" y="-76200"/>
            <a:ext cx="8229599" cy="6125395"/>
          </a:xfrm>
          <a:prstGeom prst="rect">
            <a:avLst/>
          </a:prstGeom>
        </p:spPr>
        <p:txBody>
          <a:bodyPr vert="horz" wrap="square" lIns="0" tIns="135255" rIns="0" bIns="0" rtlCol="0">
            <a:spAutoFit/>
          </a:bodyPr>
          <a:lstStyle/>
          <a:p>
            <a:pPr marL="412433" indent="-384334" defTabSz="685800">
              <a:spcBef>
                <a:spcPts val="1065"/>
              </a:spcBef>
              <a:buSzPct val="97727"/>
              <a:buFont typeface="MS UI Gothic"/>
              <a:buChar char="❖"/>
              <a:tabLst>
                <a:tab pos="412909" algn="l"/>
              </a:tabLst>
            </a:pPr>
            <a:r>
              <a:rPr sz="3300" b="1" i="1" spc="-4" dirty="0">
                <a:solidFill>
                  <a:srgbClr val="FF0066"/>
                </a:solidFill>
                <a:latin typeface="Calibri"/>
                <a:cs typeface="Calibri"/>
              </a:rPr>
              <a:t>Regenerated</a:t>
            </a:r>
            <a:r>
              <a:rPr sz="3300" b="1" i="1" spc="-15" dirty="0">
                <a:solidFill>
                  <a:srgbClr val="FF0066"/>
                </a:solidFill>
                <a:latin typeface="Calibri"/>
                <a:cs typeface="Calibri"/>
              </a:rPr>
              <a:t> </a:t>
            </a:r>
            <a:r>
              <a:rPr sz="3300" b="1" i="1" spc="-4" dirty="0">
                <a:solidFill>
                  <a:srgbClr val="FF0066"/>
                </a:solidFill>
                <a:latin typeface="Calibri"/>
                <a:cs typeface="Calibri"/>
              </a:rPr>
              <a:t>cellulosic</a:t>
            </a:r>
            <a:r>
              <a:rPr sz="3300" b="1" i="1" spc="-11" dirty="0">
                <a:solidFill>
                  <a:srgbClr val="FF0066"/>
                </a:solidFill>
                <a:latin typeface="Calibri"/>
                <a:cs typeface="Calibri"/>
              </a:rPr>
              <a:t> </a:t>
            </a:r>
            <a:r>
              <a:rPr sz="3300" b="1" i="1" dirty="0">
                <a:solidFill>
                  <a:srgbClr val="FF0066"/>
                </a:solidFill>
                <a:latin typeface="Calibri"/>
                <a:cs typeface="Calibri"/>
              </a:rPr>
              <a:t>membrane</a:t>
            </a:r>
            <a:endParaRPr sz="3300" dirty="0">
              <a:solidFill>
                <a:prstClr val="black"/>
              </a:solidFill>
              <a:latin typeface="Calibri"/>
              <a:cs typeface="Calibri"/>
            </a:endParaRPr>
          </a:p>
          <a:p>
            <a:pPr marL="28575" marR="558165" defTabSz="685800">
              <a:spcBef>
                <a:spcPts val="540"/>
              </a:spcBef>
              <a:buSzPct val="95833"/>
              <a:buFont typeface="MS UI Gothic"/>
              <a:buChar char="❑"/>
              <a:tabLst>
                <a:tab pos="235268" algn="l"/>
              </a:tabLst>
            </a:pPr>
            <a:r>
              <a:rPr sz="2200" spc="-4" dirty="0">
                <a:solidFill>
                  <a:prstClr val="black"/>
                </a:solidFill>
                <a:latin typeface="Calibri"/>
                <a:cs typeface="Calibri"/>
              </a:rPr>
              <a:t>Regenerated</a:t>
            </a:r>
            <a:r>
              <a:rPr sz="2200" spc="-8" dirty="0">
                <a:solidFill>
                  <a:prstClr val="black"/>
                </a:solidFill>
                <a:latin typeface="Calibri"/>
                <a:cs typeface="Calibri"/>
              </a:rPr>
              <a:t> </a:t>
            </a:r>
            <a:r>
              <a:rPr sz="2200" spc="-4" dirty="0">
                <a:solidFill>
                  <a:prstClr val="black"/>
                </a:solidFill>
                <a:latin typeface="Calibri"/>
                <a:cs typeface="Calibri"/>
              </a:rPr>
              <a:t>cellulosic</a:t>
            </a:r>
            <a:r>
              <a:rPr sz="2200" spc="4" dirty="0">
                <a:solidFill>
                  <a:prstClr val="black"/>
                </a:solidFill>
                <a:latin typeface="Calibri"/>
                <a:cs typeface="Calibri"/>
              </a:rPr>
              <a:t> </a:t>
            </a:r>
            <a:r>
              <a:rPr sz="2200" spc="-4" dirty="0">
                <a:solidFill>
                  <a:prstClr val="black"/>
                </a:solidFill>
                <a:latin typeface="Calibri"/>
                <a:cs typeface="Calibri"/>
              </a:rPr>
              <a:t>membrane</a:t>
            </a:r>
            <a:r>
              <a:rPr sz="2200" spc="4" dirty="0">
                <a:solidFill>
                  <a:prstClr val="black"/>
                </a:solidFill>
                <a:latin typeface="Calibri"/>
                <a:cs typeface="Calibri"/>
              </a:rPr>
              <a:t> </a:t>
            </a:r>
            <a:r>
              <a:rPr sz="2200" dirty="0">
                <a:solidFill>
                  <a:prstClr val="black"/>
                </a:solidFill>
                <a:latin typeface="Calibri"/>
                <a:cs typeface="Calibri"/>
              </a:rPr>
              <a:t>s are</a:t>
            </a:r>
            <a:r>
              <a:rPr sz="2200" spc="4" dirty="0">
                <a:solidFill>
                  <a:prstClr val="black"/>
                </a:solidFill>
                <a:latin typeface="Calibri"/>
                <a:cs typeface="Calibri"/>
              </a:rPr>
              <a:t> </a:t>
            </a:r>
            <a:r>
              <a:rPr sz="2200" spc="-4" dirty="0">
                <a:solidFill>
                  <a:prstClr val="black"/>
                </a:solidFill>
                <a:latin typeface="Calibri"/>
                <a:cs typeface="Calibri"/>
              </a:rPr>
              <a:t>the</a:t>
            </a:r>
            <a:r>
              <a:rPr sz="2200" spc="4" dirty="0">
                <a:solidFill>
                  <a:prstClr val="black"/>
                </a:solidFill>
                <a:latin typeface="Calibri"/>
                <a:cs typeface="Calibri"/>
              </a:rPr>
              <a:t> </a:t>
            </a:r>
            <a:r>
              <a:rPr sz="2200" spc="-4" dirty="0">
                <a:solidFill>
                  <a:prstClr val="black"/>
                </a:solidFill>
                <a:latin typeface="Calibri"/>
                <a:cs typeface="Calibri"/>
              </a:rPr>
              <a:t>first</a:t>
            </a:r>
            <a:r>
              <a:rPr sz="2200" dirty="0">
                <a:solidFill>
                  <a:prstClr val="black"/>
                </a:solidFill>
                <a:latin typeface="Calibri"/>
                <a:cs typeface="Calibri"/>
              </a:rPr>
              <a:t> </a:t>
            </a:r>
            <a:r>
              <a:rPr sz="2200" spc="-4" dirty="0">
                <a:solidFill>
                  <a:prstClr val="black"/>
                </a:solidFill>
                <a:latin typeface="Calibri"/>
                <a:cs typeface="Calibri"/>
              </a:rPr>
              <a:t>generation</a:t>
            </a:r>
            <a:r>
              <a:rPr sz="2200" dirty="0">
                <a:solidFill>
                  <a:prstClr val="black"/>
                </a:solidFill>
                <a:latin typeface="Calibri"/>
                <a:cs typeface="Calibri"/>
              </a:rPr>
              <a:t> </a:t>
            </a:r>
            <a:r>
              <a:rPr sz="2200" spc="-4" dirty="0">
                <a:solidFill>
                  <a:prstClr val="black"/>
                </a:solidFill>
                <a:latin typeface="Calibri"/>
                <a:cs typeface="Calibri"/>
              </a:rPr>
              <a:t>of </a:t>
            </a:r>
            <a:r>
              <a:rPr sz="2200" spc="-394" dirty="0">
                <a:solidFill>
                  <a:prstClr val="black"/>
                </a:solidFill>
                <a:latin typeface="Calibri"/>
                <a:cs typeface="Calibri"/>
              </a:rPr>
              <a:t> </a:t>
            </a:r>
            <a:r>
              <a:rPr sz="2200" spc="-4" dirty="0">
                <a:solidFill>
                  <a:prstClr val="black"/>
                </a:solidFill>
                <a:latin typeface="Calibri"/>
                <a:cs typeface="Calibri"/>
              </a:rPr>
              <a:t>dialysis</a:t>
            </a:r>
            <a:r>
              <a:rPr sz="2200" spc="-8" dirty="0">
                <a:solidFill>
                  <a:prstClr val="black"/>
                </a:solidFill>
                <a:latin typeface="Calibri"/>
                <a:cs typeface="Calibri"/>
              </a:rPr>
              <a:t> </a:t>
            </a:r>
            <a:r>
              <a:rPr sz="2200" spc="-4" dirty="0">
                <a:solidFill>
                  <a:prstClr val="black"/>
                </a:solidFill>
                <a:latin typeface="Calibri"/>
                <a:cs typeface="Calibri"/>
              </a:rPr>
              <a:t>membrane</a:t>
            </a:r>
            <a:r>
              <a:rPr sz="2200" dirty="0">
                <a:solidFill>
                  <a:prstClr val="black"/>
                </a:solidFill>
                <a:latin typeface="Calibri"/>
                <a:cs typeface="Calibri"/>
              </a:rPr>
              <a:t> </a:t>
            </a:r>
            <a:r>
              <a:rPr sz="2200" spc="-4" dirty="0">
                <a:solidFill>
                  <a:prstClr val="black"/>
                </a:solidFill>
                <a:latin typeface="Calibri"/>
                <a:cs typeface="Calibri"/>
              </a:rPr>
              <a:t>with</a:t>
            </a:r>
            <a:r>
              <a:rPr sz="2200" spc="11" dirty="0">
                <a:solidFill>
                  <a:prstClr val="black"/>
                </a:solidFill>
                <a:latin typeface="Calibri"/>
                <a:cs typeface="Calibri"/>
              </a:rPr>
              <a:t> </a:t>
            </a:r>
            <a:r>
              <a:rPr sz="2200" b="1" dirty="0">
                <a:solidFill>
                  <a:srgbClr val="943634"/>
                </a:solidFill>
                <a:latin typeface="Calibri"/>
                <a:cs typeface="Calibri"/>
              </a:rPr>
              <a:t>low</a:t>
            </a:r>
            <a:r>
              <a:rPr sz="2200" b="1" spc="-4" dirty="0">
                <a:solidFill>
                  <a:srgbClr val="943634"/>
                </a:solidFill>
                <a:latin typeface="Calibri"/>
                <a:cs typeface="Calibri"/>
              </a:rPr>
              <a:t> water</a:t>
            </a:r>
            <a:r>
              <a:rPr sz="2200" b="1" spc="-8" dirty="0">
                <a:solidFill>
                  <a:srgbClr val="943634"/>
                </a:solidFill>
                <a:latin typeface="Calibri"/>
                <a:cs typeface="Calibri"/>
              </a:rPr>
              <a:t> </a:t>
            </a:r>
            <a:r>
              <a:rPr sz="2200" b="1" spc="-4" dirty="0">
                <a:solidFill>
                  <a:srgbClr val="943634"/>
                </a:solidFill>
                <a:latin typeface="Calibri"/>
                <a:cs typeface="Calibri"/>
              </a:rPr>
              <a:t>solute</a:t>
            </a:r>
            <a:r>
              <a:rPr sz="2200" b="1" spc="-8" dirty="0">
                <a:solidFill>
                  <a:srgbClr val="943634"/>
                </a:solidFill>
                <a:latin typeface="Calibri"/>
                <a:cs typeface="Calibri"/>
              </a:rPr>
              <a:t> </a:t>
            </a:r>
            <a:r>
              <a:rPr sz="2200" b="1" spc="-4" dirty="0">
                <a:solidFill>
                  <a:srgbClr val="943634"/>
                </a:solidFill>
                <a:latin typeface="Calibri"/>
                <a:cs typeface="Calibri"/>
              </a:rPr>
              <a:t>permeabilities.</a:t>
            </a:r>
            <a:endParaRPr sz="2200" dirty="0">
              <a:solidFill>
                <a:prstClr val="black"/>
              </a:solidFill>
              <a:latin typeface="Calibri"/>
              <a:cs typeface="Calibri"/>
            </a:endParaRPr>
          </a:p>
          <a:p>
            <a:pPr marL="234791" indent="-206693" defTabSz="685800">
              <a:buSzPct val="95833"/>
              <a:buFont typeface="MS UI Gothic"/>
              <a:buChar char="❑"/>
              <a:tabLst>
                <a:tab pos="235268" algn="l"/>
              </a:tabLst>
            </a:pPr>
            <a:r>
              <a:rPr sz="2200" spc="-4" dirty="0">
                <a:solidFill>
                  <a:prstClr val="black"/>
                </a:solidFill>
                <a:latin typeface="Calibri"/>
                <a:cs typeface="Calibri"/>
              </a:rPr>
              <a:t>They</a:t>
            </a:r>
            <a:r>
              <a:rPr sz="2200" spc="-11" dirty="0">
                <a:solidFill>
                  <a:prstClr val="black"/>
                </a:solidFill>
                <a:latin typeface="Calibri"/>
                <a:cs typeface="Calibri"/>
              </a:rPr>
              <a:t> </a:t>
            </a:r>
            <a:r>
              <a:rPr sz="2200" dirty="0">
                <a:solidFill>
                  <a:prstClr val="black"/>
                </a:solidFill>
                <a:latin typeface="Calibri"/>
                <a:cs typeface="Calibri"/>
              </a:rPr>
              <a:t>are</a:t>
            </a:r>
            <a:r>
              <a:rPr sz="2200" spc="-8" dirty="0">
                <a:solidFill>
                  <a:prstClr val="black"/>
                </a:solidFill>
                <a:latin typeface="Calibri"/>
                <a:cs typeface="Calibri"/>
              </a:rPr>
              <a:t> </a:t>
            </a:r>
            <a:r>
              <a:rPr sz="2200" dirty="0">
                <a:solidFill>
                  <a:prstClr val="black"/>
                </a:solidFill>
                <a:latin typeface="Calibri"/>
                <a:cs typeface="Calibri"/>
              </a:rPr>
              <a:t>made</a:t>
            </a:r>
            <a:r>
              <a:rPr sz="2200" spc="-8" dirty="0">
                <a:solidFill>
                  <a:prstClr val="black"/>
                </a:solidFill>
                <a:latin typeface="Calibri"/>
                <a:cs typeface="Calibri"/>
              </a:rPr>
              <a:t> </a:t>
            </a:r>
            <a:r>
              <a:rPr sz="2200" spc="-4" dirty="0">
                <a:solidFill>
                  <a:prstClr val="black"/>
                </a:solidFill>
                <a:latin typeface="Calibri"/>
                <a:cs typeface="Calibri"/>
              </a:rPr>
              <a:t>from</a:t>
            </a:r>
            <a:r>
              <a:rPr sz="2200" dirty="0">
                <a:solidFill>
                  <a:prstClr val="black"/>
                </a:solidFill>
                <a:latin typeface="Calibri"/>
                <a:cs typeface="Calibri"/>
              </a:rPr>
              <a:t> </a:t>
            </a:r>
            <a:r>
              <a:rPr sz="2200" b="1" spc="-4" dirty="0">
                <a:solidFill>
                  <a:prstClr val="black"/>
                </a:solidFill>
                <a:latin typeface="Calibri"/>
                <a:cs typeface="Calibri"/>
              </a:rPr>
              <a:t>cellulose.</a:t>
            </a:r>
            <a:endParaRPr sz="2200" dirty="0">
              <a:solidFill>
                <a:prstClr val="black"/>
              </a:solidFill>
              <a:latin typeface="Calibri"/>
              <a:cs typeface="Calibri"/>
            </a:endParaRPr>
          </a:p>
          <a:p>
            <a:pPr marL="28575" marR="22860" defTabSz="685800">
              <a:buSzPct val="95833"/>
              <a:buFont typeface="MS UI Gothic"/>
              <a:buChar char="❑"/>
              <a:tabLst>
                <a:tab pos="235268" algn="l"/>
                <a:tab pos="4010501" algn="l"/>
              </a:tabLst>
            </a:pPr>
            <a:r>
              <a:rPr sz="2200" spc="-4" dirty="0">
                <a:solidFill>
                  <a:prstClr val="black"/>
                </a:solidFill>
                <a:latin typeface="Calibri"/>
                <a:cs typeface="Calibri"/>
              </a:rPr>
              <a:t>These</a:t>
            </a:r>
            <a:r>
              <a:rPr sz="2200" spc="4" dirty="0">
                <a:solidFill>
                  <a:prstClr val="black"/>
                </a:solidFill>
                <a:latin typeface="Calibri"/>
                <a:cs typeface="Calibri"/>
              </a:rPr>
              <a:t> </a:t>
            </a:r>
            <a:r>
              <a:rPr sz="2200" spc="-4" dirty="0">
                <a:solidFill>
                  <a:prstClr val="black"/>
                </a:solidFill>
                <a:latin typeface="Calibri"/>
                <a:cs typeface="Calibri"/>
              </a:rPr>
              <a:t>membrane</a:t>
            </a:r>
            <a:r>
              <a:rPr sz="2200" spc="8" dirty="0">
                <a:solidFill>
                  <a:prstClr val="black"/>
                </a:solidFill>
                <a:latin typeface="Calibri"/>
                <a:cs typeface="Calibri"/>
              </a:rPr>
              <a:t> </a:t>
            </a:r>
            <a:r>
              <a:rPr sz="2200" dirty="0">
                <a:solidFill>
                  <a:prstClr val="black"/>
                </a:solidFill>
                <a:latin typeface="Calibri"/>
                <a:cs typeface="Calibri"/>
              </a:rPr>
              <a:t>are</a:t>
            </a:r>
            <a:r>
              <a:rPr sz="2200" spc="8" dirty="0">
                <a:solidFill>
                  <a:prstClr val="black"/>
                </a:solidFill>
                <a:latin typeface="Calibri"/>
                <a:cs typeface="Calibri"/>
              </a:rPr>
              <a:t> </a:t>
            </a:r>
            <a:r>
              <a:rPr sz="2200" spc="-4" dirty="0">
                <a:solidFill>
                  <a:prstClr val="black"/>
                </a:solidFill>
                <a:latin typeface="Calibri"/>
                <a:cs typeface="Calibri"/>
              </a:rPr>
              <a:t>highly</a:t>
            </a:r>
            <a:r>
              <a:rPr sz="2200" spc="4" dirty="0">
                <a:solidFill>
                  <a:prstClr val="black"/>
                </a:solidFill>
                <a:latin typeface="Calibri"/>
                <a:cs typeface="Calibri"/>
              </a:rPr>
              <a:t> </a:t>
            </a:r>
            <a:r>
              <a:rPr sz="2200" spc="-4" dirty="0">
                <a:solidFill>
                  <a:prstClr val="black"/>
                </a:solidFill>
                <a:latin typeface="Calibri"/>
                <a:cs typeface="Calibri"/>
              </a:rPr>
              <a:t>hydrophilic	because of the presence of </a:t>
            </a:r>
            <a:r>
              <a:rPr sz="2200" spc="-394" dirty="0">
                <a:solidFill>
                  <a:prstClr val="black"/>
                </a:solidFill>
                <a:latin typeface="Calibri"/>
                <a:cs typeface="Calibri"/>
              </a:rPr>
              <a:t> </a:t>
            </a:r>
            <a:r>
              <a:rPr sz="2200" spc="-4" dirty="0">
                <a:solidFill>
                  <a:prstClr val="black"/>
                </a:solidFill>
                <a:latin typeface="Calibri"/>
                <a:cs typeface="Calibri"/>
              </a:rPr>
              <a:t>large number of</a:t>
            </a:r>
            <a:r>
              <a:rPr sz="2200" spc="-8" dirty="0">
                <a:solidFill>
                  <a:prstClr val="black"/>
                </a:solidFill>
                <a:latin typeface="Calibri"/>
                <a:cs typeface="Calibri"/>
              </a:rPr>
              <a:t> </a:t>
            </a:r>
            <a:r>
              <a:rPr sz="2200" spc="-4" dirty="0">
                <a:solidFill>
                  <a:prstClr val="black"/>
                </a:solidFill>
                <a:latin typeface="Calibri"/>
                <a:cs typeface="Calibri"/>
              </a:rPr>
              <a:t>hydroxy group</a:t>
            </a:r>
            <a:r>
              <a:rPr sz="2200" spc="-8" dirty="0">
                <a:solidFill>
                  <a:prstClr val="black"/>
                </a:solidFill>
                <a:latin typeface="Calibri"/>
                <a:cs typeface="Calibri"/>
              </a:rPr>
              <a:t> </a:t>
            </a:r>
            <a:r>
              <a:rPr sz="2200" spc="-4" dirty="0">
                <a:solidFill>
                  <a:prstClr val="black"/>
                </a:solidFill>
                <a:latin typeface="Calibri"/>
                <a:cs typeface="Calibri"/>
              </a:rPr>
              <a:t>in their backbone.</a:t>
            </a:r>
            <a:endParaRPr sz="2200" dirty="0">
              <a:solidFill>
                <a:prstClr val="black"/>
              </a:solidFill>
              <a:latin typeface="Calibri"/>
              <a:cs typeface="Calibri"/>
            </a:endParaRPr>
          </a:p>
          <a:p>
            <a:pPr marL="28575" marR="220504" defTabSz="685800">
              <a:buSzPct val="95833"/>
              <a:buFont typeface="MS UI Gothic"/>
              <a:buChar char="❑"/>
              <a:tabLst>
                <a:tab pos="235268" algn="l"/>
                <a:tab pos="5014913" algn="l"/>
              </a:tabLst>
            </a:pPr>
            <a:r>
              <a:rPr sz="2200" spc="-4" dirty="0">
                <a:solidFill>
                  <a:prstClr val="black"/>
                </a:solidFill>
                <a:latin typeface="Calibri"/>
                <a:cs typeface="Calibri"/>
              </a:rPr>
              <a:t>The hydrophilic</a:t>
            </a:r>
            <a:r>
              <a:rPr sz="2200" spc="4" dirty="0">
                <a:solidFill>
                  <a:prstClr val="black"/>
                </a:solidFill>
                <a:latin typeface="Calibri"/>
                <a:cs typeface="Calibri"/>
              </a:rPr>
              <a:t> </a:t>
            </a:r>
            <a:r>
              <a:rPr sz="2200" spc="-4" dirty="0">
                <a:solidFill>
                  <a:prstClr val="black"/>
                </a:solidFill>
                <a:latin typeface="Calibri"/>
                <a:cs typeface="Calibri"/>
              </a:rPr>
              <a:t>nature</a:t>
            </a:r>
            <a:r>
              <a:rPr sz="2200" dirty="0">
                <a:solidFill>
                  <a:prstClr val="black"/>
                </a:solidFill>
                <a:latin typeface="Calibri"/>
                <a:cs typeface="Calibri"/>
              </a:rPr>
              <a:t> </a:t>
            </a:r>
            <a:r>
              <a:rPr sz="2200" spc="-4" dirty="0">
                <a:solidFill>
                  <a:prstClr val="black"/>
                </a:solidFill>
                <a:latin typeface="Calibri"/>
                <a:cs typeface="Calibri"/>
              </a:rPr>
              <a:t>of</a:t>
            </a:r>
            <a:r>
              <a:rPr sz="2200" spc="-11" dirty="0">
                <a:solidFill>
                  <a:prstClr val="black"/>
                </a:solidFill>
                <a:latin typeface="Calibri"/>
                <a:cs typeface="Calibri"/>
              </a:rPr>
              <a:t> </a:t>
            </a:r>
            <a:r>
              <a:rPr sz="2200" spc="-4" dirty="0">
                <a:solidFill>
                  <a:prstClr val="black"/>
                </a:solidFill>
                <a:latin typeface="Calibri"/>
                <a:cs typeface="Calibri"/>
              </a:rPr>
              <a:t>these</a:t>
            </a:r>
            <a:r>
              <a:rPr sz="2200" dirty="0">
                <a:solidFill>
                  <a:prstClr val="black"/>
                </a:solidFill>
                <a:latin typeface="Calibri"/>
                <a:cs typeface="Calibri"/>
              </a:rPr>
              <a:t> </a:t>
            </a:r>
            <a:r>
              <a:rPr sz="2200" spc="-4" dirty="0">
                <a:solidFill>
                  <a:prstClr val="black"/>
                </a:solidFill>
                <a:latin typeface="Calibri"/>
                <a:cs typeface="Calibri"/>
              </a:rPr>
              <a:t>membrane</a:t>
            </a:r>
            <a:r>
              <a:rPr sz="2200" dirty="0">
                <a:solidFill>
                  <a:prstClr val="black"/>
                </a:solidFill>
                <a:latin typeface="Calibri"/>
                <a:cs typeface="Calibri"/>
              </a:rPr>
              <a:t> </a:t>
            </a:r>
            <a:r>
              <a:rPr sz="2200" spc="-4" dirty="0">
                <a:solidFill>
                  <a:prstClr val="black"/>
                </a:solidFill>
                <a:latin typeface="Calibri"/>
                <a:cs typeface="Calibri"/>
              </a:rPr>
              <a:t>promote</a:t>
            </a:r>
            <a:r>
              <a:rPr sz="2200" dirty="0">
                <a:solidFill>
                  <a:prstClr val="black"/>
                </a:solidFill>
                <a:latin typeface="Calibri"/>
                <a:cs typeface="Calibri"/>
              </a:rPr>
              <a:t> </a:t>
            </a:r>
            <a:r>
              <a:rPr sz="2200" spc="-4" dirty="0">
                <a:solidFill>
                  <a:prstClr val="black"/>
                </a:solidFill>
                <a:latin typeface="Calibri"/>
                <a:cs typeface="Calibri"/>
              </a:rPr>
              <a:t>complement </a:t>
            </a:r>
            <a:r>
              <a:rPr sz="2200" spc="-398" dirty="0">
                <a:solidFill>
                  <a:prstClr val="black"/>
                </a:solidFill>
                <a:latin typeface="Calibri"/>
                <a:cs typeface="Calibri"/>
              </a:rPr>
              <a:t> </a:t>
            </a:r>
            <a:r>
              <a:rPr sz="2200" spc="-4" dirty="0">
                <a:solidFill>
                  <a:prstClr val="black"/>
                </a:solidFill>
                <a:latin typeface="Calibri"/>
                <a:cs typeface="Calibri"/>
              </a:rPr>
              <a:t>activation</a:t>
            </a:r>
            <a:r>
              <a:rPr sz="2200" spc="4" dirty="0">
                <a:solidFill>
                  <a:prstClr val="black"/>
                </a:solidFill>
                <a:latin typeface="Calibri"/>
                <a:cs typeface="Calibri"/>
              </a:rPr>
              <a:t> </a:t>
            </a:r>
            <a:r>
              <a:rPr sz="2200" spc="-4" dirty="0">
                <a:solidFill>
                  <a:prstClr val="black"/>
                </a:solidFill>
                <a:latin typeface="Calibri"/>
                <a:cs typeface="Calibri"/>
              </a:rPr>
              <a:t>in</a:t>
            </a:r>
            <a:r>
              <a:rPr sz="2200" spc="8" dirty="0">
                <a:solidFill>
                  <a:prstClr val="black"/>
                </a:solidFill>
                <a:latin typeface="Calibri"/>
                <a:cs typeface="Calibri"/>
              </a:rPr>
              <a:t> </a:t>
            </a:r>
            <a:r>
              <a:rPr sz="2200" spc="-4" dirty="0">
                <a:solidFill>
                  <a:prstClr val="black"/>
                </a:solidFill>
                <a:latin typeface="Calibri"/>
                <a:cs typeface="Calibri"/>
              </a:rPr>
              <a:t>dialysis</a:t>
            </a:r>
            <a:r>
              <a:rPr sz="2200" spc="4" dirty="0">
                <a:solidFill>
                  <a:prstClr val="black"/>
                </a:solidFill>
                <a:latin typeface="Calibri"/>
                <a:cs typeface="Calibri"/>
              </a:rPr>
              <a:t> </a:t>
            </a:r>
            <a:r>
              <a:rPr sz="2200" spc="-4" dirty="0">
                <a:solidFill>
                  <a:prstClr val="black"/>
                </a:solidFill>
                <a:latin typeface="Calibri"/>
                <a:cs typeface="Calibri"/>
              </a:rPr>
              <a:t>membrane</a:t>
            </a:r>
            <a:r>
              <a:rPr sz="2200" spc="11" dirty="0">
                <a:solidFill>
                  <a:prstClr val="black"/>
                </a:solidFill>
                <a:latin typeface="Calibri"/>
                <a:cs typeface="Calibri"/>
              </a:rPr>
              <a:t> </a:t>
            </a:r>
            <a:r>
              <a:rPr sz="2200" spc="-4" dirty="0">
                <a:solidFill>
                  <a:prstClr val="black"/>
                </a:solidFill>
                <a:latin typeface="Calibri"/>
                <a:cs typeface="Calibri"/>
              </a:rPr>
              <a:t>by</a:t>
            </a:r>
            <a:r>
              <a:rPr sz="2200" spc="8" dirty="0">
                <a:solidFill>
                  <a:prstClr val="black"/>
                </a:solidFill>
                <a:latin typeface="Calibri"/>
                <a:cs typeface="Calibri"/>
              </a:rPr>
              <a:t> </a:t>
            </a:r>
            <a:r>
              <a:rPr sz="2200" spc="-4" dirty="0">
                <a:solidFill>
                  <a:prstClr val="black"/>
                </a:solidFill>
                <a:latin typeface="Calibri"/>
                <a:cs typeface="Calibri"/>
              </a:rPr>
              <a:t>the</a:t>
            </a:r>
            <a:r>
              <a:rPr sz="2200" spc="11" dirty="0">
                <a:solidFill>
                  <a:prstClr val="black"/>
                </a:solidFill>
                <a:latin typeface="Calibri"/>
                <a:cs typeface="Calibri"/>
              </a:rPr>
              <a:t> </a:t>
            </a:r>
            <a:r>
              <a:rPr sz="2200" spc="-4" dirty="0">
                <a:solidFill>
                  <a:prstClr val="black"/>
                </a:solidFill>
                <a:latin typeface="Calibri"/>
                <a:cs typeface="Calibri"/>
              </a:rPr>
              <a:t>interaction</a:t>
            </a:r>
            <a:r>
              <a:rPr sz="2200" spc="8" dirty="0">
                <a:solidFill>
                  <a:prstClr val="black"/>
                </a:solidFill>
                <a:latin typeface="Calibri"/>
                <a:cs typeface="Calibri"/>
              </a:rPr>
              <a:t> </a:t>
            </a:r>
            <a:r>
              <a:rPr sz="2200" spc="-4" dirty="0">
                <a:solidFill>
                  <a:prstClr val="black"/>
                </a:solidFill>
                <a:latin typeface="Calibri"/>
                <a:cs typeface="Calibri"/>
              </a:rPr>
              <a:t>of	complement </a:t>
            </a:r>
            <a:r>
              <a:rPr sz="2200" dirty="0">
                <a:solidFill>
                  <a:prstClr val="black"/>
                </a:solidFill>
                <a:latin typeface="Calibri"/>
                <a:cs typeface="Calibri"/>
              </a:rPr>
              <a:t> </a:t>
            </a:r>
            <a:r>
              <a:rPr sz="2200" spc="-4" dirty="0">
                <a:solidFill>
                  <a:prstClr val="black"/>
                </a:solidFill>
                <a:latin typeface="Calibri"/>
                <a:cs typeface="Calibri"/>
              </a:rPr>
              <a:t>cascade</a:t>
            </a:r>
            <a:r>
              <a:rPr sz="2200" dirty="0">
                <a:solidFill>
                  <a:prstClr val="black"/>
                </a:solidFill>
                <a:latin typeface="Calibri"/>
                <a:cs typeface="Calibri"/>
              </a:rPr>
              <a:t> </a:t>
            </a:r>
            <a:r>
              <a:rPr sz="2200" spc="-4" dirty="0">
                <a:solidFill>
                  <a:prstClr val="black"/>
                </a:solidFill>
                <a:latin typeface="Calibri"/>
                <a:cs typeface="Calibri"/>
              </a:rPr>
              <a:t>products</a:t>
            </a:r>
            <a:r>
              <a:rPr sz="2200" dirty="0">
                <a:solidFill>
                  <a:prstClr val="black"/>
                </a:solidFill>
                <a:latin typeface="Calibri"/>
                <a:cs typeface="Calibri"/>
              </a:rPr>
              <a:t> </a:t>
            </a:r>
            <a:r>
              <a:rPr sz="2200" spc="-4" dirty="0">
                <a:solidFill>
                  <a:prstClr val="black"/>
                </a:solidFill>
                <a:latin typeface="Calibri"/>
                <a:cs typeface="Calibri"/>
              </a:rPr>
              <a:t>with the</a:t>
            </a:r>
            <a:r>
              <a:rPr sz="2200" spc="4" dirty="0">
                <a:solidFill>
                  <a:prstClr val="black"/>
                </a:solidFill>
                <a:latin typeface="Calibri"/>
                <a:cs typeface="Calibri"/>
              </a:rPr>
              <a:t> </a:t>
            </a:r>
            <a:r>
              <a:rPr sz="2200" spc="-4" dirty="0">
                <a:solidFill>
                  <a:prstClr val="black"/>
                </a:solidFill>
                <a:latin typeface="Calibri"/>
                <a:cs typeface="Calibri"/>
              </a:rPr>
              <a:t>hydroxyl</a:t>
            </a:r>
            <a:r>
              <a:rPr sz="2200" dirty="0">
                <a:solidFill>
                  <a:prstClr val="black"/>
                </a:solidFill>
                <a:latin typeface="Calibri"/>
                <a:cs typeface="Calibri"/>
              </a:rPr>
              <a:t> </a:t>
            </a:r>
            <a:r>
              <a:rPr sz="2200" spc="-4" dirty="0">
                <a:solidFill>
                  <a:prstClr val="black"/>
                </a:solidFill>
                <a:latin typeface="Calibri"/>
                <a:cs typeface="Calibri"/>
              </a:rPr>
              <a:t>group found</a:t>
            </a:r>
            <a:r>
              <a:rPr sz="2200" dirty="0">
                <a:solidFill>
                  <a:prstClr val="black"/>
                </a:solidFill>
                <a:latin typeface="Calibri"/>
                <a:cs typeface="Calibri"/>
              </a:rPr>
              <a:t> </a:t>
            </a:r>
            <a:r>
              <a:rPr sz="2200" spc="-4" dirty="0">
                <a:solidFill>
                  <a:prstClr val="black"/>
                </a:solidFill>
                <a:latin typeface="Calibri"/>
                <a:cs typeface="Calibri"/>
              </a:rPr>
              <a:t>in</a:t>
            </a:r>
            <a:r>
              <a:rPr sz="2200" dirty="0">
                <a:solidFill>
                  <a:prstClr val="black"/>
                </a:solidFill>
                <a:latin typeface="Calibri"/>
                <a:cs typeface="Calibri"/>
              </a:rPr>
              <a:t> </a:t>
            </a:r>
            <a:r>
              <a:rPr sz="2200" spc="-4" dirty="0">
                <a:solidFill>
                  <a:prstClr val="black"/>
                </a:solidFill>
                <a:latin typeface="Calibri"/>
                <a:cs typeface="Calibri"/>
              </a:rPr>
              <a:t>the</a:t>
            </a:r>
            <a:r>
              <a:rPr sz="2200" dirty="0">
                <a:solidFill>
                  <a:prstClr val="black"/>
                </a:solidFill>
                <a:latin typeface="Calibri"/>
                <a:cs typeface="Calibri"/>
              </a:rPr>
              <a:t> </a:t>
            </a:r>
            <a:r>
              <a:rPr sz="2200" spc="-4" dirty="0">
                <a:solidFill>
                  <a:prstClr val="black"/>
                </a:solidFill>
                <a:latin typeface="Calibri"/>
                <a:cs typeface="Calibri"/>
              </a:rPr>
              <a:t>membranes.</a:t>
            </a:r>
            <a:endParaRPr sz="2200" dirty="0">
              <a:solidFill>
                <a:prstClr val="black"/>
              </a:solidFill>
              <a:latin typeface="Calibri"/>
              <a:cs typeface="Calibri"/>
            </a:endParaRPr>
          </a:p>
          <a:p>
            <a:pPr marL="28575" marR="423863" defTabSz="685800">
              <a:buSzPct val="95833"/>
              <a:buFont typeface="MS UI Gothic"/>
              <a:buChar char="❑"/>
              <a:tabLst>
                <a:tab pos="235268" algn="l"/>
              </a:tabLst>
            </a:pPr>
            <a:r>
              <a:rPr sz="2200" spc="-4" dirty="0">
                <a:solidFill>
                  <a:prstClr val="black"/>
                </a:solidFill>
                <a:latin typeface="Calibri"/>
                <a:cs typeface="Calibri"/>
              </a:rPr>
              <a:t>Regenerated</a:t>
            </a:r>
            <a:r>
              <a:rPr sz="2200" dirty="0">
                <a:solidFill>
                  <a:prstClr val="black"/>
                </a:solidFill>
                <a:latin typeface="Calibri"/>
                <a:cs typeface="Calibri"/>
              </a:rPr>
              <a:t> </a:t>
            </a:r>
            <a:r>
              <a:rPr sz="2200" spc="-4" dirty="0">
                <a:solidFill>
                  <a:prstClr val="black"/>
                </a:solidFill>
                <a:latin typeface="Calibri"/>
                <a:cs typeface="Calibri"/>
              </a:rPr>
              <a:t>cellulosic</a:t>
            </a:r>
            <a:r>
              <a:rPr sz="2200" spc="11" dirty="0">
                <a:solidFill>
                  <a:prstClr val="black"/>
                </a:solidFill>
                <a:latin typeface="Calibri"/>
                <a:cs typeface="Calibri"/>
              </a:rPr>
              <a:t> </a:t>
            </a:r>
            <a:r>
              <a:rPr sz="2200" spc="-4" dirty="0">
                <a:solidFill>
                  <a:prstClr val="black"/>
                </a:solidFill>
                <a:latin typeface="Calibri"/>
                <a:cs typeface="Calibri"/>
              </a:rPr>
              <a:t>membrane</a:t>
            </a:r>
            <a:r>
              <a:rPr sz="2200" spc="11" dirty="0">
                <a:solidFill>
                  <a:prstClr val="black"/>
                </a:solidFill>
                <a:latin typeface="Calibri"/>
                <a:cs typeface="Calibri"/>
              </a:rPr>
              <a:t> </a:t>
            </a:r>
            <a:r>
              <a:rPr sz="2200" spc="-4" dirty="0">
                <a:solidFill>
                  <a:prstClr val="black"/>
                </a:solidFill>
                <a:latin typeface="Calibri"/>
                <a:cs typeface="Calibri"/>
              </a:rPr>
              <a:t>offer</a:t>
            </a:r>
            <a:r>
              <a:rPr sz="2200" spc="11" dirty="0">
                <a:solidFill>
                  <a:prstClr val="black"/>
                </a:solidFill>
                <a:latin typeface="Calibri"/>
                <a:cs typeface="Calibri"/>
              </a:rPr>
              <a:t> </a:t>
            </a:r>
            <a:r>
              <a:rPr sz="2200" spc="-4" dirty="0">
                <a:solidFill>
                  <a:prstClr val="black"/>
                </a:solidFill>
                <a:latin typeface="Calibri"/>
                <a:cs typeface="Calibri"/>
              </a:rPr>
              <a:t>great</a:t>
            </a:r>
            <a:r>
              <a:rPr sz="2200" spc="4" dirty="0">
                <a:solidFill>
                  <a:prstClr val="black"/>
                </a:solidFill>
                <a:latin typeface="Calibri"/>
                <a:cs typeface="Calibri"/>
              </a:rPr>
              <a:t> </a:t>
            </a:r>
            <a:r>
              <a:rPr sz="2200" spc="-4" dirty="0">
                <a:solidFill>
                  <a:prstClr val="black"/>
                </a:solidFill>
                <a:latin typeface="Calibri"/>
                <a:cs typeface="Calibri"/>
              </a:rPr>
              <a:t>permeabilities</a:t>
            </a:r>
            <a:r>
              <a:rPr sz="2200" spc="8" dirty="0">
                <a:solidFill>
                  <a:prstClr val="black"/>
                </a:solidFill>
                <a:latin typeface="Calibri"/>
                <a:cs typeface="Calibri"/>
              </a:rPr>
              <a:t> </a:t>
            </a:r>
            <a:r>
              <a:rPr sz="2200" spc="-4" dirty="0">
                <a:solidFill>
                  <a:prstClr val="black"/>
                </a:solidFill>
                <a:latin typeface="Calibri"/>
                <a:cs typeface="Calibri"/>
              </a:rPr>
              <a:t>on </a:t>
            </a:r>
            <a:r>
              <a:rPr sz="2200" spc="-398" dirty="0">
                <a:solidFill>
                  <a:prstClr val="black"/>
                </a:solidFill>
                <a:latin typeface="Calibri"/>
                <a:cs typeface="Calibri"/>
              </a:rPr>
              <a:t> </a:t>
            </a:r>
            <a:r>
              <a:rPr sz="2200" spc="-4" dirty="0">
                <a:solidFill>
                  <a:prstClr val="black"/>
                </a:solidFill>
                <a:latin typeface="Calibri"/>
                <a:cs typeface="Calibri"/>
              </a:rPr>
              <a:t>middle molecules </a:t>
            </a:r>
            <a:r>
              <a:rPr sz="2200" dirty="0">
                <a:solidFill>
                  <a:prstClr val="black"/>
                </a:solidFill>
                <a:latin typeface="Calibri"/>
                <a:cs typeface="Calibri"/>
              </a:rPr>
              <a:t>and</a:t>
            </a:r>
            <a:r>
              <a:rPr sz="2200" spc="-4" dirty="0">
                <a:solidFill>
                  <a:prstClr val="black"/>
                </a:solidFill>
                <a:latin typeface="Calibri"/>
                <a:cs typeface="Calibri"/>
              </a:rPr>
              <a:t> low</a:t>
            </a:r>
            <a:r>
              <a:rPr sz="2200" dirty="0">
                <a:solidFill>
                  <a:prstClr val="black"/>
                </a:solidFill>
                <a:latin typeface="Calibri"/>
                <a:cs typeface="Calibri"/>
              </a:rPr>
              <a:t> </a:t>
            </a:r>
            <a:r>
              <a:rPr sz="2200" spc="-4" dirty="0">
                <a:solidFill>
                  <a:prstClr val="black"/>
                </a:solidFill>
                <a:latin typeface="Calibri"/>
                <a:cs typeface="Calibri"/>
              </a:rPr>
              <a:t>molecular</a:t>
            </a:r>
            <a:r>
              <a:rPr sz="2200" spc="-8" dirty="0">
                <a:solidFill>
                  <a:prstClr val="black"/>
                </a:solidFill>
                <a:latin typeface="Calibri"/>
                <a:cs typeface="Calibri"/>
              </a:rPr>
              <a:t> </a:t>
            </a:r>
            <a:r>
              <a:rPr sz="2200" spc="-4" dirty="0">
                <a:solidFill>
                  <a:prstClr val="black"/>
                </a:solidFill>
                <a:latin typeface="Calibri"/>
                <a:cs typeface="Calibri"/>
              </a:rPr>
              <a:t>weight</a:t>
            </a:r>
            <a:r>
              <a:rPr sz="2200" dirty="0">
                <a:solidFill>
                  <a:prstClr val="black"/>
                </a:solidFill>
                <a:latin typeface="Calibri"/>
                <a:cs typeface="Calibri"/>
              </a:rPr>
              <a:t> </a:t>
            </a:r>
            <a:r>
              <a:rPr sz="2200" spc="-4" dirty="0">
                <a:solidFill>
                  <a:prstClr val="black"/>
                </a:solidFill>
                <a:latin typeface="Calibri"/>
                <a:cs typeface="Calibri"/>
              </a:rPr>
              <a:t>proteins.</a:t>
            </a:r>
            <a:endParaRPr sz="2200" dirty="0">
              <a:solidFill>
                <a:prstClr val="black"/>
              </a:solidFill>
              <a:latin typeface="Calibri"/>
              <a:cs typeface="Calibri"/>
            </a:endParaRPr>
          </a:p>
          <a:p>
            <a:pPr marL="28575" marR="44768" algn="just" defTabSz="685800"/>
            <a:r>
              <a:rPr sz="2200" b="1" spc="-4" dirty="0">
                <a:solidFill>
                  <a:prstClr val="black"/>
                </a:solidFill>
                <a:latin typeface="Calibri"/>
                <a:cs typeface="Calibri"/>
              </a:rPr>
              <a:t>Examples </a:t>
            </a:r>
            <a:r>
              <a:rPr sz="2200" b="1" dirty="0">
                <a:solidFill>
                  <a:prstClr val="black"/>
                </a:solidFill>
                <a:latin typeface="Calibri"/>
                <a:cs typeface="Calibri"/>
              </a:rPr>
              <a:t>of </a:t>
            </a:r>
            <a:r>
              <a:rPr sz="2200" b="1" spc="-4" dirty="0">
                <a:solidFill>
                  <a:prstClr val="black"/>
                </a:solidFill>
                <a:latin typeface="Calibri"/>
                <a:cs typeface="Calibri"/>
              </a:rPr>
              <a:t>regenerated cellulosic membrane is</a:t>
            </a:r>
            <a:r>
              <a:rPr sz="2200" b="1" dirty="0">
                <a:solidFill>
                  <a:prstClr val="black"/>
                </a:solidFill>
                <a:latin typeface="Calibri"/>
                <a:cs typeface="Calibri"/>
              </a:rPr>
              <a:t> </a:t>
            </a:r>
            <a:r>
              <a:rPr sz="2200" b="1" spc="-4" dirty="0">
                <a:solidFill>
                  <a:prstClr val="black"/>
                </a:solidFill>
                <a:latin typeface="Calibri"/>
                <a:cs typeface="Calibri"/>
              </a:rPr>
              <a:t>Cuprophane,which </a:t>
            </a:r>
            <a:r>
              <a:rPr sz="2200" b="1" spc="-398" dirty="0">
                <a:solidFill>
                  <a:prstClr val="black"/>
                </a:solidFill>
                <a:latin typeface="Calibri"/>
                <a:cs typeface="Calibri"/>
              </a:rPr>
              <a:t> </a:t>
            </a:r>
            <a:r>
              <a:rPr sz="2200" b="1" spc="-4" dirty="0">
                <a:solidFill>
                  <a:prstClr val="black"/>
                </a:solidFill>
                <a:latin typeface="Calibri"/>
                <a:cs typeface="Calibri"/>
              </a:rPr>
              <a:t>is still </a:t>
            </a:r>
            <a:r>
              <a:rPr sz="2200" b="1" spc="-8" dirty="0">
                <a:solidFill>
                  <a:prstClr val="black"/>
                </a:solidFill>
                <a:latin typeface="Calibri"/>
                <a:cs typeface="Calibri"/>
              </a:rPr>
              <a:t>being </a:t>
            </a:r>
            <a:r>
              <a:rPr sz="2200" b="1" spc="-4" dirty="0">
                <a:solidFill>
                  <a:prstClr val="black"/>
                </a:solidFill>
                <a:latin typeface="Calibri"/>
                <a:cs typeface="Calibri"/>
              </a:rPr>
              <a:t>used in </a:t>
            </a:r>
            <a:r>
              <a:rPr sz="2200" b="1" dirty="0">
                <a:solidFill>
                  <a:prstClr val="black"/>
                </a:solidFill>
                <a:latin typeface="Calibri"/>
                <a:cs typeface="Calibri"/>
              </a:rPr>
              <a:t>more </a:t>
            </a:r>
            <a:r>
              <a:rPr sz="2200" b="1" spc="-4" dirty="0">
                <a:solidFill>
                  <a:prstClr val="black"/>
                </a:solidFill>
                <a:latin typeface="Calibri"/>
                <a:cs typeface="Calibri"/>
              </a:rPr>
              <a:t>than </a:t>
            </a:r>
            <a:r>
              <a:rPr sz="2200" b="1" spc="-8" dirty="0">
                <a:solidFill>
                  <a:prstClr val="black"/>
                </a:solidFill>
                <a:latin typeface="Calibri"/>
                <a:cs typeface="Calibri"/>
              </a:rPr>
              <a:t>50% </a:t>
            </a:r>
            <a:r>
              <a:rPr sz="2200" b="1" dirty="0">
                <a:solidFill>
                  <a:prstClr val="black"/>
                </a:solidFill>
                <a:latin typeface="Calibri"/>
                <a:cs typeface="Calibri"/>
              </a:rPr>
              <a:t>of </a:t>
            </a:r>
            <a:r>
              <a:rPr sz="2200" b="1" spc="-4" dirty="0">
                <a:solidFill>
                  <a:prstClr val="black"/>
                </a:solidFill>
                <a:latin typeface="Calibri"/>
                <a:cs typeface="Calibri"/>
              </a:rPr>
              <a:t>all hemodialysers throughout </a:t>
            </a:r>
            <a:r>
              <a:rPr sz="2200" b="1" dirty="0">
                <a:solidFill>
                  <a:prstClr val="black"/>
                </a:solidFill>
                <a:latin typeface="Calibri"/>
                <a:cs typeface="Calibri"/>
              </a:rPr>
              <a:t> </a:t>
            </a:r>
            <a:r>
              <a:rPr sz="2200" b="1" spc="-4" dirty="0">
                <a:solidFill>
                  <a:prstClr val="black"/>
                </a:solidFill>
                <a:latin typeface="Calibri"/>
                <a:cs typeface="Calibri"/>
              </a:rPr>
              <a:t>the</a:t>
            </a:r>
            <a:r>
              <a:rPr sz="2200" b="1" spc="-8" dirty="0">
                <a:solidFill>
                  <a:prstClr val="black"/>
                </a:solidFill>
                <a:latin typeface="Calibri"/>
                <a:cs typeface="Calibri"/>
              </a:rPr>
              <a:t> </a:t>
            </a:r>
            <a:r>
              <a:rPr sz="2200" b="1" spc="-4" dirty="0">
                <a:solidFill>
                  <a:prstClr val="black"/>
                </a:solidFill>
                <a:latin typeface="Calibri"/>
                <a:cs typeface="Calibri"/>
              </a:rPr>
              <a:t>world.</a:t>
            </a:r>
            <a:endParaRPr sz="2200" dirty="0">
              <a:solidFill>
                <a:prstClr val="black"/>
              </a:solidFill>
              <a:latin typeface="Calibri"/>
              <a:cs typeface="Calibri"/>
            </a:endParaRPr>
          </a:p>
          <a:p>
            <a:pPr marL="28575" marR="221456" algn="just" defTabSz="685800">
              <a:buSzPct val="95833"/>
              <a:buFont typeface="MS UI Gothic"/>
              <a:buChar char="❑"/>
              <a:tabLst>
                <a:tab pos="235268" algn="l"/>
              </a:tabLst>
            </a:pPr>
            <a:r>
              <a:rPr sz="2200" spc="-4" dirty="0">
                <a:solidFill>
                  <a:prstClr val="black"/>
                </a:solidFill>
                <a:latin typeface="Calibri"/>
                <a:cs typeface="Calibri"/>
              </a:rPr>
              <a:t>Popularity of Cuprophane membrane is decreased because </a:t>
            </a:r>
            <a:r>
              <a:rPr sz="2200" spc="-8" dirty="0">
                <a:solidFill>
                  <a:prstClr val="black"/>
                </a:solidFill>
                <a:latin typeface="Calibri"/>
                <a:cs typeface="Calibri"/>
              </a:rPr>
              <a:t>of </a:t>
            </a:r>
            <a:r>
              <a:rPr sz="2200" spc="-4" dirty="0">
                <a:solidFill>
                  <a:prstClr val="black"/>
                </a:solidFill>
                <a:latin typeface="Calibri"/>
                <a:cs typeface="Calibri"/>
              </a:rPr>
              <a:t>the </a:t>
            </a:r>
            <a:r>
              <a:rPr sz="2200" spc="-398" dirty="0">
                <a:solidFill>
                  <a:prstClr val="black"/>
                </a:solidFill>
                <a:latin typeface="Calibri"/>
                <a:cs typeface="Calibri"/>
              </a:rPr>
              <a:t> </a:t>
            </a:r>
            <a:r>
              <a:rPr sz="2200" spc="-4" dirty="0">
                <a:solidFill>
                  <a:prstClr val="black"/>
                </a:solidFill>
                <a:latin typeface="Calibri"/>
                <a:cs typeface="Calibri"/>
              </a:rPr>
              <a:t>lack of biocompatibility </a:t>
            </a:r>
            <a:r>
              <a:rPr sz="2200" dirty="0">
                <a:solidFill>
                  <a:prstClr val="black"/>
                </a:solidFill>
                <a:latin typeface="Calibri"/>
                <a:cs typeface="Calibri"/>
              </a:rPr>
              <a:t>and </a:t>
            </a:r>
            <a:r>
              <a:rPr sz="2200" spc="-8" dirty="0">
                <a:solidFill>
                  <a:prstClr val="black"/>
                </a:solidFill>
                <a:latin typeface="Calibri"/>
                <a:cs typeface="Calibri"/>
              </a:rPr>
              <a:t>poor </a:t>
            </a:r>
            <a:r>
              <a:rPr sz="2200" spc="-4" dirty="0">
                <a:solidFill>
                  <a:prstClr val="black"/>
                </a:solidFill>
                <a:latin typeface="Calibri"/>
                <a:cs typeface="Calibri"/>
              </a:rPr>
              <a:t>clearance on middle molecule </a:t>
            </a:r>
            <a:r>
              <a:rPr sz="2200" dirty="0">
                <a:solidFill>
                  <a:prstClr val="black"/>
                </a:solidFill>
                <a:latin typeface="Calibri"/>
                <a:cs typeface="Calibri"/>
              </a:rPr>
              <a:t>and </a:t>
            </a:r>
            <a:r>
              <a:rPr sz="2200" spc="-398" dirty="0">
                <a:solidFill>
                  <a:prstClr val="black"/>
                </a:solidFill>
                <a:latin typeface="Calibri"/>
                <a:cs typeface="Calibri"/>
              </a:rPr>
              <a:t> </a:t>
            </a:r>
            <a:r>
              <a:rPr sz="2200" spc="-4" dirty="0">
                <a:solidFill>
                  <a:prstClr val="black"/>
                </a:solidFill>
                <a:latin typeface="Calibri"/>
                <a:cs typeface="Calibri"/>
              </a:rPr>
              <a:t>low</a:t>
            </a:r>
            <a:r>
              <a:rPr sz="2200" spc="-11" dirty="0">
                <a:solidFill>
                  <a:prstClr val="black"/>
                </a:solidFill>
                <a:latin typeface="Calibri"/>
                <a:cs typeface="Calibri"/>
              </a:rPr>
              <a:t> </a:t>
            </a:r>
            <a:r>
              <a:rPr sz="2200" spc="-4" dirty="0">
                <a:solidFill>
                  <a:prstClr val="black"/>
                </a:solidFill>
                <a:latin typeface="Calibri"/>
                <a:cs typeface="Calibri"/>
              </a:rPr>
              <a:t>molecular weight</a:t>
            </a:r>
            <a:r>
              <a:rPr sz="2200" spc="-8" dirty="0">
                <a:solidFill>
                  <a:prstClr val="black"/>
                </a:solidFill>
                <a:latin typeface="Calibri"/>
                <a:cs typeface="Calibri"/>
              </a:rPr>
              <a:t> </a:t>
            </a:r>
            <a:r>
              <a:rPr sz="2200" spc="-4" dirty="0">
                <a:solidFill>
                  <a:prstClr val="black"/>
                </a:solidFill>
                <a:latin typeface="Calibri"/>
                <a:cs typeface="Calibri"/>
              </a:rPr>
              <a:t>proteins.</a:t>
            </a:r>
            <a:endParaRPr sz="2200" dirty="0">
              <a:solidFill>
                <a:prstClr val="black"/>
              </a:solidFill>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609600"/>
            <a:ext cx="8458200" cy="3702937"/>
          </a:xfrm>
          <a:prstGeom prst="rect">
            <a:avLst/>
          </a:prstGeom>
        </p:spPr>
        <p:txBody>
          <a:bodyPr vert="horz" wrap="square" lIns="0" tIns="9525" rIns="0" bIns="0" rtlCol="0">
            <a:spAutoFit/>
          </a:bodyPr>
          <a:lstStyle/>
          <a:p>
            <a:pPr marL="28575" marR="897731" defTabSz="685800">
              <a:spcBef>
                <a:spcPts val="75"/>
              </a:spcBef>
              <a:buSzPct val="95833"/>
              <a:buFont typeface="MS UI Gothic"/>
              <a:buChar char="❑"/>
              <a:tabLst>
                <a:tab pos="235268" algn="l"/>
              </a:tabLst>
            </a:pPr>
            <a:r>
              <a:rPr sz="2400" spc="-4" dirty="0">
                <a:solidFill>
                  <a:prstClr val="black"/>
                </a:solidFill>
                <a:latin typeface="Calibri"/>
                <a:cs typeface="Calibri"/>
              </a:rPr>
              <a:t>Modified cellulose </a:t>
            </a:r>
            <a:r>
              <a:rPr sz="2400" dirty="0">
                <a:solidFill>
                  <a:prstClr val="black"/>
                </a:solidFill>
                <a:latin typeface="Calibri"/>
                <a:cs typeface="Calibri"/>
              </a:rPr>
              <a:t>membrane </a:t>
            </a:r>
            <a:r>
              <a:rPr sz="2400" spc="-4" dirty="0">
                <a:solidFill>
                  <a:prstClr val="black"/>
                </a:solidFill>
                <a:latin typeface="Calibri"/>
                <a:cs typeface="Calibri"/>
              </a:rPr>
              <a:t>in which cellulose under go </a:t>
            </a:r>
            <a:r>
              <a:rPr sz="2400" spc="-398" dirty="0">
                <a:solidFill>
                  <a:prstClr val="black"/>
                </a:solidFill>
                <a:latin typeface="Calibri"/>
                <a:cs typeface="Calibri"/>
              </a:rPr>
              <a:t> </a:t>
            </a:r>
            <a:r>
              <a:rPr sz="2400" spc="-4" dirty="0">
                <a:solidFill>
                  <a:prstClr val="black"/>
                </a:solidFill>
                <a:latin typeface="Calibri"/>
                <a:cs typeface="Calibri"/>
              </a:rPr>
              <a:t>etherification with the</a:t>
            </a:r>
            <a:r>
              <a:rPr sz="2400" spc="4" dirty="0">
                <a:solidFill>
                  <a:prstClr val="black"/>
                </a:solidFill>
                <a:latin typeface="Calibri"/>
                <a:cs typeface="Calibri"/>
              </a:rPr>
              <a:t> </a:t>
            </a:r>
            <a:r>
              <a:rPr sz="2400" spc="-4" dirty="0">
                <a:solidFill>
                  <a:prstClr val="black"/>
                </a:solidFill>
                <a:latin typeface="Calibri"/>
                <a:cs typeface="Calibri"/>
              </a:rPr>
              <a:t>benzyl</a:t>
            </a:r>
            <a:r>
              <a:rPr sz="2400" dirty="0">
                <a:solidFill>
                  <a:prstClr val="black"/>
                </a:solidFill>
                <a:latin typeface="Calibri"/>
                <a:cs typeface="Calibri"/>
              </a:rPr>
              <a:t> </a:t>
            </a:r>
            <a:r>
              <a:rPr sz="2400" spc="-4" dirty="0">
                <a:solidFill>
                  <a:prstClr val="black"/>
                </a:solidFill>
                <a:latin typeface="Calibri"/>
                <a:cs typeface="Calibri"/>
              </a:rPr>
              <a:t>group. It</a:t>
            </a:r>
            <a:r>
              <a:rPr sz="2400" dirty="0">
                <a:solidFill>
                  <a:prstClr val="black"/>
                </a:solidFill>
                <a:latin typeface="Calibri"/>
                <a:cs typeface="Calibri"/>
              </a:rPr>
              <a:t> </a:t>
            </a:r>
            <a:r>
              <a:rPr sz="2400" spc="-4" dirty="0">
                <a:solidFill>
                  <a:prstClr val="black"/>
                </a:solidFill>
                <a:latin typeface="Calibri"/>
                <a:cs typeface="Calibri"/>
              </a:rPr>
              <a:t>is</a:t>
            </a:r>
            <a:r>
              <a:rPr sz="2400" spc="-8" dirty="0">
                <a:solidFill>
                  <a:prstClr val="black"/>
                </a:solidFill>
                <a:latin typeface="Calibri"/>
                <a:cs typeface="Calibri"/>
              </a:rPr>
              <a:t> </a:t>
            </a:r>
            <a:r>
              <a:rPr sz="2400" spc="-4" dirty="0">
                <a:solidFill>
                  <a:prstClr val="black"/>
                </a:solidFill>
                <a:latin typeface="Calibri"/>
                <a:cs typeface="Calibri"/>
              </a:rPr>
              <a:t>marketed </a:t>
            </a:r>
            <a:r>
              <a:rPr sz="2400" dirty="0">
                <a:solidFill>
                  <a:prstClr val="black"/>
                </a:solidFill>
                <a:latin typeface="Calibri"/>
                <a:cs typeface="Calibri"/>
              </a:rPr>
              <a:t>as </a:t>
            </a:r>
            <a:r>
              <a:rPr sz="2400" spc="-4" dirty="0">
                <a:solidFill>
                  <a:prstClr val="black"/>
                </a:solidFill>
                <a:latin typeface="Calibri"/>
                <a:cs typeface="Calibri"/>
              </a:rPr>
              <a:t>SMC.</a:t>
            </a:r>
            <a:endParaRPr sz="2400" dirty="0">
              <a:solidFill>
                <a:prstClr val="black"/>
              </a:solidFill>
              <a:latin typeface="Calibri"/>
              <a:cs typeface="Calibri"/>
            </a:endParaRPr>
          </a:p>
          <a:p>
            <a:pPr marL="28575" marR="594836" defTabSz="685800">
              <a:buSzPct val="95833"/>
              <a:buFont typeface="MS UI Gothic"/>
              <a:buChar char="❑"/>
              <a:tabLst>
                <a:tab pos="235268" algn="l"/>
              </a:tabLst>
            </a:pPr>
            <a:r>
              <a:rPr sz="2400" b="1" spc="-4" dirty="0">
                <a:solidFill>
                  <a:prstClr val="black"/>
                </a:solidFill>
                <a:latin typeface="Calibri"/>
                <a:cs typeface="Calibri"/>
              </a:rPr>
              <a:t>Hemophan </a:t>
            </a:r>
            <a:r>
              <a:rPr sz="2400" spc="-4" dirty="0">
                <a:solidFill>
                  <a:prstClr val="black"/>
                </a:solidFill>
                <a:latin typeface="Calibri"/>
                <a:cs typeface="Calibri"/>
              </a:rPr>
              <a:t>is</a:t>
            </a:r>
            <a:r>
              <a:rPr sz="2400" dirty="0">
                <a:solidFill>
                  <a:prstClr val="black"/>
                </a:solidFill>
                <a:latin typeface="Calibri"/>
                <a:cs typeface="Calibri"/>
              </a:rPr>
              <a:t> </a:t>
            </a:r>
            <a:r>
              <a:rPr sz="2400" spc="-4" dirty="0">
                <a:solidFill>
                  <a:prstClr val="black"/>
                </a:solidFill>
                <a:latin typeface="Calibri"/>
                <a:cs typeface="Calibri"/>
              </a:rPr>
              <a:t>another</a:t>
            </a:r>
            <a:r>
              <a:rPr sz="2400" dirty="0">
                <a:solidFill>
                  <a:prstClr val="black"/>
                </a:solidFill>
                <a:latin typeface="Calibri"/>
                <a:cs typeface="Calibri"/>
              </a:rPr>
              <a:t> </a:t>
            </a:r>
            <a:r>
              <a:rPr sz="2400" spc="-4" dirty="0">
                <a:solidFill>
                  <a:prstClr val="black"/>
                </a:solidFill>
                <a:latin typeface="Calibri"/>
                <a:cs typeface="Calibri"/>
              </a:rPr>
              <a:t>commonly</a:t>
            </a:r>
            <a:r>
              <a:rPr sz="2400" dirty="0">
                <a:solidFill>
                  <a:prstClr val="black"/>
                </a:solidFill>
                <a:latin typeface="Calibri"/>
                <a:cs typeface="Calibri"/>
              </a:rPr>
              <a:t> </a:t>
            </a:r>
            <a:r>
              <a:rPr sz="2400" spc="-4" dirty="0">
                <a:solidFill>
                  <a:prstClr val="black"/>
                </a:solidFill>
                <a:latin typeface="Calibri"/>
                <a:cs typeface="Calibri"/>
              </a:rPr>
              <a:t>used synthetically</a:t>
            </a:r>
            <a:r>
              <a:rPr sz="2400" dirty="0">
                <a:solidFill>
                  <a:prstClr val="black"/>
                </a:solidFill>
                <a:latin typeface="Calibri"/>
                <a:cs typeface="Calibri"/>
              </a:rPr>
              <a:t> </a:t>
            </a:r>
            <a:r>
              <a:rPr sz="2400" spc="-4" dirty="0">
                <a:solidFill>
                  <a:prstClr val="black"/>
                </a:solidFill>
                <a:latin typeface="Calibri"/>
                <a:cs typeface="Calibri"/>
              </a:rPr>
              <a:t>modified </a:t>
            </a:r>
            <a:r>
              <a:rPr sz="2400" spc="-394" dirty="0">
                <a:solidFill>
                  <a:prstClr val="black"/>
                </a:solidFill>
                <a:latin typeface="Calibri"/>
                <a:cs typeface="Calibri"/>
              </a:rPr>
              <a:t> </a:t>
            </a:r>
            <a:r>
              <a:rPr sz="2400" spc="-4" dirty="0">
                <a:solidFill>
                  <a:prstClr val="black"/>
                </a:solidFill>
                <a:latin typeface="Calibri"/>
                <a:cs typeface="Calibri"/>
              </a:rPr>
              <a:t>membrane</a:t>
            </a:r>
            <a:r>
              <a:rPr sz="2400" dirty="0">
                <a:solidFill>
                  <a:prstClr val="black"/>
                </a:solidFill>
                <a:latin typeface="Calibri"/>
                <a:cs typeface="Calibri"/>
              </a:rPr>
              <a:t> </a:t>
            </a:r>
            <a:r>
              <a:rPr sz="2400" spc="-4" dirty="0">
                <a:solidFill>
                  <a:prstClr val="black"/>
                </a:solidFill>
                <a:latin typeface="Calibri"/>
                <a:cs typeface="Calibri"/>
              </a:rPr>
              <a:t>in which 5%</a:t>
            </a:r>
            <a:r>
              <a:rPr sz="2400" dirty="0">
                <a:solidFill>
                  <a:prstClr val="black"/>
                </a:solidFill>
                <a:latin typeface="Calibri"/>
                <a:cs typeface="Calibri"/>
              </a:rPr>
              <a:t> </a:t>
            </a:r>
            <a:r>
              <a:rPr sz="2400" spc="-4" dirty="0">
                <a:solidFill>
                  <a:prstClr val="black"/>
                </a:solidFill>
                <a:latin typeface="Calibri"/>
                <a:cs typeface="Calibri"/>
              </a:rPr>
              <a:t>of</a:t>
            </a:r>
            <a:r>
              <a:rPr sz="2400" spc="-8" dirty="0">
                <a:solidFill>
                  <a:prstClr val="black"/>
                </a:solidFill>
                <a:latin typeface="Calibri"/>
                <a:cs typeface="Calibri"/>
              </a:rPr>
              <a:t> </a:t>
            </a:r>
            <a:r>
              <a:rPr sz="2400" spc="-4" dirty="0">
                <a:solidFill>
                  <a:prstClr val="black"/>
                </a:solidFill>
                <a:latin typeface="Calibri"/>
                <a:cs typeface="Calibri"/>
              </a:rPr>
              <a:t>hydroxyl group is substituted </a:t>
            </a:r>
            <a:r>
              <a:rPr sz="2400" dirty="0">
                <a:solidFill>
                  <a:prstClr val="black"/>
                </a:solidFill>
                <a:latin typeface="Calibri"/>
                <a:cs typeface="Calibri"/>
              </a:rPr>
              <a:t>with</a:t>
            </a:r>
          </a:p>
          <a:p>
            <a:pPr marL="285750" defTabSz="685800"/>
            <a:r>
              <a:rPr sz="2400" spc="-4" dirty="0">
                <a:solidFill>
                  <a:prstClr val="black"/>
                </a:solidFill>
                <a:latin typeface="Calibri"/>
                <a:cs typeface="Calibri"/>
              </a:rPr>
              <a:t>diethylaminoethyl(DEAE</a:t>
            </a:r>
            <a:r>
              <a:rPr sz="2400" spc="-19" dirty="0">
                <a:solidFill>
                  <a:prstClr val="black"/>
                </a:solidFill>
                <a:latin typeface="Calibri"/>
                <a:cs typeface="Calibri"/>
              </a:rPr>
              <a:t> </a:t>
            </a:r>
            <a:r>
              <a:rPr sz="2400" dirty="0">
                <a:solidFill>
                  <a:prstClr val="black"/>
                </a:solidFill>
                <a:latin typeface="Calibri"/>
                <a:cs typeface="Calibri"/>
              </a:rPr>
              <a:t>)</a:t>
            </a:r>
            <a:r>
              <a:rPr sz="2400" spc="-15" dirty="0">
                <a:solidFill>
                  <a:prstClr val="black"/>
                </a:solidFill>
                <a:latin typeface="Calibri"/>
                <a:cs typeface="Calibri"/>
              </a:rPr>
              <a:t> </a:t>
            </a:r>
            <a:r>
              <a:rPr sz="2400" dirty="0">
                <a:solidFill>
                  <a:prstClr val="black"/>
                </a:solidFill>
                <a:latin typeface="Calibri"/>
                <a:cs typeface="Calibri"/>
              </a:rPr>
              <a:t>.</a:t>
            </a:r>
          </a:p>
          <a:p>
            <a:pPr marL="28575" marR="22860" algn="just" defTabSz="685800">
              <a:buSzPct val="95833"/>
              <a:buFont typeface="MS UI Gothic"/>
              <a:buChar char="❑"/>
              <a:tabLst>
                <a:tab pos="235268" algn="l"/>
              </a:tabLst>
            </a:pPr>
            <a:r>
              <a:rPr sz="2400" spc="-4" dirty="0">
                <a:solidFill>
                  <a:prstClr val="black"/>
                </a:solidFill>
                <a:latin typeface="Calibri"/>
                <a:cs typeface="Calibri"/>
              </a:rPr>
              <a:t>DEAE groups </a:t>
            </a:r>
            <a:r>
              <a:rPr sz="2400" dirty="0">
                <a:solidFill>
                  <a:prstClr val="black"/>
                </a:solidFill>
                <a:latin typeface="Calibri"/>
                <a:cs typeface="Calibri"/>
              </a:rPr>
              <a:t>are </a:t>
            </a:r>
            <a:r>
              <a:rPr sz="2400" spc="-4" dirty="0">
                <a:solidFill>
                  <a:prstClr val="black"/>
                </a:solidFill>
                <a:latin typeface="Calibri"/>
                <a:cs typeface="Calibri"/>
              </a:rPr>
              <a:t>bulky </a:t>
            </a:r>
            <a:r>
              <a:rPr sz="2400" dirty="0">
                <a:solidFill>
                  <a:prstClr val="black"/>
                </a:solidFill>
                <a:latin typeface="Calibri"/>
                <a:cs typeface="Calibri"/>
              </a:rPr>
              <a:t>and </a:t>
            </a:r>
            <a:r>
              <a:rPr sz="2400" spc="-4" dirty="0">
                <a:solidFill>
                  <a:prstClr val="black"/>
                </a:solidFill>
                <a:latin typeface="Calibri"/>
                <a:cs typeface="Calibri"/>
              </a:rPr>
              <a:t>they shield the hydroxyl group by steric </a:t>
            </a:r>
            <a:r>
              <a:rPr sz="2400" spc="-398" dirty="0">
                <a:solidFill>
                  <a:prstClr val="black"/>
                </a:solidFill>
                <a:latin typeface="Calibri"/>
                <a:cs typeface="Calibri"/>
              </a:rPr>
              <a:t> </a:t>
            </a:r>
            <a:r>
              <a:rPr sz="2400" spc="-4" dirty="0">
                <a:solidFill>
                  <a:prstClr val="black"/>
                </a:solidFill>
                <a:latin typeface="Calibri"/>
                <a:cs typeface="Calibri"/>
              </a:rPr>
              <a:t>hinderance so </a:t>
            </a:r>
            <a:r>
              <a:rPr sz="2400" b="1" spc="-4" dirty="0">
                <a:solidFill>
                  <a:prstClr val="black"/>
                </a:solidFill>
                <a:latin typeface="Calibri"/>
                <a:cs typeface="Calibri"/>
              </a:rPr>
              <a:t>they </a:t>
            </a:r>
            <a:r>
              <a:rPr sz="2400" b="1" dirty="0">
                <a:solidFill>
                  <a:prstClr val="black"/>
                </a:solidFill>
                <a:latin typeface="Calibri"/>
                <a:cs typeface="Calibri"/>
              </a:rPr>
              <a:t>slow </a:t>
            </a:r>
            <a:r>
              <a:rPr sz="2400" b="1" spc="-4" dirty="0">
                <a:solidFill>
                  <a:prstClr val="black"/>
                </a:solidFill>
                <a:latin typeface="Calibri"/>
                <a:cs typeface="Calibri"/>
              </a:rPr>
              <a:t>down the degree </a:t>
            </a:r>
            <a:r>
              <a:rPr sz="2400" b="1" dirty="0">
                <a:solidFill>
                  <a:prstClr val="black"/>
                </a:solidFill>
                <a:latin typeface="Calibri"/>
                <a:cs typeface="Calibri"/>
              </a:rPr>
              <a:t>of </a:t>
            </a:r>
            <a:r>
              <a:rPr sz="2400" b="1" spc="-4" dirty="0">
                <a:solidFill>
                  <a:prstClr val="black"/>
                </a:solidFill>
                <a:latin typeface="Calibri"/>
                <a:cs typeface="Calibri"/>
              </a:rPr>
              <a:t>complement activation </a:t>
            </a:r>
            <a:r>
              <a:rPr sz="2400" b="1" spc="-398" dirty="0">
                <a:solidFill>
                  <a:prstClr val="black"/>
                </a:solidFill>
                <a:latin typeface="Calibri"/>
                <a:cs typeface="Calibri"/>
              </a:rPr>
              <a:t> </a:t>
            </a:r>
            <a:r>
              <a:rPr sz="2400" b="1" spc="-4" dirty="0">
                <a:solidFill>
                  <a:prstClr val="black"/>
                </a:solidFill>
                <a:latin typeface="Calibri"/>
                <a:cs typeface="Calibri"/>
              </a:rPr>
              <a:t>and</a:t>
            </a:r>
            <a:r>
              <a:rPr sz="2400" b="1" spc="-8" dirty="0">
                <a:solidFill>
                  <a:prstClr val="black"/>
                </a:solidFill>
                <a:latin typeface="Calibri"/>
                <a:cs typeface="Calibri"/>
              </a:rPr>
              <a:t> </a:t>
            </a:r>
            <a:r>
              <a:rPr sz="2400" b="1" spc="-4" dirty="0">
                <a:solidFill>
                  <a:prstClr val="black"/>
                </a:solidFill>
                <a:latin typeface="Calibri"/>
                <a:cs typeface="Calibri"/>
              </a:rPr>
              <a:t>leukopenic</a:t>
            </a:r>
            <a:r>
              <a:rPr sz="2400" b="1" dirty="0">
                <a:solidFill>
                  <a:prstClr val="black"/>
                </a:solidFill>
                <a:latin typeface="Calibri"/>
                <a:cs typeface="Calibri"/>
              </a:rPr>
              <a:t> response</a:t>
            </a:r>
            <a:r>
              <a:rPr sz="2400" dirty="0">
                <a:solidFill>
                  <a:prstClr val="black"/>
                </a:solidFill>
                <a:latin typeface="Calibri"/>
                <a:cs typeface="Calibri"/>
              </a:rPr>
              <a:t>.</a:t>
            </a:r>
          </a:p>
          <a:p>
            <a:pPr marL="28575" marR="571976" algn="just" defTabSz="685800">
              <a:buSzPct val="95833"/>
              <a:buFont typeface="MS UI Gothic"/>
              <a:buChar char="❑"/>
              <a:tabLst>
                <a:tab pos="235268" algn="l"/>
              </a:tabLst>
            </a:pPr>
            <a:r>
              <a:rPr sz="2400" spc="-4" dirty="0">
                <a:solidFill>
                  <a:prstClr val="black"/>
                </a:solidFill>
                <a:latin typeface="Calibri"/>
                <a:cs typeface="Calibri"/>
              </a:rPr>
              <a:t>These membrane shows </a:t>
            </a:r>
            <a:r>
              <a:rPr sz="2400" b="1" dirty="0">
                <a:solidFill>
                  <a:prstClr val="black"/>
                </a:solidFill>
                <a:latin typeface="Calibri"/>
                <a:cs typeface="Calibri"/>
              </a:rPr>
              <a:t>more </a:t>
            </a:r>
            <a:r>
              <a:rPr sz="2400" b="1" spc="-4" dirty="0">
                <a:solidFill>
                  <a:prstClr val="black"/>
                </a:solidFill>
                <a:latin typeface="Calibri"/>
                <a:cs typeface="Calibri"/>
              </a:rPr>
              <a:t>biocompatibility compared to </a:t>
            </a:r>
            <a:r>
              <a:rPr sz="2400" b="1" spc="-398" dirty="0">
                <a:solidFill>
                  <a:prstClr val="black"/>
                </a:solidFill>
                <a:latin typeface="Calibri"/>
                <a:cs typeface="Calibri"/>
              </a:rPr>
              <a:t> </a:t>
            </a:r>
            <a:r>
              <a:rPr sz="2400" b="1" spc="-4" dirty="0">
                <a:solidFill>
                  <a:prstClr val="black"/>
                </a:solidFill>
                <a:latin typeface="Calibri"/>
                <a:cs typeface="Calibri"/>
              </a:rPr>
              <a:t>cellulose</a:t>
            </a:r>
            <a:r>
              <a:rPr sz="2400" b="1" spc="-8" dirty="0">
                <a:solidFill>
                  <a:prstClr val="black"/>
                </a:solidFill>
                <a:latin typeface="Calibri"/>
                <a:cs typeface="Calibri"/>
              </a:rPr>
              <a:t> </a:t>
            </a:r>
            <a:r>
              <a:rPr sz="2400" b="1" spc="-4" dirty="0">
                <a:solidFill>
                  <a:prstClr val="black"/>
                </a:solidFill>
                <a:latin typeface="Calibri"/>
                <a:cs typeface="Calibri"/>
              </a:rPr>
              <a:t>acetate</a:t>
            </a:r>
            <a:r>
              <a:rPr sz="2400" b="1" spc="-8" dirty="0">
                <a:solidFill>
                  <a:prstClr val="black"/>
                </a:solidFill>
                <a:latin typeface="Calibri"/>
                <a:cs typeface="Calibri"/>
              </a:rPr>
              <a:t> </a:t>
            </a:r>
            <a:r>
              <a:rPr sz="2400" b="1" spc="-4" dirty="0">
                <a:solidFill>
                  <a:prstClr val="black"/>
                </a:solidFill>
                <a:latin typeface="Calibri"/>
                <a:cs typeface="Calibri"/>
              </a:rPr>
              <a:t>and followed</a:t>
            </a:r>
            <a:r>
              <a:rPr sz="2400" b="1" spc="-11" dirty="0">
                <a:solidFill>
                  <a:prstClr val="black"/>
                </a:solidFill>
                <a:latin typeface="Calibri"/>
                <a:cs typeface="Calibri"/>
              </a:rPr>
              <a:t> </a:t>
            </a:r>
            <a:r>
              <a:rPr sz="2400" b="1" dirty="0">
                <a:solidFill>
                  <a:prstClr val="black"/>
                </a:solidFill>
                <a:latin typeface="Calibri"/>
                <a:cs typeface="Calibri"/>
              </a:rPr>
              <a:t>by</a:t>
            </a:r>
            <a:r>
              <a:rPr sz="2400" b="1" spc="-8" dirty="0">
                <a:solidFill>
                  <a:prstClr val="black"/>
                </a:solidFill>
                <a:latin typeface="Calibri"/>
                <a:cs typeface="Calibri"/>
              </a:rPr>
              <a:t> </a:t>
            </a:r>
            <a:r>
              <a:rPr sz="2400" b="1" spc="-4" dirty="0">
                <a:solidFill>
                  <a:prstClr val="black"/>
                </a:solidFill>
                <a:latin typeface="Calibri"/>
                <a:cs typeface="Calibri"/>
              </a:rPr>
              <a:t>Cuprophane.</a:t>
            </a:r>
            <a:endParaRPr sz="2400" dirty="0">
              <a:solidFill>
                <a:prstClr val="black"/>
              </a:solidFill>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3000" y="857251"/>
            <a:ext cx="6519863" cy="625792"/>
          </a:xfrm>
          <a:prstGeom prst="rect">
            <a:avLst/>
          </a:prstGeom>
        </p:spPr>
      </p:pic>
      <p:sp>
        <p:nvSpPr>
          <p:cNvPr id="3" name="object 3"/>
          <p:cNvSpPr txBox="1"/>
          <p:nvPr/>
        </p:nvSpPr>
        <p:spPr>
          <a:xfrm>
            <a:off x="1296353" y="1683068"/>
            <a:ext cx="6206013" cy="3878625"/>
          </a:xfrm>
          <a:prstGeom prst="rect">
            <a:avLst/>
          </a:prstGeom>
        </p:spPr>
        <p:txBody>
          <a:bodyPr vert="horz" wrap="square" lIns="0" tIns="20954" rIns="0" bIns="0" rtlCol="0">
            <a:spAutoFit/>
          </a:bodyPr>
          <a:lstStyle/>
          <a:p>
            <a:pPr marL="28575" marR="653891" defTabSz="685800">
              <a:lnSpc>
                <a:spcPts val="2513"/>
              </a:lnSpc>
              <a:spcBef>
                <a:spcPts val="164"/>
              </a:spcBef>
              <a:buSzPct val="96428"/>
              <a:buFont typeface="MS UI Gothic"/>
              <a:buChar char="➢"/>
              <a:tabLst>
                <a:tab pos="241935" algn="l"/>
              </a:tabLst>
            </a:pPr>
            <a:r>
              <a:rPr sz="2100" spc="-4" dirty="0">
                <a:solidFill>
                  <a:prstClr val="black"/>
                </a:solidFill>
                <a:latin typeface="Calibri"/>
                <a:cs typeface="Calibri"/>
              </a:rPr>
              <a:t>These </a:t>
            </a:r>
            <a:r>
              <a:rPr sz="2100" dirty="0">
                <a:solidFill>
                  <a:prstClr val="black"/>
                </a:solidFill>
                <a:latin typeface="Calibri"/>
                <a:cs typeface="Calibri"/>
              </a:rPr>
              <a:t>are </a:t>
            </a:r>
            <a:r>
              <a:rPr sz="2100" spc="-4" dirty="0">
                <a:solidFill>
                  <a:prstClr val="black"/>
                </a:solidFill>
                <a:latin typeface="Calibri"/>
                <a:cs typeface="Calibri"/>
              </a:rPr>
              <a:t>the most widely used </a:t>
            </a:r>
            <a:r>
              <a:rPr sz="2100" spc="-8" dirty="0">
                <a:solidFill>
                  <a:prstClr val="black"/>
                </a:solidFill>
                <a:latin typeface="Calibri"/>
                <a:cs typeface="Calibri"/>
              </a:rPr>
              <a:t>synthetic dialysis </a:t>
            </a:r>
            <a:r>
              <a:rPr sz="2100" spc="-465" dirty="0">
                <a:solidFill>
                  <a:prstClr val="black"/>
                </a:solidFill>
                <a:latin typeface="Calibri"/>
                <a:cs typeface="Calibri"/>
              </a:rPr>
              <a:t> </a:t>
            </a:r>
            <a:r>
              <a:rPr sz="2100" spc="-4" dirty="0">
                <a:solidFill>
                  <a:prstClr val="black"/>
                </a:solidFill>
                <a:latin typeface="Calibri"/>
                <a:cs typeface="Calibri"/>
              </a:rPr>
              <a:t>membrane.</a:t>
            </a:r>
            <a:endParaRPr sz="2100">
              <a:solidFill>
                <a:prstClr val="black"/>
              </a:solidFill>
              <a:latin typeface="Calibri"/>
              <a:cs typeface="Calibri"/>
            </a:endParaRPr>
          </a:p>
          <a:p>
            <a:pPr marL="241459" indent="-213360" defTabSz="685800">
              <a:lnSpc>
                <a:spcPts val="2438"/>
              </a:lnSpc>
              <a:buSzPct val="96428"/>
              <a:buFont typeface="MS UI Gothic"/>
              <a:buChar char="➢"/>
              <a:tabLst>
                <a:tab pos="241935" algn="l"/>
              </a:tabLst>
            </a:pPr>
            <a:r>
              <a:rPr sz="2100" spc="-8" dirty="0">
                <a:solidFill>
                  <a:prstClr val="black"/>
                </a:solidFill>
                <a:latin typeface="Calibri"/>
                <a:cs typeface="Calibri"/>
              </a:rPr>
              <a:t>Capacity </a:t>
            </a:r>
            <a:r>
              <a:rPr sz="2100" dirty="0">
                <a:solidFill>
                  <a:prstClr val="black"/>
                </a:solidFill>
                <a:latin typeface="Calibri"/>
                <a:cs typeface="Calibri"/>
              </a:rPr>
              <a:t>to</a:t>
            </a:r>
            <a:r>
              <a:rPr sz="2100" spc="-4" dirty="0">
                <a:solidFill>
                  <a:prstClr val="black"/>
                </a:solidFill>
                <a:latin typeface="Calibri"/>
                <a:cs typeface="Calibri"/>
              </a:rPr>
              <a:t> remove</a:t>
            </a:r>
            <a:r>
              <a:rPr sz="2100" dirty="0">
                <a:solidFill>
                  <a:prstClr val="black"/>
                </a:solidFill>
                <a:latin typeface="Calibri"/>
                <a:cs typeface="Calibri"/>
              </a:rPr>
              <a:t> a</a:t>
            </a:r>
            <a:r>
              <a:rPr sz="2100" spc="4" dirty="0">
                <a:solidFill>
                  <a:prstClr val="black"/>
                </a:solidFill>
                <a:latin typeface="Calibri"/>
                <a:cs typeface="Calibri"/>
              </a:rPr>
              <a:t> </a:t>
            </a:r>
            <a:r>
              <a:rPr sz="2100" spc="-4" dirty="0">
                <a:solidFill>
                  <a:prstClr val="black"/>
                </a:solidFill>
                <a:latin typeface="Calibri"/>
                <a:cs typeface="Calibri"/>
              </a:rPr>
              <a:t>broad</a:t>
            </a:r>
            <a:r>
              <a:rPr sz="2100" spc="-11" dirty="0">
                <a:solidFill>
                  <a:prstClr val="black"/>
                </a:solidFill>
                <a:latin typeface="Calibri"/>
                <a:cs typeface="Calibri"/>
              </a:rPr>
              <a:t> </a:t>
            </a:r>
            <a:r>
              <a:rPr sz="2100" spc="-4" dirty="0">
                <a:solidFill>
                  <a:prstClr val="black"/>
                </a:solidFill>
                <a:latin typeface="Calibri"/>
                <a:cs typeface="Calibri"/>
              </a:rPr>
              <a:t>range</a:t>
            </a:r>
            <a:r>
              <a:rPr sz="2100" spc="-8" dirty="0">
                <a:solidFill>
                  <a:prstClr val="black"/>
                </a:solidFill>
                <a:latin typeface="Calibri"/>
                <a:cs typeface="Calibri"/>
              </a:rPr>
              <a:t> </a:t>
            </a:r>
            <a:r>
              <a:rPr sz="2100" dirty="0">
                <a:solidFill>
                  <a:prstClr val="black"/>
                </a:solidFill>
                <a:latin typeface="Calibri"/>
                <a:cs typeface="Calibri"/>
              </a:rPr>
              <a:t>of </a:t>
            </a:r>
            <a:r>
              <a:rPr sz="2100" spc="-8" dirty="0">
                <a:solidFill>
                  <a:prstClr val="black"/>
                </a:solidFill>
                <a:latin typeface="Calibri"/>
                <a:cs typeface="Calibri"/>
              </a:rPr>
              <a:t>uremic</a:t>
            </a:r>
            <a:r>
              <a:rPr sz="2100" spc="4" dirty="0">
                <a:solidFill>
                  <a:prstClr val="black"/>
                </a:solidFill>
                <a:latin typeface="Calibri"/>
                <a:cs typeface="Calibri"/>
              </a:rPr>
              <a:t> </a:t>
            </a:r>
            <a:r>
              <a:rPr sz="2100" spc="-8" dirty="0">
                <a:solidFill>
                  <a:prstClr val="black"/>
                </a:solidFill>
                <a:latin typeface="Calibri"/>
                <a:cs typeface="Calibri"/>
              </a:rPr>
              <a:t>toxins.</a:t>
            </a:r>
            <a:endParaRPr sz="2100">
              <a:solidFill>
                <a:prstClr val="black"/>
              </a:solidFill>
              <a:latin typeface="Calibri"/>
              <a:cs typeface="Calibri"/>
            </a:endParaRPr>
          </a:p>
          <a:p>
            <a:pPr marL="241459" indent="-213360" defTabSz="685800">
              <a:buSzPct val="96428"/>
              <a:buFont typeface="MS UI Gothic"/>
              <a:buChar char="➢"/>
              <a:tabLst>
                <a:tab pos="241935" algn="l"/>
              </a:tabLst>
            </a:pPr>
            <a:r>
              <a:rPr sz="2100" spc="-4" dirty="0">
                <a:solidFill>
                  <a:prstClr val="black"/>
                </a:solidFill>
                <a:latin typeface="Calibri"/>
                <a:cs typeface="Calibri"/>
              </a:rPr>
              <a:t>Effectively</a:t>
            </a:r>
            <a:r>
              <a:rPr sz="2100" spc="-23" dirty="0">
                <a:solidFill>
                  <a:prstClr val="black"/>
                </a:solidFill>
                <a:latin typeface="Calibri"/>
                <a:cs typeface="Calibri"/>
              </a:rPr>
              <a:t> </a:t>
            </a:r>
            <a:r>
              <a:rPr sz="2100" spc="-4" dirty="0">
                <a:solidFill>
                  <a:prstClr val="black"/>
                </a:solidFill>
                <a:latin typeface="Calibri"/>
                <a:cs typeface="Calibri"/>
              </a:rPr>
              <a:t>retain</a:t>
            </a:r>
            <a:r>
              <a:rPr sz="2100" spc="-19" dirty="0">
                <a:solidFill>
                  <a:prstClr val="black"/>
                </a:solidFill>
                <a:latin typeface="Calibri"/>
                <a:cs typeface="Calibri"/>
              </a:rPr>
              <a:t> </a:t>
            </a:r>
            <a:r>
              <a:rPr sz="2100" spc="-8" dirty="0">
                <a:solidFill>
                  <a:prstClr val="black"/>
                </a:solidFill>
                <a:latin typeface="Calibri"/>
                <a:cs typeface="Calibri"/>
              </a:rPr>
              <a:t>endotoxins</a:t>
            </a:r>
            <a:endParaRPr sz="2100">
              <a:solidFill>
                <a:prstClr val="black"/>
              </a:solidFill>
              <a:latin typeface="Calibri"/>
              <a:cs typeface="Calibri"/>
            </a:endParaRPr>
          </a:p>
          <a:p>
            <a:pPr marL="241459" indent="-213360" defTabSz="685800">
              <a:buSzPct val="96428"/>
              <a:buFont typeface="MS UI Gothic"/>
              <a:buChar char="➢"/>
              <a:tabLst>
                <a:tab pos="241935" algn="l"/>
              </a:tabLst>
            </a:pPr>
            <a:r>
              <a:rPr sz="2100" spc="-8" dirty="0">
                <a:solidFill>
                  <a:prstClr val="black"/>
                </a:solidFill>
                <a:latin typeface="Calibri"/>
                <a:cs typeface="Calibri"/>
              </a:rPr>
              <a:t>Provide</a:t>
            </a:r>
            <a:r>
              <a:rPr sz="2100" spc="-4" dirty="0">
                <a:solidFill>
                  <a:prstClr val="black"/>
                </a:solidFill>
                <a:latin typeface="Calibri"/>
                <a:cs typeface="Calibri"/>
              </a:rPr>
              <a:t> </a:t>
            </a:r>
            <a:r>
              <a:rPr sz="2100" spc="-8" dirty="0">
                <a:solidFill>
                  <a:prstClr val="black"/>
                </a:solidFill>
                <a:latin typeface="Calibri"/>
                <a:cs typeface="Calibri"/>
              </a:rPr>
              <a:t>intrinsic</a:t>
            </a:r>
            <a:r>
              <a:rPr sz="2100" dirty="0">
                <a:solidFill>
                  <a:prstClr val="black"/>
                </a:solidFill>
                <a:latin typeface="Calibri"/>
                <a:cs typeface="Calibri"/>
              </a:rPr>
              <a:t> </a:t>
            </a:r>
            <a:r>
              <a:rPr sz="2100" spc="-8" dirty="0">
                <a:solidFill>
                  <a:prstClr val="black"/>
                </a:solidFill>
                <a:latin typeface="Calibri"/>
                <a:cs typeface="Calibri"/>
              </a:rPr>
              <a:t>biocompatibility</a:t>
            </a:r>
            <a:endParaRPr sz="2100">
              <a:solidFill>
                <a:prstClr val="black"/>
              </a:solidFill>
              <a:latin typeface="Calibri"/>
              <a:cs typeface="Calibri"/>
            </a:endParaRPr>
          </a:p>
          <a:p>
            <a:pPr marL="241459" indent="-213360" defTabSz="685800">
              <a:buSzPct val="96428"/>
              <a:buFont typeface="MS UI Gothic"/>
              <a:buChar char="➢"/>
              <a:tabLst>
                <a:tab pos="241935" algn="l"/>
              </a:tabLst>
            </a:pPr>
            <a:r>
              <a:rPr sz="2100" spc="-4" dirty="0">
                <a:solidFill>
                  <a:prstClr val="black"/>
                </a:solidFill>
                <a:latin typeface="Calibri"/>
                <a:cs typeface="Calibri"/>
              </a:rPr>
              <a:t>Low</a:t>
            </a:r>
            <a:r>
              <a:rPr sz="2100" spc="-26" dirty="0">
                <a:solidFill>
                  <a:prstClr val="black"/>
                </a:solidFill>
                <a:latin typeface="Calibri"/>
                <a:cs typeface="Calibri"/>
              </a:rPr>
              <a:t> </a:t>
            </a:r>
            <a:r>
              <a:rPr sz="2100" spc="-4" dirty="0">
                <a:solidFill>
                  <a:prstClr val="black"/>
                </a:solidFill>
                <a:latin typeface="Calibri"/>
                <a:cs typeface="Calibri"/>
              </a:rPr>
              <a:t>cytotoxicity</a:t>
            </a:r>
            <a:endParaRPr sz="2100">
              <a:solidFill>
                <a:prstClr val="black"/>
              </a:solidFill>
              <a:latin typeface="Calibri"/>
              <a:cs typeface="Calibri"/>
            </a:endParaRPr>
          </a:p>
          <a:p>
            <a:pPr marL="241459" indent="-213360" defTabSz="685800">
              <a:buSzPct val="96428"/>
              <a:buFont typeface="MS UI Gothic"/>
              <a:buChar char="➢"/>
              <a:tabLst>
                <a:tab pos="241935" algn="l"/>
              </a:tabLst>
            </a:pPr>
            <a:r>
              <a:rPr sz="2100" spc="-8" dirty="0">
                <a:solidFill>
                  <a:prstClr val="black"/>
                </a:solidFill>
                <a:latin typeface="Calibri"/>
                <a:cs typeface="Calibri"/>
              </a:rPr>
              <a:t>Higher</a:t>
            </a:r>
            <a:r>
              <a:rPr sz="2100" spc="-11" dirty="0">
                <a:solidFill>
                  <a:prstClr val="black"/>
                </a:solidFill>
                <a:latin typeface="Calibri"/>
                <a:cs typeface="Calibri"/>
              </a:rPr>
              <a:t> </a:t>
            </a:r>
            <a:r>
              <a:rPr sz="2100" spc="-8" dirty="0">
                <a:solidFill>
                  <a:prstClr val="black"/>
                </a:solidFill>
                <a:latin typeface="Calibri"/>
                <a:cs typeface="Calibri"/>
              </a:rPr>
              <a:t>sieving</a:t>
            </a:r>
            <a:r>
              <a:rPr sz="2100" spc="-15" dirty="0">
                <a:solidFill>
                  <a:prstClr val="black"/>
                </a:solidFill>
                <a:latin typeface="Calibri"/>
                <a:cs typeface="Calibri"/>
              </a:rPr>
              <a:t> </a:t>
            </a:r>
            <a:r>
              <a:rPr sz="2100" spc="-4" dirty="0">
                <a:solidFill>
                  <a:prstClr val="black"/>
                </a:solidFill>
                <a:latin typeface="Calibri"/>
                <a:cs typeface="Calibri"/>
              </a:rPr>
              <a:t>capacity</a:t>
            </a:r>
            <a:endParaRPr sz="2100">
              <a:solidFill>
                <a:prstClr val="black"/>
              </a:solidFill>
              <a:latin typeface="Calibri"/>
              <a:cs typeface="Calibri"/>
            </a:endParaRPr>
          </a:p>
          <a:p>
            <a:pPr marL="28575" marR="22860" defTabSz="685800">
              <a:buSzPct val="96428"/>
              <a:buFont typeface="MS UI Gothic"/>
              <a:buChar char="➢"/>
              <a:tabLst>
                <a:tab pos="241935" algn="l"/>
              </a:tabLst>
            </a:pPr>
            <a:r>
              <a:rPr sz="2100" spc="-4" dirty="0">
                <a:solidFill>
                  <a:prstClr val="black"/>
                </a:solidFill>
                <a:latin typeface="Calibri"/>
                <a:cs typeface="Calibri"/>
              </a:rPr>
              <a:t>To</a:t>
            </a:r>
            <a:r>
              <a:rPr sz="2100" spc="8" dirty="0">
                <a:solidFill>
                  <a:prstClr val="black"/>
                </a:solidFill>
                <a:latin typeface="Calibri"/>
                <a:cs typeface="Calibri"/>
              </a:rPr>
              <a:t> </a:t>
            </a:r>
            <a:r>
              <a:rPr sz="2100" spc="-8" dirty="0">
                <a:solidFill>
                  <a:prstClr val="black"/>
                </a:solidFill>
                <a:latin typeface="Calibri"/>
                <a:cs typeface="Calibri"/>
              </a:rPr>
              <a:t>incorporate</a:t>
            </a:r>
            <a:r>
              <a:rPr sz="2100" spc="4" dirty="0">
                <a:solidFill>
                  <a:prstClr val="black"/>
                </a:solidFill>
                <a:latin typeface="Calibri"/>
                <a:cs typeface="Calibri"/>
              </a:rPr>
              <a:t> </a:t>
            </a:r>
            <a:r>
              <a:rPr sz="2100" spc="-8" dirty="0">
                <a:solidFill>
                  <a:prstClr val="black"/>
                </a:solidFill>
                <a:latin typeface="Calibri"/>
                <a:cs typeface="Calibri"/>
              </a:rPr>
              <a:t>specific</a:t>
            </a:r>
            <a:r>
              <a:rPr sz="2100" spc="11" dirty="0">
                <a:solidFill>
                  <a:prstClr val="black"/>
                </a:solidFill>
                <a:latin typeface="Calibri"/>
                <a:cs typeface="Calibri"/>
              </a:rPr>
              <a:t> </a:t>
            </a:r>
            <a:r>
              <a:rPr sz="2100" spc="-8" dirty="0">
                <a:solidFill>
                  <a:prstClr val="black"/>
                </a:solidFill>
                <a:latin typeface="Calibri"/>
                <a:cs typeface="Calibri"/>
              </a:rPr>
              <a:t>property</a:t>
            </a:r>
            <a:r>
              <a:rPr sz="2100" dirty="0">
                <a:solidFill>
                  <a:prstClr val="black"/>
                </a:solidFill>
                <a:latin typeface="Calibri"/>
                <a:cs typeface="Calibri"/>
              </a:rPr>
              <a:t> </a:t>
            </a:r>
            <a:r>
              <a:rPr sz="2100" spc="-8" dirty="0">
                <a:solidFill>
                  <a:prstClr val="black"/>
                </a:solidFill>
                <a:latin typeface="Calibri"/>
                <a:cs typeface="Calibri"/>
              </a:rPr>
              <a:t>it</a:t>
            </a:r>
            <a:r>
              <a:rPr sz="2100" spc="8" dirty="0">
                <a:solidFill>
                  <a:prstClr val="black"/>
                </a:solidFill>
                <a:latin typeface="Calibri"/>
                <a:cs typeface="Calibri"/>
              </a:rPr>
              <a:t> </a:t>
            </a:r>
            <a:r>
              <a:rPr sz="2100" spc="-4" dirty="0">
                <a:solidFill>
                  <a:prstClr val="black"/>
                </a:solidFill>
                <a:latin typeface="Calibri"/>
                <a:cs typeface="Calibri"/>
              </a:rPr>
              <a:t>can</a:t>
            </a:r>
            <a:r>
              <a:rPr sz="2100" dirty="0">
                <a:solidFill>
                  <a:prstClr val="black"/>
                </a:solidFill>
                <a:latin typeface="Calibri"/>
                <a:cs typeface="Calibri"/>
              </a:rPr>
              <a:t> </a:t>
            </a:r>
            <a:r>
              <a:rPr sz="2100" spc="-8" dirty="0">
                <a:solidFill>
                  <a:prstClr val="black"/>
                </a:solidFill>
                <a:latin typeface="Calibri"/>
                <a:cs typeface="Calibri"/>
              </a:rPr>
              <a:t>be</a:t>
            </a:r>
            <a:r>
              <a:rPr sz="2100" spc="4" dirty="0">
                <a:solidFill>
                  <a:prstClr val="black"/>
                </a:solidFill>
                <a:latin typeface="Calibri"/>
                <a:cs typeface="Calibri"/>
              </a:rPr>
              <a:t> </a:t>
            </a:r>
            <a:r>
              <a:rPr sz="2100" spc="-8" dirty="0">
                <a:solidFill>
                  <a:prstClr val="black"/>
                </a:solidFill>
                <a:latin typeface="Calibri"/>
                <a:cs typeface="Calibri"/>
              </a:rPr>
              <a:t>blended</a:t>
            </a:r>
            <a:r>
              <a:rPr sz="2100" spc="-4" dirty="0">
                <a:solidFill>
                  <a:prstClr val="black"/>
                </a:solidFill>
                <a:latin typeface="Calibri"/>
                <a:cs typeface="Calibri"/>
              </a:rPr>
              <a:t> with </a:t>
            </a:r>
            <a:r>
              <a:rPr sz="2100" spc="-461" dirty="0">
                <a:solidFill>
                  <a:prstClr val="black"/>
                </a:solidFill>
                <a:latin typeface="Calibri"/>
                <a:cs typeface="Calibri"/>
              </a:rPr>
              <a:t> </a:t>
            </a:r>
            <a:r>
              <a:rPr sz="2100" spc="-8" dirty="0">
                <a:solidFill>
                  <a:prstClr val="black"/>
                </a:solidFill>
                <a:latin typeface="Calibri"/>
                <a:cs typeface="Calibri"/>
              </a:rPr>
              <a:t>other</a:t>
            </a:r>
            <a:r>
              <a:rPr sz="2100" spc="-4" dirty="0">
                <a:solidFill>
                  <a:prstClr val="black"/>
                </a:solidFill>
                <a:latin typeface="Calibri"/>
                <a:cs typeface="Calibri"/>
              </a:rPr>
              <a:t> </a:t>
            </a:r>
            <a:r>
              <a:rPr sz="2100" spc="-8" dirty="0">
                <a:solidFill>
                  <a:prstClr val="black"/>
                </a:solidFill>
                <a:latin typeface="Calibri"/>
                <a:cs typeface="Calibri"/>
              </a:rPr>
              <a:t>polymer</a:t>
            </a:r>
            <a:r>
              <a:rPr sz="2100" spc="-4" dirty="0">
                <a:solidFill>
                  <a:prstClr val="black"/>
                </a:solidFill>
                <a:latin typeface="Calibri"/>
                <a:cs typeface="Calibri"/>
              </a:rPr>
              <a:t> such</a:t>
            </a:r>
            <a:r>
              <a:rPr sz="2100" dirty="0">
                <a:solidFill>
                  <a:prstClr val="black"/>
                </a:solidFill>
                <a:latin typeface="Calibri"/>
                <a:cs typeface="Calibri"/>
              </a:rPr>
              <a:t> as</a:t>
            </a:r>
            <a:r>
              <a:rPr sz="2100" spc="-4" dirty="0">
                <a:solidFill>
                  <a:prstClr val="black"/>
                </a:solidFill>
                <a:latin typeface="Calibri"/>
                <a:cs typeface="Calibri"/>
              </a:rPr>
              <a:t> </a:t>
            </a:r>
            <a:r>
              <a:rPr sz="2100" spc="-8" dirty="0">
                <a:solidFill>
                  <a:prstClr val="black"/>
                </a:solidFill>
                <a:latin typeface="Calibri"/>
                <a:cs typeface="Calibri"/>
              </a:rPr>
              <a:t>polyvinylpyrrolidone(PVP)</a:t>
            </a:r>
            <a:endParaRPr sz="2100">
              <a:solidFill>
                <a:prstClr val="black"/>
              </a:solidFill>
              <a:latin typeface="Calibri"/>
              <a:cs typeface="Calibri"/>
            </a:endParaRPr>
          </a:p>
          <a:p>
            <a:pPr marL="28575" marR="112871" algn="just" defTabSz="685800">
              <a:buSzPct val="96428"/>
              <a:buFont typeface="MS UI Gothic"/>
              <a:buChar char="➢"/>
              <a:tabLst>
                <a:tab pos="241935" algn="l"/>
              </a:tabLst>
            </a:pPr>
            <a:r>
              <a:rPr sz="2100" spc="-8" dirty="0">
                <a:solidFill>
                  <a:prstClr val="black"/>
                </a:solidFill>
                <a:latin typeface="Calibri"/>
                <a:cs typeface="Calibri"/>
              </a:rPr>
              <a:t>PSF membrane </a:t>
            </a:r>
            <a:r>
              <a:rPr sz="2100" spc="-4" dirty="0">
                <a:solidFill>
                  <a:prstClr val="black"/>
                </a:solidFill>
                <a:latin typeface="Calibri"/>
                <a:cs typeface="Calibri"/>
              </a:rPr>
              <a:t>varies</a:t>
            </a:r>
            <a:r>
              <a:rPr sz="2100" dirty="0">
                <a:solidFill>
                  <a:prstClr val="black"/>
                </a:solidFill>
                <a:latin typeface="Calibri"/>
                <a:cs typeface="Calibri"/>
              </a:rPr>
              <a:t> </a:t>
            </a:r>
            <a:r>
              <a:rPr sz="2100" spc="-4" dirty="0">
                <a:solidFill>
                  <a:prstClr val="black"/>
                </a:solidFill>
                <a:latin typeface="Calibri"/>
                <a:cs typeface="Calibri"/>
              </a:rPr>
              <a:t>because of the variations </a:t>
            </a:r>
            <a:r>
              <a:rPr sz="2100" spc="-8" dirty="0">
                <a:solidFill>
                  <a:prstClr val="black"/>
                </a:solidFill>
                <a:latin typeface="Calibri"/>
                <a:cs typeface="Calibri"/>
              </a:rPr>
              <a:t>in </a:t>
            </a:r>
            <a:r>
              <a:rPr sz="2100" spc="-4" dirty="0">
                <a:solidFill>
                  <a:prstClr val="black"/>
                </a:solidFill>
                <a:latin typeface="Calibri"/>
                <a:cs typeface="Calibri"/>
              </a:rPr>
              <a:t>the </a:t>
            </a:r>
            <a:r>
              <a:rPr sz="2100" spc="-465" dirty="0">
                <a:solidFill>
                  <a:prstClr val="black"/>
                </a:solidFill>
                <a:latin typeface="Calibri"/>
                <a:cs typeface="Calibri"/>
              </a:rPr>
              <a:t> </a:t>
            </a:r>
            <a:r>
              <a:rPr sz="2100" spc="-4" dirty="0">
                <a:solidFill>
                  <a:prstClr val="black"/>
                </a:solidFill>
                <a:latin typeface="Calibri"/>
                <a:cs typeface="Calibri"/>
              </a:rPr>
              <a:t>relative </a:t>
            </a:r>
            <a:r>
              <a:rPr sz="2100" spc="-8" dirty="0">
                <a:solidFill>
                  <a:prstClr val="black"/>
                </a:solidFill>
                <a:latin typeface="Calibri"/>
                <a:cs typeface="Calibri"/>
              </a:rPr>
              <a:t>amount </a:t>
            </a:r>
            <a:r>
              <a:rPr sz="2100" dirty="0">
                <a:solidFill>
                  <a:prstClr val="black"/>
                </a:solidFill>
                <a:latin typeface="Calibri"/>
                <a:cs typeface="Calibri"/>
              </a:rPr>
              <a:t>of</a:t>
            </a:r>
            <a:r>
              <a:rPr sz="2100" spc="4" dirty="0">
                <a:solidFill>
                  <a:prstClr val="black"/>
                </a:solidFill>
                <a:latin typeface="Calibri"/>
                <a:cs typeface="Calibri"/>
              </a:rPr>
              <a:t> </a:t>
            </a:r>
            <a:r>
              <a:rPr sz="2100" spc="-4" dirty="0">
                <a:solidFill>
                  <a:prstClr val="black"/>
                </a:solidFill>
                <a:latin typeface="Calibri"/>
                <a:cs typeface="Calibri"/>
              </a:rPr>
              <a:t>copolymer</a:t>
            </a:r>
            <a:r>
              <a:rPr sz="2100" dirty="0">
                <a:solidFill>
                  <a:prstClr val="black"/>
                </a:solidFill>
                <a:latin typeface="Calibri"/>
                <a:cs typeface="Calibri"/>
              </a:rPr>
              <a:t> </a:t>
            </a:r>
            <a:r>
              <a:rPr sz="2100" spc="-4" dirty="0">
                <a:solidFill>
                  <a:prstClr val="black"/>
                </a:solidFill>
                <a:latin typeface="Calibri"/>
                <a:cs typeface="Calibri"/>
              </a:rPr>
              <a:t>and the </a:t>
            </a:r>
            <a:r>
              <a:rPr sz="2100" spc="-8" dirty="0">
                <a:solidFill>
                  <a:prstClr val="black"/>
                </a:solidFill>
                <a:latin typeface="Calibri"/>
                <a:cs typeface="Calibri"/>
              </a:rPr>
              <a:t>fibre processing </a:t>
            </a:r>
            <a:r>
              <a:rPr sz="2100" spc="-4" dirty="0">
                <a:solidFill>
                  <a:prstClr val="black"/>
                </a:solidFill>
                <a:latin typeface="Calibri"/>
                <a:cs typeface="Calibri"/>
              </a:rPr>
              <a:t> </a:t>
            </a:r>
            <a:r>
              <a:rPr sz="2100" spc="-8" dirty="0">
                <a:solidFill>
                  <a:prstClr val="black"/>
                </a:solidFill>
                <a:latin typeface="Calibri"/>
                <a:cs typeface="Calibri"/>
              </a:rPr>
              <a:t>process employed.</a:t>
            </a:r>
            <a:endParaRPr sz="2100">
              <a:solidFill>
                <a:prstClr val="black"/>
              </a:solidFill>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3000" y="857251"/>
            <a:ext cx="6519863" cy="625792"/>
          </a:xfrm>
          <a:prstGeom prst="rect">
            <a:avLst/>
          </a:prstGeom>
        </p:spPr>
      </p:pic>
      <p:sp>
        <p:nvSpPr>
          <p:cNvPr id="3" name="object 3"/>
          <p:cNvSpPr txBox="1"/>
          <p:nvPr/>
        </p:nvSpPr>
        <p:spPr>
          <a:xfrm>
            <a:off x="1182053" y="1797368"/>
            <a:ext cx="6264116" cy="1948610"/>
          </a:xfrm>
          <a:prstGeom prst="rect">
            <a:avLst/>
          </a:prstGeom>
        </p:spPr>
        <p:txBody>
          <a:bodyPr vert="horz" wrap="square" lIns="0" tIns="9525" rIns="0" bIns="0" rtlCol="0">
            <a:spAutoFit/>
          </a:bodyPr>
          <a:lstStyle/>
          <a:p>
            <a:pPr marL="241459" indent="-213360" defTabSz="685800">
              <a:spcBef>
                <a:spcPts val="75"/>
              </a:spcBef>
              <a:buSzPct val="96428"/>
              <a:buFont typeface="MS UI Gothic"/>
              <a:buChar char="➢"/>
              <a:tabLst>
                <a:tab pos="241935" algn="l"/>
              </a:tabLst>
            </a:pPr>
            <a:r>
              <a:rPr sz="2100" spc="-8" dirty="0">
                <a:solidFill>
                  <a:prstClr val="black"/>
                </a:solidFill>
                <a:latin typeface="Calibri"/>
                <a:cs typeface="Calibri"/>
              </a:rPr>
              <a:t>Prepared </a:t>
            </a:r>
            <a:r>
              <a:rPr sz="2100" spc="-4" dirty="0">
                <a:solidFill>
                  <a:prstClr val="black"/>
                </a:solidFill>
                <a:latin typeface="Calibri"/>
                <a:cs typeface="Calibri"/>
              </a:rPr>
              <a:t>by </a:t>
            </a:r>
            <a:r>
              <a:rPr sz="2100" spc="-8" dirty="0">
                <a:solidFill>
                  <a:prstClr val="black"/>
                </a:solidFill>
                <a:latin typeface="Calibri"/>
                <a:cs typeface="Calibri"/>
              </a:rPr>
              <a:t>high</a:t>
            </a:r>
            <a:r>
              <a:rPr sz="2100" spc="-4" dirty="0">
                <a:solidFill>
                  <a:prstClr val="black"/>
                </a:solidFill>
                <a:latin typeface="Calibri"/>
                <a:cs typeface="Calibri"/>
              </a:rPr>
              <a:t> advance </a:t>
            </a:r>
            <a:r>
              <a:rPr sz="2100" spc="-8" dirty="0">
                <a:solidFill>
                  <a:prstClr val="black"/>
                </a:solidFill>
                <a:latin typeface="Calibri"/>
                <a:cs typeface="Calibri"/>
              </a:rPr>
              <a:t>spinning</a:t>
            </a:r>
            <a:r>
              <a:rPr sz="2100" spc="8" dirty="0">
                <a:solidFill>
                  <a:prstClr val="black"/>
                </a:solidFill>
                <a:latin typeface="Calibri"/>
                <a:cs typeface="Calibri"/>
              </a:rPr>
              <a:t> </a:t>
            </a:r>
            <a:r>
              <a:rPr sz="2100" spc="-8" dirty="0">
                <a:solidFill>
                  <a:prstClr val="black"/>
                </a:solidFill>
                <a:latin typeface="Calibri"/>
                <a:cs typeface="Calibri"/>
              </a:rPr>
              <a:t>technology.</a:t>
            </a:r>
            <a:endParaRPr sz="2100" dirty="0">
              <a:solidFill>
                <a:prstClr val="black"/>
              </a:solidFill>
              <a:latin typeface="Calibri"/>
              <a:cs typeface="Calibri"/>
            </a:endParaRPr>
          </a:p>
          <a:p>
            <a:pPr marL="28575" marR="408623" defTabSz="685800">
              <a:buSzPct val="96428"/>
              <a:buFont typeface="MS UI Gothic"/>
              <a:buChar char="➢"/>
              <a:tabLst>
                <a:tab pos="241935" algn="l"/>
              </a:tabLst>
            </a:pPr>
            <a:r>
              <a:rPr sz="2100" spc="-8" dirty="0">
                <a:solidFill>
                  <a:prstClr val="black"/>
                </a:solidFill>
                <a:latin typeface="Calibri"/>
                <a:cs typeface="Calibri"/>
              </a:rPr>
              <a:t>Outstanding</a:t>
            </a:r>
            <a:r>
              <a:rPr sz="2100" spc="4" dirty="0">
                <a:solidFill>
                  <a:prstClr val="black"/>
                </a:solidFill>
                <a:latin typeface="Calibri"/>
                <a:cs typeface="Calibri"/>
              </a:rPr>
              <a:t> </a:t>
            </a:r>
            <a:r>
              <a:rPr sz="2100" spc="-8" dirty="0">
                <a:solidFill>
                  <a:prstClr val="black"/>
                </a:solidFill>
                <a:latin typeface="Calibri"/>
                <a:cs typeface="Calibri"/>
              </a:rPr>
              <a:t>middle</a:t>
            </a:r>
            <a:r>
              <a:rPr sz="2100" dirty="0">
                <a:solidFill>
                  <a:prstClr val="black"/>
                </a:solidFill>
                <a:latin typeface="Calibri"/>
                <a:cs typeface="Calibri"/>
              </a:rPr>
              <a:t> </a:t>
            </a:r>
            <a:r>
              <a:rPr sz="2100" spc="-8" dirty="0">
                <a:solidFill>
                  <a:prstClr val="black"/>
                </a:solidFill>
                <a:latin typeface="Calibri"/>
                <a:cs typeface="Calibri"/>
              </a:rPr>
              <a:t>molecule</a:t>
            </a:r>
            <a:r>
              <a:rPr sz="2100" dirty="0">
                <a:solidFill>
                  <a:prstClr val="black"/>
                </a:solidFill>
                <a:latin typeface="Calibri"/>
                <a:cs typeface="Calibri"/>
              </a:rPr>
              <a:t> </a:t>
            </a:r>
            <a:r>
              <a:rPr sz="2100" spc="-4" dirty="0">
                <a:solidFill>
                  <a:prstClr val="black"/>
                </a:solidFill>
                <a:latin typeface="Calibri"/>
                <a:cs typeface="Calibri"/>
              </a:rPr>
              <a:t>removal</a:t>
            </a:r>
            <a:r>
              <a:rPr sz="2100" spc="-8" dirty="0">
                <a:solidFill>
                  <a:prstClr val="black"/>
                </a:solidFill>
                <a:latin typeface="Calibri"/>
                <a:cs typeface="Calibri"/>
              </a:rPr>
              <a:t> </a:t>
            </a:r>
            <a:r>
              <a:rPr sz="2100" spc="-4" dirty="0">
                <a:solidFill>
                  <a:prstClr val="black"/>
                </a:solidFill>
                <a:latin typeface="Calibri"/>
                <a:cs typeface="Calibri"/>
              </a:rPr>
              <a:t>with</a:t>
            </a:r>
            <a:r>
              <a:rPr sz="2100" spc="-8" dirty="0">
                <a:solidFill>
                  <a:prstClr val="black"/>
                </a:solidFill>
                <a:latin typeface="Calibri"/>
                <a:cs typeface="Calibri"/>
              </a:rPr>
              <a:t> minimal </a:t>
            </a:r>
            <a:r>
              <a:rPr sz="2100" spc="-465" dirty="0">
                <a:solidFill>
                  <a:prstClr val="black"/>
                </a:solidFill>
                <a:latin typeface="Calibri"/>
                <a:cs typeface="Calibri"/>
              </a:rPr>
              <a:t> </a:t>
            </a:r>
            <a:r>
              <a:rPr sz="2100" spc="-8" dirty="0">
                <a:solidFill>
                  <a:prstClr val="black"/>
                </a:solidFill>
                <a:latin typeface="Calibri"/>
                <a:cs typeface="Calibri"/>
              </a:rPr>
              <a:t>albumin</a:t>
            </a:r>
            <a:r>
              <a:rPr sz="2100" spc="-11" dirty="0">
                <a:solidFill>
                  <a:prstClr val="black"/>
                </a:solidFill>
                <a:latin typeface="Calibri"/>
                <a:cs typeface="Calibri"/>
              </a:rPr>
              <a:t> </a:t>
            </a:r>
            <a:r>
              <a:rPr sz="2100" spc="-4" dirty="0">
                <a:solidFill>
                  <a:prstClr val="black"/>
                </a:solidFill>
                <a:latin typeface="Calibri"/>
                <a:cs typeface="Calibri"/>
              </a:rPr>
              <a:t>loss.</a:t>
            </a:r>
            <a:endParaRPr sz="2100" dirty="0">
              <a:solidFill>
                <a:prstClr val="black"/>
              </a:solidFill>
              <a:latin typeface="Calibri"/>
              <a:cs typeface="Calibri"/>
            </a:endParaRPr>
          </a:p>
          <a:p>
            <a:pPr marL="241459" indent="-213360" defTabSz="685800">
              <a:buSzPct val="96428"/>
              <a:buFont typeface="MS UI Gothic"/>
              <a:buChar char="➢"/>
              <a:tabLst>
                <a:tab pos="241935" algn="l"/>
              </a:tabLst>
            </a:pPr>
            <a:r>
              <a:rPr sz="2100" spc="-4" dirty="0">
                <a:solidFill>
                  <a:prstClr val="black"/>
                </a:solidFill>
                <a:latin typeface="Calibri"/>
                <a:cs typeface="Calibri"/>
              </a:rPr>
              <a:t>They</a:t>
            </a:r>
            <a:r>
              <a:rPr sz="2100" spc="-15" dirty="0">
                <a:solidFill>
                  <a:prstClr val="black"/>
                </a:solidFill>
                <a:latin typeface="Calibri"/>
                <a:cs typeface="Calibri"/>
              </a:rPr>
              <a:t> </a:t>
            </a:r>
            <a:r>
              <a:rPr sz="2100" spc="-4" dirty="0">
                <a:solidFill>
                  <a:prstClr val="black"/>
                </a:solidFill>
                <a:latin typeface="Calibri"/>
                <a:cs typeface="Calibri"/>
              </a:rPr>
              <a:t>are</a:t>
            </a:r>
            <a:r>
              <a:rPr sz="2100" spc="-11" dirty="0">
                <a:solidFill>
                  <a:prstClr val="black"/>
                </a:solidFill>
                <a:latin typeface="Calibri"/>
                <a:cs typeface="Calibri"/>
              </a:rPr>
              <a:t> </a:t>
            </a:r>
            <a:r>
              <a:rPr sz="2100" spc="-8" dirty="0">
                <a:solidFill>
                  <a:prstClr val="black"/>
                </a:solidFill>
                <a:latin typeface="Calibri"/>
                <a:cs typeface="Calibri"/>
              </a:rPr>
              <a:t>biocompatible.</a:t>
            </a:r>
            <a:endParaRPr sz="2100" dirty="0">
              <a:solidFill>
                <a:prstClr val="black"/>
              </a:solidFill>
              <a:latin typeface="Calibri"/>
              <a:cs typeface="Calibri"/>
            </a:endParaRPr>
          </a:p>
          <a:p>
            <a:pPr marL="28575" marR="22860" defTabSz="685800">
              <a:buSzPct val="96428"/>
              <a:buFont typeface="MS UI Gothic"/>
              <a:buChar char="➢"/>
              <a:tabLst>
                <a:tab pos="241935" algn="l"/>
              </a:tabLst>
            </a:pPr>
            <a:r>
              <a:rPr sz="2100" spc="-8" dirty="0">
                <a:solidFill>
                  <a:prstClr val="black"/>
                </a:solidFill>
                <a:latin typeface="Calibri"/>
                <a:cs typeface="Calibri"/>
              </a:rPr>
              <a:t>Blended</a:t>
            </a:r>
            <a:r>
              <a:rPr sz="2100" spc="-4" dirty="0">
                <a:solidFill>
                  <a:prstClr val="black"/>
                </a:solidFill>
                <a:latin typeface="Calibri"/>
                <a:cs typeface="Calibri"/>
              </a:rPr>
              <a:t> with </a:t>
            </a:r>
            <a:r>
              <a:rPr sz="2100" spc="-8" dirty="0">
                <a:solidFill>
                  <a:prstClr val="black"/>
                </a:solidFill>
                <a:latin typeface="Calibri"/>
                <a:cs typeface="Calibri"/>
              </a:rPr>
              <a:t>hydrophilic</a:t>
            </a:r>
            <a:r>
              <a:rPr sz="2100" spc="4" dirty="0">
                <a:solidFill>
                  <a:prstClr val="black"/>
                </a:solidFill>
                <a:latin typeface="Calibri"/>
                <a:cs typeface="Calibri"/>
              </a:rPr>
              <a:t> </a:t>
            </a:r>
            <a:r>
              <a:rPr sz="2100" spc="-8" dirty="0">
                <a:solidFill>
                  <a:prstClr val="black"/>
                </a:solidFill>
                <a:latin typeface="Calibri"/>
                <a:cs typeface="Calibri"/>
              </a:rPr>
              <a:t>component</a:t>
            </a:r>
            <a:r>
              <a:rPr sz="2100" dirty="0">
                <a:solidFill>
                  <a:prstClr val="black"/>
                </a:solidFill>
                <a:latin typeface="Calibri"/>
                <a:cs typeface="Calibri"/>
              </a:rPr>
              <a:t> </a:t>
            </a:r>
            <a:r>
              <a:rPr sz="2100" spc="-8" dirty="0">
                <a:solidFill>
                  <a:prstClr val="black"/>
                </a:solidFill>
                <a:latin typeface="Calibri"/>
                <a:cs typeface="Calibri"/>
              </a:rPr>
              <a:t>improve</a:t>
            </a:r>
            <a:r>
              <a:rPr sz="2100" spc="4" dirty="0">
                <a:solidFill>
                  <a:prstClr val="black"/>
                </a:solidFill>
                <a:latin typeface="Calibri"/>
                <a:cs typeface="Calibri"/>
              </a:rPr>
              <a:t> </a:t>
            </a:r>
            <a:r>
              <a:rPr sz="2100" spc="-4" dirty="0">
                <a:solidFill>
                  <a:prstClr val="black"/>
                </a:solidFill>
                <a:latin typeface="Calibri"/>
                <a:cs typeface="Calibri"/>
              </a:rPr>
              <a:t>the</a:t>
            </a:r>
            <a:r>
              <a:rPr sz="2100" spc="4" dirty="0">
                <a:solidFill>
                  <a:prstClr val="black"/>
                </a:solidFill>
                <a:latin typeface="Calibri"/>
                <a:cs typeface="Calibri"/>
              </a:rPr>
              <a:t> </a:t>
            </a:r>
            <a:r>
              <a:rPr sz="2100" spc="-8" dirty="0">
                <a:solidFill>
                  <a:prstClr val="black"/>
                </a:solidFill>
                <a:latin typeface="Calibri"/>
                <a:cs typeface="Calibri"/>
              </a:rPr>
              <a:t>trans </a:t>
            </a:r>
            <a:r>
              <a:rPr sz="2100" spc="-461" dirty="0">
                <a:solidFill>
                  <a:prstClr val="black"/>
                </a:solidFill>
                <a:latin typeface="Calibri"/>
                <a:cs typeface="Calibri"/>
              </a:rPr>
              <a:t> </a:t>
            </a:r>
            <a:r>
              <a:rPr sz="2100" spc="-4" dirty="0">
                <a:solidFill>
                  <a:prstClr val="black"/>
                </a:solidFill>
                <a:latin typeface="Calibri"/>
                <a:cs typeface="Calibri"/>
              </a:rPr>
              <a:t>membrane </a:t>
            </a:r>
            <a:r>
              <a:rPr sz="2100" spc="-8" dirty="0">
                <a:solidFill>
                  <a:prstClr val="black"/>
                </a:solidFill>
                <a:latin typeface="Calibri"/>
                <a:cs typeface="Calibri"/>
              </a:rPr>
              <a:t>solute</a:t>
            </a:r>
            <a:r>
              <a:rPr sz="2100" dirty="0">
                <a:solidFill>
                  <a:prstClr val="black"/>
                </a:solidFill>
                <a:latin typeface="Calibri"/>
                <a:cs typeface="Calibri"/>
              </a:rPr>
              <a:t> </a:t>
            </a:r>
            <a:r>
              <a:rPr sz="2100" spc="-4" dirty="0">
                <a:solidFill>
                  <a:prstClr val="black"/>
                </a:solidFill>
                <a:latin typeface="Calibri"/>
                <a:cs typeface="Calibri"/>
              </a:rPr>
              <a:t>passage.</a:t>
            </a:r>
            <a:endParaRPr sz="2100" dirty="0">
              <a:solidFill>
                <a:prstClr val="black"/>
              </a:solidFill>
              <a:latin typeface="Calibri"/>
              <a:cs typeface="Calibri"/>
            </a:endParaRPr>
          </a:p>
        </p:txBody>
      </p:sp>
      <p:pic>
        <p:nvPicPr>
          <p:cNvPr id="4" name="object 4"/>
          <p:cNvPicPr/>
          <p:nvPr/>
        </p:nvPicPr>
        <p:blipFill>
          <a:blip r:embed="rId3" cstate="print"/>
          <a:stretch>
            <a:fillRect/>
          </a:stretch>
        </p:blipFill>
        <p:spPr>
          <a:xfrm>
            <a:off x="2743200" y="3714750"/>
            <a:ext cx="3771900" cy="21145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 y="0"/>
            <a:ext cx="9146540" cy="6859270"/>
            <a:chOff x="-1270" y="0"/>
            <a:chExt cx="9146540" cy="6859270"/>
          </a:xfrm>
        </p:grpSpPr>
        <p:sp>
          <p:nvSpPr>
            <p:cNvPr id="3" name="object 3"/>
            <p:cNvSpPr/>
            <p:nvPr/>
          </p:nvSpPr>
          <p:spPr>
            <a:xfrm>
              <a:off x="-1270" y="364490"/>
              <a:ext cx="9146540" cy="86360"/>
            </a:xfrm>
            <a:custGeom>
              <a:avLst/>
              <a:gdLst/>
              <a:ahLst/>
              <a:cxnLst/>
              <a:rect l="l" t="t" r="r" b="b"/>
              <a:pathLst>
                <a:path w="9146540" h="86359">
                  <a:moveTo>
                    <a:pt x="0" y="86360"/>
                  </a:moveTo>
                  <a:lnTo>
                    <a:pt x="9146540" y="86360"/>
                  </a:lnTo>
                  <a:lnTo>
                    <a:pt x="9146540" y="0"/>
                  </a:lnTo>
                  <a:lnTo>
                    <a:pt x="0" y="0"/>
                  </a:lnTo>
                  <a:lnTo>
                    <a:pt x="0" y="86360"/>
                  </a:lnTo>
                  <a:close/>
                </a:path>
              </a:pathLst>
            </a:custGeom>
            <a:solidFill>
              <a:srgbClr val="FBFBFB"/>
            </a:solidFill>
          </p:spPr>
          <p:txBody>
            <a:bodyPr wrap="square" lIns="0" tIns="0" rIns="0" bIns="0" rtlCol="0"/>
            <a:lstStyle/>
            <a:p>
              <a:endParaRPr/>
            </a:p>
          </p:txBody>
        </p:sp>
        <p:sp>
          <p:nvSpPr>
            <p:cNvPr id="4" name="object 4"/>
            <p:cNvSpPr/>
            <p:nvPr/>
          </p:nvSpPr>
          <p:spPr>
            <a:xfrm>
              <a:off x="-1270" y="45085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AFAFA"/>
            </a:solidFill>
          </p:spPr>
          <p:txBody>
            <a:bodyPr wrap="square" lIns="0" tIns="0" rIns="0" bIns="0" rtlCol="0"/>
            <a:lstStyle/>
            <a:p>
              <a:endParaRPr/>
            </a:p>
          </p:txBody>
        </p:sp>
        <p:sp>
          <p:nvSpPr>
            <p:cNvPr id="5" name="object 5"/>
            <p:cNvSpPr/>
            <p:nvPr/>
          </p:nvSpPr>
          <p:spPr>
            <a:xfrm>
              <a:off x="-1270" y="54101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9F9F9"/>
            </a:solidFill>
          </p:spPr>
          <p:txBody>
            <a:bodyPr wrap="square" lIns="0" tIns="0" rIns="0" bIns="0" rtlCol="0"/>
            <a:lstStyle/>
            <a:p>
              <a:endParaRPr/>
            </a:p>
          </p:txBody>
        </p:sp>
        <p:sp>
          <p:nvSpPr>
            <p:cNvPr id="6" name="object 6"/>
            <p:cNvSpPr/>
            <p:nvPr/>
          </p:nvSpPr>
          <p:spPr>
            <a:xfrm>
              <a:off x="-1270" y="6311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8F8F8"/>
            </a:solidFill>
          </p:spPr>
          <p:txBody>
            <a:bodyPr wrap="square" lIns="0" tIns="0" rIns="0" bIns="0" rtlCol="0"/>
            <a:lstStyle/>
            <a:p>
              <a:endParaRPr/>
            </a:p>
          </p:txBody>
        </p:sp>
        <p:sp>
          <p:nvSpPr>
            <p:cNvPr id="7" name="object 7"/>
            <p:cNvSpPr/>
            <p:nvPr/>
          </p:nvSpPr>
          <p:spPr>
            <a:xfrm>
              <a:off x="-1270" y="7213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7F7F7"/>
            </a:solidFill>
          </p:spPr>
          <p:txBody>
            <a:bodyPr wrap="square" lIns="0" tIns="0" rIns="0" bIns="0" rtlCol="0"/>
            <a:lstStyle/>
            <a:p>
              <a:endParaRPr/>
            </a:p>
          </p:txBody>
        </p:sp>
        <p:sp>
          <p:nvSpPr>
            <p:cNvPr id="8" name="object 8"/>
            <p:cNvSpPr/>
            <p:nvPr/>
          </p:nvSpPr>
          <p:spPr>
            <a:xfrm>
              <a:off x="-1270" y="8115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6F6F6"/>
            </a:solidFill>
          </p:spPr>
          <p:txBody>
            <a:bodyPr wrap="square" lIns="0" tIns="0" rIns="0" bIns="0" rtlCol="0"/>
            <a:lstStyle/>
            <a:p>
              <a:endParaRPr/>
            </a:p>
          </p:txBody>
        </p:sp>
        <p:sp>
          <p:nvSpPr>
            <p:cNvPr id="9" name="object 9"/>
            <p:cNvSpPr/>
            <p:nvPr/>
          </p:nvSpPr>
          <p:spPr>
            <a:xfrm>
              <a:off x="-1270" y="9017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5F5F5"/>
            </a:solidFill>
          </p:spPr>
          <p:txBody>
            <a:bodyPr wrap="square" lIns="0" tIns="0" rIns="0" bIns="0" rtlCol="0"/>
            <a:lstStyle/>
            <a:p>
              <a:endParaRPr/>
            </a:p>
          </p:txBody>
        </p:sp>
        <p:sp>
          <p:nvSpPr>
            <p:cNvPr id="10" name="object 10"/>
            <p:cNvSpPr/>
            <p:nvPr/>
          </p:nvSpPr>
          <p:spPr>
            <a:xfrm>
              <a:off x="-1270" y="991869"/>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4F4F4"/>
            </a:solidFill>
          </p:spPr>
          <p:txBody>
            <a:bodyPr wrap="square" lIns="0" tIns="0" rIns="0" bIns="0" rtlCol="0"/>
            <a:lstStyle/>
            <a:p>
              <a:endParaRPr/>
            </a:p>
          </p:txBody>
        </p:sp>
        <p:sp>
          <p:nvSpPr>
            <p:cNvPr id="11" name="object 11"/>
            <p:cNvSpPr/>
            <p:nvPr/>
          </p:nvSpPr>
          <p:spPr>
            <a:xfrm>
              <a:off x="-1270" y="10820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3F3F3"/>
            </a:solidFill>
          </p:spPr>
          <p:txBody>
            <a:bodyPr wrap="square" lIns="0" tIns="0" rIns="0" bIns="0" rtlCol="0"/>
            <a:lstStyle/>
            <a:p>
              <a:endParaRPr/>
            </a:p>
          </p:txBody>
        </p:sp>
        <p:sp>
          <p:nvSpPr>
            <p:cNvPr id="12" name="object 12"/>
            <p:cNvSpPr/>
            <p:nvPr/>
          </p:nvSpPr>
          <p:spPr>
            <a:xfrm>
              <a:off x="-1270" y="11722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2F2F2"/>
            </a:solidFill>
          </p:spPr>
          <p:txBody>
            <a:bodyPr wrap="square" lIns="0" tIns="0" rIns="0" bIns="0" rtlCol="0"/>
            <a:lstStyle/>
            <a:p>
              <a:endParaRPr/>
            </a:p>
          </p:txBody>
        </p:sp>
        <p:sp>
          <p:nvSpPr>
            <p:cNvPr id="13" name="object 13"/>
            <p:cNvSpPr/>
            <p:nvPr/>
          </p:nvSpPr>
          <p:spPr>
            <a:xfrm>
              <a:off x="-1270" y="126238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1F1F1"/>
            </a:solidFill>
          </p:spPr>
          <p:txBody>
            <a:bodyPr wrap="square" lIns="0" tIns="0" rIns="0" bIns="0" rtlCol="0"/>
            <a:lstStyle/>
            <a:p>
              <a:endParaRPr/>
            </a:p>
          </p:txBody>
        </p:sp>
        <p:sp>
          <p:nvSpPr>
            <p:cNvPr id="14" name="object 14"/>
            <p:cNvSpPr/>
            <p:nvPr/>
          </p:nvSpPr>
          <p:spPr>
            <a:xfrm>
              <a:off x="-1270" y="13525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0F0F0"/>
            </a:solidFill>
          </p:spPr>
          <p:txBody>
            <a:bodyPr wrap="square" lIns="0" tIns="0" rIns="0" bIns="0" rtlCol="0"/>
            <a:lstStyle/>
            <a:p>
              <a:endParaRPr/>
            </a:p>
          </p:txBody>
        </p:sp>
        <p:sp>
          <p:nvSpPr>
            <p:cNvPr id="15" name="object 15"/>
            <p:cNvSpPr/>
            <p:nvPr/>
          </p:nvSpPr>
          <p:spPr>
            <a:xfrm>
              <a:off x="-1270" y="1442719"/>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EFEFEF"/>
            </a:solidFill>
          </p:spPr>
          <p:txBody>
            <a:bodyPr wrap="square" lIns="0" tIns="0" rIns="0" bIns="0" rtlCol="0"/>
            <a:lstStyle/>
            <a:p>
              <a:endParaRPr/>
            </a:p>
          </p:txBody>
        </p:sp>
        <p:sp>
          <p:nvSpPr>
            <p:cNvPr id="16" name="object 16"/>
            <p:cNvSpPr/>
            <p:nvPr/>
          </p:nvSpPr>
          <p:spPr>
            <a:xfrm>
              <a:off x="-1270" y="15341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EEEEE"/>
            </a:solidFill>
          </p:spPr>
          <p:txBody>
            <a:bodyPr wrap="square" lIns="0" tIns="0" rIns="0" bIns="0" rtlCol="0"/>
            <a:lstStyle/>
            <a:p>
              <a:endParaRPr/>
            </a:p>
          </p:txBody>
        </p:sp>
        <p:sp>
          <p:nvSpPr>
            <p:cNvPr id="17" name="object 17"/>
            <p:cNvSpPr/>
            <p:nvPr/>
          </p:nvSpPr>
          <p:spPr>
            <a:xfrm>
              <a:off x="-1270" y="16243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DEDED"/>
            </a:solidFill>
          </p:spPr>
          <p:txBody>
            <a:bodyPr wrap="square" lIns="0" tIns="0" rIns="0" bIns="0" rtlCol="0"/>
            <a:lstStyle/>
            <a:p>
              <a:endParaRPr/>
            </a:p>
          </p:txBody>
        </p:sp>
        <p:sp>
          <p:nvSpPr>
            <p:cNvPr id="18" name="object 18"/>
            <p:cNvSpPr/>
            <p:nvPr/>
          </p:nvSpPr>
          <p:spPr>
            <a:xfrm>
              <a:off x="-1270" y="17145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CECEC"/>
            </a:solidFill>
          </p:spPr>
          <p:txBody>
            <a:bodyPr wrap="square" lIns="0" tIns="0" rIns="0" bIns="0" rtlCol="0"/>
            <a:lstStyle/>
            <a:p>
              <a:endParaRPr/>
            </a:p>
          </p:txBody>
        </p:sp>
        <p:sp>
          <p:nvSpPr>
            <p:cNvPr id="19" name="object 19"/>
            <p:cNvSpPr/>
            <p:nvPr/>
          </p:nvSpPr>
          <p:spPr>
            <a:xfrm>
              <a:off x="-1270" y="180467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BEBEB"/>
            </a:solidFill>
          </p:spPr>
          <p:txBody>
            <a:bodyPr wrap="square" lIns="0" tIns="0" rIns="0" bIns="0" rtlCol="0"/>
            <a:lstStyle/>
            <a:p>
              <a:endParaRPr/>
            </a:p>
          </p:txBody>
        </p:sp>
        <p:sp>
          <p:nvSpPr>
            <p:cNvPr id="20" name="object 20"/>
            <p:cNvSpPr/>
            <p:nvPr/>
          </p:nvSpPr>
          <p:spPr>
            <a:xfrm>
              <a:off x="-1270" y="18948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AEAEA"/>
            </a:solidFill>
          </p:spPr>
          <p:txBody>
            <a:bodyPr wrap="square" lIns="0" tIns="0" rIns="0" bIns="0" rtlCol="0"/>
            <a:lstStyle/>
            <a:p>
              <a:endParaRPr/>
            </a:p>
          </p:txBody>
        </p:sp>
        <p:sp>
          <p:nvSpPr>
            <p:cNvPr id="21" name="object 21"/>
            <p:cNvSpPr/>
            <p:nvPr/>
          </p:nvSpPr>
          <p:spPr>
            <a:xfrm>
              <a:off x="-1270" y="19850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9E9E9"/>
            </a:solidFill>
          </p:spPr>
          <p:txBody>
            <a:bodyPr wrap="square" lIns="0" tIns="0" rIns="0" bIns="0" rtlCol="0"/>
            <a:lstStyle/>
            <a:p>
              <a:endParaRPr/>
            </a:p>
          </p:txBody>
        </p:sp>
        <p:sp>
          <p:nvSpPr>
            <p:cNvPr id="22" name="object 22"/>
            <p:cNvSpPr/>
            <p:nvPr/>
          </p:nvSpPr>
          <p:spPr>
            <a:xfrm>
              <a:off x="-1270" y="20751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8E8E8"/>
            </a:solidFill>
          </p:spPr>
          <p:txBody>
            <a:bodyPr wrap="square" lIns="0" tIns="0" rIns="0" bIns="0" rtlCol="0"/>
            <a:lstStyle/>
            <a:p>
              <a:endParaRPr/>
            </a:p>
          </p:txBody>
        </p:sp>
        <p:sp>
          <p:nvSpPr>
            <p:cNvPr id="23" name="object 23"/>
            <p:cNvSpPr/>
            <p:nvPr/>
          </p:nvSpPr>
          <p:spPr>
            <a:xfrm>
              <a:off x="-1270" y="21653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7E7E7"/>
            </a:solidFill>
          </p:spPr>
          <p:txBody>
            <a:bodyPr wrap="square" lIns="0" tIns="0" rIns="0" bIns="0" rtlCol="0"/>
            <a:lstStyle/>
            <a:p>
              <a:endParaRPr/>
            </a:p>
          </p:txBody>
        </p:sp>
        <p:sp>
          <p:nvSpPr>
            <p:cNvPr id="24" name="object 24"/>
            <p:cNvSpPr/>
            <p:nvPr/>
          </p:nvSpPr>
          <p:spPr>
            <a:xfrm>
              <a:off x="-1270" y="22555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6E6E6"/>
            </a:solidFill>
          </p:spPr>
          <p:txBody>
            <a:bodyPr wrap="square" lIns="0" tIns="0" rIns="0" bIns="0" rtlCol="0"/>
            <a:lstStyle/>
            <a:p>
              <a:endParaRPr/>
            </a:p>
          </p:txBody>
        </p:sp>
        <p:sp>
          <p:nvSpPr>
            <p:cNvPr id="25" name="object 25"/>
            <p:cNvSpPr/>
            <p:nvPr/>
          </p:nvSpPr>
          <p:spPr>
            <a:xfrm>
              <a:off x="-1270" y="23456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5E5E5"/>
            </a:solidFill>
          </p:spPr>
          <p:txBody>
            <a:bodyPr wrap="square" lIns="0" tIns="0" rIns="0" bIns="0" rtlCol="0"/>
            <a:lstStyle/>
            <a:p>
              <a:endParaRPr/>
            </a:p>
          </p:txBody>
        </p:sp>
        <p:sp>
          <p:nvSpPr>
            <p:cNvPr id="26" name="object 26"/>
            <p:cNvSpPr/>
            <p:nvPr/>
          </p:nvSpPr>
          <p:spPr>
            <a:xfrm>
              <a:off x="-1270" y="24358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4E4E4"/>
            </a:solidFill>
          </p:spPr>
          <p:txBody>
            <a:bodyPr wrap="square" lIns="0" tIns="0" rIns="0" bIns="0" rtlCol="0"/>
            <a:lstStyle/>
            <a:p>
              <a:endParaRPr/>
            </a:p>
          </p:txBody>
        </p:sp>
        <p:sp>
          <p:nvSpPr>
            <p:cNvPr id="27" name="object 27"/>
            <p:cNvSpPr/>
            <p:nvPr/>
          </p:nvSpPr>
          <p:spPr>
            <a:xfrm>
              <a:off x="-1270" y="252602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3E3E3"/>
            </a:solidFill>
          </p:spPr>
          <p:txBody>
            <a:bodyPr wrap="square" lIns="0" tIns="0" rIns="0" bIns="0" rtlCol="0"/>
            <a:lstStyle/>
            <a:p>
              <a:endParaRPr/>
            </a:p>
          </p:txBody>
        </p:sp>
        <p:sp>
          <p:nvSpPr>
            <p:cNvPr id="28" name="object 28"/>
            <p:cNvSpPr/>
            <p:nvPr/>
          </p:nvSpPr>
          <p:spPr>
            <a:xfrm>
              <a:off x="-1270" y="26162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2E2E2"/>
            </a:solidFill>
          </p:spPr>
          <p:txBody>
            <a:bodyPr wrap="square" lIns="0" tIns="0" rIns="0" bIns="0" rtlCol="0"/>
            <a:lstStyle/>
            <a:p>
              <a:endParaRPr/>
            </a:p>
          </p:txBody>
        </p:sp>
        <p:sp>
          <p:nvSpPr>
            <p:cNvPr id="29" name="object 29"/>
            <p:cNvSpPr/>
            <p:nvPr/>
          </p:nvSpPr>
          <p:spPr>
            <a:xfrm>
              <a:off x="-1270" y="270637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E1E1E1"/>
            </a:solidFill>
          </p:spPr>
          <p:txBody>
            <a:bodyPr wrap="square" lIns="0" tIns="0" rIns="0" bIns="0" rtlCol="0"/>
            <a:lstStyle/>
            <a:p>
              <a:endParaRPr/>
            </a:p>
          </p:txBody>
        </p:sp>
        <p:sp>
          <p:nvSpPr>
            <p:cNvPr id="30" name="object 30"/>
            <p:cNvSpPr/>
            <p:nvPr/>
          </p:nvSpPr>
          <p:spPr>
            <a:xfrm>
              <a:off x="-1270" y="27978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0E0E0"/>
            </a:solidFill>
          </p:spPr>
          <p:txBody>
            <a:bodyPr wrap="square" lIns="0" tIns="0" rIns="0" bIns="0" rtlCol="0"/>
            <a:lstStyle/>
            <a:p>
              <a:endParaRPr/>
            </a:p>
          </p:txBody>
        </p:sp>
        <p:sp>
          <p:nvSpPr>
            <p:cNvPr id="31" name="object 31"/>
            <p:cNvSpPr/>
            <p:nvPr/>
          </p:nvSpPr>
          <p:spPr>
            <a:xfrm>
              <a:off x="-1270" y="28879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FDFDF"/>
            </a:solidFill>
          </p:spPr>
          <p:txBody>
            <a:bodyPr wrap="square" lIns="0" tIns="0" rIns="0" bIns="0" rtlCol="0"/>
            <a:lstStyle/>
            <a:p>
              <a:endParaRPr/>
            </a:p>
          </p:txBody>
        </p:sp>
        <p:sp>
          <p:nvSpPr>
            <p:cNvPr id="32" name="object 32"/>
            <p:cNvSpPr/>
            <p:nvPr/>
          </p:nvSpPr>
          <p:spPr>
            <a:xfrm>
              <a:off x="-1270" y="29781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EDEDE"/>
            </a:solidFill>
          </p:spPr>
          <p:txBody>
            <a:bodyPr wrap="square" lIns="0" tIns="0" rIns="0" bIns="0" rtlCol="0"/>
            <a:lstStyle/>
            <a:p>
              <a:endParaRPr/>
            </a:p>
          </p:txBody>
        </p:sp>
        <p:sp>
          <p:nvSpPr>
            <p:cNvPr id="33" name="object 33"/>
            <p:cNvSpPr/>
            <p:nvPr/>
          </p:nvSpPr>
          <p:spPr>
            <a:xfrm>
              <a:off x="-1270" y="30683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DDDDDD"/>
            </a:solidFill>
          </p:spPr>
          <p:txBody>
            <a:bodyPr wrap="square" lIns="0" tIns="0" rIns="0" bIns="0" rtlCol="0"/>
            <a:lstStyle/>
            <a:p>
              <a:endParaRPr/>
            </a:p>
          </p:txBody>
        </p:sp>
        <p:sp>
          <p:nvSpPr>
            <p:cNvPr id="34" name="object 34"/>
            <p:cNvSpPr/>
            <p:nvPr/>
          </p:nvSpPr>
          <p:spPr>
            <a:xfrm>
              <a:off x="-1270" y="31584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CDCDC"/>
            </a:solidFill>
          </p:spPr>
          <p:txBody>
            <a:bodyPr wrap="square" lIns="0" tIns="0" rIns="0" bIns="0" rtlCol="0"/>
            <a:lstStyle/>
            <a:p>
              <a:endParaRPr/>
            </a:p>
          </p:txBody>
        </p:sp>
        <p:sp>
          <p:nvSpPr>
            <p:cNvPr id="35" name="object 35"/>
            <p:cNvSpPr/>
            <p:nvPr/>
          </p:nvSpPr>
          <p:spPr>
            <a:xfrm>
              <a:off x="-1270" y="324866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BDBDB"/>
            </a:solidFill>
          </p:spPr>
          <p:txBody>
            <a:bodyPr wrap="square" lIns="0" tIns="0" rIns="0" bIns="0" rtlCol="0"/>
            <a:lstStyle/>
            <a:p>
              <a:endParaRPr/>
            </a:p>
          </p:txBody>
        </p:sp>
        <p:sp>
          <p:nvSpPr>
            <p:cNvPr id="36" name="object 36"/>
            <p:cNvSpPr/>
            <p:nvPr/>
          </p:nvSpPr>
          <p:spPr>
            <a:xfrm>
              <a:off x="-1270" y="33388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ADADA"/>
            </a:solidFill>
          </p:spPr>
          <p:txBody>
            <a:bodyPr wrap="square" lIns="0" tIns="0" rIns="0" bIns="0" rtlCol="0"/>
            <a:lstStyle/>
            <a:p>
              <a:endParaRPr/>
            </a:p>
          </p:txBody>
        </p:sp>
        <p:sp>
          <p:nvSpPr>
            <p:cNvPr id="37" name="object 37"/>
            <p:cNvSpPr/>
            <p:nvPr/>
          </p:nvSpPr>
          <p:spPr>
            <a:xfrm>
              <a:off x="-1270" y="34290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9D9D9"/>
            </a:solidFill>
          </p:spPr>
          <p:txBody>
            <a:bodyPr wrap="square" lIns="0" tIns="0" rIns="0" bIns="0" rtlCol="0"/>
            <a:lstStyle/>
            <a:p>
              <a:endParaRPr/>
            </a:p>
          </p:txBody>
        </p:sp>
        <p:sp>
          <p:nvSpPr>
            <p:cNvPr id="38" name="object 38"/>
            <p:cNvSpPr/>
            <p:nvPr/>
          </p:nvSpPr>
          <p:spPr>
            <a:xfrm>
              <a:off x="-1270" y="35191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8D8D8"/>
            </a:solidFill>
          </p:spPr>
          <p:txBody>
            <a:bodyPr wrap="square" lIns="0" tIns="0" rIns="0" bIns="0" rtlCol="0"/>
            <a:lstStyle/>
            <a:p>
              <a:endParaRPr/>
            </a:p>
          </p:txBody>
        </p:sp>
        <p:sp>
          <p:nvSpPr>
            <p:cNvPr id="39" name="object 39"/>
            <p:cNvSpPr/>
            <p:nvPr/>
          </p:nvSpPr>
          <p:spPr>
            <a:xfrm>
              <a:off x="-1270" y="36093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7D7D7"/>
            </a:solidFill>
          </p:spPr>
          <p:txBody>
            <a:bodyPr wrap="square" lIns="0" tIns="0" rIns="0" bIns="0" rtlCol="0"/>
            <a:lstStyle/>
            <a:p>
              <a:endParaRPr/>
            </a:p>
          </p:txBody>
        </p:sp>
        <p:sp>
          <p:nvSpPr>
            <p:cNvPr id="40" name="object 40"/>
            <p:cNvSpPr/>
            <p:nvPr/>
          </p:nvSpPr>
          <p:spPr>
            <a:xfrm>
              <a:off x="-1270" y="36995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6D6D6"/>
            </a:solidFill>
          </p:spPr>
          <p:txBody>
            <a:bodyPr wrap="square" lIns="0" tIns="0" rIns="0" bIns="0" rtlCol="0"/>
            <a:lstStyle/>
            <a:p>
              <a:endParaRPr/>
            </a:p>
          </p:txBody>
        </p:sp>
        <p:sp>
          <p:nvSpPr>
            <p:cNvPr id="41" name="object 41"/>
            <p:cNvSpPr/>
            <p:nvPr/>
          </p:nvSpPr>
          <p:spPr>
            <a:xfrm>
              <a:off x="-1270" y="37896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5D5D5"/>
            </a:solidFill>
          </p:spPr>
          <p:txBody>
            <a:bodyPr wrap="square" lIns="0" tIns="0" rIns="0" bIns="0" rtlCol="0"/>
            <a:lstStyle/>
            <a:p>
              <a:endParaRPr/>
            </a:p>
          </p:txBody>
        </p:sp>
        <p:sp>
          <p:nvSpPr>
            <p:cNvPr id="42" name="object 42"/>
            <p:cNvSpPr/>
            <p:nvPr/>
          </p:nvSpPr>
          <p:spPr>
            <a:xfrm>
              <a:off x="-1270" y="38798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4D4D4"/>
            </a:solidFill>
          </p:spPr>
          <p:txBody>
            <a:bodyPr wrap="square" lIns="0" tIns="0" rIns="0" bIns="0" rtlCol="0"/>
            <a:lstStyle/>
            <a:p>
              <a:endParaRPr/>
            </a:p>
          </p:txBody>
        </p:sp>
        <p:sp>
          <p:nvSpPr>
            <p:cNvPr id="43" name="object 43"/>
            <p:cNvSpPr/>
            <p:nvPr/>
          </p:nvSpPr>
          <p:spPr>
            <a:xfrm>
              <a:off x="-1270" y="39700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3D3D3"/>
            </a:solidFill>
          </p:spPr>
          <p:txBody>
            <a:bodyPr wrap="square" lIns="0" tIns="0" rIns="0" bIns="0" rtlCol="0"/>
            <a:lstStyle/>
            <a:p>
              <a:endParaRPr/>
            </a:p>
          </p:txBody>
        </p:sp>
        <p:sp>
          <p:nvSpPr>
            <p:cNvPr id="44" name="object 44"/>
            <p:cNvSpPr/>
            <p:nvPr/>
          </p:nvSpPr>
          <p:spPr>
            <a:xfrm>
              <a:off x="-1270" y="406019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D2D2D2"/>
            </a:solidFill>
          </p:spPr>
          <p:txBody>
            <a:bodyPr wrap="square" lIns="0" tIns="0" rIns="0" bIns="0" rtlCol="0"/>
            <a:lstStyle/>
            <a:p>
              <a:endParaRPr/>
            </a:p>
          </p:txBody>
        </p:sp>
        <p:sp>
          <p:nvSpPr>
            <p:cNvPr id="45" name="object 45"/>
            <p:cNvSpPr/>
            <p:nvPr/>
          </p:nvSpPr>
          <p:spPr>
            <a:xfrm>
              <a:off x="-1270" y="41516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1D1D1"/>
            </a:solidFill>
          </p:spPr>
          <p:txBody>
            <a:bodyPr wrap="square" lIns="0" tIns="0" rIns="0" bIns="0" rtlCol="0"/>
            <a:lstStyle/>
            <a:p>
              <a:endParaRPr/>
            </a:p>
          </p:txBody>
        </p:sp>
        <p:sp>
          <p:nvSpPr>
            <p:cNvPr id="46" name="object 46"/>
            <p:cNvSpPr/>
            <p:nvPr/>
          </p:nvSpPr>
          <p:spPr>
            <a:xfrm>
              <a:off x="-1270" y="42418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0D0D0"/>
            </a:solidFill>
          </p:spPr>
          <p:txBody>
            <a:bodyPr wrap="square" lIns="0" tIns="0" rIns="0" bIns="0" rtlCol="0"/>
            <a:lstStyle/>
            <a:p>
              <a:endParaRPr/>
            </a:p>
          </p:txBody>
        </p:sp>
        <p:sp>
          <p:nvSpPr>
            <p:cNvPr id="47" name="object 47"/>
            <p:cNvSpPr/>
            <p:nvPr/>
          </p:nvSpPr>
          <p:spPr>
            <a:xfrm>
              <a:off x="-1270" y="43319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FCFCF"/>
            </a:solidFill>
          </p:spPr>
          <p:txBody>
            <a:bodyPr wrap="square" lIns="0" tIns="0" rIns="0" bIns="0" rtlCol="0"/>
            <a:lstStyle/>
            <a:p>
              <a:endParaRPr/>
            </a:p>
          </p:txBody>
        </p:sp>
        <p:sp>
          <p:nvSpPr>
            <p:cNvPr id="48" name="object 48"/>
            <p:cNvSpPr/>
            <p:nvPr/>
          </p:nvSpPr>
          <p:spPr>
            <a:xfrm>
              <a:off x="-1270" y="44221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ECECE"/>
            </a:solidFill>
          </p:spPr>
          <p:txBody>
            <a:bodyPr wrap="square" lIns="0" tIns="0" rIns="0" bIns="0" rtlCol="0"/>
            <a:lstStyle/>
            <a:p>
              <a:endParaRPr/>
            </a:p>
          </p:txBody>
        </p:sp>
        <p:sp>
          <p:nvSpPr>
            <p:cNvPr id="49" name="object 49"/>
            <p:cNvSpPr/>
            <p:nvPr/>
          </p:nvSpPr>
          <p:spPr>
            <a:xfrm>
              <a:off x="-1270" y="45123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DCDCD"/>
            </a:solidFill>
          </p:spPr>
          <p:txBody>
            <a:bodyPr wrap="square" lIns="0" tIns="0" rIns="0" bIns="0" rtlCol="0"/>
            <a:lstStyle/>
            <a:p>
              <a:endParaRPr/>
            </a:p>
          </p:txBody>
        </p:sp>
        <p:sp>
          <p:nvSpPr>
            <p:cNvPr id="50" name="object 50"/>
            <p:cNvSpPr/>
            <p:nvPr/>
          </p:nvSpPr>
          <p:spPr>
            <a:xfrm>
              <a:off x="-1270" y="4602479"/>
              <a:ext cx="9146540" cy="180340"/>
            </a:xfrm>
            <a:custGeom>
              <a:avLst/>
              <a:gdLst/>
              <a:ahLst/>
              <a:cxnLst/>
              <a:rect l="l" t="t" r="r" b="b"/>
              <a:pathLst>
                <a:path w="9146540" h="180339">
                  <a:moveTo>
                    <a:pt x="9146540" y="0"/>
                  </a:moveTo>
                  <a:lnTo>
                    <a:pt x="0" y="0"/>
                  </a:lnTo>
                  <a:lnTo>
                    <a:pt x="0" y="90170"/>
                  </a:lnTo>
                  <a:lnTo>
                    <a:pt x="0" y="180340"/>
                  </a:lnTo>
                  <a:lnTo>
                    <a:pt x="9146540" y="180340"/>
                  </a:lnTo>
                  <a:lnTo>
                    <a:pt x="9146540" y="90170"/>
                  </a:lnTo>
                  <a:lnTo>
                    <a:pt x="9146540" y="0"/>
                  </a:lnTo>
                  <a:close/>
                </a:path>
              </a:pathLst>
            </a:custGeom>
            <a:solidFill>
              <a:srgbClr val="CCCCCC"/>
            </a:solidFill>
          </p:spPr>
          <p:txBody>
            <a:bodyPr wrap="square" lIns="0" tIns="0" rIns="0" bIns="0" rtlCol="0"/>
            <a:lstStyle/>
            <a:p>
              <a:endParaRPr/>
            </a:p>
          </p:txBody>
        </p:sp>
        <p:sp>
          <p:nvSpPr>
            <p:cNvPr id="51" name="object 51"/>
            <p:cNvSpPr/>
            <p:nvPr/>
          </p:nvSpPr>
          <p:spPr>
            <a:xfrm>
              <a:off x="-1270" y="47828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ACACA"/>
            </a:solidFill>
          </p:spPr>
          <p:txBody>
            <a:bodyPr wrap="square" lIns="0" tIns="0" rIns="0" bIns="0" rtlCol="0"/>
            <a:lstStyle/>
            <a:p>
              <a:endParaRPr/>
            </a:p>
          </p:txBody>
        </p:sp>
        <p:sp>
          <p:nvSpPr>
            <p:cNvPr id="52" name="object 52"/>
            <p:cNvSpPr/>
            <p:nvPr/>
          </p:nvSpPr>
          <p:spPr>
            <a:xfrm>
              <a:off x="-1270" y="48729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9C9C9"/>
            </a:solidFill>
          </p:spPr>
          <p:txBody>
            <a:bodyPr wrap="square" lIns="0" tIns="0" rIns="0" bIns="0" rtlCol="0"/>
            <a:lstStyle/>
            <a:p>
              <a:endParaRPr/>
            </a:p>
          </p:txBody>
        </p:sp>
        <p:sp>
          <p:nvSpPr>
            <p:cNvPr id="53" name="object 53"/>
            <p:cNvSpPr/>
            <p:nvPr/>
          </p:nvSpPr>
          <p:spPr>
            <a:xfrm>
              <a:off x="-1270" y="49631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8C8C8"/>
            </a:solidFill>
          </p:spPr>
          <p:txBody>
            <a:bodyPr wrap="square" lIns="0" tIns="0" rIns="0" bIns="0" rtlCol="0"/>
            <a:lstStyle/>
            <a:p>
              <a:endParaRPr/>
            </a:p>
          </p:txBody>
        </p:sp>
        <p:sp>
          <p:nvSpPr>
            <p:cNvPr id="54" name="object 54"/>
            <p:cNvSpPr/>
            <p:nvPr/>
          </p:nvSpPr>
          <p:spPr>
            <a:xfrm>
              <a:off x="-1270" y="50533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7C7C7"/>
            </a:solidFill>
          </p:spPr>
          <p:txBody>
            <a:bodyPr wrap="square" lIns="0" tIns="0" rIns="0" bIns="0" rtlCol="0"/>
            <a:lstStyle/>
            <a:p>
              <a:endParaRPr/>
            </a:p>
          </p:txBody>
        </p:sp>
        <p:sp>
          <p:nvSpPr>
            <p:cNvPr id="55" name="object 55"/>
            <p:cNvSpPr/>
            <p:nvPr/>
          </p:nvSpPr>
          <p:spPr>
            <a:xfrm>
              <a:off x="-1270" y="51435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6C6C6"/>
            </a:solidFill>
          </p:spPr>
          <p:txBody>
            <a:bodyPr wrap="square" lIns="0" tIns="0" rIns="0" bIns="0" rtlCol="0"/>
            <a:lstStyle/>
            <a:p>
              <a:endParaRPr/>
            </a:p>
          </p:txBody>
        </p:sp>
        <p:sp>
          <p:nvSpPr>
            <p:cNvPr id="56" name="object 56"/>
            <p:cNvSpPr/>
            <p:nvPr/>
          </p:nvSpPr>
          <p:spPr>
            <a:xfrm>
              <a:off x="-1270" y="52336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5C5C5"/>
            </a:solidFill>
          </p:spPr>
          <p:txBody>
            <a:bodyPr wrap="square" lIns="0" tIns="0" rIns="0" bIns="0" rtlCol="0"/>
            <a:lstStyle/>
            <a:p>
              <a:endParaRPr/>
            </a:p>
          </p:txBody>
        </p:sp>
        <p:sp>
          <p:nvSpPr>
            <p:cNvPr id="57" name="object 57"/>
            <p:cNvSpPr/>
            <p:nvPr/>
          </p:nvSpPr>
          <p:spPr>
            <a:xfrm>
              <a:off x="-1270" y="532384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C4C4C4"/>
            </a:solidFill>
          </p:spPr>
          <p:txBody>
            <a:bodyPr wrap="square" lIns="0" tIns="0" rIns="0" bIns="0" rtlCol="0"/>
            <a:lstStyle/>
            <a:p>
              <a:endParaRPr/>
            </a:p>
          </p:txBody>
        </p:sp>
        <p:sp>
          <p:nvSpPr>
            <p:cNvPr id="58" name="object 58"/>
            <p:cNvSpPr/>
            <p:nvPr/>
          </p:nvSpPr>
          <p:spPr>
            <a:xfrm>
              <a:off x="-1270" y="54152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3C3C3"/>
            </a:solidFill>
          </p:spPr>
          <p:txBody>
            <a:bodyPr wrap="square" lIns="0" tIns="0" rIns="0" bIns="0" rtlCol="0"/>
            <a:lstStyle/>
            <a:p>
              <a:endParaRPr/>
            </a:p>
          </p:txBody>
        </p:sp>
        <p:sp>
          <p:nvSpPr>
            <p:cNvPr id="59" name="object 59"/>
            <p:cNvSpPr/>
            <p:nvPr/>
          </p:nvSpPr>
          <p:spPr>
            <a:xfrm>
              <a:off x="-1270" y="55054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2C2C2"/>
            </a:solidFill>
          </p:spPr>
          <p:txBody>
            <a:bodyPr wrap="square" lIns="0" tIns="0" rIns="0" bIns="0" rtlCol="0"/>
            <a:lstStyle/>
            <a:p>
              <a:endParaRPr/>
            </a:p>
          </p:txBody>
        </p:sp>
        <p:sp>
          <p:nvSpPr>
            <p:cNvPr id="60" name="object 60"/>
            <p:cNvSpPr/>
            <p:nvPr/>
          </p:nvSpPr>
          <p:spPr>
            <a:xfrm>
              <a:off x="-1270" y="55956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1C1C1"/>
            </a:solidFill>
          </p:spPr>
          <p:txBody>
            <a:bodyPr wrap="square" lIns="0" tIns="0" rIns="0" bIns="0" rtlCol="0"/>
            <a:lstStyle/>
            <a:p>
              <a:endParaRPr/>
            </a:p>
          </p:txBody>
        </p:sp>
        <p:sp>
          <p:nvSpPr>
            <p:cNvPr id="61" name="object 61"/>
            <p:cNvSpPr/>
            <p:nvPr/>
          </p:nvSpPr>
          <p:spPr>
            <a:xfrm>
              <a:off x="-1270" y="56857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0C0C0"/>
            </a:solidFill>
          </p:spPr>
          <p:txBody>
            <a:bodyPr wrap="square" lIns="0" tIns="0" rIns="0" bIns="0" rtlCol="0"/>
            <a:lstStyle/>
            <a:p>
              <a:endParaRPr/>
            </a:p>
          </p:txBody>
        </p:sp>
        <p:sp>
          <p:nvSpPr>
            <p:cNvPr id="62" name="object 62"/>
            <p:cNvSpPr/>
            <p:nvPr/>
          </p:nvSpPr>
          <p:spPr>
            <a:xfrm>
              <a:off x="-1270" y="57759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FBFBF"/>
            </a:solidFill>
          </p:spPr>
          <p:txBody>
            <a:bodyPr wrap="square" lIns="0" tIns="0" rIns="0" bIns="0" rtlCol="0"/>
            <a:lstStyle/>
            <a:p>
              <a:endParaRPr/>
            </a:p>
          </p:txBody>
        </p:sp>
        <p:sp>
          <p:nvSpPr>
            <p:cNvPr id="63" name="object 63"/>
            <p:cNvSpPr/>
            <p:nvPr/>
          </p:nvSpPr>
          <p:spPr>
            <a:xfrm>
              <a:off x="-1270" y="58661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EBEBE"/>
            </a:solidFill>
          </p:spPr>
          <p:txBody>
            <a:bodyPr wrap="square" lIns="0" tIns="0" rIns="0" bIns="0" rtlCol="0"/>
            <a:lstStyle/>
            <a:p>
              <a:endParaRPr/>
            </a:p>
          </p:txBody>
        </p:sp>
        <p:sp>
          <p:nvSpPr>
            <p:cNvPr id="64" name="object 64"/>
            <p:cNvSpPr/>
            <p:nvPr/>
          </p:nvSpPr>
          <p:spPr>
            <a:xfrm>
              <a:off x="-1270" y="59563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DBDBD"/>
            </a:solidFill>
          </p:spPr>
          <p:txBody>
            <a:bodyPr wrap="square" lIns="0" tIns="0" rIns="0" bIns="0" rtlCol="0"/>
            <a:lstStyle/>
            <a:p>
              <a:endParaRPr/>
            </a:p>
          </p:txBody>
        </p:sp>
        <p:sp>
          <p:nvSpPr>
            <p:cNvPr id="65" name="object 65"/>
            <p:cNvSpPr/>
            <p:nvPr/>
          </p:nvSpPr>
          <p:spPr>
            <a:xfrm>
              <a:off x="-1270" y="60464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CBCBC"/>
            </a:solidFill>
          </p:spPr>
          <p:txBody>
            <a:bodyPr wrap="square" lIns="0" tIns="0" rIns="0" bIns="0" rtlCol="0"/>
            <a:lstStyle/>
            <a:p>
              <a:endParaRPr/>
            </a:p>
          </p:txBody>
        </p:sp>
        <p:sp>
          <p:nvSpPr>
            <p:cNvPr id="66" name="object 66"/>
            <p:cNvSpPr/>
            <p:nvPr/>
          </p:nvSpPr>
          <p:spPr>
            <a:xfrm>
              <a:off x="-1270" y="61366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BBBBB"/>
            </a:solidFill>
          </p:spPr>
          <p:txBody>
            <a:bodyPr wrap="square" lIns="0" tIns="0" rIns="0" bIns="0" rtlCol="0"/>
            <a:lstStyle/>
            <a:p>
              <a:endParaRPr/>
            </a:p>
          </p:txBody>
        </p:sp>
        <p:sp>
          <p:nvSpPr>
            <p:cNvPr id="67" name="object 67"/>
            <p:cNvSpPr/>
            <p:nvPr/>
          </p:nvSpPr>
          <p:spPr>
            <a:xfrm>
              <a:off x="-1270" y="62268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ABABA"/>
            </a:solidFill>
          </p:spPr>
          <p:txBody>
            <a:bodyPr wrap="square" lIns="0" tIns="0" rIns="0" bIns="0" rtlCol="0"/>
            <a:lstStyle/>
            <a:p>
              <a:endParaRPr/>
            </a:p>
          </p:txBody>
        </p:sp>
        <p:sp>
          <p:nvSpPr>
            <p:cNvPr id="68" name="object 68"/>
            <p:cNvSpPr/>
            <p:nvPr/>
          </p:nvSpPr>
          <p:spPr>
            <a:xfrm>
              <a:off x="-1270" y="63169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9B9B9"/>
            </a:solidFill>
          </p:spPr>
          <p:txBody>
            <a:bodyPr wrap="square" lIns="0" tIns="0" rIns="0" bIns="0" rtlCol="0"/>
            <a:lstStyle/>
            <a:p>
              <a:endParaRPr/>
            </a:p>
          </p:txBody>
        </p:sp>
        <p:sp>
          <p:nvSpPr>
            <p:cNvPr id="69" name="object 69"/>
            <p:cNvSpPr/>
            <p:nvPr/>
          </p:nvSpPr>
          <p:spPr>
            <a:xfrm>
              <a:off x="-1270" y="640715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B8B8B8"/>
            </a:solidFill>
          </p:spPr>
          <p:txBody>
            <a:bodyPr wrap="square" lIns="0" tIns="0" rIns="0" bIns="0" rtlCol="0"/>
            <a:lstStyle/>
            <a:p>
              <a:endParaRPr/>
            </a:p>
          </p:txBody>
        </p:sp>
        <p:sp>
          <p:nvSpPr>
            <p:cNvPr id="70" name="object 70"/>
            <p:cNvSpPr/>
            <p:nvPr/>
          </p:nvSpPr>
          <p:spPr>
            <a:xfrm>
              <a:off x="-1270" y="6498590"/>
              <a:ext cx="9146540" cy="88900"/>
            </a:xfrm>
            <a:custGeom>
              <a:avLst/>
              <a:gdLst/>
              <a:ahLst/>
              <a:cxnLst/>
              <a:rect l="l" t="t" r="r" b="b"/>
              <a:pathLst>
                <a:path w="9146540" h="88900">
                  <a:moveTo>
                    <a:pt x="9146540" y="0"/>
                  </a:moveTo>
                  <a:lnTo>
                    <a:pt x="0" y="0"/>
                  </a:lnTo>
                  <a:lnTo>
                    <a:pt x="0" y="88900"/>
                  </a:lnTo>
                  <a:lnTo>
                    <a:pt x="9146540" y="88900"/>
                  </a:lnTo>
                  <a:lnTo>
                    <a:pt x="9146540" y="0"/>
                  </a:lnTo>
                  <a:close/>
                </a:path>
              </a:pathLst>
            </a:custGeom>
            <a:solidFill>
              <a:srgbClr val="B7B7B7"/>
            </a:solidFill>
          </p:spPr>
          <p:txBody>
            <a:bodyPr wrap="square" lIns="0" tIns="0" rIns="0" bIns="0" rtlCol="0"/>
            <a:lstStyle/>
            <a:p>
              <a:endParaRPr/>
            </a:p>
          </p:txBody>
        </p:sp>
        <p:sp>
          <p:nvSpPr>
            <p:cNvPr id="71" name="object 71"/>
            <p:cNvSpPr/>
            <p:nvPr/>
          </p:nvSpPr>
          <p:spPr>
            <a:xfrm>
              <a:off x="-1270" y="6587490"/>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B6B6B6"/>
            </a:solidFill>
          </p:spPr>
          <p:txBody>
            <a:bodyPr wrap="square" lIns="0" tIns="0" rIns="0" bIns="0" rtlCol="0"/>
            <a:lstStyle/>
            <a:p>
              <a:endParaRPr/>
            </a:p>
          </p:txBody>
        </p:sp>
        <p:sp>
          <p:nvSpPr>
            <p:cNvPr id="72" name="object 72"/>
            <p:cNvSpPr/>
            <p:nvPr/>
          </p:nvSpPr>
          <p:spPr>
            <a:xfrm>
              <a:off x="-1270" y="667893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5B5B5"/>
            </a:solidFill>
          </p:spPr>
          <p:txBody>
            <a:bodyPr wrap="square" lIns="0" tIns="0" rIns="0" bIns="0" rtlCol="0"/>
            <a:lstStyle/>
            <a:p>
              <a:endParaRPr/>
            </a:p>
          </p:txBody>
        </p:sp>
        <p:sp>
          <p:nvSpPr>
            <p:cNvPr id="73" name="object 73"/>
            <p:cNvSpPr/>
            <p:nvPr/>
          </p:nvSpPr>
          <p:spPr>
            <a:xfrm>
              <a:off x="-1270" y="67691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4B4B4"/>
            </a:solidFill>
          </p:spPr>
          <p:txBody>
            <a:bodyPr wrap="square" lIns="0" tIns="0" rIns="0" bIns="0" rtlCol="0"/>
            <a:lstStyle/>
            <a:p>
              <a:endParaRPr/>
            </a:p>
          </p:txBody>
        </p:sp>
        <p:sp>
          <p:nvSpPr>
            <p:cNvPr id="74" name="object 74"/>
            <p:cNvSpPr/>
            <p:nvPr/>
          </p:nvSpPr>
          <p:spPr>
            <a:xfrm>
              <a:off x="0" y="364490"/>
              <a:ext cx="9144000" cy="83820"/>
            </a:xfrm>
            <a:custGeom>
              <a:avLst/>
              <a:gdLst/>
              <a:ahLst/>
              <a:cxnLst/>
              <a:rect l="l" t="t" r="r" b="b"/>
              <a:pathLst>
                <a:path w="9144000" h="83820">
                  <a:moveTo>
                    <a:pt x="0" y="83820"/>
                  </a:moveTo>
                  <a:lnTo>
                    <a:pt x="9144000" y="83820"/>
                  </a:lnTo>
                  <a:lnTo>
                    <a:pt x="9144000" y="0"/>
                  </a:lnTo>
                  <a:lnTo>
                    <a:pt x="0" y="0"/>
                  </a:lnTo>
                  <a:lnTo>
                    <a:pt x="0" y="83820"/>
                  </a:lnTo>
                  <a:close/>
                </a:path>
              </a:pathLst>
            </a:custGeom>
            <a:solidFill>
              <a:srgbClr val="FFFFFF"/>
            </a:solidFill>
          </p:spPr>
          <p:txBody>
            <a:bodyPr wrap="square" lIns="0" tIns="0" rIns="0" bIns="0" rtlCol="0"/>
            <a:lstStyle/>
            <a:p>
              <a:endParaRPr/>
            </a:p>
          </p:txBody>
        </p:sp>
        <p:sp>
          <p:nvSpPr>
            <p:cNvPr id="75" name="object 75"/>
            <p:cNvSpPr/>
            <p:nvPr/>
          </p:nvSpPr>
          <p:spPr>
            <a:xfrm>
              <a:off x="0" y="0"/>
              <a:ext cx="9144000" cy="364490"/>
            </a:xfrm>
            <a:custGeom>
              <a:avLst/>
              <a:gdLst/>
              <a:ahLst/>
              <a:cxnLst/>
              <a:rect l="l" t="t" r="r" b="b"/>
              <a:pathLst>
                <a:path w="9144000" h="364490">
                  <a:moveTo>
                    <a:pt x="9144000" y="0"/>
                  </a:moveTo>
                  <a:lnTo>
                    <a:pt x="0" y="0"/>
                  </a:lnTo>
                  <a:lnTo>
                    <a:pt x="0" y="364489"/>
                  </a:lnTo>
                  <a:lnTo>
                    <a:pt x="9144000" y="364489"/>
                  </a:lnTo>
                  <a:close/>
                </a:path>
              </a:pathLst>
            </a:custGeom>
            <a:solidFill>
              <a:srgbClr val="EFAC00"/>
            </a:solidFill>
          </p:spPr>
          <p:txBody>
            <a:bodyPr wrap="square" lIns="0" tIns="0" rIns="0" bIns="0" rtlCol="0"/>
            <a:lstStyle/>
            <a:p>
              <a:endParaRPr/>
            </a:p>
          </p:txBody>
        </p:sp>
      </p:grpSp>
      <p:sp>
        <p:nvSpPr>
          <p:cNvPr id="76" name="object 76"/>
          <p:cNvSpPr txBox="1">
            <a:spLocks noGrp="1"/>
          </p:cNvSpPr>
          <p:nvPr>
            <p:ph type="title"/>
          </p:nvPr>
        </p:nvSpPr>
        <p:spPr>
          <a:xfrm>
            <a:off x="3684270" y="683259"/>
            <a:ext cx="1775460" cy="635000"/>
          </a:xfrm>
          <a:prstGeom prst="rect">
            <a:avLst/>
          </a:prstGeom>
        </p:spPr>
        <p:txBody>
          <a:bodyPr vert="horz" wrap="square" lIns="0" tIns="12700" rIns="0" bIns="0" rtlCol="0">
            <a:spAutoFit/>
          </a:bodyPr>
          <a:lstStyle/>
          <a:p>
            <a:pPr marL="12700">
              <a:lnSpc>
                <a:spcPct val="100000"/>
              </a:lnSpc>
              <a:spcBef>
                <a:spcPts val="100"/>
              </a:spcBef>
            </a:pPr>
            <a:r>
              <a:rPr sz="4000" b="0" u="none" spc="-5" dirty="0">
                <a:solidFill>
                  <a:srgbClr val="DD3400"/>
                </a:solidFill>
                <a:latin typeface="Arial"/>
                <a:cs typeface="Arial"/>
              </a:rPr>
              <a:t>Dialysis</a:t>
            </a:r>
            <a:endParaRPr sz="4000">
              <a:latin typeface="Arial"/>
              <a:cs typeface="Arial"/>
            </a:endParaRPr>
          </a:p>
        </p:txBody>
      </p:sp>
      <p:sp>
        <p:nvSpPr>
          <p:cNvPr id="77" name="object 77"/>
          <p:cNvSpPr txBox="1"/>
          <p:nvPr/>
        </p:nvSpPr>
        <p:spPr>
          <a:xfrm>
            <a:off x="535940" y="1633220"/>
            <a:ext cx="231775" cy="336550"/>
          </a:xfrm>
          <a:prstGeom prst="rect">
            <a:avLst/>
          </a:prstGeom>
        </p:spPr>
        <p:txBody>
          <a:bodyPr vert="horz" wrap="square" lIns="0" tIns="11430" rIns="0" bIns="0" rtlCol="0">
            <a:spAutoFit/>
          </a:bodyPr>
          <a:lstStyle/>
          <a:p>
            <a:pPr marL="12700">
              <a:lnSpc>
                <a:spcPct val="100000"/>
              </a:lnSpc>
              <a:spcBef>
                <a:spcPts val="90"/>
              </a:spcBef>
            </a:pPr>
            <a:r>
              <a:rPr sz="2050" spc="-10" dirty="0">
                <a:solidFill>
                  <a:srgbClr val="EFAC00"/>
                </a:solidFill>
                <a:latin typeface="Wingdings"/>
                <a:cs typeface="Wingdings"/>
              </a:rPr>
              <a:t></a:t>
            </a:r>
            <a:endParaRPr sz="2050">
              <a:latin typeface="Wingdings"/>
              <a:cs typeface="Wingdings"/>
            </a:endParaRPr>
          </a:p>
        </p:txBody>
      </p:sp>
      <p:sp>
        <p:nvSpPr>
          <p:cNvPr id="78" name="object 78"/>
          <p:cNvSpPr txBox="1"/>
          <p:nvPr/>
        </p:nvSpPr>
        <p:spPr>
          <a:xfrm>
            <a:off x="535940" y="2388870"/>
            <a:ext cx="231775" cy="336550"/>
          </a:xfrm>
          <a:prstGeom prst="rect">
            <a:avLst/>
          </a:prstGeom>
        </p:spPr>
        <p:txBody>
          <a:bodyPr vert="horz" wrap="square" lIns="0" tIns="11430" rIns="0" bIns="0" rtlCol="0">
            <a:spAutoFit/>
          </a:bodyPr>
          <a:lstStyle/>
          <a:p>
            <a:pPr marL="12700">
              <a:lnSpc>
                <a:spcPct val="100000"/>
              </a:lnSpc>
              <a:spcBef>
                <a:spcPts val="90"/>
              </a:spcBef>
            </a:pPr>
            <a:r>
              <a:rPr sz="2050" spc="-10" dirty="0">
                <a:solidFill>
                  <a:srgbClr val="EFAC00"/>
                </a:solidFill>
                <a:latin typeface="Wingdings"/>
                <a:cs typeface="Wingdings"/>
              </a:rPr>
              <a:t></a:t>
            </a:r>
            <a:endParaRPr sz="2050">
              <a:latin typeface="Wingdings"/>
              <a:cs typeface="Wingdings"/>
            </a:endParaRPr>
          </a:p>
        </p:txBody>
      </p:sp>
      <p:sp>
        <p:nvSpPr>
          <p:cNvPr id="79" name="object 79"/>
          <p:cNvSpPr txBox="1"/>
          <p:nvPr/>
        </p:nvSpPr>
        <p:spPr>
          <a:xfrm>
            <a:off x="934719" y="1604009"/>
            <a:ext cx="7207884" cy="1826260"/>
          </a:xfrm>
          <a:prstGeom prst="rect">
            <a:avLst/>
          </a:prstGeom>
        </p:spPr>
        <p:txBody>
          <a:bodyPr vert="horz" wrap="square" lIns="0" tIns="45085" rIns="0" bIns="0" rtlCol="0">
            <a:spAutoFit/>
          </a:bodyPr>
          <a:lstStyle/>
          <a:p>
            <a:pPr marL="12700" marR="5080">
              <a:lnSpc>
                <a:spcPts val="2680"/>
              </a:lnSpc>
              <a:spcBef>
                <a:spcPts val="355"/>
              </a:spcBef>
            </a:pPr>
            <a:r>
              <a:rPr sz="2400" spc="-5" dirty="0">
                <a:latin typeface="Arial"/>
                <a:cs typeface="Arial"/>
              </a:rPr>
              <a:t>Process of removing waste products and excess fluid  from the</a:t>
            </a:r>
            <a:r>
              <a:rPr sz="2400" spc="15" dirty="0">
                <a:latin typeface="Arial"/>
                <a:cs typeface="Arial"/>
              </a:rPr>
              <a:t> </a:t>
            </a:r>
            <a:r>
              <a:rPr sz="2400" spc="-10" dirty="0">
                <a:latin typeface="Arial"/>
                <a:cs typeface="Arial"/>
              </a:rPr>
              <a:t>body</a:t>
            </a:r>
            <a:endParaRPr sz="2400">
              <a:latin typeface="Arial"/>
              <a:cs typeface="Arial"/>
            </a:endParaRPr>
          </a:p>
          <a:p>
            <a:pPr marL="12700" marR="109855">
              <a:lnSpc>
                <a:spcPct val="92900"/>
              </a:lnSpc>
              <a:spcBef>
                <a:spcPts val="540"/>
              </a:spcBef>
            </a:pPr>
            <a:r>
              <a:rPr sz="2400" spc="-5" dirty="0">
                <a:latin typeface="Arial"/>
                <a:cs typeface="Arial"/>
              </a:rPr>
              <a:t>Also controls </a:t>
            </a:r>
            <a:r>
              <a:rPr sz="2400" spc="-10" dirty="0">
                <a:latin typeface="Arial"/>
                <a:cs typeface="Arial"/>
              </a:rPr>
              <a:t>blood </a:t>
            </a:r>
            <a:r>
              <a:rPr sz="2400" dirty="0">
                <a:latin typeface="Arial"/>
                <a:cs typeface="Arial"/>
              </a:rPr>
              <a:t>pressure </a:t>
            </a:r>
            <a:r>
              <a:rPr sz="2400" spc="-10" dirty="0">
                <a:latin typeface="Arial"/>
                <a:cs typeface="Arial"/>
              </a:rPr>
              <a:t>and helps body </a:t>
            </a:r>
            <a:r>
              <a:rPr sz="2400" spc="5" dirty="0">
                <a:latin typeface="Arial"/>
                <a:cs typeface="Arial"/>
              </a:rPr>
              <a:t>to </a:t>
            </a:r>
            <a:r>
              <a:rPr sz="2400" spc="-5" dirty="0">
                <a:latin typeface="Arial"/>
                <a:cs typeface="Arial"/>
              </a:rPr>
              <a:t>keep  proper balance </a:t>
            </a:r>
            <a:r>
              <a:rPr sz="2400" dirty="0">
                <a:latin typeface="Arial"/>
                <a:cs typeface="Arial"/>
              </a:rPr>
              <a:t>of </a:t>
            </a:r>
            <a:r>
              <a:rPr sz="2400" spc="-5" dirty="0">
                <a:latin typeface="Arial"/>
                <a:cs typeface="Arial"/>
              </a:rPr>
              <a:t>chemicals such </a:t>
            </a:r>
            <a:r>
              <a:rPr sz="2400" dirty="0">
                <a:latin typeface="Arial"/>
                <a:cs typeface="Arial"/>
              </a:rPr>
              <a:t>as </a:t>
            </a:r>
            <a:r>
              <a:rPr sz="2400" spc="-5" dirty="0">
                <a:latin typeface="Arial"/>
                <a:cs typeface="Arial"/>
              </a:rPr>
              <a:t>potassium,  sodium, </a:t>
            </a:r>
            <a:r>
              <a:rPr sz="2400" spc="-10" dirty="0">
                <a:latin typeface="Arial"/>
                <a:cs typeface="Arial"/>
              </a:rPr>
              <a:t>and</a:t>
            </a:r>
            <a:r>
              <a:rPr sz="2400" spc="10" dirty="0">
                <a:latin typeface="Arial"/>
                <a:cs typeface="Arial"/>
              </a:rPr>
              <a:t> </a:t>
            </a:r>
            <a:r>
              <a:rPr sz="2400" spc="-5" dirty="0">
                <a:latin typeface="Arial"/>
                <a:cs typeface="Arial"/>
              </a:rPr>
              <a:t>chlorine.</a:t>
            </a:r>
            <a:endParaRPr sz="2400">
              <a:latin typeface="Arial"/>
              <a:cs typeface="Arial"/>
            </a:endParaRPr>
          </a:p>
        </p:txBody>
      </p:sp>
      <p:sp>
        <p:nvSpPr>
          <p:cNvPr id="80" name="object 80"/>
          <p:cNvSpPr txBox="1"/>
          <p:nvPr/>
        </p:nvSpPr>
        <p:spPr>
          <a:xfrm>
            <a:off x="535940" y="3793490"/>
            <a:ext cx="231775" cy="336550"/>
          </a:xfrm>
          <a:prstGeom prst="rect">
            <a:avLst/>
          </a:prstGeom>
        </p:spPr>
        <p:txBody>
          <a:bodyPr vert="horz" wrap="square" lIns="0" tIns="11430" rIns="0" bIns="0" rtlCol="0">
            <a:spAutoFit/>
          </a:bodyPr>
          <a:lstStyle/>
          <a:p>
            <a:pPr marL="12700">
              <a:lnSpc>
                <a:spcPct val="100000"/>
              </a:lnSpc>
              <a:spcBef>
                <a:spcPts val="90"/>
              </a:spcBef>
            </a:pPr>
            <a:r>
              <a:rPr sz="2050" spc="-10" dirty="0">
                <a:solidFill>
                  <a:srgbClr val="EFAC00"/>
                </a:solidFill>
                <a:latin typeface="Wingdings"/>
                <a:cs typeface="Wingdings"/>
              </a:rPr>
              <a:t></a:t>
            </a:r>
            <a:endParaRPr sz="2050">
              <a:latin typeface="Wingdings"/>
              <a:cs typeface="Wingdings"/>
            </a:endParaRPr>
          </a:p>
        </p:txBody>
      </p:sp>
      <p:sp>
        <p:nvSpPr>
          <p:cNvPr id="81" name="object 81"/>
          <p:cNvSpPr txBox="1"/>
          <p:nvPr/>
        </p:nvSpPr>
        <p:spPr>
          <a:xfrm>
            <a:off x="1019810" y="3764279"/>
            <a:ext cx="324358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There </a:t>
            </a:r>
            <a:r>
              <a:rPr sz="2400" dirty="0">
                <a:latin typeface="Arial"/>
                <a:cs typeface="Arial"/>
              </a:rPr>
              <a:t>are </a:t>
            </a:r>
            <a:r>
              <a:rPr sz="2400" spc="-5" dirty="0">
                <a:latin typeface="Arial"/>
                <a:cs typeface="Arial"/>
              </a:rPr>
              <a:t>two</a:t>
            </a:r>
            <a:r>
              <a:rPr sz="2400" spc="-70" dirty="0">
                <a:latin typeface="Arial"/>
                <a:cs typeface="Arial"/>
              </a:rPr>
              <a:t> </a:t>
            </a:r>
            <a:r>
              <a:rPr sz="2400" spc="-5" dirty="0">
                <a:latin typeface="Arial"/>
                <a:cs typeface="Arial"/>
              </a:rPr>
              <a:t>methods:</a:t>
            </a:r>
            <a:endParaRPr sz="2400">
              <a:latin typeface="Arial"/>
              <a:cs typeface="Arial"/>
            </a:endParaRPr>
          </a:p>
        </p:txBody>
      </p:sp>
      <p:sp>
        <p:nvSpPr>
          <p:cNvPr id="82" name="object 82"/>
          <p:cNvSpPr txBox="1"/>
          <p:nvPr/>
        </p:nvSpPr>
        <p:spPr>
          <a:xfrm>
            <a:off x="808990" y="4399279"/>
            <a:ext cx="246379"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EFAC00"/>
                </a:solidFill>
                <a:latin typeface="Wingdings"/>
                <a:cs typeface="Wingdings"/>
              </a:rPr>
              <a:t></a:t>
            </a:r>
            <a:endParaRPr sz="2200">
              <a:latin typeface="Wingdings"/>
              <a:cs typeface="Wingdings"/>
            </a:endParaRPr>
          </a:p>
        </p:txBody>
      </p:sp>
      <p:sp>
        <p:nvSpPr>
          <p:cNvPr id="83" name="object 83"/>
          <p:cNvSpPr txBox="1"/>
          <p:nvPr/>
        </p:nvSpPr>
        <p:spPr>
          <a:xfrm>
            <a:off x="808990" y="5035550"/>
            <a:ext cx="246379"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EFAC00"/>
                </a:solidFill>
                <a:latin typeface="Wingdings"/>
                <a:cs typeface="Wingdings"/>
              </a:rPr>
              <a:t></a:t>
            </a:r>
            <a:endParaRPr sz="2200">
              <a:latin typeface="Wingdings"/>
              <a:cs typeface="Wingdings"/>
            </a:endParaRPr>
          </a:p>
        </p:txBody>
      </p:sp>
      <p:sp>
        <p:nvSpPr>
          <p:cNvPr id="84" name="object 84"/>
          <p:cNvSpPr txBox="1"/>
          <p:nvPr/>
        </p:nvSpPr>
        <p:spPr>
          <a:xfrm>
            <a:off x="1723389" y="4368800"/>
            <a:ext cx="3557270" cy="1057910"/>
          </a:xfrm>
          <a:prstGeom prst="rect">
            <a:avLst/>
          </a:prstGeom>
        </p:spPr>
        <p:txBody>
          <a:bodyPr vert="horz" wrap="square" lIns="0" tIns="12700" rIns="0" bIns="0" rtlCol="0">
            <a:spAutoFit/>
          </a:bodyPr>
          <a:lstStyle/>
          <a:p>
            <a:pPr marL="12700">
              <a:lnSpc>
                <a:spcPct val="100000"/>
              </a:lnSpc>
              <a:spcBef>
                <a:spcPts val="100"/>
              </a:spcBef>
            </a:pPr>
            <a:r>
              <a:rPr sz="2600" dirty="0">
                <a:latin typeface="Arial"/>
                <a:cs typeface="Arial"/>
              </a:rPr>
              <a:t>Hemodialysis</a:t>
            </a:r>
            <a:r>
              <a:rPr sz="2600" spc="-5" dirty="0">
                <a:latin typeface="Arial"/>
                <a:cs typeface="Arial"/>
              </a:rPr>
              <a:t> </a:t>
            </a:r>
            <a:r>
              <a:rPr sz="2600" dirty="0">
                <a:latin typeface="Arial"/>
                <a:cs typeface="Arial"/>
              </a:rPr>
              <a:t>(HD)</a:t>
            </a:r>
            <a:endParaRPr sz="2600">
              <a:latin typeface="Arial"/>
              <a:cs typeface="Arial"/>
            </a:endParaRPr>
          </a:p>
          <a:p>
            <a:pPr marL="12700">
              <a:lnSpc>
                <a:spcPct val="100000"/>
              </a:lnSpc>
              <a:spcBef>
                <a:spcPts val="1890"/>
              </a:spcBef>
            </a:pPr>
            <a:r>
              <a:rPr sz="2600" dirty="0">
                <a:latin typeface="Arial"/>
                <a:cs typeface="Arial"/>
              </a:rPr>
              <a:t>Peritoneal dialysis</a:t>
            </a:r>
            <a:r>
              <a:rPr sz="2600" spc="-60" dirty="0">
                <a:latin typeface="Arial"/>
                <a:cs typeface="Arial"/>
              </a:rPr>
              <a:t> </a:t>
            </a:r>
            <a:r>
              <a:rPr sz="2600" spc="-5" dirty="0">
                <a:latin typeface="Arial"/>
                <a:cs typeface="Arial"/>
              </a:rPr>
              <a:t>(PD).</a:t>
            </a:r>
            <a:endParaRPr sz="26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 y="0"/>
            <a:ext cx="9146540" cy="6859270"/>
            <a:chOff x="-1270" y="0"/>
            <a:chExt cx="9146540" cy="6859270"/>
          </a:xfrm>
        </p:grpSpPr>
        <p:sp>
          <p:nvSpPr>
            <p:cNvPr id="3" name="object 3"/>
            <p:cNvSpPr/>
            <p:nvPr/>
          </p:nvSpPr>
          <p:spPr>
            <a:xfrm>
              <a:off x="-1270" y="364490"/>
              <a:ext cx="9146540" cy="86360"/>
            </a:xfrm>
            <a:custGeom>
              <a:avLst/>
              <a:gdLst/>
              <a:ahLst/>
              <a:cxnLst/>
              <a:rect l="l" t="t" r="r" b="b"/>
              <a:pathLst>
                <a:path w="9146540" h="86359">
                  <a:moveTo>
                    <a:pt x="0" y="86360"/>
                  </a:moveTo>
                  <a:lnTo>
                    <a:pt x="9146540" y="86360"/>
                  </a:lnTo>
                  <a:lnTo>
                    <a:pt x="9146540" y="0"/>
                  </a:lnTo>
                  <a:lnTo>
                    <a:pt x="0" y="0"/>
                  </a:lnTo>
                  <a:lnTo>
                    <a:pt x="0" y="86360"/>
                  </a:lnTo>
                  <a:close/>
                </a:path>
              </a:pathLst>
            </a:custGeom>
            <a:solidFill>
              <a:srgbClr val="FBFBFB"/>
            </a:solidFill>
          </p:spPr>
          <p:txBody>
            <a:bodyPr wrap="square" lIns="0" tIns="0" rIns="0" bIns="0" rtlCol="0"/>
            <a:lstStyle/>
            <a:p>
              <a:endParaRPr/>
            </a:p>
          </p:txBody>
        </p:sp>
        <p:sp>
          <p:nvSpPr>
            <p:cNvPr id="4" name="object 4"/>
            <p:cNvSpPr/>
            <p:nvPr/>
          </p:nvSpPr>
          <p:spPr>
            <a:xfrm>
              <a:off x="-1270" y="45085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AFAFA"/>
            </a:solidFill>
          </p:spPr>
          <p:txBody>
            <a:bodyPr wrap="square" lIns="0" tIns="0" rIns="0" bIns="0" rtlCol="0"/>
            <a:lstStyle/>
            <a:p>
              <a:endParaRPr/>
            </a:p>
          </p:txBody>
        </p:sp>
        <p:sp>
          <p:nvSpPr>
            <p:cNvPr id="5" name="object 5"/>
            <p:cNvSpPr/>
            <p:nvPr/>
          </p:nvSpPr>
          <p:spPr>
            <a:xfrm>
              <a:off x="-1270" y="54101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9F9F9"/>
            </a:solidFill>
          </p:spPr>
          <p:txBody>
            <a:bodyPr wrap="square" lIns="0" tIns="0" rIns="0" bIns="0" rtlCol="0"/>
            <a:lstStyle/>
            <a:p>
              <a:endParaRPr/>
            </a:p>
          </p:txBody>
        </p:sp>
        <p:sp>
          <p:nvSpPr>
            <p:cNvPr id="6" name="object 6"/>
            <p:cNvSpPr/>
            <p:nvPr/>
          </p:nvSpPr>
          <p:spPr>
            <a:xfrm>
              <a:off x="-1270" y="6311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8F8F8"/>
            </a:solidFill>
          </p:spPr>
          <p:txBody>
            <a:bodyPr wrap="square" lIns="0" tIns="0" rIns="0" bIns="0" rtlCol="0"/>
            <a:lstStyle/>
            <a:p>
              <a:endParaRPr/>
            </a:p>
          </p:txBody>
        </p:sp>
        <p:sp>
          <p:nvSpPr>
            <p:cNvPr id="7" name="object 7"/>
            <p:cNvSpPr/>
            <p:nvPr/>
          </p:nvSpPr>
          <p:spPr>
            <a:xfrm>
              <a:off x="-1270" y="7213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7F7F7"/>
            </a:solidFill>
          </p:spPr>
          <p:txBody>
            <a:bodyPr wrap="square" lIns="0" tIns="0" rIns="0" bIns="0" rtlCol="0"/>
            <a:lstStyle/>
            <a:p>
              <a:endParaRPr/>
            </a:p>
          </p:txBody>
        </p:sp>
        <p:sp>
          <p:nvSpPr>
            <p:cNvPr id="8" name="object 8"/>
            <p:cNvSpPr/>
            <p:nvPr/>
          </p:nvSpPr>
          <p:spPr>
            <a:xfrm>
              <a:off x="-1270" y="8115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6F6F6"/>
            </a:solidFill>
          </p:spPr>
          <p:txBody>
            <a:bodyPr wrap="square" lIns="0" tIns="0" rIns="0" bIns="0" rtlCol="0"/>
            <a:lstStyle/>
            <a:p>
              <a:endParaRPr/>
            </a:p>
          </p:txBody>
        </p:sp>
        <p:sp>
          <p:nvSpPr>
            <p:cNvPr id="9" name="object 9"/>
            <p:cNvSpPr/>
            <p:nvPr/>
          </p:nvSpPr>
          <p:spPr>
            <a:xfrm>
              <a:off x="-1270" y="9017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5F5F5"/>
            </a:solidFill>
          </p:spPr>
          <p:txBody>
            <a:bodyPr wrap="square" lIns="0" tIns="0" rIns="0" bIns="0" rtlCol="0"/>
            <a:lstStyle/>
            <a:p>
              <a:endParaRPr/>
            </a:p>
          </p:txBody>
        </p:sp>
        <p:sp>
          <p:nvSpPr>
            <p:cNvPr id="10" name="object 10"/>
            <p:cNvSpPr/>
            <p:nvPr/>
          </p:nvSpPr>
          <p:spPr>
            <a:xfrm>
              <a:off x="-1270" y="991869"/>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4F4F4"/>
            </a:solidFill>
          </p:spPr>
          <p:txBody>
            <a:bodyPr wrap="square" lIns="0" tIns="0" rIns="0" bIns="0" rtlCol="0"/>
            <a:lstStyle/>
            <a:p>
              <a:endParaRPr/>
            </a:p>
          </p:txBody>
        </p:sp>
        <p:sp>
          <p:nvSpPr>
            <p:cNvPr id="11" name="object 11"/>
            <p:cNvSpPr/>
            <p:nvPr/>
          </p:nvSpPr>
          <p:spPr>
            <a:xfrm>
              <a:off x="-1270" y="10820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3F3F3"/>
            </a:solidFill>
          </p:spPr>
          <p:txBody>
            <a:bodyPr wrap="square" lIns="0" tIns="0" rIns="0" bIns="0" rtlCol="0"/>
            <a:lstStyle/>
            <a:p>
              <a:endParaRPr/>
            </a:p>
          </p:txBody>
        </p:sp>
        <p:sp>
          <p:nvSpPr>
            <p:cNvPr id="12" name="object 12"/>
            <p:cNvSpPr/>
            <p:nvPr/>
          </p:nvSpPr>
          <p:spPr>
            <a:xfrm>
              <a:off x="-1270" y="11722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2F2F2"/>
            </a:solidFill>
          </p:spPr>
          <p:txBody>
            <a:bodyPr wrap="square" lIns="0" tIns="0" rIns="0" bIns="0" rtlCol="0"/>
            <a:lstStyle/>
            <a:p>
              <a:endParaRPr/>
            </a:p>
          </p:txBody>
        </p:sp>
        <p:sp>
          <p:nvSpPr>
            <p:cNvPr id="13" name="object 13"/>
            <p:cNvSpPr/>
            <p:nvPr/>
          </p:nvSpPr>
          <p:spPr>
            <a:xfrm>
              <a:off x="-1270" y="126238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1F1F1"/>
            </a:solidFill>
          </p:spPr>
          <p:txBody>
            <a:bodyPr wrap="square" lIns="0" tIns="0" rIns="0" bIns="0" rtlCol="0"/>
            <a:lstStyle/>
            <a:p>
              <a:endParaRPr/>
            </a:p>
          </p:txBody>
        </p:sp>
        <p:sp>
          <p:nvSpPr>
            <p:cNvPr id="14" name="object 14"/>
            <p:cNvSpPr/>
            <p:nvPr/>
          </p:nvSpPr>
          <p:spPr>
            <a:xfrm>
              <a:off x="-1270" y="13525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0F0F0"/>
            </a:solidFill>
          </p:spPr>
          <p:txBody>
            <a:bodyPr wrap="square" lIns="0" tIns="0" rIns="0" bIns="0" rtlCol="0"/>
            <a:lstStyle/>
            <a:p>
              <a:endParaRPr/>
            </a:p>
          </p:txBody>
        </p:sp>
        <p:sp>
          <p:nvSpPr>
            <p:cNvPr id="15" name="object 15"/>
            <p:cNvSpPr/>
            <p:nvPr/>
          </p:nvSpPr>
          <p:spPr>
            <a:xfrm>
              <a:off x="-1270" y="1442719"/>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EFEFEF"/>
            </a:solidFill>
          </p:spPr>
          <p:txBody>
            <a:bodyPr wrap="square" lIns="0" tIns="0" rIns="0" bIns="0" rtlCol="0"/>
            <a:lstStyle/>
            <a:p>
              <a:endParaRPr/>
            </a:p>
          </p:txBody>
        </p:sp>
        <p:sp>
          <p:nvSpPr>
            <p:cNvPr id="16" name="object 16"/>
            <p:cNvSpPr/>
            <p:nvPr/>
          </p:nvSpPr>
          <p:spPr>
            <a:xfrm>
              <a:off x="-1270" y="15341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EEEEE"/>
            </a:solidFill>
          </p:spPr>
          <p:txBody>
            <a:bodyPr wrap="square" lIns="0" tIns="0" rIns="0" bIns="0" rtlCol="0"/>
            <a:lstStyle/>
            <a:p>
              <a:endParaRPr/>
            </a:p>
          </p:txBody>
        </p:sp>
        <p:sp>
          <p:nvSpPr>
            <p:cNvPr id="17" name="object 17"/>
            <p:cNvSpPr/>
            <p:nvPr/>
          </p:nvSpPr>
          <p:spPr>
            <a:xfrm>
              <a:off x="-1270" y="16243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DEDED"/>
            </a:solidFill>
          </p:spPr>
          <p:txBody>
            <a:bodyPr wrap="square" lIns="0" tIns="0" rIns="0" bIns="0" rtlCol="0"/>
            <a:lstStyle/>
            <a:p>
              <a:endParaRPr/>
            </a:p>
          </p:txBody>
        </p:sp>
        <p:sp>
          <p:nvSpPr>
            <p:cNvPr id="18" name="object 18"/>
            <p:cNvSpPr/>
            <p:nvPr/>
          </p:nvSpPr>
          <p:spPr>
            <a:xfrm>
              <a:off x="-1270" y="17145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CECEC"/>
            </a:solidFill>
          </p:spPr>
          <p:txBody>
            <a:bodyPr wrap="square" lIns="0" tIns="0" rIns="0" bIns="0" rtlCol="0"/>
            <a:lstStyle/>
            <a:p>
              <a:endParaRPr/>
            </a:p>
          </p:txBody>
        </p:sp>
        <p:sp>
          <p:nvSpPr>
            <p:cNvPr id="19" name="object 19"/>
            <p:cNvSpPr/>
            <p:nvPr/>
          </p:nvSpPr>
          <p:spPr>
            <a:xfrm>
              <a:off x="-1270" y="180467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BEBEB"/>
            </a:solidFill>
          </p:spPr>
          <p:txBody>
            <a:bodyPr wrap="square" lIns="0" tIns="0" rIns="0" bIns="0" rtlCol="0"/>
            <a:lstStyle/>
            <a:p>
              <a:endParaRPr/>
            </a:p>
          </p:txBody>
        </p:sp>
        <p:sp>
          <p:nvSpPr>
            <p:cNvPr id="20" name="object 20"/>
            <p:cNvSpPr/>
            <p:nvPr/>
          </p:nvSpPr>
          <p:spPr>
            <a:xfrm>
              <a:off x="-1270" y="18948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AEAEA"/>
            </a:solidFill>
          </p:spPr>
          <p:txBody>
            <a:bodyPr wrap="square" lIns="0" tIns="0" rIns="0" bIns="0" rtlCol="0"/>
            <a:lstStyle/>
            <a:p>
              <a:endParaRPr/>
            </a:p>
          </p:txBody>
        </p:sp>
        <p:sp>
          <p:nvSpPr>
            <p:cNvPr id="21" name="object 21"/>
            <p:cNvSpPr/>
            <p:nvPr/>
          </p:nvSpPr>
          <p:spPr>
            <a:xfrm>
              <a:off x="-1270" y="19850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9E9E9"/>
            </a:solidFill>
          </p:spPr>
          <p:txBody>
            <a:bodyPr wrap="square" lIns="0" tIns="0" rIns="0" bIns="0" rtlCol="0"/>
            <a:lstStyle/>
            <a:p>
              <a:endParaRPr/>
            </a:p>
          </p:txBody>
        </p:sp>
        <p:sp>
          <p:nvSpPr>
            <p:cNvPr id="22" name="object 22"/>
            <p:cNvSpPr/>
            <p:nvPr/>
          </p:nvSpPr>
          <p:spPr>
            <a:xfrm>
              <a:off x="-1270" y="20751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8E8E8"/>
            </a:solidFill>
          </p:spPr>
          <p:txBody>
            <a:bodyPr wrap="square" lIns="0" tIns="0" rIns="0" bIns="0" rtlCol="0"/>
            <a:lstStyle/>
            <a:p>
              <a:endParaRPr/>
            </a:p>
          </p:txBody>
        </p:sp>
        <p:sp>
          <p:nvSpPr>
            <p:cNvPr id="23" name="object 23"/>
            <p:cNvSpPr/>
            <p:nvPr/>
          </p:nvSpPr>
          <p:spPr>
            <a:xfrm>
              <a:off x="-1270" y="21653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7E7E7"/>
            </a:solidFill>
          </p:spPr>
          <p:txBody>
            <a:bodyPr wrap="square" lIns="0" tIns="0" rIns="0" bIns="0" rtlCol="0"/>
            <a:lstStyle/>
            <a:p>
              <a:endParaRPr/>
            </a:p>
          </p:txBody>
        </p:sp>
        <p:sp>
          <p:nvSpPr>
            <p:cNvPr id="24" name="object 24"/>
            <p:cNvSpPr/>
            <p:nvPr/>
          </p:nvSpPr>
          <p:spPr>
            <a:xfrm>
              <a:off x="-1270" y="22555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6E6E6"/>
            </a:solidFill>
          </p:spPr>
          <p:txBody>
            <a:bodyPr wrap="square" lIns="0" tIns="0" rIns="0" bIns="0" rtlCol="0"/>
            <a:lstStyle/>
            <a:p>
              <a:endParaRPr/>
            </a:p>
          </p:txBody>
        </p:sp>
        <p:sp>
          <p:nvSpPr>
            <p:cNvPr id="25" name="object 25"/>
            <p:cNvSpPr/>
            <p:nvPr/>
          </p:nvSpPr>
          <p:spPr>
            <a:xfrm>
              <a:off x="-1270" y="23456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5E5E5"/>
            </a:solidFill>
          </p:spPr>
          <p:txBody>
            <a:bodyPr wrap="square" lIns="0" tIns="0" rIns="0" bIns="0" rtlCol="0"/>
            <a:lstStyle/>
            <a:p>
              <a:endParaRPr/>
            </a:p>
          </p:txBody>
        </p:sp>
        <p:sp>
          <p:nvSpPr>
            <p:cNvPr id="26" name="object 26"/>
            <p:cNvSpPr/>
            <p:nvPr/>
          </p:nvSpPr>
          <p:spPr>
            <a:xfrm>
              <a:off x="-1270" y="24358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4E4E4"/>
            </a:solidFill>
          </p:spPr>
          <p:txBody>
            <a:bodyPr wrap="square" lIns="0" tIns="0" rIns="0" bIns="0" rtlCol="0"/>
            <a:lstStyle/>
            <a:p>
              <a:endParaRPr/>
            </a:p>
          </p:txBody>
        </p:sp>
        <p:sp>
          <p:nvSpPr>
            <p:cNvPr id="27" name="object 27"/>
            <p:cNvSpPr/>
            <p:nvPr/>
          </p:nvSpPr>
          <p:spPr>
            <a:xfrm>
              <a:off x="-1270" y="252602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3E3E3"/>
            </a:solidFill>
          </p:spPr>
          <p:txBody>
            <a:bodyPr wrap="square" lIns="0" tIns="0" rIns="0" bIns="0" rtlCol="0"/>
            <a:lstStyle/>
            <a:p>
              <a:endParaRPr/>
            </a:p>
          </p:txBody>
        </p:sp>
        <p:sp>
          <p:nvSpPr>
            <p:cNvPr id="28" name="object 28"/>
            <p:cNvSpPr/>
            <p:nvPr/>
          </p:nvSpPr>
          <p:spPr>
            <a:xfrm>
              <a:off x="-1270" y="26162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2E2E2"/>
            </a:solidFill>
          </p:spPr>
          <p:txBody>
            <a:bodyPr wrap="square" lIns="0" tIns="0" rIns="0" bIns="0" rtlCol="0"/>
            <a:lstStyle/>
            <a:p>
              <a:endParaRPr/>
            </a:p>
          </p:txBody>
        </p:sp>
        <p:sp>
          <p:nvSpPr>
            <p:cNvPr id="29" name="object 29"/>
            <p:cNvSpPr/>
            <p:nvPr/>
          </p:nvSpPr>
          <p:spPr>
            <a:xfrm>
              <a:off x="-1270" y="270637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E1E1E1"/>
            </a:solidFill>
          </p:spPr>
          <p:txBody>
            <a:bodyPr wrap="square" lIns="0" tIns="0" rIns="0" bIns="0" rtlCol="0"/>
            <a:lstStyle/>
            <a:p>
              <a:endParaRPr/>
            </a:p>
          </p:txBody>
        </p:sp>
        <p:sp>
          <p:nvSpPr>
            <p:cNvPr id="30" name="object 30"/>
            <p:cNvSpPr/>
            <p:nvPr/>
          </p:nvSpPr>
          <p:spPr>
            <a:xfrm>
              <a:off x="-1270" y="27978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0E0E0"/>
            </a:solidFill>
          </p:spPr>
          <p:txBody>
            <a:bodyPr wrap="square" lIns="0" tIns="0" rIns="0" bIns="0" rtlCol="0"/>
            <a:lstStyle/>
            <a:p>
              <a:endParaRPr/>
            </a:p>
          </p:txBody>
        </p:sp>
        <p:sp>
          <p:nvSpPr>
            <p:cNvPr id="31" name="object 31"/>
            <p:cNvSpPr/>
            <p:nvPr/>
          </p:nvSpPr>
          <p:spPr>
            <a:xfrm>
              <a:off x="-1270" y="28879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FDFDF"/>
            </a:solidFill>
          </p:spPr>
          <p:txBody>
            <a:bodyPr wrap="square" lIns="0" tIns="0" rIns="0" bIns="0" rtlCol="0"/>
            <a:lstStyle/>
            <a:p>
              <a:endParaRPr/>
            </a:p>
          </p:txBody>
        </p:sp>
        <p:sp>
          <p:nvSpPr>
            <p:cNvPr id="32" name="object 32"/>
            <p:cNvSpPr/>
            <p:nvPr/>
          </p:nvSpPr>
          <p:spPr>
            <a:xfrm>
              <a:off x="-1270" y="29781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EDEDE"/>
            </a:solidFill>
          </p:spPr>
          <p:txBody>
            <a:bodyPr wrap="square" lIns="0" tIns="0" rIns="0" bIns="0" rtlCol="0"/>
            <a:lstStyle/>
            <a:p>
              <a:endParaRPr/>
            </a:p>
          </p:txBody>
        </p:sp>
        <p:sp>
          <p:nvSpPr>
            <p:cNvPr id="33" name="object 33"/>
            <p:cNvSpPr/>
            <p:nvPr/>
          </p:nvSpPr>
          <p:spPr>
            <a:xfrm>
              <a:off x="-1270" y="30683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DDDDDD"/>
            </a:solidFill>
          </p:spPr>
          <p:txBody>
            <a:bodyPr wrap="square" lIns="0" tIns="0" rIns="0" bIns="0" rtlCol="0"/>
            <a:lstStyle/>
            <a:p>
              <a:endParaRPr/>
            </a:p>
          </p:txBody>
        </p:sp>
        <p:sp>
          <p:nvSpPr>
            <p:cNvPr id="34" name="object 34"/>
            <p:cNvSpPr/>
            <p:nvPr/>
          </p:nvSpPr>
          <p:spPr>
            <a:xfrm>
              <a:off x="-1270" y="31584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CDCDC"/>
            </a:solidFill>
          </p:spPr>
          <p:txBody>
            <a:bodyPr wrap="square" lIns="0" tIns="0" rIns="0" bIns="0" rtlCol="0"/>
            <a:lstStyle/>
            <a:p>
              <a:endParaRPr/>
            </a:p>
          </p:txBody>
        </p:sp>
        <p:sp>
          <p:nvSpPr>
            <p:cNvPr id="35" name="object 35"/>
            <p:cNvSpPr/>
            <p:nvPr/>
          </p:nvSpPr>
          <p:spPr>
            <a:xfrm>
              <a:off x="-1270" y="324866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BDBDB"/>
            </a:solidFill>
          </p:spPr>
          <p:txBody>
            <a:bodyPr wrap="square" lIns="0" tIns="0" rIns="0" bIns="0" rtlCol="0"/>
            <a:lstStyle/>
            <a:p>
              <a:endParaRPr/>
            </a:p>
          </p:txBody>
        </p:sp>
        <p:sp>
          <p:nvSpPr>
            <p:cNvPr id="36" name="object 36"/>
            <p:cNvSpPr/>
            <p:nvPr/>
          </p:nvSpPr>
          <p:spPr>
            <a:xfrm>
              <a:off x="-1270" y="33388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ADADA"/>
            </a:solidFill>
          </p:spPr>
          <p:txBody>
            <a:bodyPr wrap="square" lIns="0" tIns="0" rIns="0" bIns="0" rtlCol="0"/>
            <a:lstStyle/>
            <a:p>
              <a:endParaRPr/>
            </a:p>
          </p:txBody>
        </p:sp>
        <p:sp>
          <p:nvSpPr>
            <p:cNvPr id="37" name="object 37"/>
            <p:cNvSpPr/>
            <p:nvPr/>
          </p:nvSpPr>
          <p:spPr>
            <a:xfrm>
              <a:off x="-1270" y="34290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9D9D9"/>
            </a:solidFill>
          </p:spPr>
          <p:txBody>
            <a:bodyPr wrap="square" lIns="0" tIns="0" rIns="0" bIns="0" rtlCol="0"/>
            <a:lstStyle/>
            <a:p>
              <a:endParaRPr/>
            </a:p>
          </p:txBody>
        </p:sp>
        <p:sp>
          <p:nvSpPr>
            <p:cNvPr id="38" name="object 38"/>
            <p:cNvSpPr/>
            <p:nvPr/>
          </p:nvSpPr>
          <p:spPr>
            <a:xfrm>
              <a:off x="-1270" y="35191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8D8D8"/>
            </a:solidFill>
          </p:spPr>
          <p:txBody>
            <a:bodyPr wrap="square" lIns="0" tIns="0" rIns="0" bIns="0" rtlCol="0"/>
            <a:lstStyle/>
            <a:p>
              <a:endParaRPr/>
            </a:p>
          </p:txBody>
        </p:sp>
        <p:sp>
          <p:nvSpPr>
            <p:cNvPr id="39" name="object 39"/>
            <p:cNvSpPr/>
            <p:nvPr/>
          </p:nvSpPr>
          <p:spPr>
            <a:xfrm>
              <a:off x="-1270" y="36093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7D7D7"/>
            </a:solidFill>
          </p:spPr>
          <p:txBody>
            <a:bodyPr wrap="square" lIns="0" tIns="0" rIns="0" bIns="0" rtlCol="0"/>
            <a:lstStyle/>
            <a:p>
              <a:endParaRPr/>
            </a:p>
          </p:txBody>
        </p:sp>
        <p:sp>
          <p:nvSpPr>
            <p:cNvPr id="40" name="object 40"/>
            <p:cNvSpPr/>
            <p:nvPr/>
          </p:nvSpPr>
          <p:spPr>
            <a:xfrm>
              <a:off x="-1270" y="36995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6D6D6"/>
            </a:solidFill>
          </p:spPr>
          <p:txBody>
            <a:bodyPr wrap="square" lIns="0" tIns="0" rIns="0" bIns="0" rtlCol="0"/>
            <a:lstStyle/>
            <a:p>
              <a:endParaRPr/>
            </a:p>
          </p:txBody>
        </p:sp>
        <p:sp>
          <p:nvSpPr>
            <p:cNvPr id="41" name="object 41"/>
            <p:cNvSpPr/>
            <p:nvPr/>
          </p:nvSpPr>
          <p:spPr>
            <a:xfrm>
              <a:off x="-1270" y="37896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5D5D5"/>
            </a:solidFill>
          </p:spPr>
          <p:txBody>
            <a:bodyPr wrap="square" lIns="0" tIns="0" rIns="0" bIns="0" rtlCol="0"/>
            <a:lstStyle/>
            <a:p>
              <a:endParaRPr/>
            </a:p>
          </p:txBody>
        </p:sp>
        <p:sp>
          <p:nvSpPr>
            <p:cNvPr id="42" name="object 42"/>
            <p:cNvSpPr/>
            <p:nvPr/>
          </p:nvSpPr>
          <p:spPr>
            <a:xfrm>
              <a:off x="-1270" y="38798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4D4D4"/>
            </a:solidFill>
          </p:spPr>
          <p:txBody>
            <a:bodyPr wrap="square" lIns="0" tIns="0" rIns="0" bIns="0" rtlCol="0"/>
            <a:lstStyle/>
            <a:p>
              <a:endParaRPr/>
            </a:p>
          </p:txBody>
        </p:sp>
        <p:sp>
          <p:nvSpPr>
            <p:cNvPr id="43" name="object 43"/>
            <p:cNvSpPr/>
            <p:nvPr/>
          </p:nvSpPr>
          <p:spPr>
            <a:xfrm>
              <a:off x="-1270" y="39700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3D3D3"/>
            </a:solidFill>
          </p:spPr>
          <p:txBody>
            <a:bodyPr wrap="square" lIns="0" tIns="0" rIns="0" bIns="0" rtlCol="0"/>
            <a:lstStyle/>
            <a:p>
              <a:endParaRPr/>
            </a:p>
          </p:txBody>
        </p:sp>
        <p:sp>
          <p:nvSpPr>
            <p:cNvPr id="44" name="object 44"/>
            <p:cNvSpPr/>
            <p:nvPr/>
          </p:nvSpPr>
          <p:spPr>
            <a:xfrm>
              <a:off x="-1270" y="406019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D2D2D2"/>
            </a:solidFill>
          </p:spPr>
          <p:txBody>
            <a:bodyPr wrap="square" lIns="0" tIns="0" rIns="0" bIns="0" rtlCol="0"/>
            <a:lstStyle/>
            <a:p>
              <a:endParaRPr/>
            </a:p>
          </p:txBody>
        </p:sp>
        <p:sp>
          <p:nvSpPr>
            <p:cNvPr id="45" name="object 45"/>
            <p:cNvSpPr/>
            <p:nvPr/>
          </p:nvSpPr>
          <p:spPr>
            <a:xfrm>
              <a:off x="-1270" y="41516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1D1D1"/>
            </a:solidFill>
          </p:spPr>
          <p:txBody>
            <a:bodyPr wrap="square" lIns="0" tIns="0" rIns="0" bIns="0" rtlCol="0"/>
            <a:lstStyle/>
            <a:p>
              <a:endParaRPr/>
            </a:p>
          </p:txBody>
        </p:sp>
        <p:sp>
          <p:nvSpPr>
            <p:cNvPr id="46" name="object 46"/>
            <p:cNvSpPr/>
            <p:nvPr/>
          </p:nvSpPr>
          <p:spPr>
            <a:xfrm>
              <a:off x="-1270" y="42418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0D0D0"/>
            </a:solidFill>
          </p:spPr>
          <p:txBody>
            <a:bodyPr wrap="square" lIns="0" tIns="0" rIns="0" bIns="0" rtlCol="0"/>
            <a:lstStyle/>
            <a:p>
              <a:endParaRPr/>
            </a:p>
          </p:txBody>
        </p:sp>
        <p:sp>
          <p:nvSpPr>
            <p:cNvPr id="47" name="object 47"/>
            <p:cNvSpPr/>
            <p:nvPr/>
          </p:nvSpPr>
          <p:spPr>
            <a:xfrm>
              <a:off x="-1270" y="43319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FCFCF"/>
            </a:solidFill>
          </p:spPr>
          <p:txBody>
            <a:bodyPr wrap="square" lIns="0" tIns="0" rIns="0" bIns="0" rtlCol="0"/>
            <a:lstStyle/>
            <a:p>
              <a:endParaRPr/>
            </a:p>
          </p:txBody>
        </p:sp>
        <p:sp>
          <p:nvSpPr>
            <p:cNvPr id="48" name="object 48"/>
            <p:cNvSpPr/>
            <p:nvPr/>
          </p:nvSpPr>
          <p:spPr>
            <a:xfrm>
              <a:off x="-1270" y="44221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ECECE"/>
            </a:solidFill>
          </p:spPr>
          <p:txBody>
            <a:bodyPr wrap="square" lIns="0" tIns="0" rIns="0" bIns="0" rtlCol="0"/>
            <a:lstStyle/>
            <a:p>
              <a:endParaRPr/>
            </a:p>
          </p:txBody>
        </p:sp>
        <p:sp>
          <p:nvSpPr>
            <p:cNvPr id="49" name="object 49"/>
            <p:cNvSpPr/>
            <p:nvPr/>
          </p:nvSpPr>
          <p:spPr>
            <a:xfrm>
              <a:off x="-1270" y="45123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DCDCD"/>
            </a:solidFill>
          </p:spPr>
          <p:txBody>
            <a:bodyPr wrap="square" lIns="0" tIns="0" rIns="0" bIns="0" rtlCol="0"/>
            <a:lstStyle/>
            <a:p>
              <a:endParaRPr/>
            </a:p>
          </p:txBody>
        </p:sp>
        <p:sp>
          <p:nvSpPr>
            <p:cNvPr id="50" name="object 50"/>
            <p:cNvSpPr/>
            <p:nvPr/>
          </p:nvSpPr>
          <p:spPr>
            <a:xfrm>
              <a:off x="-1270" y="4602479"/>
              <a:ext cx="9146540" cy="180340"/>
            </a:xfrm>
            <a:custGeom>
              <a:avLst/>
              <a:gdLst/>
              <a:ahLst/>
              <a:cxnLst/>
              <a:rect l="l" t="t" r="r" b="b"/>
              <a:pathLst>
                <a:path w="9146540" h="180339">
                  <a:moveTo>
                    <a:pt x="9146540" y="0"/>
                  </a:moveTo>
                  <a:lnTo>
                    <a:pt x="0" y="0"/>
                  </a:lnTo>
                  <a:lnTo>
                    <a:pt x="0" y="90170"/>
                  </a:lnTo>
                  <a:lnTo>
                    <a:pt x="0" y="180340"/>
                  </a:lnTo>
                  <a:lnTo>
                    <a:pt x="9146540" y="180340"/>
                  </a:lnTo>
                  <a:lnTo>
                    <a:pt x="9146540" y="90170"/>
                  </a:lnTo>
                  <a:lnTo>
                    <a:pt x="9146540" y="0"/>
                  </a:lnTo>
                  <a:close/>
                </a:path>
              </a:pathLst>
            </a:custGeom>
            <a:solidFill>
              <a:srgbClr val="CCCCCC"/>
            </a:solidFill>
          </p:spPr>
          <p:txBody>
            <a:bodyPr wrap="square" lIns="0" tIns="0" rIns="0" bIns="0" rtlCol="0"/>
            <a:lstStyle/>
            <a:p>
              <a:endParaRPr/>
            </a:p>
          </p:txBody>
        </p:sp>
        <p:sp>
          <p:nvSpPr>
            <p:cNvPr id="51" name="object 51"/>
            <p:cNvSpPr/>
            <p:nvPr/>
          </p:nvSpPr>
          <p:spPr>
            <a:xfrm>
              <a:off x="-1270" y="47828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ACACA"/>
            </a:solidFill>
          </p:spPr>
          <p:txBody>
            <a:bodyPr wrap="square" lIns="0" tIns="0" rIns="0" bIns="0" rtlCol="0"/>
            <a:lstStyle/>
            <a:p>
              <a:endParaRPr/>
            </a:p>
          </p:txBody>
        </p:sp>
        <p:sp>
          <p:nvSpPr>
            <p:cNvPr id="52" name="object 52"/>
            <p:cNvSpPr/>
            <p:nvPr/>
          </p:nvSpPr>
          <p:spPr>
            <a:xfrm>
              <a:off x="-1270" y="48729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9C9C9"/>
            </a:solidFill>
          </p:spPr>
          <p:txBody>
            <a:bodyPr wrap="square" lIns="0" tIns="0" rIns="0" bIns="0" rtlCol="0"/>
            <a:lstStyle/>
            <a:p>
              <a:endParaRPr/>
            </a:p>
          </p:txBody>
        </p:sp>
        <p:sp>
          <p:nvSpPr>
            <p:cNvPr id="53" name="object 53"/>
            <p:cNvSpPr/>
            <p:nvPr/>
          </p:nvSpPr>
          <p:spPr>
            <a:xfrm>
              <a:off x="-1270" y="49631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8C8C8"/>
            </a:solidFill>
          </p:spPr>
          <p:txBody>
            <a:bodyPr wrap="square" lIns="0" tIns="0" rIns="0" bIns="0" rtlCol="0"/>
            <a:lstStyle/>
            <a:p>
              <a:endParaRPr/>
            </a:p>
          </p:txBody>
        </p:sp>
        <p:sp>
          <p:nvSpPr>
            <p:cNvPr id="54" name="object 54"/>
            <p:cNvSpPr/>
            <p:nvPr/>
          </p:nvSpPr>
          <p:spPr>
            <a:xfrm>
              <a:off x="-1270" y="50533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7C7C7"/>
            </a:solidFill>
          </p:spPr>
          <p:txBody>
            <a:bodyPr wrap="square" lIns="0" tIns="0" rIns="0" bIns="0" rtlCol="0"/>
            <a:lstStyle/>
            <a:p>
              <a:endParaRPr/>
            </a:p>
          </p:txBody>
        </p:sp>
        <p:sp>
          <p:nvSpPr>
            <p:cNvPr id="55" name="object 55"/>
            <p:cNvSpPr/>
            <p:nvPr/>
          </p:nvSpPr>
          <p:spPr>
            <a:xfrm>
              <a:off x="-1270" y="51435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6C6C6"/>
            </a:solidFill>
          </p:spPr>
          <p:txBody>
            <a:bodyPr wrap="square" lIns="0" tIns="0" rIns="0" bIns="0" rtlCol="0"/>
            <a:lstStyle/>
            <a:p>
              <a:endParaRPr/>
            </a:p>
          </p:txBody>
        </p:sp>
        <p:sp>
          <p:nvSpPr>
            <p:cNvPr id="56" name="object 56"/>
            <p:cNvSpPr/>
            <p:nvPr/>
          </p:nvSpPr>
          <p:spPr>
            <a:xfrm>
              <a:off x="-1270" y="52336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5C5C5"/>
            </a:solidFill>
          </p:spPr>
          <p:txBody>
            <a:bodyPr wrap="square" lIns="0" tIns="0" rIns="0" bIns="0" rtlCol="0"/>
            <a:lstStyle/>
            <a:p>
              <a:endParaRPr/>
            </a:p>
          </p:txBody>
        </p:sp>
        <p:sp>
          <p:nvSpPr>
            <p:cNvPr id="57" name="object 57"/>
            <p:cNvSpPr/>
            <p:nvPr/>
          </p:nvSpPr>
          <p:spPr>
            <a:xfrm>
              <a:off x="-1270" y="532384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C4C4C4"/>
            </a:solidFill>
          </p:spPr>
          <p:txBody>
            <a:bodyPr wrap="square" lIns="0" tIns="0" rIns="0" bIns="0" rtlCol="0"/>
            <a:lstStyle/>
            <a:p>
              <a:endParaRPr/>
            </a:p>
          </p:txBody>
        </p:sp>
        <p:sp>
          <p:nvSpPr>
            <p:cNvPr id="58" name="object 58"/>
            <p:cNvSpPr/>
            <p:nvPr/>
          </p:nvSpPr>
          <p:spPr>
            <a:xfrm>
              <a:off x="-1270" y="54152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3C3C3"/>
            </a:solidFill>
          </p:spPr>
          <p:txBody>
            <a:bodyPr wrap="square" lIns="0" tIns="0" rIns="0" bIns="0" rtlCol="0"/>
            <a:lstStyle/>
            <a:p>
              <a:endParaRPr/>
            </a:p>
          </p:txBody>
        </p:sp>
        <p:sp>
          <p:nvSpPr>
            <p:cNvPr id="59" name="object 59"/>
            <p:cNvSpPr/>
            <p:nvPr/>
          </p:nvSpPr>
          <p:spPr>
            <a:xfrm>
              <a:off x="-1270" y="55054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2C2C2"/>
            </a:solidFill>
          </p:spPr>
          <p:txBody>
            <a:bodyPr wrap="square" lIns="0" tIns="0" rIns="0" bIns="0" rtlCol="0"/>
            <a:lstStyle/>
            <a:p>
              <a:endParaRPr/>
            </a:p>
          </p:txBody>
        </p:sp>
        <p:sp>
          <p:nvSpPr>
            <p:cNvPr id="60" name="object 60"/>
            <p:cNvSpPr/>
            <p:nvPr/>
          </p:nvSpPr>
          <p:spPr>
            <a:xfrm>
              <a:off x="-1270" y="55956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1C1C1"/>
            </a:solidFill>
          </p:spPr>
          <p:txBody>
            <a:bodyPr wrap="square" lIns="0" tIns="0" rIns="0" bIns="0" rtlCol="0"/>
            <a:lstStyle/>
            <a:p>
              <a:endParaRPr/>
            </a:p>
          </p:txBody>
        </p:sp>
        <p:sp>
          <p:nvSpPr>
            <p:cNvPr id="61" name="object 61"/>
            <p:cNvSpPr/>
            <p:nvPr/>
          </p:nvSpPr>
          <p:spPr>
            <a:xfrm>
              <a:off x="-1270" y="56857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0C0C0"/>
            </a:solidFill>
          </p:spPr>
          <p:txBody>
            <a:bodyPr wrap="square" lIns="0" tIns="0" rIns="0" bIns="0" rtlCol="0"/>
            <a:lstStyle/>
            <a:p>
              <a:endParaRPr/>
            </a:p>
          </p:txBody>
        </p:sp>
        <p:sp>
          <p:nvSpPr>
            <p:cNvPr id="62" name="object 62"/>
            <p:cNvSpPr/>
            <p:nvPr/>
          </p:nvSpPr>
          <p:spPr>
            <a:xfrm>
              <a:off x="-1270" y="57759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FBFBF"/>
            </a:solidFill>
          </p:spPr>
          <p:txBody>
            <a:bodyPr wrap="square" lIns="0" tIns="0" rIns="0" bIns="0" rtlCol="0"/>
            <a:lstStyle/>
            <a:p>
              <a:endParaRPr/>
            </a:p>
          </p:txBody>
        </p:sp>
        <p:sp>
          <p:nvSpPr>
            <p:cNvPr id="63" name="object 63"/>
            <p:cNvSpPr/>
            <p:nvPr/>
          </p:nvSpPr>
          <p:spPr>
            <a:xfrm>
              <a:off x="-1270" y="58661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EBEBE"/>
            </a:solidFill>
          </p:spPr>
          <p:txBody>
            <a:bodyPr wrap="square" lIns="0" tIns="0" rIns="0" bIns="0" rtlCol="0"/>
            <a:lstStyle/>
            <a:p>
              <a:endParaRPr/>
            </a:p>
          </p:txBody>
        </p:sp>
        <p:sp>
          <p:nvSpPr>
            <p:cNvPr id="64" name="object 64"/>
            <p:cNvSpPr/>
            <p:nvPr/>
          </p:nvSpPr>
          <p:spPr>
            <a:xfrm>
              <a:off x="-1270" y="59563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DBDBD"/>
            </a:solidFill>
          </p:spPr>
          <p:txBody>
            <a:bodyPr wrap="square" lIns="0" tIns="0" rIns="0" bIns="0" rtlCol="0"/>
            <a:lstStyle/>
            <a:p>
              <a:endParaRPr/>
            </a:p>
          </p:txBody>
        </p:sp>
        <p:sp>
          <p:nvSpPr>
            <p:cNvPr id="65" name="object 65"/>
            <p:cNvSpPr/>
            <p:nvPr/>
          </p:nvSpPr>
          <p:spPr>
            <a:xfrm>
              <a:off x="-1270" y="60464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CBCBC"/>
            </a:solidFill>
          </p:spPr>
          <p:txBody>
            <a:bodyPr wrap="square" lIns="0" tIns="0" rIns="0" bIns="0" rtlCol="0"/>
            <a:lstStyle/>
            <a:p>
              <a:endParaRPr/>
            </a:p>
          </p:txBody>
        </p:sp>
        <p:sp>
          <p:nvSpPr>
            <p:cNvPr id="66" name="object 66"/>
            <p:cNvSpPr/>
            <p:nvPr/>
          </p:nvSpPr>
          <p:spPr>
            <a:xfrm>
              <a:off x="-1270" y="61366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BBBBB"/>
            </a:solidFill>
          </p:spPr>
          <p:txBody>
            <a:bodyPr wrap="square" lIns="0" tIns="0" rIns="0" bIns="0" rtlCol="0"/>
            <a:lstStyle/>
            <a:p>
              <a:endParaRPr/>
            </a:p>
          </p:txBody>
        </p:sp>
        <p:sp>
          <p:nvSpPr>
            <p:cNvPr id="67" name="object 67"/>
            <p:cNvSpPr/>
            <p:nvPr/>
          </p:nvSpPr>
          <p:spPr>
            <a:xfrm>
              <a:off x="-1270" y="62268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ABABA"/>
            </a:solidFill>
          </p:spPr>
          <p:txBody>
            <a:bodyPr wrap="square" lIns="0" tIns="0" rIns="0" bIns="0" rtlCol="0"/>
            <a:lstStyle/>
            <a:p>
              <a:endParaRPr/>
            </a:p>
          </p:txBody>
        </p:sp>
        <p:sp>
          <p:nvSpPr>
            <p:cNvPr id="68" name="object 68"/>
            <p:cNvSpPr/>
            <p:nvPr/>
          </p:nvSpPr>
          <p:spPr>
            <a:xfrm>
              <a:off x="-1270" y="63169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9B9B9"/>
            </a:solidFill>
          </p:spPr>
          <p:txBody>
            <a:bodyPr wrap="square" lIns="0" tIns="0" rIns="0" bIns="0" rtlCol="0"/>
            <a:lstStyle/>
            <a:p>
              <a:endParaRPr/>
            </a:p>
          </p:txBody>
        </p:sp>
        <p:sp>
          <p:nvSpPr>
            <p:cNvPr id="69" name="object 69"/>
            <p:cNvSpPr/>
            <p:nvPr/>
          </p:nvSpPr>
          <p:spPr>
            <a:xfrm>
              <a:off x="-1270" y="640715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B8B8B8"/>
            </a:solidFill>
          </p:spPr>
          <p:txBody>
            <a:bodyPr wrap="square" lIns="0" tIns="0" rIns="0" bIns="0" rtlCol="0"/>
            <a:lstStyle/>
            <a:p>
              <a:endParaRPr/>
            </a:p>
          </p:txBody>
        </p:sp>
        <p:sp>
          <p:nvSpPr>
            <p:cNvPr id="70" name="object 70"/>
            <p:cNvSpPr/>
            <p:nvPr/>
          </p:nvSpPr>
          <p:spPr>
            <a:xfrm>
              <a:off x="-1270" y="6498590"/>
              <a:ext cx="9146540" cy="88900"/>
            </a:xfrm>
            <a:custGeom>
              <a:avLst/>
              <a:gdLst/>
              <a:ahLst/>
              <a:cxnLst/>
              <a:rect l="l" t="t" r="r" b="b"/>
              <a:pathLst>
                <a:path w="9146540" h="88900">
                  <a:moveTo>
                    <a:pt x="9146540" y="0"/>
                  </a:moveTo>
                  <a:lnTo>
                    <a:pt x="0" y="0"/>
                  </a:lnTo>
                  <a:lnTo>
                    <a:pt x="0" y="88900"/>
                  </a:lnTo>
                  <a:lnTo>
                    <a:pt x="9146540" y="88900"/>
                  </a:lnTo>
                  <a:lnTo>
                    <a:pt x="9146540" y="0"/>
                  </a:lnTo>
                  <a:close/>
                </a:path>
              </a:pathLst>
            </a:custGeom>
            <a:solidFill>
              <a:srgbClr val="B7B7B7"/>
            </a:solidFill>
          </p:spPr>
          <p:txBody>
            <a:bodyPr wrap="square" lIns="0" tIns="0" rIns="0" bIns="0" rtlCol="0"/>
            <a:lstStyle/>
            <a:p>
              <a:endParaRPr/>
            </a:p>
          </p:txBody>
        </p:sp>
        <p:sp>
          <p:nvSpPr>
            <p:cNvPr id="71" name="object 71"/>
            <p:cNvSpPr/>
            <p:nvPr/>
          </p:nvSpPr>
          <p:spPr>
            <a:xfrm>
              <a:off x="-1270" y="6587490"/>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B6B6B6"/>
            </a:solidFill>
          </p:spPr>
          <p:txBody>
            <a:bodyPr wrap="square" lIns="0" tIns="0" rIns="0" bIns="0" rtlCol="0"/>
            <a:lstStyle/>
            <a:p>
              <a:endParaRPr/>
            </a:p>
          </p:txBody>
        </p:sp>
        <p:sp>
          <p:nvSpPr>
            <p:cNvPr id="72" name="object 72"/>
            <p:cNvSpPr/>
            <p:nvPr/>
          </p:nvSpPr>
          <p:spPr>
            <a:xfrm>
              <a:off x="-1270" y="667893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5B5B5"/>
            </a:solidFill>
          </p:spPr>
          <p:txBody>
            <a:bodyPr wrap="square" lIns="0" tIns="0" rIns="0" bIns="0" rtlCol="0"/>
            <a:lstStyle/>
            <a:p>
              <a:endParaRPr/>
            </a:p>
          </p:txBody>
        </p:sp>
        <p:sp>
          <p:nvSpPr>
            <p:cNvPr id="73" name="object 73"/>
            <p:cNvSpPr/>
            <p:nvPr/>
          </p:nvSpPr>
          <p:spPr>
            <a:xfrm>
              <a:off x="-1270" y="67691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4B4B4"/>
            </a:solidFill>
          </p:spPr>
          <p:txBody>
            <a:bodyPr wrap="square" lIns="0" tIns="0" rIns="0" bIns="0" rtlCol="0"/>
            <a:lstStyle/>
            <a:p>
              <a:endParaRPr/>
            </a:p>
          </p:txBody>
        </p:sp>
        <p:sp>
          <p:nvSpPr>
            <p:cNvPr id="74" name="object 74"/>
            <p:cNvSpPr/>
            <p:nvPr/>
          </p:nvSpPr>
          <p:spPr>
            <a:xfrm>
              <a:off x="0" y="364490"/>
              <a:ext cx="9144000" cy="83820"/>
            </a:xfrm>
            <a:custGeom>
              <a:avLst/>
              <a:gdLst/>
              <a:ahLst/>
              <a:cxnLst/>
              <a:rect l="l" t="t" r="r" b="b"/>
              <a:pathLst>
                <a:path w="9144000" h="83820">
                  <a:moveTo>
                    <a:pt x="0" y="83820"/>
                  </a:moveTo>
                  <a:lnTo>
                    <a:pt x="9144000" y="83820"/>
                  </a:lnTo>
                  <a:lnTo>
                    <a:pt x="9144000" y="0"/>
                  </a:lnTo>
                  <a:lnTo>
                    <a:pt x="0" y="0"/>
                  </a:lnTo>
                  <a:lnTo>
                    <a:pt x="0" y="83820"/>
                  </a:lnTo>
                  <a:close/>
                </a:path>
              </a:pathLst>
            </a:custGeom>
            <a:solidFill>
              <a:srgbClr val="FFFFFF"/>
            </a:solidFill>
          </p:spPr>
          <p:txBody>
            <a:bodyPr wrap="square" lIns="0" tIns="0" rIns="0" bIns="0" rtlCol="0"/>
            <a:lstStyle/>
            <a:p>
              <a:endParaRPr/>
            </a:p>
          </p:txBody>
        </p:sp>
        <p:sp>
          <p:nvSpPr>
            <p:cNvPr id="75" name="object 75"/>
            <p:cNvSpPr/>
            <p:nvPr/>
          </p:nvSpPr>
          <p:spPr>
            <a:xfrm>
              <a:off x="0" y="0"/>
              <a:ext cx="9144000" cy="364490"/>
            </a:xfrm>
            <a:custGeom>
              <a:avLst/>
              <a:gdLst/>
              <a:ahLst/>
              <a:cxnLst/>
              <a:rect l="l" t="t" r="r" b="b"/>
              <a:pathLst>
                <a:path w="9144000" h="364490">
                  <a:moveTo>
                    <a:pt x="9144000" y="0"/>
                  </a:moveTo>
                  <a:lnTo>
                    <a:pt x="0" y="0"/>
                  </a:lnTo>
                  <a:lnTo>
                    <a:pt x="0" y="364489"/>
                  </a:lnTo>
                  <a:lnTo>
                    <a:pt x="9144000" y="364489"/>
                  </a:lnTo>
                  <a:close/>
                </a:path>
              </a:pathLst>
            </a:custGeom>
            <a:solidFill>
              <a:srgbClr val="EFAC00"/>
            </a:solidFill>
          </p:spPr>
          <p:txBody>
            <a:bodyPr wrap="square" lIns="0" tIns="0" rIns="0" bIns="0" rtlCol="0"/>
            <a:lstStyle/>
            <a:p>
              <a:endParaRPr/>
            </a:p>
          </p:txBody>
        </p:sp>
      </p:grpSp>
      <p:sp>
        <p:nvSpPr>
          <p:cNvPr id="76" name="object 76"/>
          <p:cNvSpPr txBox="1">
            <a:spLocks noGrp="1"/>
          </p:cNvSpPr>
          <p:nvPr>
            <p:ph type="title"/>
          </p:nvPr>
        </p:nvSpPr>
        <p:spPr>
          <a:xfrm>
            <a:off x="1780539" y="683259"/>
            <a:ext cx="5586095" cy="635000"/>
          </a:xfrm>
          <a:prstGeom prst="rect">
            <a:avLst/>
          </a:prstGeom>
        </p:spPr>
        <p:txBody>
          <a:bodyPr vert="horz" wrap="square" lIns="0" tIns="12700" rIns="0" bIns="0" rtlCol="0">
            <a:spAutoFit/>
          </a:bodyPr>
          <a:lstStyle/>
          <a:p>
            <a:pPr marL="12700">
              <a:lnSpc>
                <a:spcPct val="100000"/>
              </a:lnSpc>
              <a:spcBef>
                <a:spcPts val="100"/>
              </a:spcBef>
              <a:tabLst>
                <a:tab pos="1167765" algn="l"/>
              </a:tabLst>
            </a:pPr>
            <a:r>
              <a:rPr sz="4000" b="0" u="none" spc="-5" dirty="0">
                <a:solidFill>
                  <a:srgbClr val="DD3400"/>
                </a:solidFill>
                <a:latin typeface="Arial"/>
                <a:cs typeface="Arial"/>
              </a:rPr>
              <a:t>How	</a:t>
            </a:r>
            <a:r>
              <a:rPr sz="4000" b="0" u="none" spc="-10" dirty="0">
                <a:solidFill>
                  <a:srgbClr val="DD3400"/>
                </a:solidFill>
                <a:latin typeface="Arial"/>
                <a:cs typeface="Arial"/>
              </a:rPr>
              <a:t>does </a:t>
            </a:r>
            <a:r>
              <a:rPr sz="4000" b="0" u="none" spc="-5" dirty="0">
                <a:solidFill>
                  <a:srgbClr val="DD3400"/>
                </a:solidFill>
                <a:latin typeface="Arial"/>
                <a:cs typeface="Arial"/>
              </a:rPr>
              <a:t>dialysis</a:t>
            </a:r>
            <a:r>
              <a:rPr sz="4000" b="0" u="none" spc="-10" dirty="0">
                <a:solidFill>
                  <a:srgbClr val="DD3400"/>
                </a:solidFill>
                <a:latin typeface="Arial"/>
                <a:cs typeface="Arial"/>
              </a:rPr>
              <a:t> </a:t>
            </a:r>
            <a:r>
              <a:rPr sz="4000" b="0" u="none" spc="-5" dirty="0">
                <a:solidFill>
                  <a:srgbClr val="DD3400"/>
                </a:solidFill>
                <a:latin typeface="Arial"/>
                <a:cs typeface="Arial"/>
              </a:rPr>
              <a:t>work?</a:t>
            </a:r>
            <a:endParaRPr sz="4000">
              <a:latin typeface="Arial"/>
              <a:cs typeface="Arial"/>
            </a:endParaRPr>
          </a:p>
        </p:txBody>
      </p:sp>
      <p:sp>
        <p:nvSpPr>
          <p:cNvPr id="77" name="object 77"/>
          <p:cNvSpPr txBox="1"/>
          <p:nvPr/>
        </p:nvSpPr>
        <p:spPr>
          <a:xfrm>
            <a:off x="307340" y="1479550"/>
            <a:ext cx="24892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EFAC00"/>
                </a:solidFill>
                <a:latin typeface="Wingdings"/>
                <a:cs typeface="Wingdings"/>
              </a:rPr>
              <a:t></a:t>
            </a:r>
            <a:endParaRPr sz="2200">
              <a:latin typeface="Wingdings"/>
              <a:cs typeface="Wingdings"/>
            </a:endParaRPr>
          </a:p>
        </p:txBody>
      </p:sp>
      <p:sp>
        <p:nvSpPr>
          <p:cNvPr id="78" name="object 78"/>
          <p:cNvSpPr txBox="1"/>
          <p:nvPr/>
        </p:nvSpPr>
        <p:spPr>
          <a:xfrm>
            <a:off x="764540" y="1449070"/>
            <a:ext cx="8149590" cy="1159510"/>
          </a:xfrm>
          <a:prstGeom prst="rect">
            <a:avLst/>
          </a:prstGeom>
        </p:spPr>
        <p:txBody>
          <a:bodyPr vert="horz" wrap="square" lIns="0" tIns="40005" rIns="0" bIns="0" rtlCol="0">
            <a:spAutoFit/>
          </a:bodyPr>
          <a:lstStyle/>
          <a:p>
            <a:pPr marL="12700" marR="5080" algn="just">
              <a:lnSpc>
                <a:spcPct val="93100"/>
              </a:lnSpc>
              <a:spcBef>
                <a:spcPts val="315"/>
              </a:spcBef>
            </a:pPr>
            <a:r>
              <a:rPr sz="2600" spc="-5" dirty="0">
                <a:latin typeface="Arial"/>
                <a:cs typeface="Arial"/>
              </a:rPr>
              <a:t>It </a:t>
            </a:r>
            <a:r>
              <a:rPr sz="2600" dirty="0">
                <a:latin typeface="Arial"/>
                <a:cs typeface="Arial"/>
              </a:rPr>
              <a:t>uses a membrane as a </a:t>
            </a:r>
            <a:r>
              <a:rPr sz="2600" spc="-5" dirty="0">
                <a:latin typeface="Arial"/>
                <a:cs typeface="Arial"/>
              </a:rPr>
              <a:t>filter </a:t>
            </a:r>
            <a:r>
              <a:rPr sz="2600" spc="5" dirty="0">
                <a:latin typeface="Arial"/>
                <a:cs typeface="Arial"/>
              </a:rPr>
              <a:t>and </a:t>
            </a:r>
            <a:r>
              <a:rPr sz="2600" dirty="0">
                <a:latin typeface="Arial"/>
                <a:cs typeface="Arial"/>
              </a:rPr>
              <a:t>a solution called  dialysate </a:t>
            </a:r>
            <a:r>
              <a:rPr sz="2600" spc="-5" dirty="0">
                <a:latin typeface="Arial"/>
                <a:cs typeface="Arial"/>
              </a:rPr>
              <a:t>to </a:t>
            </a:r>
            <a:r>
              <a:rPr sz="2600" dirty="0">
                <a:latin typeface="Arial"/>
                <a:cs typeface="Arial"/>
              </a:rPr>
              <a:t>regulate </a:t>
            </a:r>
            <a:r>
              <a:rPr sz="2600" spc="-5" dirty="0">
                <a:latin typeface="Arial"/>
                <a:cs typeface="Arial"/>
              </a:rPr>
              <a:t>the </a:t>
            </a:r>
            <a:r>
              <a:rPr sz="2600" dirty="0">
                <a:latin typeface="Arial"/>
                <a:cs typeface="Arial"/>
              </a:rPr>
              <a:t>balance of </a:t>
            </a:r>
            <a:r>
              <a:rPr sz="2600" spc="-5" dirty="0">
                <a:latin typeface="Arial"/>
                <a:cs typeface="Arial"/>
              </a:rPr>
              <a:t>fluid, </a:t>
            </a:r>
            <a:r>
              <a:rPr sz="2600" dirty="0">
                <a:latin typeface="Arial"/>
                <a:cs typeface="Arial"/>
              </a:rPr>
              <a:t>salts and  minerals carried in </a:t>
            </a:r>
            <a:r>
              <a:rPr sz="2600" spc="-5" dirty="0">
                <a:latin typeface="Arial"/>
                <a:cs typeface="Arial"/>
              </a:rPr>
              <a:t>the </a:t>
            </a:r>
            <a:r>
              <a:rPr sz="2600" dirty="0">
                <a:latin typeface="Arial"/>
                <a:cs typeface="Arial"/>
              </a:rPr>
              <a:t>bloodstream.</a:t>
            </a:r>
            <a:endParaRPr sz="2600">
              <a:latin typeface="Arial"/>
              <a:cs typeface="Arial"/>
            </a:endParaRPr>
          </a:p>
        </p:txBody>
      </p:sp>
      <p:sp>
        <p:nvSpPr>
          <p:cNvPr id="79" name="object 79"/>
          <p:cNvSpPr txBox="1"/>
          <p:nvPr/>
        </p:nvSpPr>
        <p:spPr>
          <a:xfrm>
            <a:off x="307340" y="3120389"/>
            <a:ext cx="24892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EFAC00"/>
                </a:solidFill>
                <a:latin typeface="Wingdings"/>
                <a:cs typeface="Wingdings"/>
              </a:rPr>
              <a:t></a:t>
            </a:r>
            <a:endParaRPr sz="2200">
              <a:latin typeface="Wingdings"/>
              <a:cs typeface="Wingdings"/>
            </a:endParaRPr>
          </a:p>
        </p:txBody>
      </p:sp>
      <p:sp>
        <p:nvSpPr>
          <p:cNvPr id="80" name="object 80"/>
          <p:cNvSpPr txBox="1"/>
          <p:nvPr/>
        </p:nvSpPr>
        <p:spPr>
          <a:xfrm>
            <a:off x="764540" y="3089909"/>
            <a:ext cx="8151495" cy="791210"/>
          </a:xfrm>
          <a:prstGeom prst="rect">
            <a:avLst/>
          </a:prstGeom>
        </p:spPr>
        <p:txBody>
          <a:bodyPr vert="horz" wrap="square" lIns="0" tIns="46990" rIns="0" bIns="0" rtlCol="0">
            <a:spAutoFit/>
          </a:bodyPr>
          <a:lstStyle/>
          <a:p>
            <a:pPr marL="12700" marR="5080">
              <a:lnSpc>
                <a:spcPts val="2910"/>
              </a:lnSpc>
              <a:spcBef>
                <a:spcPts val="370"/>
              </a:spcBef>
            </a:pPr>
            <a:r>
              <a:rPr sz="2600" dirty="0">
                <a:latin typeface="Arial"/>
                <a:cs typeface="Arial"/>
              </a:rPr>
              <a:t>The toxins pass </a:t>
            </a:r>
            <a:r>
              <a:rPr sz="2600" spc="-5" dirty="0">
                <a:latin typeface="Arial"/>
                <a:cs typeface="Arial"/>
              </a:rPr>
              <a:t>from the </a:t>
            </a:r>
            <a:r>
              <a:rPr sz="2600" dirty="0">
                <a:latin typeface="Arial"/>
                <a:cs typeface="Arial"/>
              </a:rPr>
              <a:t>blood through </a:t>
            </a:r>
            <a:r>
              <a:rPr sz="2600" spc="-5" dirty="0">
                <a:latin typeface="Arial"/>
                <a:cs typeface="Arial"/>
              </a:rPr>
              <a:t>the </a:t>
            </a:r>
            <a:r>
              <a:rPr sz="2600" dirty="0">
                <a:latin typeface="Arial"/>
                <a:cs typeface="Arial"/>
              </a:rPr>
              <a:t>membrane  and </a:t>
            </a:r>
            <a:r>
              <a:rPr sz="2600" spc="-5" dirty="0">
                <a:latin typeface="Arial"/>
                <a:cs typeface="Arial"/>
              </a:rPr>
              <a:t>into </a:t>
            </a:r>
            <a:r>
              <a:rPr sz="2600" dirty="0">
                <a:latin typeface="Arial"/>
                <a:cs typeface="Arial"/>
              </a:rPr>
              <a:t>the dialysate </a:t>
            </a:r>
            <a:r>
              <a:rPr sz="2600" spc="-5" dirty="0">
                <a:latin typeface="Arial"/>
                <a:cs typeface="Arial"/>
              </a:rPr>
              <a:t>to </a:t>
            </a:r>
            <a:r>
              <a:rPr sz="2600" dirty="0">
                <a:latin typeface="Arial"/>
                <a:cs typeface="Arial"/>
              </a:rPr>
              <a:t>be taken</a:t>
            </a:r>
            <a:r>
              <a:rPr sz="2600" spc="15" dirty="0">
                <a:latin typeface="Arial"/>
                <a:cs typeface="Arial"/>
              </a:rPr>
              <a:t> </a:t>
            </a:r>
            <a:r>
              <a:rPr sz="2600" dirty="0">
                <a:latin typeface="Arial"/>
                <a:cs typeface="Arial"/>
              </a:rPr>
              <a:t>away.</a:t>
            </a:r>
            <a:endParaRPr sz="2600">
              <a:latin typeface="Arial"/>
              <a:cs typeface="Arial"/>
            </a:endParaRPr>
          </a:p>
        </p:txBody>
      </p:sp>
      <p:sp>
        <p:nvSpPr>
          <p:cNvPr id="81" name="object 81"/>
          <p:cNvSpPr txBox="1"/>
          <p:nvPr/>
        </p:nvSpPr>
        <p:spPr>
          <a:xfrm>
            <a:off x="307340" y="4392929"/>
            <a:ext cx="24892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EFAC00"/>
                </a:solidFill>
                <a:latin typeface="Wingdings"/>
                <a:cs typeface="Wingdings"/>
              </a:rPr>
              <a:t></a:t>
            </a:r>
            <a:endParaRPr sz="2200">
              <a:latin typeface="Wingdings"/>
              <a:cs typeface="Wingdings"/>
            </a:endParaRPr>
          </a:p>
        </p:txBody>
      </p:sp>
      <p:sp>
        <p:nvSpPr>
          <p:cNvPr id="82" name="object 82"/>
          <p:cNvSpPr txBox="1"/>
          <p:nvPr/>
        </p:nvSpPr>
        <p:spPr>
          <a:xfrm>
            <a:off x="764540" y="4362450"/>
            <a:ext cx="7296784" cy="789940"/>
          </a:xfrm>
          <a:prstGeom prst="rect">
            <a:avLst/>
          </a:prstGeom>
        </p:spPr>
        <p:txBody>
          <a:bodyPr vert="horz" wrap="square" lIns="0" tIns="48260" rIns="0" bIns="0" rtlCol="0">
            <a:spAutoFit/>
          </a:bodyPr>
          <a:lstStyle/>
          <a:p>
            <a:pPr marL="12700" marR="5080">
              <a:lnSpc>
                <a:spcPts val="2900"/>
              </a:lnSpc>
              <a:spcBef>
                <a:spcPts val="380"/>
              </a:spcBef>
              <a:tabLst>
                <a:tab pos="1104900" algn="l"/>
                <a:tab pos="2140585" algn="l"/>
                <a:tab pos="3177540" algn="l"/>
                <a:tab pos="4599940" algn="l"/>
                <a:tab pos="5140325" algn="l"/>
                <a:tab pos="6301740" algn="l"/>
                <a:tab pos="6823709" algn="l"/>
              </a:tabLst>
            </a:pPr>
            <a:r>
              <a:rPr sz="2600" spc="10" dirty="0">
                <a:latin typeface="Arial"/>
                <a:cs typeface="Arial"/>
              </a:rPr>
              <a:t>T</a:t>
            </a:r>
            <a:r>
              <a:rPr sz="2600" dirty="0">
                <a:latin typeface="Arial"/>
                <a:cs typeface="Arial"/>
              </a:rPr>
              <a:t>he</a:t>
            </a:r>
            <a:r>
              <a:rPr sz="2600" spc="10" dirty="0">
                <a:latin typeface="Arial"/>
                <a:cs typeface="Arial"/>
              </a:rPr>
              <a:t>s</a:t>
            </a:r>
            <a:r>
              <a:rPr sz="2600" dirty="0">
                <a:latin typeface="Arial"/>
                <a:cs typeface="Arial"/>
              </a:rPr>
              <a:t>e	</a:t>
            </a:r>
            <a:r>
              <a:rPr sz="2600" spc="-5" dirty="0">
                <a:latin typeface="Arial"/>
                <a:cs typeface="Arial"/>
              </a:rPr>
              <a:t>t</a:t>
            </a:r>
            <a:r>
              <a:rPr sz="2600" dirty="0">
                <a:latin typeface="Arial"/>
                <a:cs typeface="Arial"/>
              </a:rPr>
              <a:t>o</a:t>
            </a:r>
            <a:r>
              <a:rPr sz="2600" spc="10" dirty="0">
                <a:latin typeface="Arial"/>
                <a:cs typeface="Arial"/>
              </a:rPr>
              <a:t>x</a:t>
            </a:r>
            <a:r>
              <a:rPr sz="2600" dirty="0">
                <a:latin typeface="Arial"/>
                <a:cs typeface="Arial"/>
              </a:rPr>
              <a:t>ins	</a:t>
            </a:r>
            <a:r>
              <a:rPr sz="2600" spc="10" dirty="0">
                <a:latin typeface="Arial"/>
                <a:cs typeface="Arial"/>
              </a:rPr>
              <a:t>w</a:t>
            </a:r>
            <a:r>
              <a:rPr sz="2600" dirty="0">
                <a:latin typeface="Arial"/>
                <a:cs typeface="Arial"/>
              </a:rPr>
              <a:t>ould	n</a:t>
            </a:r>
            <a:r>
              <a:rPr sz="2600" spc="15" dirty="0">
                <a:latin typeface="Arial"/>
                <a:cs typeface="Arial"/>
              </a:rPr>
              <a:t>o</a:t>
            </a:r>
            <a:r>
              <a:rPr sz="2600" spc="-10" dirty="0">
                <a:latin typeface="Arial"/>
                <a:cs typeface="Arial"/>
              </a:rPr>
              <a:t>r</a:t>
            </a:r>
            <a:r>
              <a:rPr sz="2600" spc="5" dirty="0">
                <a:latin typeface="Arial"/>
                <a:cs typeface="Arial"/>
              </a:rPr>
              <a:t>m</a:t>
            </a:r>
            <a:r>
              <a:rPr sz="2600" dirty="0">
                <a:latin typeface="Arial"/>
                <a:cs typeface="Arial"/>
              </a:rPr>
              <a:t>ally	be	</a:t>
            </a:r>
            <a:r>
              <a:rPr sz="2600" spc="-5" dirty="0">
                <a:latin typeface="Arial"/>
                <a:cs typeface="Arial"/>
              </a:rPr>
              <a:t>f</a:t>
            </a:r>
            <a:r>
              <a:rPr sz="2600" spc="-10" dirty="0">
                <a:latin typeface="Arial"/>
                <a:cs typeface="Arial"/>
              </a:rPr>
              <a:t>i</a:t>
            </a:r>
            <a:r>
              <a:rPr sz="2600" dirty="0">
                <a:latin typeface="Arial"/>
                <a:cs typeface="Arial"/>
              </a:rPr>
              <a:t>l</a:t>
            </a:r>
            <a:r>
              <a:rPr sz="2600" spc="-5" dirty="0">
                <a:latin typeface="Arial"/>
                <a:cs typeface="Arial"/>
              </a:rPr>
              <a:t>t</a:t>
            </a:r>
            <a:r>
              <a:rPr sz="2600" dirty="0">
                <a:latin typeface="Arial"/>
                <a:cs typeface="Arial"/>
              </a:rPr>
              <a:t>e</a:t>
            </a:r>
            <a:r>
              <a:rPr sz="2600" spc="-10" dirty="0">
                <a:latin typeface="Arial"/>
                <a:cs typeface="Arial"/>
              </a:rPr>
              <a:t>r</a:t>
            </a:r>
            <a:r>
              <a:rPr sz="2600" spc="15" dirty="0">
                <a:latin typeface="Arial"/>
                <a:cs typeface="Arial"/>
              </a:rPr>
              <a:t>e</a:t>
            </a:r>
            <a:r>
              <a:rPr sz="2600" dirty="0">
                <a:latin typeface="Arial"/>
                <a:cs typeface="Arial"/>
              </a:rPr>
              <a:t>d	by	</a:t>
            </a:r>
            <a:r>
              <a:rPr sz="2600" spc="-5" dirty="0">
                <a:latin typeface="Arial"/>
                <a:cs typeface="Arial"/>
              </a:rPr>
              <a:t>t</a:t>
            </a:r>
            <a:r>
              <a:rPr sz="2600" dirty="0">
                <a:latin typeface="Arial"/>
                <a:cs typeface="Arial"/>
              </a:rPr>
              <a:t>he  kidneys and taken away in</a:t>
            </a:r>
            <a:r>
              <a:rPr sz="2600" spc="5" dirty="0">
                <a:latin typeface="Arial"/>
                <a:cs typeface="Arial"/>
              </a:rPr>
              <a:t> </a:t>
            </a:r>
            <a:r>
              <a:rPr sz="2600" dirty="0">
                <a:latin typeface="Arial"/>
                <a:cs typeface="Arial"/>
              </a:rPr>
              <a:t>urine.</a:t>
            </a:r>
            <a:endParaRPr sz="26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57200"/>
            <a:ext cx="8610600" cy="6247864"/>
          </a:xfrm>
          <a:prstGeom prst="rect">
            <a:avLst/>
          </a:prstGeom>
        </p:spPr>
        <p:txBody>
          <a:bodyPr wrap="square">
            <a:spAutoFit/>
          </a:bodyPr>
          <a:lstStyle/>
          <a:p>
            <a:r>
              <a:rPr lang="en-US" sz="2000" dirty="0" err="1">
                <a:latin typeface="Times New Roman" pitchFamily="18" charset="0"/>
                <a:cs typeface="Times New Roman" pitchFamily="18" charset="0"/>
              </a:rPr>
              <a:t>Bioartificial</a:t>
            </a:r>
            <a:r>
              <a:rPr lang="en-US" sz="2000" dirty="0">
                <a:latin typeface="Times New Roman" pitchFamily="18" charset="0"/>
                <a:cs typeface="Times New Roman" pitchFamily="18" charset="0"/>
              </a:rPr>
              <a:t> organ manufacturing technologies are a series of enabling techniques that can be used to produce human organs based on bionic principles.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During the last ten years, significant progress has been achieved in the development of various organ manufacturing technologies. According to the degree of automation, organ manufacturing technologies can be divided into three main groups: </a:t>
            </a:r>
          </a:p>
          <a:p>
            <a:endParaRPr lang="en-US" sz="2000" dirty="0">
              <a:latin typeface="Times New Roman" pitchFamily="18" charset="0"/>
              <a:cs typeface="Times New Roman" pitchFamily="18" charset="0"/>
            </a:endParaRPr>
          </a:p>
          <a:p>
            <a:pPr marL="342900" indent="-342900">
              <a:buAutoNum type="arabicParenBoth"/>
            </a:pPr>
            <a:r>
              <a:rPr lang="en-US" sz="2000" dirty="0">
                <a:latin typeface="Times New Roman" pitchFamily="18" charset="0"/>
                <a:cs typeface="Times New Roman" pitchFamily="18" charset="0"/>
              </a:rPr>
              <a:t>fully automated; </a:t>
            </a:r>
          </a:p>
          <a:p>
            <a:pPr marL="342900" indent="-342900">
              <a:buAutoNum type="arabicParenBoth"/>
            </a:pPr>
            <a:endParaRPr lang="en-US" sz="2000" dirty="0">
              <a:latin typeface="Times New Roman" pitchFamily="18" charset="0"/>
              <a:cs typeface="Times New Roman" pitchFamily="18" charset="0"/>
            </a:endParaRPr>
          </a:p>
          <a:p>
            <a:pPr marL="342900" indent="-342900">
              <a:buAutoNum type="arabicParenBoth"/>
            </a:pPr>
            <a:r>
              <a:rPr lang="en-US" sz="2000" dirty="0">
                <a:latin typeface="Times New Roman" pitchFamily="18" charset="0"/>
                <a:cs typeface="Times New Roman" pitchFamily="18" charset="0"/>
              </a:rPr>
              <a:t>semi-automated; </a:t>
            </a:r>
          </a:p>
          <a:p>
            <a:pPr marL="342900" indent="-342900">
              <a:buAutoNum type="arabicParenBoth"/>
            </a:pPr>
            <a:endParaRPr lang="en-US" sz="2000" dirty="0">
              <a:latin typeface="Times New Roman" pitchFamily="18" charset="0"/>
              <a:cs typeface="Times New Roman" pitchFamily="18" charset="0"/>
            </a:endParaRPr>
          </a:p>
          <a:p>
            <a:pPr marL="342900" indent="-342900">
              <a:buAutoNum type="arabicParenBoth"/>
            </a:pPr>
            <a:r>
              <a:rPr lang="en-US" sz="2000" dirty="0">
                <a:latin typeface="Times New Roman" pitchFamily="18" charset="0"/>
                <a:cs typeface="Times New Roman" pitchFamily="18" charset="0"/>
              </a:rPr>
              <a:t> hand worked (or handmade); </a:t>
            </a:r>
          </a:p>
          <a:p>
            <a:pPr marL="342900" indent="-342900">
              <a:buAutoNum type="arabicParenBoth"/>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Each has the advantages and disadvantages for bioartificial organ manufacturing.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One of the most promising bioartificial organ manufacturing technologies is to use combined multi-nozzle three-dimensional printing techniques to automatically assemble personal cells along with other biomaterials to build exclusive organ substitutes for defective/failed human organs</a:t>
            </a:r>
          </a:p>
        </p:txBody>
      </p:sp>
    </p:spTree>
    <p:extLst>
      <p:ext uri="{BB962C8B-B14F-4D97-AF65-F5344CB8AC3E}">
        <p14:creationId xmlns:p14="http://schemas.microsoft.com/office/powerpoint/2010/main" val="964998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 y="0"/>
            <a:ext cx="9146540" cy="6859270"/>
            <a:chOff x="-1270" y="0"/>
            <a:chExt cx="9146540" cy="6859270"/>
          </a:xfrm>
        </p:grpSpPr>
        <p:sp>
          <p:nvSpPr>
            <p:cNvPr id="3" name="object 3"/>
            <p:cNvSpPr/>
            <p:nvPr/>
          </p:nvSpPr>
          <p:spPr>
            <a:xfrm>
              <a:off x="-1270" y="364490"/>
              <a:ext cx="9146540" cy="86360"/>
            </a:xfrm>
            <a:custGeom>
              <a:avLst/>
              <a:gdLst/>
              <a:ahLst/>
              <a:cxnLst/>
              <a:rect l="l" t="t" r="r" b="b"/>
              <a:pathLst>
                <a:path w="9146540" h="86359">
                  <a:moveTo>
                    <a:pt x="0" y="86360"/>
                  </a:moveTo>
                  <a:lnTo>
                    <a:pt x="9146540" y="86360"/>
                  </a:lnTo>
                  <a:lnTo>
                    <a:pt x="9146540" y="0"/>
                  </a:lnTo>
                  <a:lnTo>
                    <a:pt x="0" y="0"/>
                  </a:lnTo>
                  <a:lnTo>
                    <a:pt x="0" y="86360"/>
                  </a:lnTo>
                  <a:close/>
                </a:path>
              </a:pathLst>
            </a:custGeom>
            <a:solidFill>
              <a:srgbClr val="FBFBFB"/>
            </a:solidFill>
          </p:spPr>
          <p:txBody>
            <a:bodyPr wrap="square" lIns="0" tIns="0" rIns="0" bIns="0" rtlCol="0"/>
            <a:lstStyle/>
            <a:p>
              <a:endParaRPr/>
            </a:p>
          </p:txBody>
        </p:sp>
        <p:sp>
          <p:nvSpPr>
            <p:cNvPr id="4" name="object 4"/>
            <p:cNvSpPr/>
            <p:nvPr/>
          </p:nvSpPr>
          <p:spPr>
            <a:xfrm>
              <a:off x="-1270" y="45085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AFAFA"/>
            </a:solidFill>
          </p:spPr>
          <p:txBody>
            <a:bodyPr wrap="square" lIns="0" tIns="0" rIns="0" bIns="0" rtlCol="0"/>
            <a:lstStyle/>
            <a:p>
              <a:endParaRPr/>
            </a:p>
          </p:txBody>
        </p:sp>
        <p:sp>
          <p:nvSpPr>
            <p:cNvPr id="5" name="object 5"/>
            <p:cNvSpPr/>
            <p:nvPr/>
          </p:nvSpPr>
          <p:spPr>
            <a:xfrm>
              <a:off x="-1270" y="54101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9F9F9"/>
            </a:solidFill>
          </p:spPr>
          <p:txBody>
            <a:bodyPr wrap="square" lIns="0" tIns="0" rIns="0" bIns="0" rtlCol="0"/>
            <a:lstStyle/>
            <a:p>
              <a:endParaRPr/>
            </a:p>
          </p:txBody>
        </p:sp>
        <p:sp>
          <p:nvSpPr>
            <p:cNvPr id="6" name="object 6"/>
            <p:cNvSpPr/>
            <p:nvPr/>
          </p:nvSpPr>
          <p:spPr>
            <a:xfrm>
              <a:off x="-1270" y="6311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8F8F8"/>
            </a:solidFill>
          </p:spPr>
          <p:txBody>
            <a:bodyPr wrap="square" lIns="0" tIns="0" rIns="0" bIns="0" rtlCol="0"/>
            <a:lstStyle/>
            <a:p>
              <a:endParaRPr/>
            </a:p>
          </p:txBody>
        </p:sp>
        <p:sp>
          <p:nvSpPr>
            <p:cNvPr id="7" name="object 7"/>
            <p:cNvSpPr/>
            <p:nvPr/>
          </p:nvSpPr>
          <p:spPr>
            <a:xfrm>
              <a:off x="-1270" y="7213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7F7F7"/>
            </a:solidFill>
          </p:spPr>
          <p:txBody>
            <a:bodyPr wrap="square" lIns="0" tIns="0" rIns="0" bIns="0" rtlCol="0"/>
            <a:lstStyle/>
            <a:p>
              <a:endParaRPr/>
            </a:p>
          </p:txBody>
        </p:sp>
        <p:sp>
          <p:nvSpPr>
            <p:cNvPr id="8" name="object 8"/>
            <p:cNvSpPr/>
            <p:nvPr/>
          </p:nvSpPr>
          <p:spPr>
            <a:xfrm>
              <a:off x="-1270" y="8115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6F6F6"/>
            </a:solidFill>
          </p:spPr>
          <p:txBody>
            <a:bodyPr wrap="square" lIns="0" tIns="0" rIns="0" bIns="0" rtlCol="0"/>
            <a:lstStyle/>
            <a:p>
              <a:endParaRPr/>
            </a:p>
          </p:txBody>
        </p:sp>
        <p:sp>
          <p:nvSpPr>
            <p:cNvPr id="9" name="object 9"/>
            <p:cNvSpPr/>
            <p:nvPr/>
          </p:nvSpPr>
          <p:spPr>
            <a:xfrm>
              <a:off x="-1270" y="9017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5F5F5"/>
            </a:solidFill>
          </p:spPr>
          <p:txBody>
            <a:bodyPr wrap="square" lIns="0" tIns="0" rIns="0" bIns="0" rtlCol="0"/>
            <a:lstStyle/>
            <a:p>
              <a:endParaRPr/>
            </a:p>
          </p:txBody>
        </p:sp>
        <p:sp>
          <p:nvSpPr>
            <p:cNvPr id="10" name="object 10"/>
            <p:cNvSpPr/>
            <p:nvPr/>
          </p:nvSpPr>
          <p:spPr>
            <a:xfrm>
              <a:off x="-1270" y="991869"/>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4F4F4"/>
            </a:solidFill>
          </p:spPr>
          <p:txBody>
            <a:bodyPr wrap="square" lIns="0" tIns="0" rIns="0" bIns="0" rtlCol="0"/>
            <a:lstStyle/>
            <a:p>
              <a:endParaRPr/>
            </a:p>
          </p:txBody>
        </p:sp>
        <p:sp>
          <p:nvSpPr>
            <p:cNvPr id="11" name="object 11"/>
            <p:cNvSpPr/>
            <p:nvPr/>
          </p:nvSpPr>
          <p:spPr>
            <a:xfrm>
              <a:off x="-1270" y="10820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3F3F3"/>
            </a:solidFill>
          </p:spPr>
          <p:txBody>
            <a:bodyPr wrap="square" lIns="0" tIns="0" rIns="0" bIns="0" rtlCol="0"/>
            <a:lstStyle/>
            <a:p>
              <a:endParaRPr/>
            </a:p>
          </p:txBody>
        </p:sp>
        <p:sp>
          <p:nvSpPr>
            <p:cNvPr id="12" name="object 12"/>
            <p:cNvSpPr/>
            <p:nvPr/>
          </p:nvSpPr>
          <p:spPr>
            <a:xfrm>
              <a:off x="-1270" y="11722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2F2F2"/>
            </a:solidFill>
          </p:spPr>
          <p:txBody>
            <a:bodyPr wrap="square" lIns="0" tIns="0" rIns="0" bIns="0" rtlCol="0"/>
            <a:lstStyle/>
            <a:p>
              <a:endParaRPr/>
            </a:p>
          </p:txBody>
        </p:sp>
        <p:sp>
          <p:nvSpPr>
            <p:cNvPr id="13" name="object 13"/>
            <p:cNvSpPr/>
            <p:nvPr/>
          </p:nvSpPr>
          <p:spPr>
            <a:xfrm>
              <a:off x="-1270" y="126238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1F1F1"/>
            </a:solidFill>
          </p:spPr>
          <p:txBody>
            <a:bodyPr wrap="square" lIns="0" tIns="0" rIns="0" bIns="0" rtlCol="0"/>
            <a:lstStyle/>
            <a:p>
              <a:endParaRPr/>
            </a:p>
          </p:txBody>
        </p:sp>
        <p:sp>
          <p:nvSpPr>
            <p:cNvPr id="14" name="object 14"/>
            <p:cNvSpPr/>
            <p:nvPr/>
          </p:nvSpPr>
          <p:spPr>
            <a:xfrm>
              <a:off x="-1270" y="13525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0F0F0"/>
            </a:solidFill>
          </p:spPr>
          <p:txBody>
            <a:bodyPr wrap="square" lIns="0" tIns="0" rIns="0" bIns="0" rtlCol="0"/>
            <a:lstStyle/>
            <a:p>
              <a:endParaRPr/>
            </a:p>
          </p:txBody>
        </p:sp>
        <p:sp>
          <p:nvSpPr>
            <p:cNvPr id="15" name="object 15"/>
            <p:cNvSpPr/>
            <p:nvPr/>
          </p:nvSpPr>
          <p:spPr>
            <a:xfrm>
              <a:off x="-1270" y="1442719"/>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EFEFEF"/>
            </a:solidFill>
          </p:spPr>
          <p:txBody>
            <a:bodyPr wrap="square" lIns="0" tIns="0" rIns="0" bIns="0" rtlCol="0"/>
            <a:lstStyle/>
            <a:p>
              <a:endParaRPr/>
            </a:p>
          </p:txBody>
        </p:sp>
        <p:sp>
          <p:nvSpPr>
            <p:cNvPr id="16" name="object 16"/>
            <p:cNvSpPr/>
            <p:nvPr/>
          </p:nvSpPr>
          <p:spPr>
            <a:xfrm>
              <a:off x="-1270" y="15341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EEEEE"/>
            </a:solidFill>
          </p:spPr>
          <p:txBody>
            <a:bodyPr wrap="square" lIns="0" tIns="0" rIns="0" bIns="0" rtlCol="0"/>
            <a:lstStyle/>
            <a:p>
              <a:endParaRPr/>
            </a:p>
          </p:txBody>
        </p:sp>
        <p:sp>
          <p:nvSpPr>
            <p:cNvPr id="17" name="object 17"/>
            <p:cNvSpPr/>
            <p:nvPr/>
          </p:nvSpPr>
          <p:spPr>
            <a:xfrm>
              <a:off x="-1270" y="16243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DEDED"/>
            </a:solidFill>
          </p:spPr>
          <p:txBody>
            <a:bodyPr wrap="square" lIns="0" tIns="0" rIns="0" bIns="0" rtlCol="0"/>
            <a:lstStyle/>
            <a:p>
              <a:endParaRPr/>
            </a:p>
          </p:txBody>
        </p:sp>
        <p:sp>
          <p:nvSpPr>
            <p:cNvPr id="18" name="object 18"/>
            <p:cNvSpPr/>
            <p:nvPr/>
          </p:nvSpPr>
          <p:spPr>
            <a:xfrm>
              <a:off x="-1270" y="17145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CECEC"/>
            </a:solidFill>
          </p:spPr>
          <p:txBody>
            <a:bodyPr wrap="square" lIns="0" tIns="0" rIns="0" bIns="0" rtlCol="0"/>
            <a:lstStyle/>
            <a:p>
              <a:endParaRPr/>
            </a:p>
          </p:txBody>
        </p:sp>
        <p:sp>
          <p:nvSpPr>
            <p:cNvPr id="19" name="object 19"/>
            <p:cNvSpPr/>
            <p:nvPr/>
          </p:nvSpPr>
          <p:spPr>
            <a:xfrm>
              <a:off x="-1270" y="180467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BEBEB"/>
            </a:solidFill>
          </p:spPr>
          <p:txBody>
            <a:bodyPr wrap="square" lIns="0" tIns="0" rIns="0" bIns="0" rtlCol="0"/>
            <a:lstStyle/>
            <a:p>
              <a:endParaRPr/>
            </a:p>
          </p:txBody>
        </p:sp>
        <p:sp>
          <p:nvSpPr>
            <p:cNvPr id="20" name="object 20"/>
            <p:cNvSpPr/>
            <p:nvPr/>
          </p:nvSpPr>
          <p:spPr>
            <a:xfrm>
              <a:off x="-1270" y="18948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AEAEA"/>
            </a:solidFill>
          </p:spPr>
          <p:txBody>
            <a:bodyPr wrap="square" lIns="0" tIns="0" rIns="0" bIns="0" rtlCol="0"/>
            <a:lstStyle/>
            <a:p>
              <a:endParaRPr/>
            </a:p>
          </p:txBody>
        </p:sp>
        <p:sp>
          <p:nvSpPr>
            <p:cNvPr id="21" name="object 21"/>
            <p:cNvSpPr/>
            <p:nvPr/>
          </p:nvSpPr>
          <p:spPr>
            <a:xfrm>
              <a:off x="-1270" y="19850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9E9E9"/>
            </a:solidFill>
          </p:spPr>
          <p:txBody>
            <a:bodyPr wrap="square" lIns="0" tIns="0" rIns="0" bIns="0" rtlCol="0"/>
            <a:lstStyle/>
            <a:p>
              <a:endParaRPr/>
            </a:p>
          </p:txBody>
        </p:sp>
        <p:sp>
          <p:nvSpPr>
            <p:cNvPr id="22" name="object 22"/>
            <p:cNvSpPr/>
            <p:nvPr/>
          </p:nvSpPr>
          <p:spPr>
            <a:xfrm>
              <a:off x="-1270" y="20751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8E8E8"/>
            </a:solidFill>
          </p:spPr>
          <p:txBody>
            <a:bodyPr wrap="square" lIns="0" tIns="0" rIns="0" bIns="0" rtlCol="0"/>
            <a:lstStyle/>
            <a:p>
              <a:endParaRPr/>
            </a:p>
          </p:txBody>
        </p:sp>
        <p:sp>
          <p:nvSpPr>
            <p:cNvPr id="23" name="object 23"/>
            <p:cNvSpPr/>
            <p:nvPr/>
          </p:nvSpPr>
          <p:spPr>
            <a:xfrm>
              <a:off x="-1270" y="21653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7E7E7"/>
            </a:solidFill>
          </p:spPr>
          <p:txBody>
            <a:bodyPr wrap="square" lIns="0" tIns="0" rIns="0" bIns="0" rtlCol="0"/>
            <a:lstStyle/>
            <a:p>
              <a:endParaRPr/>
            </a:p>
          </p:txBody>
        </p:sp>
        <p:sp>
          <p:nvSpPr>
            <p:cNvPr id="24" name="object 24"/>
            <p:cNvSpPr/>
            <p:nvPr/>
          </p:nvSpPr>
          <p:spPr>
            <a:xfrm>
              <a:off x="-1270" y="22555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6E6E6"/>
            </a:solidFill>
          </p:spPr>
          <p:txBody>
            <a:bodyPr wrap="square" lIns="0" tIns="0" rIns="0" bIns="0" rtlCol="0"/>
            <a:lstStyle/>
            <a:p>
              <a:endParaRPr/>
            </a:p>
          </p:txBody>
        </p:sp>
        <p:sp>
          <p:nvSpPr>
            <p:cNvPr id="25" name="object 25"/>
            <p:cNvSpPr/>
            <p:nvPr/>
          </p:nvSpPr>
          <p:spPr>
            <a:xfrm>
              <a:off x="-1270" y="23456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5E5E5"/>
            </a:solidFill>
          </p:spPr>
          <p:txBody>
            <a:bodyPr wrap="square" lIns="0" tIns="0" rIns="0" bIns="0" rtlCol="0"/>
            <a:lstStyle/>
            <a:p>
              <a:endParaRPr/>
            </a:p>
          </p:txBody>
        </p:sp>
        <p:sp>
          <p:nvSpPr>
            <p:cNvPr id="26" name="object 26"/>
            <p:cNvSpPr/>
            <p:nvPr/>
          </p:nvSpPr>
          <p:spPr>
            <a:xfrm>
              <a:off x="-1270" y="24358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4E4E4"/>
            </a:solidFill>
          </p:spPr>
          <p:txBody>
            <a:bodyPr wrap="square" lIns="0" tIns="0" rIns="0" bIns="0" rtlCol="0"/>
            <a:lstStyle/>
            <a:p>
              <a:endParaRPr/>
            </a:p>
          </p:txBody>
        </p:sp>
        <p:sp>
          <p:nvSpPr>
            <p:cNvPr id="27" name="object 27"/>
            <p:cNvSpPr/>
            <p:nvPr/>
          </p:nvSpPr>
          <p:spPr>
            <a:xfrm>
              <a:off x="-1270" y="252602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3E3E3"/>
            </a:solidFill>
          </p:spPr>
          <p:txBody>
            <a:bodyPr wrap="square" lIns="0" tIns="0" rIns="0" bIns="0" rtlCol="0"/>
            <a:lstStyle/>
            <a:p>
              <a:endParaRPr/>
            </a:p>
          </p:txBody>
        </p:sp>
        <p:sp>
          <p:nvSpPr>
            <p:cNvPr id="28" name="object 28"/>
            <p:cNvSpPr/>
            <p:nvPr/>
          </p:nvSpPr>
          <p:spPr>
            <a:xfrm>
              <a:off x="-1270" y="26162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2E2E2"/>
            </a:solidFill>
          </p:spPr>
          <p:txBody>
            <a:bodyPr wrap="square" lIns="0" tIns="0" rIns="0" bIns="0" rtlCol="0"/>
            <a:lstStyle/>
            <a:p>
              <a:endParaRPr/>
            </a:p>
          </p:txBody>
        </p:sp>
        <p:sp>
          <p:nvSpPr>
            <p:cNvPr id="29" name="object 29"/>
            <p:cNvSpPr/>
            <p:nvPr/>
          </p:nvSpPr>
          <p:spPr>
            <a:xfrm>
              <a:off x="-1270" y="270637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E1E1E1"/>
            </a:solidFill>
          </p:spPr>
          <p:txBody>
            <a:bodyPr wrap="square" lIns="0" tIns="0" rIns="0" bIns="0" rtlCol="0"/>
            <a:lstStyle/>
            <a:p>
              <a:endParaRPr/>
            </a:p>
          </p:txBody>
        </p:sp>
        <p:sp>
          <p:nvSpPr>
            <p:cNvPr id="30" name="object 30"/>
            <p:cNvSpPr/>
            <p:nvPr/>
          </p:nvSpPr>
          <p:spPr>
            <a:xfrm>
              <a:off x="-1270" y="27978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0E0E0"/>
            </a:solidFill>
          </p:spPr>
          <p:txBody>
            <a:bodyPr wrap="square" lIns="0" tIns="0" rIns="0" bIns="0" rtlCol="0"/>
            <a:lstStyle/>
            <a:p>
              <a:endParaRPr/>
            </a:p>
          </p:txBody>
        </p:sp>
        <p:sp>
          <p:nvSpPr>
            <p:cNvPr id="31" name="object 31"/>
            <p:cNvSpPr/>
            <p:nvPr/>
          </p:nvSpPr>
          <p:spPr>
            <a:xfrm>
              <a:off x="-1270" y="28879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FDFDF"/>
            </a:solidFill>
          </p:spPr>
          <p:txBody>
            <a:bodyPr wrap="square" lIns="0" tIns="0" rIns="0" bIns="0" rtlCol="0"/>
            <a:lstStyle/>
            <a:p>
              <a:endParaRPr/>
            </a:p>
          </p:txBody>
        </p:sp>
        <p:sp>
          <p:nvSpPr>
            <p:cNvPr id="32" name="object 32"/>
            <p:cNvSpPr/>
            <p:nvPr/>
          </p:nvSpPr>
          <p:spPr>
            <a:xfrm>
              <a:off x="-1270" y="29781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EDEDE"/>
            </a:solidFill>
          </p:spPr>
          <p:txBody>
            <a:bodyPr wrap="square" lIns="0" tIns="0" rIns="0" bIns="0" rtlCol="0"/>
            <a:lstStyle/>
            <a:p>
              <a:endParaRPr/>
            </a:p>
          </p:txBody>
        </p:sp>
        <p:sp>
          <p:nvSpPr>
            <p:cNvPr id="33" name="object 33"/>
            <p:cNvSpPr/>
            <p:nvPr/>
          </p:nvSpPr>
          <p:spPr>
            <a:xfrm>
              <a:off x="-1270" y="30683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DDDDDD"/>
            </a:solidFill>
          </p:spPr>
          <p:txBody>
            <a:bodyPr wrap="square" lIns="0" tIns="0" rIns="0" bIns="0" rtlCol="0"/>
            <a:lstStyle/>
            <a:p>
              <a:endParaRPr/>
            </a:p>
          </p:txBody>
        </p:sp>
        <p:sp>
          <p:nvSpPr>
            <p:cNvPr id="34" name="object 34"/>
            <p:cNvSpPr/>
            <p:nvPr/>
          </p:nvSpPr>
          <p:spPr>
            <a:xfrm>
              <a:off x="-1270" y="31584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CDCDC"/>
            </a:solidFill>
          </p:spPr>
          <p:txBody>
            <a:bodyPr wrap="square" lIns="0" tIns="0" rIns="0" bIns="0" rtlCol="0"/>
            <a:lstStyle/>
            <a:p>
              <a:endParaRPr/>
            </a:p>
          </p:txBody>
        </p:sp>
        <p:sp>
          <p:nvSpPr>
            <p:cNvPr id="35" name="object 35"/>
            <p:cNvSpPr/>
            <p:nvPr/>
          </p:nvSpPr>
          <p:spPr>
            <a:xfrm>
              <a:off x="-1270" y="324866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BDBDB"/>
            </a:solidFill>
          </p:spPr>
          <p:txBody>
            <a:bodyPr wrap="square" lIns="0" tIns="0" rIns="0" bIns="0" rtlCol="0"/>
            <a:lstStyle/>
            <a:p>
              <a:endParaRPr/>
            </a:p>
          </p:txBody>
        </p:sp>
        <p:sp>
          <p:nvSpPr>
            <p:cNvPr id="36" name="object 36"/>
            <p:cNvSpPr/>
            <p:nvPr/>
          </p:nvSpPr>
          <p:spPr>
            <a:xfrm>
              <a:off x="-1270" y="33388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ADADA"/>
            </a:solidFill>
          </p:spPr>
          <p:txBody>
            <a:bodyPr wrap="square" lIns="0" tIns="0" rIns="0" bIns="0" rtlCol="0"/>
            <a:lstStyle/>
            <a:p>
              <a:endParaRPr/>
            </a:p>
          </p:txBody>
        </p:sp>
        <p:sp>
          <p:nvSpPr>
            <p:cNvPr id="37" name="object 37"/>
            <p:cNvSpPr/>
            <p:nvPr/>
          </p:nvSpPr>
          <p:spPr>
            <a:xfrm>
              <a:off x="-1270" y="34290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9D9D9"/>
            </a:solidFill>
          </p:spPr>
          <p:txBody>
            <a:bodyPr wrap="square" lIns="0" tIns="0" rIns="0" bIns="0" rtlCol="0"/>
            <a:lstStyle/>
            <a:p>
              <a:endParaRPr/>
            </a:p>
          </p:txBody>
        </p:sp>
        <p:sp>
          <p:nvSpPr>
            <p:cNvPr id="38" name="object 38"/>
            <p:cNvSpPr/>
            <p:nvPr/>
          </p:nvSpPr>
          <p:spPr>
            <a:xfrm>
              <a:off x="-1270" y="35191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8D8D8"/>
            </a:solidFill>
          </p:spPr>
          <p:txBody>
            <a:bodyPr wrap="square" lIns="0" tIns="0" rIns="0" bIns="0" rtlCol="0"/>
            <a:lstStyle/>
            <a:p>
              <a:endParaRPr/>
            </a:p>
          </p:txBody>
        </p:sp>
        <p:sp>
          <p:nvSpPr>
            <p:cNvPr id="39" name="object 39"/>
            <p:cNvSpPr/>
            <p:nvPr/>
          </p:nvSpPr>
          <p:spPr>
            <a:xfrm>
              <a:off x="-1270" y="36093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7D7D7"/>
            </a:solidFill>
          </p:spPr>
          <p:txBody>
            <a:bodyPr wrap="square" lIns="0" tIns="0" rIns="0" bIns="0" rtlCol="0"/>
            <a:lstStyle/>
            <a:p>
              <a:endParaRPr/>
            </a:p>
          </p:txBody>
        </p:sp>
        <p:sp>
          <p:nvSpPr>
            <p:cNvPr id="40" name="object 40"/>
            <p:cNvSpPr/>
            <p:nvPr/>
          </p:nvSpPr>
          <p:spPr>
            <a:xfrm>
              <a:off x="-1270" y="36995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6D6D6"/>
            </a:solidFill>
          </p:spPr>
          <p:txBody>
            <a:bodyPr wrap="square" lIns="0" tIns="0" rIns="0" bIns="0" rtlCol="0"/>
            <a:lstStyle/>
            <a:p>
              <a:endParaRPr/>
            </a:p>
          </p:txBody>
        </p:sp>
        <p:sp>
          <p:nvSpPr>
            <p:cNvPr id="41" name="object 41"/>
            <p:cNvSpPr/>
            <p:nvPr/>
          </p:nvSpPr>
          <p:spPr>
            <a:xfrm>
              <a:off x="-1270" y="37896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5D5D5"/>
            </a:solidFill>
          </p:spPr>
          <p:txBody>
            <a:bodyPr wrap="square" lIns="0" tIns="0" rIns="0" bIns="0" rtlCol="0"/>
            <a:lstStyle/>
            <a:p>
              <a:endParaRPr/>
            </a:p>
          </p:txBody>
        </p:sp>
        <p:sp>
          <p:nvSpPr>
            <p:cNvPr id="42" name="object 42"/>
            <p:cNvSpPr/>
            <p:nvPr/>
          </p:nvSpPr>
          <p:spPr>
            <a:xfrm>
              <a:off x="-1270" y="38798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4D4D4"/>
            </a:solidFill>
          </p:spPr>
          <p:txBody>
            <a:bodyPr wrap="square" lIns="0" tIns="0" rIns="0" bIns="0" rtlCol="0"/>
            <a:lstStyle/>
            <a:p>
              <a:endParaRPr/>
            </a:p>
          </p:txBody>
        </p:sp>
        <p:sp>
          <p:nvSpPr>
            <p:cNvPr id="43" name="object 43"/>
            <p:cNvSpPr/>
            <p:nvPr/>
          </p:nvSpPr>
          <p:spPr>
            <a:xfrm>
              <a:off x="-1270" y="39700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3D3D3"/>
            </a:solidFill>
          </p:spPr>
          <p:txBody>
            <a:bodyPr wrap="square" lIns="0" tIns="0" rIns="0" bIns="0" rtlCol="0"/>
            <a:lstStyle/>
            <a:p>
              <a:endParaRPr/>
            </a:p>
          </p:txBody>
        </p:sp>
        <p:sp>
          <p:nvSpPr>
            <p:cNvPr id="44" name="object 44"/>
            <p:cNvSpPr/>
            <p:nvPr/>
          </p:nvSpPr>
          <p:spPr>
            <a:xfrm>
              <a:off x="-1270" y="406019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D2D2D2"/>
            </a:solidFill>
          </p:spPr>
          <p:txBody>
            <a:bodyPr wrap="square" lIns="0" tIns="0" rIns="0" bIns="0" rtlCol="0"/>
            <a:lstStyle/>
            <a:p>
              <a:endParaRPr/>
            </a:p>
          </p:txBody>
        </p:sp>
        <p:sp>
          <p:nvSpPr>
            <p:cNvPr id="45" name="object 45"/>
            <p:cNvSpPr/>
            <p:nvPr/>
          </p:nvSpPr>
          <p:spPr>
            <a:xfrm>
              <a:off x="-1270" y="41516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1D1D1"/>
            </a:solidFill>
          </p:spPr>
          <p:txBody>
            <a:bodyPr wrap="square" lIns="0" tIns="0" rIns="0" bIns="0" rtlCol="0"/>
            <a:lstStyle/>
            <a:p>
              <a:endParaRPr/>
            </a:p>
          </p:txBody>
        </p:sp>
        <p:sp>
          <p:nvSpPr>
            <p:cNvPr id="46" name="object 46"/>
            <p:cNvSpPr/>
            <p:nvPr/>
          </p:nvSpPr>
          <p:spPr>
            <a:xfrm>
              <a:off x="-1270" y="42418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0D0D0"/>
            </a:solidFill>
          </p:spPr>
          <p:txBody>
            <a:bodyPr wrap="square" lIns="0" tIns="0" rIns="0" bIns="0" rtlCol="0"/>
            <a:lstStyle/>
            <a:p>
              <a:endParaRPr/>
            </a:p>
          </p:txBody>
        </p:sp>
        <p:sp>
          <p:nvSpPr>
            <p:cNvPr id="47" name="object 47"/>
            <p:cNvSpPr/>
            <p:nvPr/>
          </p:nvSpPr>
          <p:spPr>
            <a:xfrm>
              <a:off x="-1270" y="43319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FCFCF"/>
            </a:solidFill>
          </p:spPr>
          <p:txBody>
            <a:bodyPr wrap="square" lIns="0" tIns="0" rIns="0" bIns="0" rtlCol="0"/>
            <a:lstStyle/>
            <a:p>
              <a:endParaRPr/>
            </a:p>
          </p:txBody>
        </p:sp>
        <p:sp>
          <p:nvSpPr>
            <p:cNvPr id="48" name="object 48"/>
            <p:cNvSpPr/>
            <p:nvPr/>
          </p:nvSpPr>
          <p:spPr>
            <a:xfrm>
              <a:off x="-1270" y="44221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ECECE"/>
            </a:solidFill>
          </p:spPr>
          <p:txBody>
            <a:bodyPr wrap="square" lIns="0" tIns="0" rIns="0" bIns="0" rtlCol="0"/>
            <a:lstStyle/>
            <a:p>
              <a:endParaRPr/>
            </a:p>
          </p:txBody>
        </p:sp>
        <p:sp>
          <p:nvSpPr>
            <p:cNvPr id="49" name="object 49"/>
            <p:cNvSpPr/>
            <p:nvPr/>
          </p:nvSpPr>
          <p:spPr>
            <a:xfrm>
              <a:off x="-1270" y="45123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DCDCD"/>
            </a:solidFill>
          </p:spPr>
          <p:txBody>
            <a:bodyPr wrap="square" lIns="0" tIns="0" rIns="0" bIns="0" rtlCol="0"/>
            <a:lstStyle/>
            <a:p>
              <a:endParaRPr/>
            </a:p>
          </p:txBody>
        </p:sp>
        <p:sp>
          <p:nvSpPr>
            <p:cNvPr id="50" name="object 50"/>
            <p:cNvSpPr/>
            <p:nvPr/>
          </p:nvSpPr>
          <p:spPr>
            <a:xfrm>
              <a:off x="-1270" y="4602479"/>
              <a:ext cx="9146540" cy="180340"/>
            </a:xfrm>
            <a:custGeom>
              <a:avLst/>
              <a:gdLst/>
              <a:ahLst/>
              <a:cxnLst/>
              <a:rect l="l" t="t" r="r" b="b"/>
              <a:pathLst>
                <a:path w="9146540" h="180339">
                  <a:moveTo>
                    <a:pt x="9146540" y="0"/>
                  </a:moveTo>
                  <a:lnTo>
                    <a:pt x="0" y="0"/>
                  </a:lnTo>
                  <a:lnTo>
                    <a:pt x="0" y="90170"/>
                  </a:lnTo>
                  <a:lnTo>
                    <a:pt x="0" y="180340"/>
                  </a:lnTo>
                  <a:lnTo>
                    <a:pt x="9146540" y="180340"/>
                  </a:lnTo>
                  <a:lnTo>
                    <a:pt x="9146540" y="90170"/>
                  </a:lnTo>
                  <a:lnTo>
                    <a:pt x="9146540" y="0"/>
                  </a:lnTo>
                  <a:close/>
                </a:path>
              </a:pathLst>
            </a:custGeom>
            <a:solidFill>
              <a:srgbClr val="CCCCCC"/>
            </a:solidFill>
          </p:spPr>
          <p:txBody>
            <a:bodyPr wrap="square" lIns="0" tIns="0" rIns="0" bIns="0" rtlCol="0"/>
            <a:lstStyle/>
            <a:p>
              <a:endParaRPr/>
            </a:p>
          </p:txBody>
        </p:sp>
        <p:sp>
          <p:nvSpPr>
            <p:cNvPr id="51" name="object 51"/>
            <p:cNvSpPr/>
            <p:nvPr/>
          </p:nvSpPr>
          <p:spPr>
            <a:xfrm>
              <a:off x="-1270" y="47828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ACACA"/>
            </a:solidFill>
          </p:spPr>
          <p:txBody>
            <a:bodyPr wrap="square" lIns="0" tIns="0" rIns="0" bIns="0" rtlCol="0"/>
            <a:lstStyle/>
            <a:p>
              <a:endParaRPr/>
            </a:p>
          </p:txBody>
        </p:sp>
        <p:sp>
          <p:nvSpPr>
            <p:cNvPr id="52" name="object 52"/>
            <p:cNvSpPr/>
            <p:nvPr/>
          </p:nvSpPr>
          <p:spPr>
            <a:xfrm>
              <a:off x="-1270" y="48729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9C9C9"/>
            </a:solidFill>
          </p:spPr>
          <p:txBody>
            <a:bodyPr wrap="square" lIns="0" tIns="0" rIns="0" bIns="0" rtlCol="0"/>
            <a:lstStyle/>
            <a:p>
              <a:endParaRPr/>
            </a:p>
          </p:txBody>
        </p:sp>
        <p:sp>
          <p:nvSpPr>
            <p:cNvPr id="53" name="object 53"/>
            <p:cNvSpPr/>
            <p:nvPr/>
          </p:nvSpPr>
          <p:spPr>
            <a:xfrm>
              <a:off x="-1270" y="49631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8C8C8"/>
            </a:solidFill>
          </p:spPr>
          <p:txBody>
            <a:bodyPr wrap="square" lIns="0" tIns="0" rIns="0" bIns="0" rtlCol="0"/>
            <a:lstStyle/>
            <a:p>
              <a:endParaRPr/>
            </a:p>
          </p:txBody>
        </p:sp>
        <p:sp>
          <p:nvSpPr>
            <p:cNvPr id="54" name="object 54"/>
            <p:cNvSpPr/>
            <p:nvPr/>
          </p:nvSpPr>
          <p:spPr>
            <a:xfrm>
              <a:off x="-1270" y="50533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7C7C7"/>
            </a:solidFill>
          </p:spPr>
          <p:txBody>
            <a:bodyPr wrap="square" lIns="0" tIns="0" rIns="0" bIns="0" rtlCol="0"/>
            <a:lstStyle/>
            <a:p>
              <a:endParaRPr/>
            </a:p>
          </p:txBody>
        </p:sp>
        <p:sp>
          <p:nvSpPr>
            <p:cNvPr id="55" name="object 55"/>
            <p:cNvSpPr/>
            <p:nvPr/>
          </p:nvSpPr>
          <p:spPr>
            <a:xfrm>
              <a:off x="-1270" y="51435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6C6C6"/>
            </a:solidFill>
          </p:spPr>
          <p:txBody>
            <a:bodyPr wrap="square" lIns="0" tIns="0" rIns="0" bIns="0" rtlCol="0"/>
            <a:lstStyle/>
            <a:p>
              <a:endParaRPr/>
            </a:p>
          </p:txBody>
        </p:sp>
        <p:sp>
          <p:nvSpPr>
            <p:cNvPr id="56" name="object 56"/>
            <p:cNvSpPr/>
            <p:nvPr/>
          </p:nvSpPr>
          <p:spPr>
            <a:xfrm>
              <a:off x="-1270" y="52336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5C5C5"/>
            </a:solidFill>
          </p:spPr>
          <p:txBody>
            <a:bodyPr wrap="square" lIns="0" tIns="0" rIns="0" bIns="0" rtlCol="0"/>
            <a:lstStyle/>
            <a:p>
              <a:endParaRPr/>
            </a:p>
          </p:txBody>
        </p:sp>
        <p:sp>
          <p:nvSpPr>
            <p:cNvPr id="57" name="object 57"/>
            <p:cNvSpPr/>
            <p:nvPr/>
          </p:nvSpPr>
          <p:spPr>
            <a:xfrm>
              <a:off x="-1270" y="532384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C4C4C4"/>
            </a:solidFill>
          </p:spPr>
          <p:txBody>
            <a:bodyPr wrap="square" lIns="0" tIns="0" rIns="0" bIns="0" rtlCol="0"/>
            <a:lstStyle/>
            <a:p>
              <a:endParaRPr/>
            </a:p>
          </p:txBody>
        </p:sp>
        <p:sp>
          <p:nvSpPr>
            <p:cNvPr id="58" name="object 58"/>
            <p:cNvSpPr/>
            <p:nvPr/>
          </p:nvSpPr>
          <p:spPr>
            <a:xfrm>
              <a:off x="-1270" y="54152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3C3C3"/>
            </a:solidFill>
          </p:spPr>
          <p:txBody>
            <a:bodyPr wrap="square" lIns="0" tIns="0" rIns="0" bIns="0" rtlCol="0"/>
            <a:lstStyle/>
            <a:p>
              <a:endParaRPr/>
            </a:p>
          </p:txBody>
        </p:sp>
        <p:sp>
          <p:nvSpPr>
            <p:cNvPr id="59" name="object 59"/>
            <p:cNvSpPr/>
            <p:nvPr/>
          </p:nvSpPr>
          <p:spPr>
            <a:xfrm>
              <a:off x="-1270" y="55054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2C2C2"/>
            </a:solidFill>
          </p:spPr>
          <p:txBody>
            <a:bodyPr wrap="square" lIns="0" tIns="0" rIns="0" bIns="0" rtlCol="0"/>
            <a:lstStyle/>
            <a:p>
              <a:endParaRPr/>
            </a:p>
          </p:txBody>
        </p:sp>
        <p:sp>
          <p:nvSpPr>
            <p:cNvPr id="60" name="object 60"/>
            <p:cNvSpPr/>
            <p:nvPr/>
          </p:nvSpPr>
          <p:spPr>
            <a:xfrm>
              <a:off x="-1270" y="55956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1C1C1"/>
            </a:solidFill>
          </p:spPr>
          <p:txBody>
            <a:bodyPr wrap="square" lIns="0" tIns="0" rIns="0" bIns="0" rtlCol="0"/>
            <a:lstStyle/>
            <a:p>
              <a:endParaRPr/>
            </a:p>
          </p:txBody>
        </p:sp>
        <p:sp>
          <p:nvSpPr>
            <p:cNvPr id="61" name="object 61"/>
            <p:cNvSpPr/>
            <p:nvPr/>
          </p:nvSpPr>
          <p:spPr>
            <a:xfrm>
              <a:off x="-1270" y="56857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0C0C0"/>
            </a:solidFill>
          </p:spPr>
          <p:txBody>
            <a:bodyPr wrap="square" lIns="0" tIns="0" rIns="0" bIns="0" rtlCol="0"/>
            <a:lstStyle/>
            <a:p>
              <a:endParaRPr/>
            </a:p>
          </p:txBody>
        </p:sp>
        <p:sp>
          <p:nvSpPr>
            <p:cNvPr id="62" name="object 62"/>
            <p:cNvSpPr/>
            <p:nvPr/>
          </p:nvSpPr>
          <p:spPr>
            <a:xfrm>
              <a:off x="-1270" y="57759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FBFBF"/>
            </a:solidFill>
          </p:spPr>
          <p:txBody>
            <a:bodyPr wrap="square" lIns="0" tIns="0" rIns="0" bIns="0" rtlCol="0"/>
            <a:lstStyle/>
            <a:p>
              <a:endParaRPr/>
            </a:p>
          </p:txBody>
        </p:sp>
        <p:sp>
          <p:nvSpPr>
            <p:cNvPr id="63" name="object 63"/>
            <p:cNvSpPr/>
            <p:nvPr/>
          </p:nvSpPr>
          <p:spPr>
            <a:xfrm>
              <a:off x="-1270" y="58661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EBEBE"/>
            </a:solidFill>
          </p:spPr>
          <p:txBody>
            <a:bodyPr wrap="square" lIns="0" tIns="0" rIns="0" bIns="0" rtlCol="0"/>
            <a:lstStyle/>
            <a:p>
              <a:endParaRPr/>
            </a:p>
          </p:txBody>
        </p:sp>
        <p:sp>
          <p:nvSpPr>
            <p:cNvPr id="64" name="object 64"/>
            <p:cNvSpPr/>
            <p:nvPr/>
          </p:nvSpPr>
          <p:spPr>
            <a:xfrm>
              <a:off x="-1270" y="59563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DBDBD"/>
            </a:solidFill>
          </p:spPr>
          <p:txBody>
            <a:bodyPr wrap="square" lIns="0" tIns="0" rIns="0" bIns="0" rtlCol="0"/>
            <a:lstStyle/>
            <a:p>
              <a:endParaRPr/>
            </a:p>
          </p:txBody>
        </p:sp>
        <p:sp>
          <p:nvSpPr>
            <p:cNvPr id="65" name="object 65"/>
            <p:cNvSpPr/>
            <p:nvPr/>
          </p:nvSpPr>
          <p:spPr>
            <a:xfrm>
              <a:off x="-1270" y="60464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CBCBC"/>
            </a:solidFill>
          </p:spPr>
          <p:txBody>
            <a:bodyPr wrap="square" lIns="0" tIns="0" rIns="0" bIns="0" rtlCol="0"/>
            <a:lstStyle/>
            <a:p>
              <a:endParaRPr/>
            </a:p>
          </p:txBody>
        </p:sp>
        <p:sp>
          <p:nvSpPr>
            <p:cNvPr id="66" name="object 66"/>
            <p:cNvSpPr/>
            <p:nvPr/>
          </p:nvSpPr>
          <p:spPr>
            <a:xfrm>
              <a:off x="-1270" y="61366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BBBBB"/>
            </a:solidFill>
          </p:spPr>
          <p:txBody>
            <a:bodyPr wrap="square" lIns="0" tIns="0" rIns="0" bIns="0" rtlCol="0"/>
            <a:lstStyle/>
            <a:p>
              <a:endParaRPr/>
            </a:p>
          </p:txBody>
        </p:sp>
        <p:sp>
          <p:nvSpPr>
            <p:cNvPr id="67" name="object 67"/>
            <p:cNvSpPr/>
            <p:nvPr/>
          </p:nvSpPr>
          <p:spPr>
            <a:xfrm>
              <a:off x="-1270" y="62268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ABABA"/>
            </a:solidFill>
          </p:spPr>
          <p:txBody>
            <a:bodyPr wrap="square" lIns="0" tIns="0" rIns="0" bIns="0" rtlCol="0"/>
            <a:lstStyle/>
            <a:p>
              <a:endParaRPr/>
            </a:p>
          </p:txBody>
        </p:sp>
        <p:sp>
          <p:nvSpPr>
            <p:cNvPr id="68" name="object 68"/>
            <p:cNvSpPr/>
            <p:nvPr/>
          </p:nvSpPr>
          <p:spPr>
            <a:xfrm>
              <a:off x="-1270" y="63169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9B9B9"/>
            </a:solidFill>
          </p:spPr>
          <p:txBody>
            <a:bodyPr wrap="square" lIns="0" tIns="0" rIns="0" bIns="0" rtlCol="0"/>
            <a:lstStyle/>
            <a:p>
              <a:endParaRPr/>
            </a:p>
          </p:txBody>
        </p:sp>
        <p:sp>
          <p:nvSpPr>
            <p:cNvPr id="69" name="object 69"/>
            <p:cNvSpPr/>
            <p:nvPr/>
          </p:nvSpPr>
          <p:spPr>
            <a:xfrm>
              <a:off x="-1270" y="640715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B8B8B8"/>
            </a:solidFill>
          </p:spPr>
          <p:txBody>
            <a:bodyPr wrap="square" lIns="0" tIns="0" rIns="0" bIns="0" rtlCol="0"/>
            <a:lstStyle/>
            <a:p>
              <a:endParaRPr/>
            </a:p>
          </p:txBody>
        </p:sp>
        <p:sp>
          <p:nvSpPr>
            <p:cNvPr id="70" name="object 70"/>
            <p:cNvSpPr/>
            <p:nvPr/>
          </p:nvSpPr>
          <p:spPr>
            <a:xfrm>
              <a:off x="-1270" y="6498590"/>
              <a:ext cx="9146540" cy="88900"/>
            </a:xfrm>
            <a:custGeom>
              <a:avLst/>
              <a:gdLst/>
              <a:ahLst/>
              <a:cxnLst/>
              <a:rect l="l" t="t" r="r" b="b"/>
              <a:pathLst>
                <a:path w="9146540" h="88900">
                  <a:moveTo>
                    <a:pt x="9146540" y="0"/>
                  </a:moveTo>
                  <a:lnTo>
                    <a:pt x="0" y="0"/>
                  </a:lnTo>
                  <a:lnTo>
                    <a:pt x="0" y="88900"/>
                  </a:lnTo>
                  <a:lnTo>
                    <a:pt x="9146540" y="88900"/>
                  </a:lnTo>
                  <a:lnTo>
                    <a:pt x="9146540" y="0"/>
                  </a:lnTo>
                  <a:close/>
                </a:path>
              </a:pathLst>
            </a:custGeom>
            <a:solidFill>
              <a:srgbClr val="B7B7B7"/>
            </a:solidFill>
          </p:spPr>
          <p:txBody>
            <a:bodyPr wrap="square" lIns="0" tIns="0" rIns="0" bIns="0" rtlCol="0"/>
            <a:lstStyle/>
            <a:p>
              <a:endParaRPr/>
            </a:p>
          </p:txBody>
        </p:sp>
        <p:sp>
          <p:nvSpPr>
            <p:cNvPr id="71" name="object 71"/>
            <p:cNvSpPr/>
            <p:nvPr/>
          </p:nvSpPr>
          <p:spPr>
            <a:xfrm>
              <a:off x="-1270" y="6587490"/>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B6B6B6"/>
            </a:solidFill>
          </p:spPr>
          <p:txBody>
            <a:bodyPr wrap="square" lIns="0" tIns="0" rIns="0" bIns="0" rtlCol="0"/>
            <a:lstStyle/>
            <a:p>
              <a:endParaRPr/>
            </a:p>
          </p:txBody>
        </p:sp>
        <p:sp>
          <p:nvSpPr>
            <p:cNvPr id="72" name="object 72"/>
            <p:cNvSpPr/>
            <p:nvPr/>
          </p:nvSpPr>
          <p:spPr>
            <a:xfrm>
              <a:off x="-1270" y="667893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5B5B5"/>
            </a:solidFill>
          </p:spPr>
          <p:txBody>
            <a:bodyPr wrap="square" lIns="0" tIns="0" rIns="0" bIns="0" rtlCol="0"/>
            <a:lstStyle/>
            <a:p>
              <a:endParaRPr/>
            </a:p>
          </p:txBody>
        </p:sp>
        <p:sp>
          <p:nvSpPr>
            <p:cNvPr id="73" name="object 73"/>
            <p:cNvSpPr/>
            <p:nvPr/>
          </p:nvSpPr>
          <p:spPr>
            <a:xfrm>
              <a:off x="-1270" y="67691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4B4B4"/>
            </a:solidFill>
          </p:spPr>
          <p:txBody>
            <a:bodyPr wrap="square" lIns="0" tIns="0" rIns="0" bIns="0" rtlCol="0"/>
            <a:lstStyle/>
            <a:p>
              <a:endParaRPr/>
            </a:p>
          </p:txBody>
        </p:sp>
        <p:sp>
          <p:nvSpPr>
            <p:cNvPr id="74" name="object 74"/>
            <p:cNvSpPr/>
            <p:nvPr/>
          </p:nvSpPr>
          <p:spPr>
            <a:xfrm>
              <a:off x="0" y="364490"/>
              <a:ext cx="9144000" cy="83820"/>
            </a:xfrm>
            <a:custGeom>
              <a:avLst/>
              <a:gdLst/>
              <a:ahLst/>
              <a:cxnLst/>
              <a:rect l="l" t="t" r="r" b="b"/>
              <a:pathLst>
                <a:path w="9144000" h="83820">
                  <a:moveTo>
                    <a:pt x="0" y="83820"/>
                  </a:moveTo>
                  <a:lnTo>
                    <a:pt x="9144000" y="83820"/>
                  </a:lnTo>
                  <a:lnTo>
                    <a:pt x="9144000" y="0"/>
                  </a:lnTo>
                  <a:lnTo>
                    <a:pt x="0" y="0"/>
                  </a:lnTo>
                  <a:lnTo>
                    <a:pt x="0" y="83820"/>
                  </a:lnTo>
                  <a:close/>
                </a:path>
              </a:pathLst>
            </a:custGeom>
            <a:solidFill>
              <a:srgbClr val="FFFFFF"/>
            </a:solidFill>
          </p:spPr>
          <p:txBody>
            <a:bodyPr wrap="square" lIns="0" tIns="0" rIns="0" bIns="0" rtlCol="0"/>
            <a:lstStyle/>
            <a:p>
              <a:endParaRPr/>
            </a:p>
          </p:txBody>
        </p:sp>
        <p:sp>
          <p:nvSpPr>
            <p:cNvPr id="75" name="object 75"/>
            <p:cNvSpPr/>
            <p:nvPr/>
          </p:nvSpPr>
          <p:spPr>
            <a:xfrm>
              <a:off x="0" y="0"/>
              <a:ext cx="9144000" cy="364490"/>
            </a:xfrm>
            <a:custGeom>
              <a:avLst/>
              <a:gdLst/>
              <a:ahLst/>
              <a:cxnLst/>
              <a:rect l="l" t="t" r="r" b="b"/>
              <a:pathLst>
                <a:path w="9144000" h="364490">
                  <a:moveTo>
                    <a:pt x="9144000" y="0"/>
                  </a:moveTo>
                  <a:lnTo>
                    <a:pt x="0" y="0"/>
                  </a:lnTo>
                  <a:lnTo>
                    <a:pt x="0" y="364489"/>
                  </a:lnTo>
                  <a:lnTo>
                    <a:pt x="9144000" y="364489"/>
                  </a:lnTo>
                  <a:close/>
                </a:path>
              </a:pathLst>
            </a:custGeom>
            <a:solidFill>
              <a:srgbClr val="EFAC00"/>
            </a:solidFill>
          </p:spPr>
          <p:txBody>
            <a:bodyPr wrap="square" lIns="0" tIns="0" rIns="0" bIns="0" rtlCol="0"/>
            <a:lstStyle/>
            <a:p>
              <a:endParaRPr/>
            </a:p>
          </p:txBody>
        </p:sp>
      </p:grpSp>
      <p:sp>
        <p:nvSpPr>
          <p:cNvPr id="76" name="object 76"/>
          <p:cNvSpPr txBox="1">
            <a:spLocks noGrp="1"/>
          </p:cNvSpPr>
          <p:nvPr>
            <p:ph type="title"/>
          </p:nvPr>
        </p:nvSpPr>
        <p:spPr>
          <a:xfrm>
            <a:off x="2979420" y="683259"/>
            <a:ext cx="3044190" cy="635000"/>
          </a:xfrm>
          <a:prstGeom prst="rect">
            <a:avLst/>
          </a:prstGeom>
        </p:spPr>
        <p:txBody>
          <a:bodyPr vert="horz" wrap="square" lIns="0" tIns="12700" rIns="0" bIns="0" rtlCol="0">
            <a:spAutoFit/>
          </a:bodyPr>
          <a:lstStyle/>
          <a:p>
            <a:pPr marL="12700">
              <a:lnSpc>
                <a:spcPct val="100000"/>
              </a:lnSpc>
              <a:spcBef>
                <a:spcPts val="100"/>
              </a:spcBef>
            </a:pPr>
            <a:r>
              <a:rPr sz="4000" b="0" u="none" spc="-5" dirty="0">
                <a:solidFill>
                  <a:srgbClr val="DD3400"/>
                </a:solidFill>
                <a:latin typeface="Arial"/>
                <a:cs typeface="Arial"/>
              </a:rPr>
              <a:t>Hemodialysis</a:t>
            </a:r>
            <a:endParaRPr sz="4000">
              <a:latin typeface="Arial"/>
              <a:cs typeface="Arial"/>
            </a:endParaRPr>
          </a:p>
        </p:txBody>
      </p:sp>
      <p:sp>
        <p:nvSpPr>
          <p:cNvPr id="77" name="object 77"/>
          <p:cNvSpPr txBox="1"/>
          <p:nvPr/>
        </p:nvSpPr>
        <p:spPr>
          <a:xfrm>
            <a:off x="383540" y="1631950"/>
            <a:ext cx="24892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EFAC00"/>
                </a:solidFill>
                <a:latin typeface="Wingdings"/>
                <a:cs typeface="Wingdings"/>
              </a:rPr>
              <a:t></a:t>
            </a:r>
            <a:endParaRPr sz="2200">
              <a:latin typeface="Wingdings"/>
              <a:cs typeface="Wingdings"/>
            </a:endParaRPr>
          </a:p>
        </p:txBody>
      </p:sp>
      <p:sp>
        <p:nvSpPr>
          <p:cNvPr id="78" name="object 78"/>
          <p:cNvSpPr txBox="1"/>
          <p:nvPr/>
        </p:nvSpPr>
        <p:spPr>
          <a:xfrm>
            <a:off x="383540" y="2268220"/>
            <a:ext cx="24892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EFAC00"/>
                </a:solidFill>
                <a:latin typeface="Wingdings"/>
                <a:cs typeface="Wingdings"/>
              </a:rPr>
              <a:t></a:t>
            </a:r>
            <a:endParaRPr sz="2200">
              <a:latin typeface="Wingdings"/>
              <a:cs typeface="Wingdings"/>
            </a:endParaRPr>
          </a:p>
        </p:txBody>
      </p:sp>
      <p:sp>
        <p:nvSpPr>
          <p:cNvPr id="79" name="object 79"/>
          <p:cNvSpPr txBox="1"/>
          <p:nvPr/>
        </p:nvSpPr>
        <p:spPr>
          <a:xfrm>
            <a:off x="383540" y="4010659"/>
            <a:ext cx="24892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EFAC00"/>
                </a:solidFill>
                <a:latin typeface="Wingdings"/>
                <a:cs typeface="Wingdings"/>
              </a:rPr>
              <a:t></a:t>
            </a:r>
            <a:endParaRPr sz="2200">
              <a:latin typeface="Wingdings"/>
              <a:cs typeface="Wingdings"/>
            </a:endParaRPr>
          </a:p>
        </p:txBody>
      </p:sp>
      <p:sp>
        <p:nvSpPr>
          <p:cNvPr id="80" name="object 80"/>
          <p:cNvSpPr txBox="1"/>
          <p:nvPr/>
        </p:nvSpPr>
        <p:spPr>
          <a:xfrm>
            <a:off x="383540" y="4645659"/>
            <a:ext cx="248920" cy="362585"/>
          </a:xfrm>
          <a:prstGeom prst="rect">
            <a:avLst/>
          </a:prstGeom>
        </p:spPr>
        <p:txBody>
          <a:bodyPr vert="horz" wrap="square" lIns="0" tIns="13970" rIns="0" bIns="0" rtlCol="0">
            <a:spAutoFit/>
          </a:bodyPr>
          <a:lstStyle/>
          <a:p>
            <a:pPr marL="12700">
              <a:lnSpc>
                <a:spcPct val="100000"/>
              </a:lnSpc>
              <a:spcBef>
                <a:spcPts val="110"/>
              </a:spcBef>
            </a:pPr>
            <a:r>
              <a:rPr sz="2200" spc="5" dirty="0">
                <a:solidFill>
                  <a:srgbClr val="EFAC00"/>
                </a:solidFill>
                <a:latin typeface="Wingdings"/>
                <a:cs typeface="Wingdings"/>
              </a:rPr>
              <a:t></a:t>
            </a:r>
            <a:endParaRPr sz="2200">
              <a:latin typeface="Wingdings"/>
              <a:cs typeface="Wingdings"/>
            </a:endParaRPr>
          </a:p>
        </p:txBody>
      </p:sp>
      <p:sp>
        <p:nvSpPr>
          <p:cNvPr id="81" name="object 81"/>
          <p:cNvSpPr txBox="1"/>
          <p:nvPr/>
        </p:nvSpPr>
        <p:spPr>
          <a:xfrm>
            <a:off x="899160" y="1601470"/>
            <a:ext cx="7863840" cy="3435350"/>
          </a:xfrm>
          <a:prstGeom prst="rect">
            <a:avLst/>
          </a:prstGeom>
        </p:spPr>
        <p:txBody>
          <a:bodyPr vert="horz" wrap="square" lIns="0" tIns="12700" rIns="0" bIns="0" rtlCol="0">
            <a:spAutoFit/>
          </a:bodyPr>
          <a:lstStyle/>
          <a:p>
            <a:pPr marL="12700" algn="just">
              <a:lnSpc>
                <a:spcPct val="100000"/>
              </a:lnSpc>
              <a:spcBef>
                <a:spcPts val="100"/>
              </a:spcBef>
            </a:pPr>
            <a:r>
              <a:rPr sz="2600" dirty="0">
                <a:latin typeface="Arial"/>
                <a:cs typeface="Arial"/>
              </a:rPr>
              <a:t>The process takes place outside </a:t>
            </a:r>
            <a:r>
              <a:rPr sz="2600" spc="-5" dirty="0">
                <a:latin typeface="Arial"/>
                <a:cs typeface="Arial"/>
              </a:rPr>
              <a:t>the</a:t>
            </a:r>
            <a:r>
              <a:rPr sz="2600" spc="5" dirty="0">
                <a:latin typeface="Arial"/>
                <a:cs typeface="Arial"/>
              </a:rPr>
              <a:t> </a:t>
            </a:r>
            <a:r>
              <a:rPr sz="2600" dirty="0">
                <a:latin typeface="Arial"/>
                <a:cs typeface="Arial"/>
              </a:rPr>
              <a:t>body</a:t>
            </a:r>
            <a:endParaRPr sz="2600">
              <a:latin typeface="Arial"/>
              <a:cs typeface="Arial"/>
            </a:endParaRPr>
          </a:p>
          <a:p>
            <a:pPr marL="12700" marR="5080" algn="just">
              <a:lnSpc>
                <a:spcPct val="139600"/>
              </a:lnSpc>
              <a:spcBef>
                <a:spcPts val="655"/>
              </a:spcBef>
            </a:pPr>
            <a:r>
              <a:rPr sz="2600" dirty="0">
                <a:latin typeface="Arial"/>
                <a:cs typeface="Arial"/>
              </a:rPr>
              <a:t>A dialysis machine pumps small amounts </a:t>
            </a:r>
            <a:r>
              <a:rPr sz="2600" spc="5" dirty="0">
                <a:latin typeface="Arial"/>
                <a:cs typeface="Arial"/>
              </a:rPr>
              <a:t>of </a:t>
            </a:r>
            <a:r>
              <a:rPr sz="2600" dirty="0">
                <a:latin typeface="Arial"/>
                <a:cs typeface="Arial"/>
              </a:rPr>
              <a:t>blood  </a:t>
            </a:r>
            <a:r>
              <a:rPr sz="2600" spc="5" dirty="0">
                <a:latin typeface="Arial"/>
                <a:cs typeface="Arial"/>
              </a:rPr>
              <a:t>out </a:t>
            </a:r>
            <a:r>
              <a:rPr sz="2600" dirty="0">
                <a:latin typeface="Arial"/>
                <a:cs typeface="Arial"/>
              </a:rPr>
              <a:t>of </a:t>
            </a:r>
            <a:r>
              <a:rPr sz="2600" spc="-5" dirty="0">
                <a:latin typeface="Arial"/>
                <a:cs typeface="Arial"/>
              </a:rPr>
              <a:t>the </a:t>
            </a:r>
            <a:r>
              <a:rPr sz="2600" dirty="0">
                <a:latin typeface="Arial"/>
                <a:cs typeface="Arial"/>
              </a:rPr>
              <a:t>body and through a </a:t>
            </a:r>
            <a:r>
              <a:rPr sz="2600" spc="-5" dirty="0">
                <a:latin typeface="Arial"/>
                <a:cs typeface="Arial"/>
              </a:rPr>
              <a:t>filter </a:t>
            </a:r>
            <a:r>
              <a:rPr sz="2600" dirty="0">
                <a:latin typeface="Arial"/>
                <a:cs typeface="Arial"/>
              </a:rPr>
              <a:t>called an </a:t>
            </a:r>
            <a:r>
              <a:rPr sz="2600" spc="-5" dirty="0">
                <a:latin typeface="Arial"/>
                <a:cs typeface="Arial"/>
              </a:rPr>
              <a:t>artificial  </a:t>
            </a:r>
            <a:r>
              <a:rPr sz="2600" dirty="0">
                <a:latin typeface="Arial"/>
                <a:cs typeface="Arial"/>
              </a:rPr>
              <a:t>kidney or Dialyzer.</a:t>
            </a:r>
            <a:endParaRPr sz="2600">
              <a:latin typeface="Arial"/>
              <a:cs typeface="Arial"/>
            </a:endParaRPr>
          </a:p>
          <a:p>
            <a:pPr marL="12700" marR="393065" algn="just">
              <a:lnSpc>
                <a:spcPct val="160300"/>
              </a:lnSpc>
              <a:spcBef>
                <a:spcPts val="5"/>
              </a:spcBef>
            </a:pPr>
            <a:r>
              <a:rPr sz="2600" dirty="0">
                <a:latin typeface="Arial"/>
                <a:cs typeface="Arial"/>
              </a:rPr>
              <a:t>The Dialyzer </a:t>
            </a:r>
            <a:r>
              <a:rPr sz="2600" spc="-5" dirty="0">
                <a:latin typeface="Arial"/>
                <a:cs typeface="Arial"/>
              </a:rPr>
              <a:t>filters extra fluid </a:t>
            </a:r>
            <a:r>
              <a:rPr sz="2600" dirty="0">
                <a:latin typeface="Arial"/>
                <a:cs typeface="Arial"/>
              </a:rPr>
              <a:t>&amp; wastes </a:t>
            </a:r>
            <a:r>
              <a:rPr sz="2600" spc="-5" dirty="0">
                <a:latin typeface="Arial"/>
                <a:cs typeface="Arial"/>
              </a:rPr>
              <a:t>from </a:t>
            </a:r>
            <a:r>
              <a:rPr sz="2600" dirty="0">
                <a:latin typeface="Arial"/>
                <a:cs typeface="Arial"/>
              </a:rPr>
              <a:t>blood.  The Blood is </a:t>
            </a:r>
            <a:r>
              <a:rPr sz="2600" spc="-5" dirty="0">
                <a:latin typeface="Arial"/>
                <a:cs typeface="Arial"/>
              </a:rPr>
              <a:t>then </a:t>
            </a:r>
            <a:r>
              <a:rPr sz="2600" dirty="0">
                <a:latin typeface="Arial"/>
                <a:cs typeface="Arial"/>
              </a:rPr>
              <a:t>pumped back into </a:t>
            </a:r>
            <a:r>
              <a:rPr sz="2600" spc="-5" dirty="0">
                <a:latin typeface="Arial"/>
                <a:cs typeface="Arial"/>
              </a:rPr>
              <a:t>the</a:t>
            </a:r>
            <a:r>
              <a:rPr sz="2600" spc="5" dirty="0">
                <a:latin typeface="Arial"/>
                <a:cs typeface="Arial"/>
              </a:rPr>
              <a:t> body.</a:t>
            </a:r>
            <a:endParaRPr sz="26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 y="0"/>
            <a:ext cx="9146540" cy="6859270"/>
            <a:chOff x="-1270" y="0"/>
            <a:chExt cx="9146540" cy="6859270"/>
          </a:xfrm>
        </p:grpSpPr>
        <p:sp>
          <p:nvSpPr>
            <p:cNvPr id="3" name="object 3"/>
            <p:cNvSpPr/>
            <p:nvPr/>
          </p:nvSpPr>
          <p:spPr>
            <a:xfrm>
              <a:off x="-1270" y="364490"/>
              <a:ext cx="9146540" cy="86360"/>
            </a:xfrm>
            <a:custGeom>
              <a:avLst/>
              <a:gdLst/>
              <a:ahLst/>
              <a:cxnLst/>
              <a:rect l="l" t="t" r="r" b="b"/>
              <a:pathLst>
                <a:path w="9146540" h="86359">
                  <a:moveTo>
                    <a:pt x="0" y="86360"/>
                  </a:moveTo>
                  <a:lnTo>
                    <a:pt x="9146540" y="86360"/>
                  </a:lnTo>
                  <a:lnTo>
                    <a:pt x="9146540" y="0"/>
                  </a:lnTo>
                  <a:lnTo>
                    <a:pt x="0" y="0"/>
                  </a:lnTo>
                  <a:lnTo>
                    <a:pt x="0" y="86360"/>
                  </a:lnTo>
                  <a:close/>
                </a:path>
              </a:pathLst>
            </a:custGeom>
            <a:solidFill>
              <a:srgbClr val="FBFBFB"/>
            </a:solidFill>
          </p:spPr>
          <p:txBody>
            <a:bodyPr wrap="square" lIns="0" tIns="0" rIns="0" bIns="0" rtlCol="0"/>
            <a:lstStyle/>
            <a:p>
              <a:endParaRPr/>
            </a:p>
          </p:txBody>
        </p:sp>
        <p:sp>
          <p:nvSpPr>
            <p:cNvPr id="4" name="object 4"/>
            <p:cNvSpPr/>
            <p:nvPr/>
          </p:nvSpPr>
          <p:spPr>
            <a:xfrm>
              <a:off x="-1270" y="45085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AFAFA"/>
            </a:solidFill>
          </p:spPr>
          <p:txBody>
            <a:bodyPr wrap="square" lIns="0" tIns="0" rIns="0" bIns="0" rtlCol="0"/>
            <a:lstStyle/>
            <a:p>
              <a:endParaRPr/>
            </a:p>
          </p:txBody>
        </p:sp>
        <p:sp>
          <p:nvSpPr>
            <p:cNvPr id="5" name="object 5"/>
            <p:cNvSpPr/>
            <p:nvPr/>
          </p:nvSpPr>
          <p:spPr>
            <a:xfrm>
              <a:off x="-1270" y="54101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9F9F9"/>
            </a:solidFill>
          </p:spPr>
          <p:txBody>
            <a:bodyPr wrap="square" lIns="0" tIns="0" rIns="0" bIns="0" rtlCol="0"/>
            <a:lstStyle/>
            <a:p>
              <a:endParaRPr/>
            </a:p>
          </p:txBody>
        </p:sp>
        <p:sp>
          <p:nvSpPr>
            <p:cNvPr id="6" name="object 6"/>
            <p:cNvSpPr/>
            <p:nvPr/>
          </p:nvSpPr>
          <p:spPr>
            <a:xfrm>
              <a:off x="-1270" y="6311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8F8F8"/>
            </a:solidFill>
          </p:spPr>
          <p:txBody>
            <a:bodyPr wrap="square" lIns="0" tIns="0" rIns="0" bIns="0" rtlCol="0"/>
            <a:lstStyle/>
            <a:p>
              <a:endParaRPr/>
            </a:p>
          </p:txBody>
        </p:sp>
        <p:sp>
          <p:nvSpPr>
            <p:cNvPr id="7" name="object 7"/>
            <p:cNvSpPr/>
            <p:nvPr/>
          </p:nvSpPr>
          <p:spPr>
            <a:xfrm>
              <a:off x="-1270" y="7213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7F7F7"/>
            </a:solidFill>
          </p:spPr>
          <p:txBody>
            <a:bodyPr wrap="square" lIns="0" tIns="0" rIns="0" bIns="0" rtlCol="0"/>
            <a:lstStyle/>
            <a:p>
              <a:endParaRPr/>
            </a:p>
          </p:txBody>
        </p:sp>
        <p:sp>
          <p:nvSpPr>
            <p:cNvPr id="8" name="object 8"/>
            <p:cNvSpPr/>
            <p:nvPr/>
          </p:nvSpPr>
          <p:spPr>
            <a:xfrm>
              <a:off x="-1270" y="8115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6F6F6"/>
            </a:solidFill>
          </p:spPr>
          <p:txBody>
            <a:bodyPr wrap="square" lIns="0" tIns="0" rIns="0" bIns="0" rtlCol="0"/>
            <a:lstStyle/>
            <a:p>
              <a:endParaRPr/>
            </a:p>
          </p:txBody>
        </p:sp>
        <p:sp>
          <p:nvSpPr>
            <p:cNvPr id="9" name="object 9"/>
            <p:cNvSpPr/>
            <p:nvPr/>
          </p:nvSpPr>
          <p:spPr>
            <a:xfrm>
              <a:off x="-1270" y="9017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5F5F5"/>
            </a:solidFill>
          </p:spPr>
          <p:txBody>
            <a:bodyPr wrap="square" lIns="0" tIns="0" rIns="0" bIns="0" rtlCol="0"/>
            <a:lstStyle/>
            <a:p>
              <a:endParaRPr/>
            </a:p>
          </p:txBody>
        </p:sp>
        <p:sp>
          <p:nvSpPr>
            <p:cNvPr id="10" name="object 10"/>
            <p:cNvSpPr/>
            <p:nvPr/>
          </p:nvSpPr>
          <p:spPr>
            <a:xfrm>
              <a:off x="-1270" y="991869"/>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4F4F4"/>
            </a:solidFill>
          </p:spPr>
          <p:txBody>
            <a:bodyPr wrap="square" lIns="0" tIns="0" rIns="0" bIns="0" rtlCol="0"/>
            <a:lstStyle/>
            <a:p>
              <a:endParaRPr/>
            </a:p>
          </p:txBody>
        </p:sp>
        <p:sp>
          <p:nvSpPr>
            <p:cNvPr id="11" name="object 11"/>
            <p:cNvSpPr/>
            <p:nvPr/>
          </p:nvSpPr>
          <p:spPr>
            <a:xfrm>
              <a:off x="-1270" y="10820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3F3F3"/>
            </a:solidFill>
          </p:spPr>
          <p:txBody>
            <a:bodyPr wrap="square" lIns="0" tIns="0" rIns="0" bIns="0" rtlCol="0"/>
            <a:lstStyle/>
            <a:p>
              <a:endParaRPr/>
            </a:p>
          </p:txBody>
        </p:sp>
        <p:sp>
          <p:nvSpPr>
            <p:cNvPr id="12" name="object 12"/>
            <p:cNvSpPr/>
            <p:nvPr/>
          </p:nvSpPr>
          <p:spPr>
            <a:xfrm>
              <a:off x="-1270" y="11722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2F2F2"/>
            </a:solidFill>
          </p:spPr>
          <p:txBody>
            <a:bodyPr wrap="square" lIns="0" tIns="0" rIns="0" bIns="0" rtlCol="0"/>
            <a:lstStyle/>
            <a:p>
              <a:endParaRPr/>
            </a:p>
          </p:txBody>
        </p:sp>
        <p:sp>
          <p:nvSpPr>
            <p:cNvPr id="13" name="object 13"/>
            <p:cNvSpPr/>
            <p:nvPr/>
          </p:nvSpPr>
          <p:spPr>
            <a:xfrm>
              <a:off x="-1270" y="126238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1F1F1"/>
            </a:solidFill>
          </p:spPr>
          <p:txBody>
            <a:bodyPr wrap="square" lIns="0" tIns="0" rIns="0" bIns="0" rtlCol="0"/>
            <a:lstStyle/>
            <a:p>
              <a:endParaRPr/>
            </a:p>
          </p:txBody>
        </p:sp>
        <p:sp>
          <p:nvSpPr>
            <p:cNvPr id="14" name="object 14"/>
            <p:cNvSpPr/>
            <p:nvPr/>
          </p:nvSpPr>
          <p:spPr>
            <a:xfrm>
              <a:off x="-1270" y="13525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0F0F0"/>
            </a:solidFill>
          </p:spPr>
          <p:txBody>
            <a:bodyPr wrap="square" lIns="0" tIns="0" rIns="0" bIns="0" rtlCol="0"/>
            <a:lstStyle/>
            <a:p>
              <a:endParaRPr/>
            </a:p>
          </p:txBody>
        </p:sp>
        <p:sp>
          <p:nvSpPr>
            <p:cNvPr id="15" name="object 15"/>
            <p:cNvSpPr/>
            <p:nvPr/>
          </p:nvSpPr>
          <p:spPr>
            <a:xfrm>
              <a:off x="-1270" y="1442719"/>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EFEFEF"/>
            </a:solidFill>
          </p:spPr>
          <p:txBody>
            <a:bodyPr wrap="square" lIns="0" tIns="0" rIns="0" bIns="0" rtlCol="0"/>
            <a:lstStyle/>
            <a:p>
              <a:endParaRPr/>
            </a:p>
          </p:txBody>
        </p:sp>
        <p:sp>
          <p:nvSpPr>
            <p:cNvPr id="16" name="object 16"/>
            <p:cNvSpPr/>
            <p:nvPr/>
          </p:nvSpPr>
          <p:spPr>
            <a:xfrm>
              <a:off x="-1270" y="15341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EEEEE"/>
            </a:solidFill>
          </p:spPr>
          <p:txBody>
            <a:bodyPr wrap="square" lIns="0" tIns="0" rIns="0" bIns="0" rtlCol="0"/>
            <a:lstStyle/>
            <a:p>
              <a:endParaRPr/>
            </a:p>
          </p:txBody>
        </p:sp>
        <p:sp>
          <p:nvSpPr>
            <p:cNvPr id="17" name="object 17"/>
            <p:cNvSpPr/>
            <p:nvPr/>
          </p:nvSpPr>
          <p:spPr>
            <a:xfrm>
              <a:off x="-1270" y="16243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DEDED"/>
            </a:solidFill>
          </p:spPr>
          <p:txBody>
            <a:bodyPr wrap="square" lIns="0" tIns="0" rIns="0" bIns="0" rtlCol="0"/>
            <a:lstStyle/>
            <a:p>
              <a:endParaRPr/>
            </a:p>
          </p:txBody>
        </p:sp>
        <p:sp>
          <p:nvSpPr>
            <p:cNvPr id="18" name="object 18"/>
            <p:cNvSpPr/>
            <p:nvPr/>
          </p:nvSpPr>
          <p:spPr>
            <a:xfrm>
              <a:off x="-1270" y="17145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CECEC"/>
            </a:solidFill>
          </p:spPr>
          <p:txBody>
            <a:bodyPr wrap="square" lIns="0" tIns="0" rIns="0" bIns="0" rtlCol="0"/>
            <a:lstStyle/>
            <a:p>
              <a:endParaRPr/>
            </a:p>
          </p:txBody>
        </p:sp>
        <p:sp>
          <p:nvSpPr>
            <p:cNvPr id="19" name="object 19"/>
            <p:cNvSpPr/>
            <p:nvPr/>
          </p:nvSpPr>
          <p:spPr>
            <a:xfrm>
              <a:off x="-1270" y="180467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BEBEB"/>
            </a:solidFill>
          </p:spPr>
          <p:txBody>
            <a:bodyPr wrap="square" lIns="0" tIns="0" rIns="0" bIns="0" rtlCol="0"/>
            <a:lstStyle/>
            <a:p>
              <a:endParaRPr/>
            </a:p>
          </p:txBody>
        </p:sp>
        <p:sp>
          <p:nvSpPr>
            <p:cNvPr id="20" name="object 20"/>
            <p:cNvSpPr/>
            <p:nvPr/>
          </p:nvSpPr>
          <p:spPr>
            <a:xfrm>
              <a:off x="-1270" y="18948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AEAEA"/>
            </a:solidFill>
          </p:spPr>
          <p:txBody>
            <a:bodyPr wrap="square" lIns="0" tIns="0" rIns="0" bIns="0" rtlCol="0"/>
            <a:lstStyle/>
            <a:p>
              <a:endParaRPr/>
            </a:p>
          </p:txBody>
        </p:sp>
        <p:sp>
          <p:nvSpPr>
            <p:cNvPr id="21" name="object 21"/>
            <p:cNvSpPr/>
            <p:nvPr/>
          </p:nvSpPr>
          <p:spPr>
            <a:xfrm>
              <a:off x="-1270" y="19850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9E9E9"/>
            </a:solidFill>
          </p:spPr>
          <p:txBody>
            <a:bodyPr wrap="square" lIns="0" tIns="0" rIns="0" bIns="0" rtlCol="0"/>
            <a:lstStyle/>
            <a:p>
              <a:endParaRPr/>
            </a:p>
          </p:txBody>
        </p:sp>
        <p:sp>
          <p:nvSpPr>
            <p:cNvPr id="22" name="object 22"/>
            <p:cNvSpPr/>
            <p:nvPr/>
          </p:nvSpPr>
          <p:spPr>
            <a:xfrm>
              <a:off x="-1270" y="20751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8E8E8"/>
            </a:solidFill>
          </p:spPr>
          <p:txBody>
            <a:bodyPr wrap="square" lIns="0" tIns="0" rIns="0" bIns="0" rtlCol="0"/>
            <a:lstStyle/>
            <a:p>
              <a:endParaRPr/>
            </a:p>
          </p:txBody>
        </p:sp>
        <p:sp>
          <p:nvSpPr>
            <p:cNvPr id="23" name="object 23"/>
            <p:cNvSpPr/>
            <p:nvPr/>
          </p:nvSpPr>
          <p:spPr>
            <a:xfrm>
              <a:off x="-1270" y="21653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7E7E7"/>
            </a:solidFill>
          </p:spPr>
          <p:txBody>
            <a:bodyPr wrap="square" lIns="0" tIns="0" rIns="0" bIns="0" rtlCol="0"/>
            <a:lstStyle/>
            <a:p>
              <a:endParaRPr/>
            </a:p>
          </p:txBody>
        </p:sp>
        <p:sp>
          <p:nvSpPr>
            <p:cNvPr id="24" name="object 24"/>
            <p:cNvSpPr/>
            <p:nvPr/>
          </p:nvSpPr>
          <p:spPr>
            <a:xfrm>
              <a:off x="-1270" y="22555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6E6E6"/>
            </a:solidFill>
          </p:spPr>
          <p:txBody>
            <a:bodyPr wrap="square" lIns="0" tIns="0" rIns="0" bIns="0" rtlCol="0"/>
            <a:lstStyle/>
            <a:p>
              <a:endParaRPr/>
            </a:p>
          </p:txBody>
        </p:sp>
        <p:sp>
          <p:nvSpPr>
            <p:cNvPr id="25" name="object 25"/>
            <p:cNvSpPr/>
            <p:nvPr/>
          </p:nvSpPr>
          <p:spPr>
            <a:xfrm>
              <a:off x="-1270" y="23456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5E5E5"/>
            </a:solidFill>
          </p:spPr>
          <p:txBody>
            <a:bodyPr wrap="square" lIns="0" tIns="0" rIns="0" bIns="0" rtlCol="0"/>
            <a:lstStyle/>
            <a:p>
              <a:endParaRPr/>
            </a:p>
          </p:txBody>
        </p:sp>
        <p:sp>
          <p:nvSpPr>
            <p:cNvPr id="26" name="object 26"/>
            <p:cNvSpPr/>
            <p:nvPr/>
          </p:nvSpPr>
          <p:spPr>
            <a:xfrm>
              <a:off x="-1270" y="24358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4E4E4"/>
            </a:solidFill>
          </p:spPr>
          <p:txBody>
            <a:bodyPr wrap="square" lIns="0" tIns="0" rIns="0" bIns="0" rtlCol="0"/>
            <a:lstStyle/>
            <a:p>
              <a:endParaRPr/>
            </a:p>
          </p:txBody>
        </p:sp>
        <p:sp>
          <p:nvSpPr>
            <p:cNvPr id="27" name="object 27"/>
            <p:cNvSpPr/>
            <p:nvPr/>
          </p:nvSpPr>
          <p:spPr>
            <a:xfrm>
              <a:off x="-1270" y="252602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3E3E3"/>
            </a:solidFill>
          </p:spPr>
          <p:txBody>
            <a:bodyPr wrap="square" lIns="0" tIns="0" rIns="0" bIns="0" rtlCol="0"/>
            <a:lstStyle/>
            <a:p>
              <a:endParaRPr/>
            </a:p>
          </p:txBody>
        </p:sp>
        <p:sp>
          <p:nvSpPr>
            <p:cNvPr id="28" name="object 28"/>
            <p:cNvSpPr/>
            <p:nvPr/>
          </p:nvSpPr>
          <p:spPr>
            <a:xfrm>
              <a:off x="-1270" y="26162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2E2E2"/>
            </a:solidFill>
          </p:spPr>
          <p:txBody>
            <a:bodyPr wrap="square" lIns="0" tIns="0" rIns="0" bIns="0" rtlCol="0"/>
            <a:lstStyle/>
            <a:p>
              <a:endParaRPr/>
            </a:p>
          </p:txBody>
        </p:sp>
        <p:sp>
          <p:nvSpPr>
            <p:cNvPr id="29" name="object 29"/>
            <p:cNvSpPr/>
            <p:nvPr/>
          </p:nvSpPr>
          <p:spPr>
            <a:xfrm>
              <a:off x="-1270" y="270637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E1E1E1"/>
            </a:solidFill>
          </p:spPr>
          <p:txBody>
            <a:bodyPr wrap="square" lIns="0" tIns="0" rIns="0" bIns="0" rtlCol="0"/>
            <a:lstStyle/>
            <a:p>
              <a:endParaRPr/>
            </a:p>
          </p:txBody>
        </p:sp>
        <p:sp>
          <p:nvSpPr>
            <p:cNvPr id="30" name="object 30"/>
            <p:cNvSpPr/>
            <p:nvPr/>
          </p:nvSpPr>
          <p:spPr>
            <a:xfrm>
              <a:off x="-1270" y="27978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0E0E0"/>
            </a:solidFill>
          </p:spPr>
          <p:txBody>
            <a:bodyPr wrap="square" lIns="0" tIns="0" rIns="0" bIns="0" rtlCol="0"/>
            <a:lstStyle/>
            <a:p>
              <a:endParaRPr/>
            </a:p>
          </p:txBody>
        </p:sp>
        <p:sp>
          <p:nvSpPr>
            <p:cNvPr id="31" name="object 31"/>
            <p:cNvSpPr/>
            <p:nvPr/>
          </p:nvSpPr>
          <p:spPr>
            <a:xfrm>
              <a:off x="-1270" y="28879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FDFDF"/>
            </a:solidFill>
          </p:spPr>
          <p:txBody>
            <a:bodyPr wrap="square" lIns="0" tIns="0" rIns="0" bIns="0" rtlCol="0"/>
            <a:lstStyle/>
            <a:p>
              <a:endParaRPr/>
            </a:p>
          </p:txBody>
        </p:sp>
        <p:sp>
          <p:nvSpPr>
            <p:cNvPr id="32" name="object 32"/>
            <p:cNvSpPr/>
            <p:nvPr/>
          </p:nvSpPr>
          <p:spPr>
            <a:xfrm>
              <a:off x="-1270" y="29781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EDEDE"/>
            </a:solidFill>
          </p:spPr>
          <p:txBody>
            <a:bodyPr wrap="square" lIns="0" tIns="0" rIns="0" bIns="0" rtlCol="0"/>
            <a:lstStyle/>
            <a:p>
              <a:endParaRPr/>
            </a:p>
          </p:txBody>
        </p:sp>
        <p:sp>
          <p:nvSpPr>
            <p:cNvPr id="33" name="object 33"/>
            <p:cNvSpPr/>
            <p:nvPr/>
          </p:nvSpPr>
          <p:spPr>
            <a:xfrm>
              <a:off x="-1270" y="30683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DDDDDD"/>
            </a:solidFill>
          </p:spPr>
          <p:txBody>
            <a:bodyPr wrap="square" lIns="0" tIns="0" rIns="0" bIns="0" rtlCol="0"/>
            <a:lstStyle/>
            <a:p>
              <a:endParaRPr/>
            </a:p>
          </p:txBody>
        </p:sp>
        <p:sp>
          <p:nvSpPr>
            <p:cNvPr id="34" name="object 34"/>
            <p:cNvSpPr/>
            <p:nvPr/>
          </p:nvSpPr>
          <p:spPr>
            <a:xfrm>
              <a:off x="-1270" y="31584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CDCDC"/>
            </a:solidFill>
          </p:spPr>
          <p:txBody>
            <a:bodyPr wrap="square" lIns="0" tIns="0" rIns="0" bIns="0" rtlCol="0"/>
            <a:lstStyle/>
            <a:p>
              <a:endParaRPr/>
            </a:p>
          </p:txBody>
        </p:sp>
        <p:sp>
          <p:nvSpPr>
            <p:cNvPr id="35" name="object 35"/>
            <p:cNvSpPr/>
            <p:nvPr/>
          </p:nvSpPr>
          <p:spPr>
            <a:xfrm>
              <a:off x="-1270" y="324866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BDBDB"/>
            </a:solidFill>
          </p:spPr>
          <p:txBody>
            <a:bodyPr wrap="square" lIns="0" tIns="0" rIns="0" bIns="0" rtlCol="0"/>
            <a:lstStyle/>
            <a:p>
              <a:endParaRPr/>
            </a:p>
          </p:txBody>
        </p:sp>
        <p:sp>
          <p:nvSpPr>
            <p:cNvPr id="36" name="object 36"/>
            <p:cNvSpPr/>
            <p:nvPr/>
          </p:nvSpPr>
          <p:spPr>
            <a:xfrm>
              <a:off x="-1270" y="33388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ADADA"/>
            </a:solidFill>
          </p:spPr>
          <p:txBody>
            <a:bodyPr wrap="square" lIns="0" tIns="0" rIns="0" bIns="0" rtlCol="0"/>
            <a:lstStyle/>
            <a:p>
              <a:endParaRPr/>
            </a:p>
          </p:txBody>
        </p:sp>
        <p:sp>
          <p:nvSpPr>
            <p:cNvPr id="37" name="object 37"/>
            <p:cNvSpPr/>
            <p:nvPr/>
          </p:nvSpPr>
          <p:spPr>
            <a:xfrm>
              <a:off x="-1270" y="34290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9D9D9"/>
            </a:solidFill>
          </p:spPr>
          <p:txBody>
            <a:bodyPr wrap="square" lIns="0" tIns="0" rIns="0" bIns="0" rtlCol="0"/>
            <a:lstStyle/>
            <a:p>
              <a:endParaRPr/>
            </a:p>
          </p:txBody>
        </p:sp>
        <p:sp>
          <p:nvSpPr>
            <p:cNvPr id="38" name="object 38"/>
            <p:cNvSpPr/>
            <p:nvPr/>
          </p:nvSpPr>
          <p:spPr>
            <a:xfrm>
              <a:off x="-1270" y="35191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8D8D8"/>
            </a:solidFill>
          </p:spPr>
          <p:txBody>
            <a:bodyPr wrap="square" lIns="0" tIns="0" rIns="0" bIns="0" rtlCol="0"/>
            <a:lstStyle/>
            <a:p>
              <a:endParaRPr/>
            </a:p>
          </p:txBody>
        </p:sp>
        <p:sp>
          <p:nvSpPr>
            <p:cNvPr id="39" name="object 39"/>
            <p:cNvSpPr/>
            <p:nvPr/>
          </p:nvSpPr>
          <p:spPr>
            <a:xfrm>
              <a:off x="-1270" y="36093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7D7D7"/>
            </a:solidFill>
          </p:spPr>
          <p:txBody>
            <a:bodyPr wrap="square" lIns="0" tIns="0" rIns="0" bIns="0" rtlCol="0"/>
            <a:lstStyle/>
            <a:p>
              <a:endParaRPr/>
            </a:p>
          </p:txBody>
        </p:sp>
        <p:sp>
          <p:nvSpPr>
            <p:cNvPr id="40" name="object 40"/>
            <p:cNvSpPr/>
            <p:nvPr/>
          </p:nvSpPr>
          <p:spPr>
            <a:xfrm>
              <a:off x="-1270" y="36995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6D6D6"/>
            </a:solidFill>
          </p:spPr>
          <p:txBody>
            <a:bodyPr wrap="square" lIns="0" tIns="0" rIns="0" bIns="0" rtlCol="0"/>
            <a:lstStyle/>
            <a:p>
              <a:endParaRPr/>
            </a:p>
          </p:txBody>
        </p:sp>
        <p:sp>
          <p:nvSpPr>
            <p:cNvPr id="41" name="object 41"/>
            <p:cNvSpPr/>
            <p:nvPr/>
          </p:nvSpPr>
          <p:spPr>
            <a:xfrm>
              <a:off x="-1270" y="37896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5D5D5"/>
            </a:solidFill>
          </p:spPr>
          <p:txBody>
            <a:bodyPr wrap="square" lIns="0" tIns="0" rIns="0" bIns="0" rtlCol="0"/>
            <a:lstStyle/>
            <a:p>
              <a:endParaRPr/>
            </a:p>
          </p:txBody>
        </p:sp>
        <p:sp>
          <p:nvSpPr>
            <p:cNvPr id="42" name="object 42"/>
            <p:cNvSpPr/>
            <p:nvPr/>
          </p:nvSpPr>
          <p:spPr>
            <a:xfrm>
              <a:off x="-1270" y="38798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4D4D4"/>
            </a:solidFill>
          </p:spPr>
          <p:txBody>
            <a:bodyPr wrap="square" lIns="0" tIns="0" rIns="0" bIns="0" rtlCol="0"/>
            <a:lstStyle/>
            <a:p>
              <a:endParaRPr/>
            </a:p>
          </p:txBody>
        </p:sp>
        <p:sp>
          <p:nvSpPr>
            <p:cNvPr id="43" name="object 43"/>
            <p:cNvSpPr/>
            <p:nvPr/>
          </p:nvSpPr>
          <p:spPr>
            <a:xfrm>
              <a:off x="-1270" y="39700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3D3D3"/>
            </a:solidFill>
          </p:spPr>
          <p:txBody>
            <a:bodyPr wrap="square" lIns="0" tIns="0" rIns="0" bIns="0" rtlCol="0"/>
            <a:lstStyle/>
            <a:p>
              <a:endParaRPr/>
            </a:p>
          </p:txBody>
        </p:sp>
        <p:sp>
          <p:nvSpPr>
            <p:cNvPr id="44" name="object 44"/>
            <p:cNvSpPr/>
            <p:nvPr/>
          </p:nvSpPr>
          <p:spPr>
            <a:xfrm>
              <a:off x="-1270" y="406019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D2D2D2"/>
            </a:solidFill>
          </p:spPr>
          <p:txBody>
            <a:bodyPr wrap="square" lIns="0" tIns="0" rIns="0" bIns="0" rtlCol="0"/>
            <a:lstStyle/>
            <a:p>
              <a:endParaRPr/>
            </a:p>
          </p:txBody>
        </p:sp>
        <p:sp>
          <p:nvSpPr>
            <p:cNvPr id="45" name="object 45"/>
            <p:cNvSpPr/>
            <p:nvPr/>
          </p:nvSpPr>
          <p:spPr>
            <a:xfrm>
              <a:off x="-1270" y="41516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1D1D1"/>
            </a:solidFill>
          </p:spPr>
          <p:txBody>
            <a:bodyPr wrap="square" lIns="0" tIns="0" rIns="0" bIns="0" rtlCol="0"/>
            <a:lstStyle/>
            <a:p>
              <a:endParaRPr/>
            </a:p>
          </p:txBody>
        </p:sp>
        <p:sp>
          <p:nvSpPr>
            <p:cNvPr id="46" name="object 46"/>
            <p:cNvSpPr/>
            <p:nvPr/>
          </p:nvSpPr>
          <p:spPr>
            <a:xfrm>
              <a:off x="-1270" y="42418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0D0D0"/>
            </a:solidFill>
          </p:spPr>
          <p:txBody>
            <a:bodyPr wrap="square" lIns="0" tIns="0" rIns="0" bIns="0" rtlCol="0"/>
            <a:lstStyle/>
            <a:p>
              <a:endParaRPr/>
            </a:p>
          </p:txBody>
        </p:sp>
        <p:sp>
          <p:nvSpPr>
            <p:cNvPr id="47" name="object 47"/>
            <p:cNvSpPr/>
            <p:nvPr/>
          </p:nvSpPr>
          <p:spPr>
            <a:xfrm>
              <a:off x="-1270" y="43319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FCFCF"/>
            </a:solidFill>
          </p:spPr>
          <p:txBody>
            <a:bodyPr wrap="square" lIns="0" tIns="0" rIns="0" bIns="0" rtlCol="0"/>
            <a:lstStyle/>
            <a:p>
              <a:endParaRPr/>
            </a:p>
          </p:txBody>
        </p:sp>
        <p:sp>
          <p:nvSpPr>
            <p:cNvPr id="48" name="object 48"/>
            <p:cNvSpPr/>
            <p:nvPr/>
          </p:nvSpPr>
          <p:spPr>
            <a:xfrm>
              <a:off x="-1270" y="44221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ECECE"/>
            </a:solidFill>
          </p:spPr>
          <p:txBody>
            <a:bodyPr wrap="square" lIns="0" tIns="0" rIns="0" bIns="0" rtlCol="0"/>
            <a:lstStyle/>
            <a:p>
              <a:endParaRPr/>
            </a:p>
          </p:txBody>
        </p:sp>
        <p:sp>
          <p:nvSpPr>
            <p:cNvPr id="49" name="object 49"/>
            <p:cNvSpPr/>
            <p:nvPr/>
          </p:nvSpPr>
          <p:spPr>
            <a:xfrm>
              <a:off x="-1270" y="45123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DCDCD"/>
            </a:solidFill>
          </p:spPr>
          <p:txBody>
            <a:bodyPr wrap="square" lIns="0" tIns="0" rIns="0" bIns="0" rtlCol="0"/>
            <a:lstStyle/>
            <a:p>
              <a:endParaRPr/>
            </a:p>
          </p:txBody>
        </p:sp>
        <p:sp>
          <p:nvSpPr>
            <p:cNvPr id="50" name="object 50"/>
            <p:cNvSpPr/>
            <p:nvPr/>
          </p:nvSpPr>
          <p:spPr>
            <a:xfrm>
              <a:off x="-1270" y="4602479"/>
              <a:ext cx="9146540" cy="180340"/>
            </a:xfrm>
            <a:custGeom>
              <a:avLst/>
              <a:gdLst/>
              <a:ahLst/>
              <a:cxnLst/>
              <a:rect l="l" t="t" r="r" b="b"/>
              <a:pathLst>
                <a:path w="9146540" h="180339">
                  <a:moveTo>
                    <a:pt x="9146540" y="0"/>
                  </a:moveTo>
                  <a:lnTo>
                    <a:pt x="0" y="0"/>
                  </a:lnTo>
                  <a:lnTo>
                    <a:pt x="0" y="90170"/>
                  </a:lnTo>
                  <a:lnTo>
                    <a:pt x="0" y="180340"/>
                  </a:lnTo>
                  <a:lnTo>
                    <a:pt x="9146540" y="180340"/>
                  </a:lnTo>
                  <a:lnTo>
                    <a:pt x="9146540" y="90170"/>
                  </a:lnTo>
                  <a:lnTo>
                    <a:pt x="9146540" y="0"/>
                  </a:lnTo>
                  <a:close/>
                </a:path>
              </a:pathLst>
            </a:custGeom>
            <a:solidFill>
              <a:srgbClr val="CCCCCC"/>
            </a:solidFill>
          </p:spPr>
          <p:txBody>
            <a:bodyPr wrap="square" lIns="0" tIns="0" rIns="0" bIns="0" rtlCol="0"/>
            <a:lstStyle/>
            <a:p>
              <a:endParaRPr/>
            </a:p>
          </p:txBody>
        </p:sp>
        <p:sp>
          <p:nvSpPr>
            <p:cNvPr id="51" name="object 51"/>
            <p:cNvSpPr/>
            <p:nvPr/>
          </p:nvSpPr>
          <p:spPr>
            <a:xfrm>
              <a:off x="-1270" y="47828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ACACA"/>
            </a:solidFill>
          </p:spPr>
          <p:txBody>
            <a:bodyPr wrap="square" lIns="0" tIns="0" rIns="0" bIns="0" rtlCol="0"/>
            <a:lstStyle/>
            <a:p>
              <a:endParaRPr/>
            </a:p>
          </p:txBody>
        </p:sp>
        <p:sp>
          <p:nvSpPr>
            <p:cNvPr id="52" name="object 52"/>
            <p:cNvSpPr/>
            <p:nvPr/>
          </p:nvSpPr>
          <p:spPr>
            <a:xfrm>
              <a:off x="-1270" y="48729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9C9C9"/>
            </a:solidFill>
          </p:spPr>
          <p:txBody>
            <a:bodyPr wrap="square" lIns="0" tIns="0" rIns="0" bIns="0" rtlCol="0"/>
            <a:lstStyle/>
            <a:p>
              <a:endParaRPr/>
            </a:p>
          </p:txBody>
        </p:sp>
        <p:sp>
          <p:nvSpPr>
            <p:cNvPr id="53" name="object 53"/>
            <p:cNvSpPr/>
            <p:nvPr/>
          </p:nvSpPr>
          <p:spPr>
            <a:xfrm>
              <a:off x="-1270" y="49631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8C8C8"/>
            </a:solidFill>
          </p:spPr>
          <p:txBody>
            <a:bodyPr wrap="square" lIns="0" tIns="0" rIns="0" bIns="0" rtlCol="0"/>
            <a:lstStyle/>
            <a:p>
              <a:endParaRPr/>
            </a:p>
          </p:txBody>
        </p:sp>
        <p:sp>
          <p:nvSpPr>
            <p:cNvPr id="54" name="object 54"/>
            <p:cNvSpPr/>
            <p:nvPr/>
          </p:nvSpPr>
          <p:spPr>
            <a:xfrm>
              <a:off x="-1270" y="50533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7C7C7"/>
            </a:solidFill>
          </p:spPr>
          <p:txBody>
            <a:bodyPr wrap="square" lIns="0" tIns="0" rIns="0" bIns="0" rtlCol="0"/>
            <a:lstStyle/>
            <a:p>
              <a:endParaRPr/>
            </a:p>
          </p:txBody>
        </p:sp>
        <p:sp>
          <p:nvSpPr>
            <p:cNvPr id="55" name="object 55"/>
            <p:cNvSpPr/>
            <p:nvPr/>
          </p:nvSpPr>
          <p:spPr>
            <a:xfrm>
              <a:off x="-1270" y="51435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6C6C6"/>
            </a:solidFill>
          </p:spPr>
          <p:txBody>
            <a:bodyPr wrap="square" lIns="0" tIns="0" rIns="0" bIns="0" rtlCol="0"/>
            <a:lstStyle/>
            <a:p>
              <a:endParaRPr/>
            </a:p>
          </p:txBody>
        </p:sp>
        <p:sp>
          <p:nvSpPr>
            <p:cNvPr id="56" name="object 56"/>
            <p:cNvSpPr/>
            <p:nvPr/>
          </p:nvSpPr>
          <p:spPr>
            <a:xfrm>
              <a:off x="-1270" y="52336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5C5C5"/>
            </a:solidFill>
          </p:spPr>
          <p:txBody>
            <a:bodyPr wrap="square" lIns="0" tIns="0" rIns="0" bIns="0" rtlCol="0"/>
            <a:lstStyle/>
            <a:p>
              <a:endParaRPr/>
            </a:p>
          </p:txBody>
        </p:sp>
        <p:sp>
          <p:nvSpPr>
            <p:cNvPr id="57" name="object 57"/>
            <p:cNvSpPr/>
            <p:nvPr/>
          </p:nvSpPr>
          <p:spPr>
            <a:xfrm>
              <a:off x="-1270" y="532384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C4C4C4"/>
            </a:solidFill>
          </p:spPr>
          <p:txBody>
            <a:bodyPr wrap="square" lIns="0" tIns="0" rIns="0" bIns="0" rtlCol="0"/>
            <a:lstStyle/>
            <a:p>
              <a:endParaRPr/>
            </a:p>
          </p:txBody>
        </p:sp>
        <p:sp>
          <p:nvSpPr>
            <p:cNvPr id="58" name="object 58"/>
            <p:cNvSpPr/>
            <p:nvPr/>
          </p:nvSpPr>
          <p:spPr>
            <a:xfrm>
              <a:off x="-1270" y="54152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3C3C3"/>
            </a:solidFill>
          </p:spPr>
          <p:txBody>
            <a:bodyPr wrap="square" lIns="0" tIns="0" rIns="0" bIns="0" rtlCol="0"/>
            <a:lstStyle/>
            <a:p>
              <a:endParaRPr/>
            </a:p>
          </p:txBody>
        </p:sp>
        <p:sp>
          <p:nvSpPr>
            <p:cNvPr id="59" name="object 59"/>
            <p:cNvSpPr/>
            <p:nvPr/>
          </p:nvSpPr>
          <p:spPr>
            <a:xfrm>
              <a:off x="-1270" y="55054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2C2C2"/>
            </a:solidFill>
          </p:spPr>
          <p:txBody>
            <a:bodyPr wrap="square" lIns="0" tIns="0" rIns="0" bIns="0" rtlCol="0"/>
            <a:lstStyle/>
            <a:p>
              <a:endParaRPr/>
            </a:p>
          </p:txBody>
        </p:sp>
        <p:sp>
          <p:nvSpPr>
            <p:cNvPr id="60" name="object 60"/>
            <p:cNvSpPr/>
            <p:nvPr/>
          </p:nvSpPr>
          <p:spPr>
            <a:xfrm>
              <a:off x="-1270" y="55956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1C1C1"/>
            </a:solidFill>
          </p:spPr>
          <p:txBody>
            <a:bodyPr wrap="square" lIns="0" tIns="0" rIns="0" bIns="0" rtlCol="0"/>
            <a:lstStyle/>
            <a:p>
              <a:endParaRPr/>
            </a:p>
          </p:txBody>
        </p:sp>
        <p:sp>
          <p:nvSpPr>
            <p:cNvPr id="61" name="object 61"/>
            <p:cNvSpPr/>
            <p:nvPr/>
          </p:nvSpPr>
          <p:spPr>
            <a:xfrm>
              <a:off x="-1270" y="56857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0C0C0"/>
            </a:solidFill>
          </p:spPr>
          <p:txBody>
            <a:bodyPr wrap="square" lIns="0" tIns="0" rIns="0" bIns="0" rtlCol="0"/>
            <a:lstStyle/>
            <a:p>
              <a:endParaRPr/>
            </a:p>
          </p:txBody>
        </p:sp>
        <p:sp>
          <p:nvSpPr>
            <p:cNvPr id="62" name="object 62"/>
            <p:cNvSpPr/>
            <p:nvPr/>
          </p:nvSpPr>
          <p:spPr>
            <a:xfrm>
              <a:off x="-1270" y="57759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FBFBF"/>
            </a:solidFill>
          </p:spPr>
          <p:txBody>
            <a:bodyPr wrap="square" lIns="0" tIns="0" rIns="0" bIns="0" rtlCol="0"/>
            <a:lstStyle/>
            <a:p>
              <a:endParaRPr/>
            </a:p>
          </p:txBody>
        </p:sp>
        <p:sp>
          <p:nvSpPr>
            <p:cNvPr id="63" name="object 63"/>
            <p:cNvSpPr/>
            <p:nvPr/>
          </p:nvSpPr>
          <p:spPr>
            <a:xfrm>
              <a:off x="-1270" y="58661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EBEBE"/>
            </a:solidFill>
          </p:spPr>
          <p:txBody>
            <a:bodyPr wrap="square" lIns="0" tIns="0" rIns="0" bIns="0" rtlCol="0"/>
            <a:lstStyle/>
            <a:p>
              <a:endParaRPr/>
            </a:p>
          </p:txBody>
        </p:sp>
        <p:sp>
          <p:nvSpPr>
            <p:cNvPr id="64" name="object 64"/>
            <p:cNvSpPr/>
            <p:nvPr/>
          </p:nvSpPr>
          <p:spPr>
            <a:xfrm>
              <a:off x="-1270" y="59563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DBDBD"/>
            </a:solidFill>
          </p:spPr>
          <p:txBody>
            <a:bodyPr wrap="square" lIns="0" tIns="0" rIns="0" bIns="0" rtlCol="0"/>
            <a:lstStyle/>
            <a:p>
              <a:endParaRPr/>
            </a:p>
          </p:txBody>
        </p:sp>
        <p:sp>
          <p:nvSpPr>
            <p:cNvPr id="65" name="object 65"/>
            <p:cNvSpPr/>
            <p:nvPr/>
          </p:nvSpPr>
          <p:spPr>
            <a:xfrm>
              <a:off x="-1270" y="60464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CBCBC"/>
            </a:solidFill>
          </p:spPr>
          <p:txBody>
            <a:bodyPr wrap="square" lIns="0" tIns="0" rIns="0" bIns="0" rtlCol="0"/>
            <a:lstStyle/>
            <a:p>
              <a:endParaRPr/>
            </a:p>
          </p:txBody>
        </p:sp>
        <p:sp>
          <p:nvSpPr>
            <p:cNvPr id="66" name="object 66"/>
            <p:cNvSpPr/>
            <p:nvPr/>
          </p:nvSpPr>
          <p:spPr>
            <a:xfrm>
              <a:off x="-1270" y="61366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BBBBB"/>
            </a:solidFill>
          </p:spPr>
          <p:txBody>
            <a:bodyPr wrap="square" lIns="0" tIns="0" rIns="0" bIns="0" rtlCol="0"/>
            <a:lstStyle/>
            <a:p>
              <a:endParaRPr/>
            </a:p>
          </p:txBody>
        </p:sp>
        <p:sp>
          <p:nvSpPr>
            <p:cNvPr id="67" name="object 67"/>
            <p:cNvSpPr/>
            <p:nvPr/>
          </p:nvSpPr>
          <p:spPr>
            <a:xfrm>
              <a:off x="-1270" y="62268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ABABA"/>
            </a:solidFill>
          </p:spPr>
          <p:txBody>
            <a:bodyPr wrap="square" lIns="0" tIns="0" rIns="0" bIns="0" rtlCol="0"/>
            <a:lstStyle/>
            <a:p>
              <a:endParaRPr/>
            </a:p>
          </p:txBody>
        </p:sp>
        <p:sp>
          <p:nvSpPr>
            <p:cNvPr id="68" name="object 68"/>
            <p:cNvSpPr/>
            <p:nvPr/>
          </p:nvSpPr>
          <p:spPr>
            <a:xfrm>
              <a:off x="-1270" y="63169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9B9B9"/>
            </a:solidFill>
          </p:spPr>
          <p:txBody>
            <a:bodyPr wrap="square" lIns="0" tIns="0" rIns="0" bIns="0" rtlCol="0"/>
            <a:lstStyle/>
            <a:p>
              <a:endParaRPr/>
            </a:p>
          </p:txBody>
        </p:sp>
        <p:sp>
          <p:nvSpPr>
            <p:cNvPr id="69" name="object 69"/>
            <p:cNvSpPr/>
            <p:nvPr/>
          </p:nvSpPr>
          <p:spPr>
            <a:xfrm>
              <a:off x="-1270" y="640715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B8B8B8"/>
            </a:solidFill>
          </p:spPr>
          <p:txBody>
            <a:bodyPr wrap="square" lIns="0" tIns="0" rIns="0" bIns="0" rtlCol="0"/>
            <a:lstStyle/>
            <a:p>
              <a:endParaRPr/>
            </a:p>
          </p:txBody>
        </p:sp>
        <p:sp>
          <p:nvSpPr>
            <p:cNvPr id="70" name="object 70"/>
            <p:cNvSpPr/>
            <p:nvPr/>
          </p:nvSpPr>
          <p:spPr>
            <a:xfrm>
              <a:off x="-1270" y="6498590"/>
              <a:ext cx="9146540" cy="88900"/>
            </a:xfrm>
            <a:custGeom>
              <a:avLst/>
              <a:gdLst/>
              <a:ahLst/>
              <a:cxnLst/>
              <a:rect l="l" t="t" r="r" b="b"/>
              <a:pathLst>
                <a:path w="9146540" h="88900">
                  <a:moveTo>
                    <a:pt x="9146540" y="0"/>
                  </a:moveTo>
                  <a:lnTo>
                    <a:pt x="0" y="0"/>
                  </a:lnTo>
                  <a:lnTo>
                    <a:pt x="0" y="88900"/>
                  </a:lnTo>
                  <a:lnTo>
                    <a:pt x="9146540" y="88900"/>
                  </a:lnTo>
                  <a:lnTo>
                    <a:pt x="9146540" y="0"/>
                  </a:lnTo>
                  <a:close/>
                </a:path>
              </a:pathLst>
            </a:custGeom>
            <a:solidFill>
              <a:srgbClr val="B7B7B7"/>
            </a:solidFill>
          </p:spPr>
          <p:txBody>
            <a:bodyPr wrap="square" lIns="0" tIns="0" rIns="0" bIns="0" rtlCol="0"/>
            <a:lstStyle/>
            <a:p>
              <a:endParaRPr/>
            </a:p>
          </p:txBody>
        </p:sp>
        <p:sp>
          <p:nvSpPr>
            <p:cNvPr id="71" name="object 71"/>
            <p:cNvSpPr/>
            <p:nvPr/>
          </p:nvSpPr>
          <p:spPr>
            <a:xfrm>
              <a:off x="-1270" y="6587490"/>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B6B6B6"/>
            </a:solidFill>
          </p:spPr>
          <p:txBody>
            <a:bodyPr wrap="square" lIns="0" tIns="0" rIns="0" bIns="0" rtlCol="0"/>
            <a:lstStyle/>
            <a:p>
              <a:endParaRPr/>
            </a:p>
          </p:txBody>
        </p:sp>
        <p:sp>
          <p:nvSpPr>
            <p:cNvPr id="72" name="object 72"/>
            <p:cNvSpPr/>
            <p:nvPr/>
          </p:nvSpPr>
          <p:spPr>
            <a:xfrm>
              <a:off x="-1270" y="667893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5B5B5"/>
            </a:solidFill>
          </p:spPr>
          <p:txBody>
            <a:bodyPr wrap="square" lIns="0" tIns="0" rIns="0" bIns="0" rtlCol="0"/>
            <a:lstStyle/>
            <a:p>
              <a:endParaRPr/>
            </a:p>
          </p:txBody>
        </p:sp>
        <p:sp>
          <p:nvSpPr>
            <p:cNvPr id="73" name="object 73"/>
            <p:cNvSpPr/>
            <p:nvPr/>
          </p:nvSpPr>
          <p:spPr>
            <a:xfrm>
              <a:off x="-1270" y="67691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4B4B4"/>
            </a:solidFill>
          </p:spPr>
          <p:txBody>
            <a:bodyPr wrap="square" lIns="0" tIns="0" rIns="0" bIns="0" rtlCol="0"/>
            <a:lstStyle/>
            <a:p>
              <a:endParaRPr/>
            </a:p>
          </p:txBody>
        </p:sp>
        <p:sp>
          <p:nvSpPr>
            <p:cNvPr id="74" name="object 74"/>
            <p:cNvSpPr/>
            <p:nvPr/>
          </p:nvSpPr>
          <p:spPr>
            <a:xfrm>
              <a:off x="0" y="364490"/>
              <a:ext cx="9144000" cy="83820"/>
            </a:xfrm>
            <a:custGeom>
              <a:avLst/>
              <a:gdLst/>
              <a:ahLst/>
              <a:cxnLst/>
              <a:rect l="l" t="t" r="r" b="b"/>
              <a:pathLst>
                <a:path w="9144000" h="83820">
                  <a:moveTo>
                    <a:pt x="0" y="83820"/>
                  </a:moveTo>
                  <a:lnTo>
                    <a:pt x="9144000" y="83820"/>
                  </a:lnTo>
                  <a:lnTo>
                    <a:pt x="9144000" y="0"/>
                  </a:lnTo>
                  <a:lnTo>
                    <a:pt x="0" y="0"/>
                  </a:lnTo>
                  <a:lnTo>
                    <a:pt x="0" y="83820"/>
                  </a:lnTo>
                  <a:close/>
                </a:path>
              </a:pathLst>
            </a:custGeom>
            <a:solidFill>
              <a:srgbClr val="FFFFFF"/>
            </a:solidFill>
          </p:spPr>
          <p:txBody>
            <a:bodyPr wrap="square" lIns="0" tIns="0" rIns="0" bIns="0" rtlCol="0"/>
            <a:lstStyle/>
            <a:p>
              <a:endParaRPr/>
            </a:p>
          </p:txBody>
        </p:sp>
        <p:sp>
          <p:nvSpPr>
            <p:cNvPr id="75" name="object 75"/>
            <p:cNvSpPr/>
            <p:nvPr/>
          </p:nvSpPr>
          <p:spPr>
            <a:xfrm>
              <a:off x="0" y="0"/>
              <a:ext cx="9144000" cy="364490"/>
            </a:xfrm>
            <a:custGeom>
              <a:avLst/>
              <a:gdLst/>
              <a:ahLst/>
              <a:cxnLst/>
              <a:rect l="l" t="t" r="r" b="b"/>
              <a:pathLst>
                <a:path w="9144000" h="364490">
                  <a:moveTo>
                    <a:pt x="9144000" y="0"/>
                  </a:moveTo>
                  <a:lnTo>
                    <a:pt x="0" y="0"/>
                  </a:lnTo>
                  <a:lnTo>
                    <a:pt x="0" y="364489"/>
                  </a:lnTo>
                  <a:lnTo>
                    <a:pt x="9144000" y="364489"/>
                  </a:lnTo>
                  <a:close/>
                </a:path>
              </a:pathLst>
            </a:custGeom>
            <a:solidFill>
              <a:srgbClr val="EFAC00"/>
            </a:solidFill>
          </p:spPr>
          <p:txBody>
            <a:bodyPr wrap="square" lIns="0" tIns="0" rIns="0" bIns="0" rtlCol="0"/>
            <a:lstStyle/>
            <a:p>
              <a:endParaRPr/>
            </a:p>
          </p:txBody>
        </p:sp>
      </p:grpSp>
      <p:sp>
        <p:nvSpPr>
          <p:cNvPr id="76" name="object 76"/>
          <p:cNvSpPr txBox="1"/>
          <p:nvPr/>
        </p:nvSpPr>
        <p:spPr>
          <a:xfrm>
            <a:off x="2604770" y="5770879"/>
            <a:ext cx="3698240" cy="391160"/>
          </a:xfrm>
          <a:prstGeom prst="rect">
            <a:avLst/>
          </a:prstGeom>
        </p:spPr>
        <p:txBody>
          <a:bodyPr vert="horz" wrap="square" lIns="0" tIns="12700" rIns="0" bIns="0" rtlCol="0">
            <a:spAutoFit/>
          </a:bodyPr>
          <a:lstStyle/>
          <a:p>
            <a:pPr marL="194310" indent="-181610">
              <a:lnSpc>
                <a:spcPct val="100000"/>
              </a:lnSpc>
              <a:spcBef>
                <a:spcPts val="100"/>
              </a:spcBef>
              <a:buClr>
                <a:srgbClr val="EFAC00"/>
              </a:buClr>
              <a:buSzPct val="85416"/>
              <a:buFont typeface="Arial"/>
              <a:buChar char="•"/>
              <a:tabLst>
                <a:tab pos="194310" algn="l"/>
              </a:tabLst>
            </a:pPr>
            <a:r>
              <a:rPr sz="2400" b="1" i="1" spc="-5" dirty="0">
                <a:solidFill>
                  <a:srgbClr val="BF0000"/>
                </a:solidFill>
                <a:latin typeface="Arial"/>
                <a:cs typeface="Arial"/>
              </a:rPr>
              <a:t>Fig. </a:t>
            </a:r>
            <a:r>
              <a:rPr sz="2400" b="1" spc="-5" dirty="0">
                <a:solidFill>
                  <a:srgbClr val="BF0000"/>
                </a:solidFill>
                <a:latin typeface="Arial"/>
                <a:cs typeface="Arial"/>
              </a:rPr>
              <a:t>Hemodialysis</a:t>
            </a:r>
            <a:r>
              <a:rPr sz="2400" b="1" spc="-35" dirty="0">
                <a:solidFill>
                  <a:srgbClr val="BF0000"/>
                </a:solidFill>
                <a:latin typeface="Arial"/>
                <a:cs typeface="Arial"/>
              </a:rPr>
              <a:t> </a:t>
            </a:r>
            <a:r>
              <a:rPr sz="2400" b="1" spc="-5" dirty="0">
                <a:solidFill>
                  <a:srgbClr val="BF0000"/>
                </a:solidFill>
                <a:latin typeface="Arial"/>
                <a:cs typeface="Arial"/>
              </a:rPr>
              <a:t>setup</a:t>
            </a:r>
            <a:endParaRPr sz="2400">
              <a:latin typeface="Arial"/>
              <a:cs typeface="Arial"/>
            </a:endParaRPr>
          </a:p>
        </p:txBody>
      </p:sp>
      <p:sp>
        <p:nvSpPr>
          <p:cNvPr id="77" name="object 77"/>
          <p:cNvSpPr/>
          <p:nvPr/>
        </p:nvSpPr>
        <p:spPr>
          <a:xfrm>
            <a:off x="381000" y="245109"/>
            <a:ext cx="8001000" cy="54406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0909" y="650240"/>
            <a:ext cx="2048510" cy="695960"/>
          </a:xfrm>
          <a:prstGeom prst="rect">
            <a:avLst/>
          </a:prstGeom>
        </p:spPr>
        <p:txBody>
          <a:bodyPr vert="horz" wrap="square" lIns="0" tIns="12700" rIns="0" bIns="0" rtlCol="0">
            <a:spAutoFit/>
          </a:bodyPr>
          <a:lstStyle/>
          <a:p>
            <a:pPr marL="12700">
              <a:lnSpc>
                <a:spcPct val="100000"/>
              </a:lnSpc>
              <a:spcBef>
                <a:spcPts val="100"/>
              </a:spcBef>
            </a:pPr>
            <a:r>
              <a:rPr sz="4400" b="0" u="none" dirty="0">
                <a:solidFill>
                  <a:srgbClr val="DD3400"/>
                </a:solidFill>
                <a:latin typeface="Arial"/>
                <a:cs typeface="Arial"/>
              </a:rPr>
              <a:t>Dial</a:t>
            </a:r>
            <a:r>
              <a:rPr sz="4400" b="0" u="none" spc="5" dirty="0">
                <a:solidFill>
                  <a:srgbClr val="DD3400"/>
                </a:solidFill>
                <a:latin typeface="Arial"/>
                <a:cs typeface="Arial"/>
              </a:rPr>
              <a:t>yz</a:t>
            </a:r>
            <a:r>
              <a:rPr sz="4400" b="0" u="none" dirty="0">
                <a:solidFill>
                  <a:srgbClr val="DD3400"/>
                </a:solidFill>
                <a:latin typeface="Arial"/>
                <a:cs typeface="Arial"/>
              </a:rPr>
              <a:t>er</a:t>
            </a:r>
            <a:endParaRPr sz="4400">
              <a:latin typeface="Arial"/>
              <a:cs typeface="Arial"/>
            </a:endParaRPr>
          </a:p>
        </p:txBody>
      </p:sp>
      <p:sp>
        <p:nvSpPr>
          <p:cNvPr id="3" name="object 3"/>
          <p:cNvSpPr/>
          <p:nvPr/>
        </p:nvSpPr>
        <p:spPr>
          <a:xfrm>
            <a:off x="133350" y="1516380"/>
            <a:ext cx="5829300" cy="496951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17590" y="1905000"/>
            <a:ext cx="2987040" cy="4495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 y="0"/>
            <a:ext cx="9146540" cy="6859270"/>
            <a:chOff x="-1270" y="0"/>
            <a:chExt cx="9146540" cy="6859270"/>
          </a:xfrm>
        </p:grpSpPr>
        <p:sp>
          <p:nvSpPr>
            <p:cNvPr id="3" name="object 3"/>
            <p:cNvSpPr/>
            <p:nvPr/>
          </p:nvSpPr>
          <p:spPr>
            <a:xfrm>
              <a:off x="-1270" y="364490"/>
              <a:ext cx="9146540" cy="86360"/>
            </a:xfrm>
            <a:custGeom>
              <a:avLst/>
              <a:gdLst/>
              <a:ahLst/>
              <a:cxnLst/>
              <a:rect l="l" t="t" r="r" b="b"/>
              <a:pathLst>
                <a:path w="9146540" h="86359">
                  <a:moveTo>
                    <a:pt x="0" y="86360"/>
                  </a:moveTo>
                  <a:lnTo>
                    <a:pt x="9146540" y="86360"/>
                  </a:lnTo>
                  <a:lnTo>
                    <a:pt x="9146540" y="0"/>
                  </a:lnTo>
                  <a:lnTo>
                    <a:pt x="0" y="0"/>
                  </a:lnTo>
                  <a:lnTo>
                    <a:pt x="0" y="86360"/>
                  </a:lnTo>
                  <a:close/>
                </a:path>
              </a:pathLst>
            </a:custGeom>
            <a:solidFill>
              <a:srgbClr val="FBFBFB"/>
            </a:solidFill>
          </p:spPr>
          <p:txBody>
            <a:bodyPr wrap="square" lIns="0" tIns="0" rIns="0" bIns="0" rtlCol="0"/>
            <a:lstStyle/>
            <a:p>
              <a:endParaRPr/>
            </a:p>
          </p:txBody>
        </p:sp>
        <p:sp>
          <p:nvSpPr>
            <p:cNvPr id="4" name="object 4"/>
            <p:cNvSpPr/>
            <p:nvPr/>
          </p:nvSpPr>
          <p:spPr>
            <a:xfrm>
              <a:off x="-1270" y="45085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AFAFA"/>
            </a:solidFill>
          </p:spPr>
          <p:txBody>
            <a:bodyPr wrap="square" lIns="0" tIns="0" rIns="0" bIns="0" rtlCol="0"/>
            <a:lstStyle/>
            <a:p>
              <a:endParaRPr/>
            </a:p>
          </p:txBody>
        </p:sp>
        <p:sp>
          <p:nvSpPr>
            <p:cNvPr id="5" name="object 5"/>
            <p:cNvSpPr/>
            <p:nvPr/>
          </p:nvSpPr>
          <p:spPr>
            <a:xfrm>
              <a:off x="-1270" y="54101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9F9F9"/>
            </a:solidFill>
          </p:spPr>
          <p:txBody>
            <a:bodyPr wrap="square" lIns="0" tIns="0" rIns="0" bIns="0" rtlCol="0"/>
            <a:lstStyle/>
            <a:p>
              <a:endParaRPr/>
            </a:p>
          </p:txBody>
        </p:sp>
        <p:sp>
          <p:nvSpPr>
            <p:cNvPr id="6" name="object 6"/>
            <p:cNvSpPr/>
            <p:nvPr/>
          </p:nvSpPr>
          <p:spPr>
            <a:xfrm>
              <a:off x="-1270" y="6311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8F8F8"/>
            </a:solidFill>
          </p:spPr>
          <p:txBody>
            <a:bodyPr wrap="square" lIns="0" tIns="0" rIns="0" bIns="0" rtlCol="0"/>
            <a:lstStyle/>
            <a:p>
              <a:endParaRPr/>
            </a:p>
          </p:txBody>
        </p:sp>
        <p:sp>
          <p:nvSpPr>
            <p:cNvPr id="7" name="object 7"/>
            <p:cNvSpPr/>
            <p:nvPr/>
          </p:nvSpPr>
          <p:spPr>
            <a:xfrm>
              <a:off x="-1270" y="7213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7F7F7"/>
            </a:solidFill>
          </p:spPr>
          <p:txBody>
            <a:bodyPr wrap="square" lIns="0" tIns="0" rIns="0" bIns="0" rtlCol="0"/>
            <a:lstStyle/>
            <a:p>
              <a:endParaRPr/>
            </a:p>
          </p:txBody>
        </p:sp>
        <p:sp>
          <p:nvSpPr>
            <p:cNvPr id="8" name="object 8"/>
            <p:cNvSpPr/>
            <p:nvPr/>
          </p:nvSpPr>
          <p:spPr>
            <a:xfrm>
              <a:off x="-1270" y="8115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6F6F6"/>
            </a:solidFill>
          </p:spPr>
          <p:txBody>
            <a:bodyPr wrap="square" lIns="0" tIns="0" rIns="0" bIns="0" rtlCol="0"/>
            <a:lstStyle/>
            <a:p>
              <a:endParaRPr/>
            </a:p>
          </p:txBody>
        </p:sp>
        <p:sp>
          <p:nvSpPr>
            <p:cNvPr id="9" name="object 9"/>
            <p:cNvSpPr/>
            <p:nvPr/>
          </p:nvSpPr>
          <p:spPr>
            <a:xfrm>
              <a:off x="-1270" y="9017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5F5F5"/>
            </a:solidFill>
          </p:spPr>
          <p:txBody>
            <a:bodyPr wrap="square" lIns="0" tIns="0" rIns="0" bIns="0" rtlCol="0"/>
            <a:lstStyle/>
            <a:p>
              <a:endParaRPr/>
            </a:p>
          </p:txBody>
        </p:sp>
        <p:sp>
          <p:nvSpPr>
            <p:cNvPr id="10" name="object 10"/>
            <p:cNvSpPr/>
            <p:nvPr/>
          </p:nvSpPr>
          <p:spPr>
            <a:xfrm>
              <a:off x="-1270" y="991869"/>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4F4F4"/>
            </a:solidFill>
          </p:spPr>
          <p:txBody>
            <a:bodyPr wrap="square" lIns="0" tIns="0" rIns="0" bIns="0" rtlCol="0"/>
            <a:lstStyle/>
            <a:p>
              <a:endParaRPr/>
            </a:p>
          </p:txBody>
        </p:sp>
        <p:sp>
          <p:nvSpPr>
            <p:cNvPr id="11" name="object 11"/>
            <p:cNvSpPr/>
            <p:nvPr/>
          </p:nvSpPr>
          <p:spPr>
            <a:xfrm>
              <a:off x="-1270" y="10820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3F3F3"/>
            </a:solidFill>
          </p:spPr>
          <p:txBody>
            <a:bodyPr wrap="square" lIns="0" tIns="0" rIns="0" bIns="0" rtlCol="0"/>
            <a:lstStyle/>
            <a:p>
              <a:endParaRPr/>
            </a:p>
          </p:txBody>
        </p:sp>
        <p:sp>
          <p:nvSpPr>
            <p:cNvPr id="12" name="object 12"/>
            <p:cNvSpPr/>
            <p:nvPr/>
          </p:nvSpPr>
          <p:spPr>
            <a:xfrm>
              <a:off x="-1270" y="11722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2F2F2"/>
            </a:solidFill>
          </p:spPr>
          <p:txBody>
            <a:bodyPr wrap="square" lIns="0" tIns="0" rIns="0" bIns="0" rtlCol="0"/>
            <a:lstStyle/>
            <a:p>
              <a:endParaRPr/>
            </a:p>
          </p:txBody>
        </p:sp>
        <p:sp>
          <p:nvSpPr>
            <p:cNvPr id="13" name="object 13"/>
            <p:cNvSpPr/>
            <p:nvPr/>
          </p:nvSpPr>
          <p:spPr>
            <a:xfrm>
              <a:off x="-1270" y="126238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1F1F1"/>
            </a:solidFill>
          </p:spPr>
          <p:txBody>
            <a:bodyPr wrap="square" lIns="0" tIns="0" rIns="0" bIns="0" rtlCol="0"/>
            <a:lstStyle/>
            <a:p>
              <a:endParaRPr/>
            </a:p>
          </p:txBody>
        </p:sp>
        <p:sp>
          <p:nvSpPr>
            <p:cNvPr id="14" name="object 14"/>
            <p:cNvSpPr/>
            <p:nvPr/>
          </p:nvSpPr>
          <p:spPr>
            <a:xfrm>
              <a:off x="-1270" y="13525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0F0F0"/>
            </a:solidFill>
          </p:spPr>
          <p:txBody>
            <a:bodyPr wrap="square" lIns="0" tIns="0" rIns="0" bIns="0" rtlCol="0"/>
            <a:lstStyle/>
            <a:p>
              <a:endParaRPr/>
            </a:p>
          </p:txBody>
        </p:sp>
        <p:sp>
          <p:nvSpPr>
            <p:cNvPr id="15" name="object 15"/>
            <p:cNvSpPr/>
            <p:nvPr/>
          </p:nvSpPr>
          <p:spPr>
            <a:xfrm>
              <a:off x="-1270" y="1442719"/>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EFEFEF"/>
            </a:solidFill>
          </p:spPr>
          <p:txBody>
            <a:bodyPr wrap="square" lIns="0" tIns="0" rIns="0" bIns="0" rtlCol="0"/>
            <a:lstStyle/>
            <a:p>
              <a:endParaRPr/>
            </a:p>
          </p:txBody>
        </p:sp>
        <p:sp>
          <p:nvSpPr>
            <p:cNvPr id="16" name="object 16"/>
            <p:cNvSpPr/>
            <p:nvPr/>
          </p:nvSpPr>
          <p:spPr>
            <a:xfrm>
              <a:off x="-1270" y="15341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EEEEE"/>
            </a:solidFill>
          </p:spPr>
          <p:txBody>
            <a:bodyPr wrap="square" lIns="0" tIns="0" rIns="0" bIns="0" rtlCol="0"/>
            <a:lstStyle/>
            <a:p>
              <a:endParaRPr/>
            </a:p>
          </p:txBody>
        </p:sp>
        <p:sp>
          <p:nvSpPr>
            <p:cNvPr id="17" name="object 17"/>
            <p:cNvSpPr/>
            <p:nvPr/>
          </p:nvSpPr>
          <p:spPr>
            <a:xfrm>
              <a:off x="-1270" y="16243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DEDED"/>
            </a:solidFill>
          </p:spPr>
          <p:txBody>
            <a:bodyPr wrap="square" lIns="0" tIns="0" rIns="0" bIns="0" rtlCol="0"/>
            <a:lstStyle/>
            <a:p>
              <a:endParaRPr/>
            </a:p>
          </p:txBody>
        </p:sp>
        <p:sp>
          <p:nvSpPr>
            <p:cNvPr id="18" name="object 18"/>
            <p:cNvSpPr/>
            <p:nvPr/>
          </p:nvSpPr>
          <p:spPr>
            <a:xfrm>
              <a:off x="-1270" y="17145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CECEC"/>
            </a:solidFill>
          </p:spPr>
          <p:txBody>
            <a:bodyPr wrap="square" lIns="0" tIns="0" rIns="0" bIns="0" rtlCol="0"/>
            <a:lstStyle/>
            <a:p>
              <a:endParaRPr/>
            </a:p>
          </p:txBody>
        </p:sp>
        <p:sp>
          <p:nvSpPr>
            <p:cNvPr id="19" name="object 19"/>
            <p:cNvSpPr/>
            <p:nvPr/>
          </p:nvSpPr>
          <p:spPr>
            <a:xfrm>
              <a:off x="-1270" y="180467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BEBEB"/>
            </a:solidFill>
          </p:spPr>
          <p:txBody>
            <a:bodyPr wrap="square" lIns="0" tIns="0" rIns="0" bIns="0" rtlCol="0"/>
            <a:lstStyle/>
            <a:p>
              <a:endParaRPr/>
            </a:p>
          </p:txBody>
        </p:sp>
        <p:sp>
          <p:nvSpPr>
            <p:cNvPr id="20" name="object 20"/>
            <p:cNvSpPr/>
            <p:nvPr/>
          </p:nvSpPr>
          <p:spPr>
            <a:xfrm>
              <a:off x="-1270" y="18948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AEAEA"/>
            </a:solidFill>
          </p:spPr>
          <p:txBody>
            <a:bodyPr wrap="square" lIns="0" tIns="0" rIns="0" bIns="0" rtlCol="0"/>
            <a:lstStyle/>
            <a:p>
              <a:endParaRPr/>
            </a:p>
          </p:txBody>
        </p:sp>
        <p:sp>
          <p:nvSpPr>
            <p:cNvPr id="21" name="object 21"/>
            <p:cNvSpPr/>
            <p:nvPr/>
          </p:nvSpPr>
          <p:spPr>
            <a:xfrm>
              <a:off x="-1270" y="19850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9E9E9"/>
            </a:solidFill>
          </p:spPr>
          <p:txBody>
            <a:bodyPr wrap="square" lIns="0" tIns="0" rIns="0" bIns="0" rtlCol="0"/>
            <a:lstStyle/>
            <a:p>
              <a:endParaRPr/>
            </a:p>
          </p:txBody>
        </p:sp>
        <p:sp>
          <p:nvSpPr>
            <p:cNvPr id="22" name="object 22"/>
            <p:cNvSpPr/>
            <p:nvPr/>
          </p:nvSpPr>
          <p:spPr>
            <a:xfrm>
              <a:off x="-1270" y="20751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8E8E8"/>
            </a:solidFill>
          </p:spPr>
          <p:txBody>
            <a:bodyPr wrap="square" lIns="0" tIns="0" rIns="0" bIns="0" rtlCol="0"/>
            <a:lstStyle/>
            <a:p>
              <a:endParaRPr/>
            </a:p>
          </p:txBody>
        </p:sp>
        <p:sp>
          <p:nvSpPr>
            <p:cNvPr id="23" name="object 23"/>
            <p:cNvSpPr/>
            <p:nvPr/>
          </p:nvSpPr>
          <p:spPr>
            <a:xfrm>
              <a:off x="-1270" y="21653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7E7E7"/>
            </a:solidFill>
          </p:spPr>
          <p:txBody>
            <a:bodyPr wrap="square" lIns="0" tIns="0" rIns="0" bIns="0" rtlCol="0"/>
            <a:lstStyle/>
            <a:p>
              <a:endParaRPr/>
            </a:p>
          </p:txBody>
        </p:sp>
        <p:sp>
          <p:nvSpPr>
            <p:cNvPr id="24" name="object 24"/>
            <p:cNvSpPr/>
            <p:nvPr/>
          </p:nvSpPr>
          <p:spPr>
            <a:xfrm>
              <a:off x="-1270" y="22555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6E6E6"/>
            </a:solidFill>
          </p:spPr>
          <p:txBody>
            <a:bodyPr wrap="square" lIns="0" tIns="0" rIns="0" bIns="0" rtlCol="0"/>
            <a:lstStyle/>
            <a:p>
              <a:endParaRPr/>
            </a:p>
          </p:txBody>
        </p:sp>
        <p:sp>
          <p:nvSpPr>
            <p:cNvPr id="25" name="object 25"/>
            <p:cNvSpPr/>
            <p:nvPr/>
          </p:nvSpPr>
          <p:spPr>
            <a:xfrm>
              <a:off x="-1270" y="23456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5E5E5"/>
            </a:solidFill>
          </p:spPr>
          <p:txBody>
            <a:bodyPr wrap="square" lIns="0" tIns="0" rIns="0" bIns="0" rtlCol="0"/>
            <a:lstStyle/>
            <a:p>
              <a:endParaRPr/>
            </a:p>
          </p:txBody>
        </p:sp>
        <p:sp>
          <p:nvSpPr>
            <p:cNvPr id="26" name="object 26"/>
            <p:cNvSpPr/>
            <p:nvPr/>
          </p:nvSpPr>
          <p:spPr>
            <a:xfrm>
              <a:off x="-1270" y="24358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4E4E4"/>
            </a:solidFill>
          </p:spPr>
          <p:txBody>
            <a:bodyPr wrap="square" lIns="0" tIns="0" rIns="0" bIns="0" rtlCol="0"/>
            <a:lstStyle/>
            <a:p>
              <a:endParaRPr/>
            </a:p>
          </p:txBody>
        </p:sp>
        <p:sp>
          <p:nvSpPr>
            <p:cNvPr id="27" name="object 27"/>
            <p:cNvSpPr/>
            <p:nvPr/>
          </p:nvSpPr>
          <p:spPr>
            <a:xfrm>
              <a:off x="-1270" y="252602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3E3E3"/>
            </a:solidFill>
          </p:spPr>
          <p:txBody>
            <a:bodyPr wrap="square" lIns="0" tIns="0" rIns="0" bIns="0" rtlCol="0"/>
            <a:lstStyle/>
            <a:p>
              <a:endParaRPr/>
            </a:p>
          </p:txBody>
        </p:sp>
        <p:sp>
          <p:nvSpPr>
            <p:cNvPr id="28" name="object 28"/>
            <p:cNvSpPr/>
            <p:nvPr/>
          </p:nvSpPr>
          <p:spPr>
            <a:xfrm>
              <a:off x="-1270" y="26162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2E2E2"/>
            </a:solidFill>
          </p:spPr>
          <p:txBody>
            <a:bodyPr wrap="square" lIns="0" tIns="0" rIns="0" bIns="0" rtlCol="0"/>
            <a:lstStyle/>
            <a:p>
              <a:endParaRPr/>
            </a:p>
          </p:txBody>
        </p:sp>
        <p:sp>
          <p:nvSpPr>
            <p:cNvPr id="29" name="object 29"/>
            <p:cNvSpPr/>
            <p:nvPr/>
          </p:nvSpPr>
          <p:spPr>
            <a:xfrm>
              <a:off x="-1270" y="270637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E1E1E1"/>
            </a:solidFill>
          </p:spPr>
          <p:txBody>
            <a:bodyPr wrap="square" lIns="0" tIns="0" rIns="0" bIns="0" rtlCol="0"/>
            <a:lstStyle/>
            <a:p>
              <a:endParaRPr/>
            </a:p>
          </p:txBody>
        </p:sp>
        <p:sp>
          <p:nvSpPr>
            <p:cNvPr id="30" name="object 30"/>
            <p:cNvSpPr/>
            <p:nvPr/>
          </p:nvSpPr>
          <p:spPr>
            <a:xfrm>
              <a:off x="-1270" y="27978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0E0E0"/>
            </a:solidFill>
          </p:spPr>
          <p:txBody>
            <a:bodyPr wrap="square" lIns="0" tIns="0" rIns="0" bIns="0" rtlCol="0"/>
            <a:lstStyle/>
            <a:p>
              <a:endParaRPr/>
            </a:p>
          </p:txBody>
        </p:sp>
        <p:sp>
          <p:nvSpPr>
            <p:cNvPr id="31" name="object 31"/>
            <p:cNvSpPr/>
            <p:nvPr/>
          </p:nvSpPr>
          <p:spPr>
            <a:xfrm>
              <a:off x="-1270" y="28879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FDFDF"/>
            </a:solidFill>
          </p:spPr>
          <p:txBody>
            <a:bodyPr wrap="square" lIns="0" tIns="0" rIns="0" bIns="0" rtlCol="0"/>
            <a:lstStyle/>
            <a:p>
              <a:endParaRPr/>
            </a:p>
          </p:txBody>
        </p:sp>
        <p:sp>
          <p:nvSpPr>
            <p:cNvPr id="32" name="object 32"/>
            <p:cNvSpPr/>
            <p:nvPr/>
          </p:nvSpPr>
          <p:spPr>
            <a:xfrm>
              <a:off x="-1270" y="29781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EDEDE"/>
            </a:solidFill>
          </p:spPr>
          <p:txBody>
            <a:bodyPr wrap="square" lIns="0" tIns="0" rIns="0" bIns="0" rtlCol="0"/>
            <a:lstStyle/>
            <a:p>
              <a:endParaRPr/>
            </a:p>
          </p:txBody>
        </p:sp>
        <p:sp>
          <p:nvSpPr>
            <p:cNvPr id="33" name="object 33"/>
            <p:cNvSpPr/>
            <p:nvPr/>
          </p:nvSpPr>
          <p:spPr>
            <a:xfrm>
              <a:off x="-1270" y="30683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DDDDDD"/>
            </a:solidFill>
          </p:spPr>
          <p:txBody>
            <a:bodyPr wrap="square" lIns="0" tIns="0" rIns="0" bIns="0" rtlCol="0"/>
            <a:lstStyle/>
            <a:p>
              <a:endParaRPr/>
            </a:p>
          </p:txBody>
        </p:sp>
        <p:sp>
          <p:nvSpPr>
            <p:cNvPr id="34" name="object 34"/>
            <p:cNvSpPr/>
            <p:nvPr/>
          </p:nvSpPr>
          <p:spPr>
            <a:xfrm>
              <a:off x="-1270" y="31584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CDCDC"/>
            </a:solidFill>
          </p:spPr>
          <p:txBody>
            <a:bodyPr wrap="square" lIns="0" tIns="0" rIns="0" bIns="0" rtlCol="0"/>
            <a:lstStyle/>
            <a:p>
              <a:endParaRPr/>
            </a:p>
          </p:txBody>
        </p:sp>
        <p:sp>
          <p:nvSpPr>
            <p:cNvPr id="35" name="object 35"/>
            <p:cNvSpPr/>
            <p:nvPr/>
          </p:nvSpPr>
          <p:spPr>
            <a:xfrm>
              <a:off x="-1270" y="324866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BDBDB"/>
            </a:solidFill>
          </p:spPr>
          <p:txBody>
            <a:bodyPr wrap="square" lIns="0" tIns="0" rIns="0" bIns="0" rtlCol="0"/>
            <a:lstStyle/>
            <a:p>
              <a:endParaRPr/>
            </a:p>
          </p:txBody>
        </p:sp>
        <p:sp>
          <p:nvSpPr>
            <p:cNvPr id="36" name="object 36"/>
            <p:cNvSpPr/>
            <p:nvPr/>
          </p:nvSpPr>
          <p:spPr>
            <a:xfrm>
              <a:off x="-1270" y="33388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ADADA"/>
            </a:solidFill>
          </p:spPr>
          <p:txBody>
            <a:bodyPr wrap="square" lIns="0" tIns="0" rIns="0" bIns="0" rtlCol="0"/>
            <a:lstStyle/>
            <a:p>
              <a:endParaRPr/>
            </a:p>
          </p:txBody>
        </p:sp>
        <p:sp>
          <p:nvSpPr>
            <p:cNvPr id="37" name="object 37"/>
            <p:cNvSpPr/>
            <p:nvPr/>
          </p:nvSpPr>
          <p:spPr>
            <a:xfrm>
              <a:off x="-1270" y="34290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9D9D9"/>
            </a:solidFill>
          </p:spPr>
          <p:txBody>
            <a:bodyPr wrap="square" lIns="0" tIns="0" rIns="0" bIns="0" rtlCol="0"/>
            <a:lstStyle/>
            <a:p>
              <a:endParaRPr/>
            </a:p>
          </p:txBody>
        </p:sp>
        <p:sp>
          <p:nvSpPr>
            <p:cNvPr id="38" name="object 38"/>
            <p:cNvSpPr/>
            <p:nvPr/>
          </p:nvSpPr>
          <p:spPr>
            <a:xfrm>
              <a:off x="-1270" y="35191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8D8D8"/>
            </a:solidFill>
          </p:spPr>
          <p:txBody>
            <a:bodyPr wrap="square" lIns="0" tIns="0" rIns="0" bIns="0" rtlCol="0"/>
            <a:lstStyle/>
            <a:p>
              <a:endParaRPr/>
            </a:p>
          </p:txBody>
        </p:sp>
        <p:sp>
          <p:nvSpPr>
            <p:cNvPr id="39" name="object 39"/>
            <p:cNvSpPr/>
            <p:nvPr/>
          </p:nvSpPr>
          <p:spPr>
            <a:xfrm>
              <a:off x="-1270" y="36093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7D7D7"/>
            </a:solidFill>
          </p:spPr>
          <p:txBody>
            <a:bodyPr wrap="square" lIns="0" tIns="0" rIns="0" bIns="0" rtlCol="0"/>
            <a:lstStyle/>
            <a:p>
              <a:endParaRPr/>
            </a:p>
          </p:txBody>
        </p:sp>
        <p:sp>
          <p:nvSpPr>
            <p:cNvPr id="40" name="object 40"/>
            <p:cNvSpPr/>
            <p:nvPr/>
          </p:nvSpPr>
          <p:spPr>
            <a:xfrm>
              <a:off x="-1270" y="36995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6D6D6"/>
            </a:solidFill>
          </p:spPr>
          <p:txBody>
            <a:bodyPr wrap="square" lIns="0" tIns="0" rIns="0" bIns="0" rtlCol="0"/>
            <a:lstStyle/>
            <a:p>
              <a:endParaRPr/>
            </a:p>
          </p:txBody>
        </p:sp>
        <p:sp>
          <p:nvSpPr>
            <p:cNvPr id="41" name="object 41"/>
            <p:cNvSpPr/>
            <p:nvPr/>
          </p:nvSpPr>
          <p:spPr>
            <a:xfrm>
              <a:off x="-1270" y="37896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5D5D5"/>
            </a:solidFill>
          </p:spPr>
          <p:txBody>
            <a:bodyPr wrap="square" lIns="0" tIns="0" rIns="0" bIns="0" rtlCol="0"/>
            <a:lstStyle/>
            <a:p>
              <a:endParaRPr/>
            </a:p>
          </p:txBody>
        </p:sp>
        <p:sp>
          <p:nvSpPr>
            <p:cNvPr id="42" name="object 42"/>
            <p:cNvSpPr/>
            <p:nvPr/>
          </p:nvSpPr>
          <p:spPr>
            <a:xfrm>
              <a:off x="-1270" y="38798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4D4D4"/>
            </a:solidFill>
          </p:spPr>
          <p:txBody>
            <a:bodyPr wrap="square" lIns="0" tIns="0" rIns="0" bIns="0" rtlCol="0"/>
            <a:lstStyle/>
            <a:p>
              <a:endParaRPr/>
            </a:p>
          </p:txBody>
        </p:sp>
        <p:sp>
          <p:nvSpPr>
            <p:cNvPr id="43" name="object 43"/>
            <p:cNvSpPr/>
            <p:nvPr/>
          </p:nvSpPr>
          <p:spPr>
            <a:xfrm>
              <a:off x="-1270" y="39700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3D3D3"/>
            </a:solidFill>
          </p:spPr>
          <p:txBody>
            <a:bodyPr wrap="square" lIns="0" tIns="0" rIns="0" bIns="0" rtlCol="0"/>
            <a:lstStyle/>
            <a:p>
              <a:endParaRPr/>
            </a:p>
          </p:txBody>
        </p:sp>
        <p:sp>
          <p:nvSpPr>
            <p:cNvPr id="44" name="object 44"/>
            <p:cNvSpPr/>
            <p:nvPr/>
          </p:nvSpPr>
          <p:spPr>
            <a:xfrm>
              <a:off x="-1270" y="406019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D2D2D2"/>
            </a:solidFill>
          </p:spPr>
          <p:txBody>
            <a:bodyPr wrap="square" lIns="0" tIns="0" rIns="0" bIns="0" rtlCol="0"/>
            <a:lstStyle/>
            <a:p>
              <a:endParaRPr/>
            </a:p>
          </p:txBody>
        </p:sp>
        <p:sp>
          <p:nvSpPr>
            <p:cNvPr id="45" name="object 45"/>
            <p:cNvSpPr/>
            <p:nvPr/>
          </p:nvSpPr>
          <p:spPr>
            <a:xfrm>
              <a:off x="-1270" y="41516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1D1D1"/>
            </a:solidFill>
          </p:spPr>
          <p:txBody>
            <a:bodyPr wrap="square" lIns="0" tIns="0" rIns="0" bIns="0" rtlCol="0"/>
            <a:lstStyle/>
            <a:p>
              <a:endParaRPr/>
            </a:p>
          </p:txBody>
        </p:sp>
        <p:sp>
          <p:nvSpPr>
            <p:cNvPr id="46" name="object 46"/>
            <p:cNvSpPr/>
            <p:nvPr/>
          </p:nvSpPr>
          <p:spPr>
            <a:xfrm>
              <a:off x="-1270" y="42418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0D0D0"/>
            </a:solidFill>
          </p:spPr>
          <p:txBody>
            <a:bodyPr wrap="square" lIns="0" tIns="0" rIns="0" bIns="0" rtlCol="0"/>
            <a:lstStyle/>
            <a:p>
              <a:endParaRPr/>
            </a:p>
          </p:txBody>
        </p:sp>
        <p:sp>
          <p:nvSpPr>
            <p:cNvPr id="47" name="object 47"/>
            <p:cNvSpPr/>
            <p:nvPr/>
          </p:nvSpPr>
          <p:spPr>
            <a:xfrm>
              <a:off x="-1270" y="43319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FCFCF"/>
            </a:solidFill>
          </p:spPr>
          <p:txBody>
            <a:bodyPr wrap="square" lIns="0" tIns="0" rIns="0" bIns="0" rtlCol="0"/>
            <a:lstStyle/>
            <a:p>
              <a:endParaRPr/>
            </a:p>
          </p:txBody>
        </p:sp>
        <p:sp>
          <p:nvSpPr>
            <p:cNvPr id="48" name="object 48"/>
            <p:cNvSpPr/>
            <p:nvPr/>
          </p:nvSpPr>
          <p:spPr>
            <a:xfrm>
              <a:off x="-1270" y="44221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ECECE"/>
            </a:solidFill>
          </p:spPr>
          <p:txBody>
            <a:bodyPr wrap="square" lIns="0" tIns="0" rIns="0" bIns="0" rtlCol="0"/>
            <a:lstStyle/>
            <a:p>
              <a:endParaRPr/>
            </a:p>
          </p:txBody>
        </p:sp>
        <p:sp>
          <p:nvSpPr>
            <p:cNvPr id="49" name="object 49"/>
            <p:cNvSpPr/>
            <p:nvPr/>
          </p:nvSpPr>
          <p:spPr>
            <a:xfrm>
              <a:off x="-1270" y="45123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DCDCD"/>
            </a:solidFill>
          </p:spPr>
          <p:txBody>
            <a:bodyPr wrap="square" lIns="0" tIns="0" rIns="0" bIns="0" rtlCol="0"/>
            <a:lstStyle/>
            <a:p>
              <a:endParaRPr/>
            </a:p>
          </p:txBody>
        </p:sp>
        <p:sp>
          <p:nvSpPr>
            <p:cNvPr id="50" name="object 50"/>
            <p:cNvSpPr/>
            <p:nvPr/>
          </p:nvSpPr>
          <p:spPr>
            <a:xfrm>
              <a:off x="-1270" y="4602479"/>
              <a:ext cx="9146540" cy="180340"/>
            </a:xfrm>
            <a:custGeom>
              <a:avLst/>
              <a:gdLst/>
              <a:ahLst/>
              <a:cxnLst/>
              <a:rect l="l" t="t" r="r" b="b"/>
              <a:pathLst>
                <a:path w="9146540" h="180339">
                  <a:moveTo>
                    <a:pt x="9146540" y="0"/>
                  </a:moveTo>
                  <a:lnTo>
                    <a:pt x="0" y="0"/>
                  </a:lnTo>
                  <a:lnTo>
                    <a:pt x="0" y="90170"/>
                  </a:lnTo>
                  <a:lnTo>
                    <a:pt x="0" y="180340"/>
                  </a:lnTo>
                  <a:lnTo>
                    <a:pt x="9146540" y="180340"/>
                  </a:lnTo>
                  <a:lnTo>
                    <a:pt x="9146540" y="90170"/>
                  </a:lnTo>
                  <a:lnTo>
                    <a:pt x="9146540" y="0"/>
                  </a:lnTo>
                  <a:close/>
                </a:path>
              </a:pathLst>
            </a:custGeom>
            <a:solidFill>
              <a:srgbClr val="CCCCCC"/>
            </a:solidFill>
          </p:spPr>
          <p:txBody>
            <a:bodyPr wrap="square" lIns="0" tIns="0" rIns="0" bIns="0" rtlCol="0"/>
            <a:lstStyle/>
            <a:p>
              <a:endParaRPr/>
            </a:p>
          </p:txBody>
        </p:sp>
        <p:sp>
          <p:nvSpPr>
            <p:cNvPr id="51" name="object 51"/>
            <p:cNvSpPr/>
            <p:nvPr/>
          </p:nvSpPr>
          <p:spPr>
            <a:xfrm>
              <a:off x="-1270" y="47828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ACACA"/>
            </a:solidFill>
          </p:spPr>
          <p:txBody>
            <a:bodyPr wrap="square" lIns="0" tIns="0" rIns="0" bIns="0" rtlCol="0"/>
            <a:lstStyle/>
            <a:p>
              <a:endParaRPr/>
            </a:p>
          </p:txBody>
        </p:sp>
        <p:sp>
          <p:nvSpPr>
            <p:cNvPr id="52" name="object 52"/>
            <p:cNvSpPr/>
            <p:nvPr/>
          </p:nvSpPr>
          <p:spPr>
            <a:xfrm>
              <a:off x="-1270" y="48729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9C9C9"/>
            </a:solidFill>
          </p:spPr>
          <p:txBody>
            <a:bodyPr wrap="square" lIns="0" tIns="0" rIns="0" bIns="0" rtlCol="0"/>
            <a:lstStyle/>
            <a:p>
              <a:endParaRPr/>
            </a:p>
          </p:txBody>
        </p:sp>
        <p:sp>
          <p:nvSpPr>
            <p:cNvPr id="53" name="object 53"/>
            <p:cNvSpPr/>
            <p:nvPr/>
          </p:nvSpPr>
          <p:spPr>
            <a:xfrm>
              <a:off x="-1270" y="49631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8C8C8"/>
            </a:solidFill>
          </p:spPr>
          <p:txBody>
            <a:bodyPr wrap="square" lIns="0" tIns="0" rIns="0" bIns="0" rtlCol="0"/>
            <a:lstStyle/>
            <a:p>
              <a:endParaRPr/>
            </a:p>
          </p:txBody>
        </p:sp>
        <p:sp>
          <p:nvSpPr>
            <p:cNvPr id="54" name="object 54"/>
            <p:cNvSpPr/>
            <p:nvPr/>
          </p:nvSpPr>
          <p:spPr>
            <a:xfrm>
              <a:off x="-1270" y="50533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7C7C7"/>
            </a:solidFill>
          </p:spPr>
          <p:txBody>
            <a:bodyPr wrap="square" lIns="0" tIns="0" rIns="0" bIns="0" rtlCol="0"/>
            <a:lstStyle/>
            <a:p>
              <a:endParaRPr/>
            </a:p>
          </p:txBody>
        </p:sp>
        <p:sp>
          <p:nvSpPr>
            <p:cNvPr id="55" name="object 55"/>
            <p:cNvSpPr/>
            <p:nvPr/>
          </p:nvSpPr>
          <p:spPr>
            <a:xfrm>
              <a:off x="-1270" y="51435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6C6C6"/>
            </a:solidFill>
          </p:spPr>
          <p:txBody>
            <a:bodyPr wrap="square" lIns="0" tIns="0" rIns="0" bIns="0" rtlCol="0"/>
            <a:lstStyle/>
            <a:p>
              <a:endParaRPr/>
            </a:p>
          </p:txBody>
        </p:sp>
        <p:sp>
          <p:nvSpPr>
            <p:cNvPr id="56" name="object 56"/>
            <p:cNvSpPr/>
            <p:nvPr/>
          </p:nvSpPr>
          <p:spPr>
            <a:xfrm>
              <a:off x="-1270" y="52336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5C5C5"/>
            </a:solidFill>
          </p:spPr>
          <p:txBody>
            <a:bodyPr wrap="square" lIns="0" tIns="0" rIns="0" bIns="0" rtlCol="0"/>
            <a:lstStyle/>
            <a:p>
              <a:endParaRPr/>
            </a:p>
          </p:txBody>
        </p:sp>
        <p:sp>
          <p:nvSpPr>
            <p:cNvPr id="57" name="object 57"/>
            <p:cNvSpPr/>
            <p:nvPr/>
          </p:nvSpPr>
          <p:spPr>
            <a:xfrm>
              <a:off x="-1270" y="532384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C4C4C4"/>
            </a:solidFill>
          </p:spPr>
          <p:txBody>
            <a:bodyPr wrap="square" lIns="0" tIns="0" rIns="0" bIns="0" rtlCol="0"/>
            <a:lstStyle/>
            <a:p>
              <a:endParaRPr/>
            </a:p>
          </p:txBody>
        </p:sp>
        <p:sp>
          <p:nvSpPr>
            <p:cNvPr id="58" name="object 58"/>
            <p:cNvSpPr/>
            <p:nvPr/>
          </p:nvSpPr>
          <p:spPr>
            <a:xfrm>
              <a:off x="-1270" y="54152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3C3C3"/>
            </a:solidFill>
          </p:spPr>
          <p:txBody>
            <a:bodyPr wrap="square" lIns="0" tIns="0" rIns="0" bIns="0" rtlCol="0"/>
            <a:lstStyle/>
            <a:p>
              <a:endParaRPr/>
            </a:p>
          </p:txBody>
        </p:sp>
        <p:sp>
          <p:nvSpPr>
            <p:cNvPr id="59" name="object 59"/>
            <p:cNvSpPr/>
            <p:nvPr/>
          </p:nvSpPr>
          <p:spPr>
            <a:xfrm>
              <a:off x="-1270" y="55054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2C2C2"/>
            </a:solidFill>
          </p:spPr>
          <p:txBody>
            <a:bodyPr wrap="square" lIns="0" tIns="0" rIns="0" bIns="0" rtlCol="0"/>
            <a:lstStyle/>
            <a:p>
              <a:endParaRPr/>
            </a:p>
          </p:txBody>
        </p:sp>
        <p:sp>
          <p:nvSpPr>
            <p:cNvPr id="60" name="object 60"/>
            <p:cNvSpPr/>
            <p:nvPr/>
          </p:nvSpPr>
          <p:spPr>
            <a:xfrm>
              <a:off x="-1270" y="55956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1C1C1"/>
            </a:solidFill>
          </p:spPr>
          <p:txBody>
            <a:bodyPr wrap="square" lIns="0" tIns="0" rIns="0" bIns="0" rtlCol="0"/>
            <a:lstStyle/>
            <a:p>
              <a:endParaRPr/>
            </a:p>
          </p:txBody>
        </p:sp>
        <p:sp>
          <p:nvSpPr>
            <p:cNvPr id="61" name="object 61"/>
            <p:cNvSpPr/>
            <p:nvPr/>
          </p:nvSpPr>
          <p:spPr>
            <a:xfrm>
              <a:off x="-1270" y="56857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0C0C0"/>
            </a:solidFill>
          </p:spPr>
          <p:txBody>
            <a:bodyPr wrap="square" lIns="0" tIns="0" rIns="0" bIns="0" rtlCol="0"/>
            <a:lstStyle/>
            <a:p>
              <a:endParaRPr/>
            </a:p>
          </p:txBody>
        </p:sp>
        <p:sp>
          <p:nvSpPr>
            <p:cNvPr id="62" name="object 62"/>
            <p:cNvSpPr/>
            <p:nvPr/>
          </p:nvSpPr>
          <p:spPr>
            <a:xfrm>
              <a:off x="-1270" y="57759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FBFBF"/>
            </a:solidFill>
          </p:spPr>
          <p:txBody>
            <a:bodyPr wrap="square" lIns="0" tIns="0" rIns="0" bIns="0" rtlCol="0"/>
            <a:lstStyle/>
            <a:p>
              <a:endParaRPr/>
            </a:p>
          </p:txBody>
        </p:sp>
        <p:sp>
          <p:nvSpPr>
            <p:cNvPr id="63" name="object 63"/>
            <p:cNvSpPr/>
            <p:nvPr/>
          </p:nvSpPr>
          <p:spPr>
            <a:xfrm>
              <a:off x="-1270" y="58661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EBEBE"/>
            </a:solidFill>
          </p:spPr>
          <p:txBody>
            <a:bodyPr wrap="square" lIns="0" tIns="0" rIns="0" bIns="0" rtlCol="0"/>
            <a:lstStyle/>
            <a:p>
              <a:endParaRPr/>
            </a:p>
          </p:txBody>
        </p:sp>
        <p:sp>
          <p:nvSpPr>
            <p:cNvPr id="64" name="object 64"/>
            <p:cNvSpPr/>
            <p:nvPr/>
          </p:nvSpPr>
          <p:spPr>
            <a:xfrm>
              <a:off x="-1270" y="59563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DBDBD"/>
            </a:solidFill>
          </p:spPr>
          <p:txBody>
            <a:bodyPr wrap="square" lIns="0" tIns="0" rIns="0" bIns="0" rtlCol="0"/>
            <a:lstStyle/>
            <a:p>
              <a:endParaRPr/>
            </a:p>
          </p:txBody>
        </p:sp>
        <p:sp>
          <p:nvSpPr>
            <p:cNvPr id="65" name="object 65"/>
            <p:cNvSpPr/>
            <p:nvPr/>
          </p:nvSpPr>
          <p:spPr>
            <a:xfrm>
              <a:off x="-1270" y="60464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CBCBC"/>
            </a:solidFill>
          </p:spPr>
          <p:txBody>
            <a:bodyPr wrap="square" lIns="0" tIns="0" rIns="0" bIns="0" rtlCol="0"/>
            <a:lstStyle/>
            <a:p>
              <a:endParaRPr/>
            </a:p>
          </p:txBody>
        </p:sp>
        <p:sp>
          <p:nvSpPr>
            <p:cNvPr id="66" name="object 66"/>
            <p:cNvSpPr/>
            <p:nvPr/>
          </p:nvSpPr>
          <p:spPr>
            <a:xfrm>
              <a:off x="-1270" y="61366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BBBBB"/>
            </a:solidFill>
          </p:spPr>
          <p:txBody>
            <a:bodyPr wrap="square" lIns="0" tIns="0" rIns="0" bIns="0" rtlCol="0"/>
            <a:lstStyle/>
            <a:p>
              <a:endParaRPr/>
            </a:p>
          </p:txBody>
        </p:sp>
        <p:sp>
          <p:nvSpPr>
            <p:cNvPr id="67" name="object 67"/>
            <p:cNvSpPr/>
            <p:nvPr/>
          </p:nvSpPr>
          <p:spPr>
            <a:xfrm>
              <a:off x="-1270" y="62268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ABABA"/>
            </a:solidFill>
          </p:spPr>
          <p:txBody>
            <a:bodyPr wrap="square" lIns="0" tIns="0" rIns="0" bIns="0" rtlCol="0"/>
            <a:lstStyle/>
            <a:p>
              <a:endParaRPr/>
            </a:p>
          </p:txBody>
        </p:sp>
        <p:sp>
          <p:nvSpPr>
            <p:cNvPr id="68" name="object 68"/>
            <p:cNvSpPr/>
            <p:nvPr/>
          </p:nvSpPr>
          <p:spPr>
            <a:xfrm>
              <a:off x="-1270" y="63169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9B9B9"/>
            </a:solidFill>
          </p:spPr>
          <p:txBody>
            <a:bodyPr wrap="square" lIns="0" tIns="0" rIns="0" bIns="0" rtlCol="0"/>
            <a:lstStyle/>
            <a:p>
              <a:endParaRPr/>
            </a:p>
          </p:txBody>
        </p:sp>
        <p:sp>
          <p:nvSpPr>
            <p:cNvPr id="69" name="object 69"/>
            <p:cNvSpPr/>
            <p:nvPr/>
          </p:nvSpPr>
          <p:spPr>
            <a:xfrm>
              <a:off x="-1270" y="640715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B8B8B8"/>
            </a:solidFill>
          </p:spPr>
          <p:txBody>
            <a:bodyPr wrap="square" lIns="0" tIns="0" rIns="0" bIns="0" rtlCol="0"/>
            <a:lstStyle/>
            <a:p>
              <a:endParaRPr/>
            </a:p>
          </p:txBody>
        </p:sp>
        <p:sp>
          <p:nvSpPr>
            <p:cNvPr id="70" name="object 70"/>
            <p:cNvSpPr/>
            <p:nvPr/>
          </p:nvSpPr>
          <p:spPr>
            <a:xfrm>
              <a:off x="-1270" y="6498590"/>
              <a:ext cx="9146540" cy="88900"/>
            </a:xfrm>
            <a:custGeom>
              <a:avLst/>
              <a:gdLst/>
              <a:ahLst/>
              <a:cxnLst/>
              <a:rect l="l" t="t" r="r" b="b"/>
              <a:pathLst>
                <a:path w="9146540" h="88900">
                  <a:moveTo>
                    <a:pt x="9146540" y="0"/>
                  </a:moveTo>
                  <a:lnTo>
                    <a:pt x="0" y="0"/>
                  </a:lnTo>
                  <a:lnTo>
                    <a:pt x="0" y="88900"/>
                  </a:lnTo>
                  <a:lnTo>
                    <a:pt x="9146540" y="88900"/>
                  </a:lnTo>
                  <a:lnTo>
                    <a:pt x="9146540" y="0"/>
                  </a:lnTo>
                  <a:close/>
                </a:path>
              </a:pathLst>
            </a:custGeom>
            <a:solidFill>
              <a:srgbClr val="B7B7B7"/>
            </a:solidFill>
          </p:spPr>
          <p:txBody>
            <a:bodyPr wrap="square" lIns="0" tIns="0" rIns="0" bIns="0" rtlCol="0"/>
            <a:lstStyle/>
            <a:p>
              <a:endParaRPr/>
            </a:p>
          </p:txBody>
        </p:sp>
        <p:sp>
          <p:nvSpPr>
            <p:cNvPr id="71" name="object 71"/>
            <p:cNvSpPr/>
            <p:nvPr/>
          </p:nvSpPr>
          <p:spPr>
            <a:xfrm>
              <a:off x="-1270" y="6587490"/>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B6B6B6"/>
            </a:solidFill>
          </p:spPr>
          <p:txBody>
            <a:bodyPr wrap="square" lIns="0" tIns="0" rIns="0" bIns="0" rtlCol="0"/>
            <a:lstStyle/>
            <a:p>
              <a:endParaRPr/>
            </a:p>
          </p:txBody>
        </p:sp>
        <p:sp>
          <p:nvSpPr>
            <p:cNvPr id="72" name="object 72"/>
            <p:cNvSpPr/>
            <p:nvPr/>
          </p:nvSpPr>
          <p:spPr>
            <a:xfrm>
              <a:off x="-1270" y="667893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5B5B5"/>
            </a:solidFill>
          </p:spPr>
          <p:txBody>
            <a:bodyPr wrap="square" lIns="0" tIns="0" rIns="0" bIns="0" rtlCol="0"/>
            <a:lstStyle/>
            <a:p>
              <a:endParaRPr/>
            </a:p>
          </p:txBody>
        </p:sp>
        <p:sp>
          <p:nvSpPr>
            <p:cNvPr id="73" name="object 73"/>
            <p:cNvSpPr/>
            <p:nvPr/>
          </p:nvSpPr>
          <p:spPr>
            <a:xfrm>
              <a:off x="-1270" y="67691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4B4B4"/>
            </a:solidFill>
          </p:spPr>
          <p:txBody>
            <a:bodyPr wrap="square" lIns="0" tIns="0" rIns="0" bIns="0" rtlCol="0"/>
            <a:lstStyle/>
            <a:p>
              <a:endParaRPr/>
            </a:p>
          </p:txBody>
        </p:sp>
        <p:sp>
          <p:nvSpPr>
            <p:cNvPr id="74" name="object 74"/>
            <p:cNvSpPr/>
            <p:nvPr/>
          </p:nvSpPr>
          <p:spPr>
            <a:xfrm>
              <a:off x="0" y="364490"/>
              <a:ext cx="9144000" cy="83820"/>
            </a:xfrm>
            <a:custGeom>
              <a:avLst/>
              <a:gdLst/>
              <a:ahLst/>
              <a:cxnLst/>
              <a:rect l="l" t="t" r="r" b="b"/>
              <a:pathLst>
                <a:path w="9144000" h="83820">
                  <a:moveTo>
                    <a:pt x="0" y="83820"/>
                  </a:moveTo>
                  <a:lnTo>
                    <a:pt x="9144000" y="83820"/>
                  </a:lnTo>
                  <a:lnTo>
                    <a:pt x="9144000" y="0"/>
                  </a:lnTo>
                  <a:lnTo>
                    <a:pt x="0" y="0"/>
                  </a:lnTo>
                  <a:lnTo>
                    <a:pt x="0" y="83820"/>
                  </a:lnTo>
                  <a:close/>
                </a:path>
              </a:pathLst>
            </a:custGeom>
            <a:solidFill>
              <a:srgbClr val="FFFFFF"/>
            </a:solidFill>
          </p:spPr>
          <p:txBody>
            <a:bodyPr wrap="square" lIns="0" tIns="0" rIns="0" bIns="0" rtlCol="0"/>
            <a:lstStyle/>
            <a:p>
              <a:endParaRPr/>
            </a:p>
          </p:txBody>
        </p:sp>
        <p:sp>
          <p:nvSpPr>
            <p:cNvPr id="75" name="object 75"/>
            <p:cNvSpPr/>
            <p:nvPr/>
          </p:nvSpPr>
          <p:spPr>
            <a:xfrm>
              <a:off x="0" y="0"/>
              <a:ext cx="9144000" cy="364490"/>
            </a:xfrm>
            <a:custGeom>
              <a:avLst/>
              <a:gdLst/>
              <a:ahLst/>
              <a:cxnLst/>
              <a:rect l="l" t="t" r="r" b="b"/>
              <a:pathLst>
                <a:path w="9144000" h="364490">
                  <a:moveTo>
                    <a:pt x="9144000" y="0"/>
                  </a:moveTo>
                  <a:lnTo>
                    <a:pt x="0" y="0"/>
                  </a:lnTo>
                  <a:lnTo>
                    <a:pt x="0" y="364489"/>
                  </a:lnTo>
                  <a:lnTo>
                    <a:pt x="9144000" y="364489"/>
                  </a:lnTo>
                  <a:close/>
                </a:path>
              </a:pathLst>
            </a:custGeom>
            <a:solidFill>
              <a:srgbClr val="EFAC00"/>
            </a:solidFill>
          </p:spPr>
          <p:txBody>
            <a:bodyPr wrap="square" lIns="0" tIns="0" rIns="0" bIns="0" rtlCol="0"/>
            <a:lstStyle/>
            <a:p>
              <a:endParaRPr/>
            </a:p>
          </p:txBody>
        </p:sp>
      </p:grpSp>
      <p:sp>
        <p:nvSpPr>
          <p:cNvPr id="76" name="object 76"/>
          <p:cNvSpPr txBox="1">
            <a:spLocks noGrp="1"/>
          </p:cNvSpPr>
          <p:nvPr>
            <p:ph type="title"/>
          </p:nvPr>
        </p:nvSpPr>
        <p:spPr>
          <a:xfrm>
            <a:off x="2697479" y="607059"/>
            <a:ext cx="3751579" cy="635000"/>
          </a:xfrm>
          <a:prstGeom prst="rect">
            <a:avLst/>
          </a:prstGeom>
        </p:spPr>
        <p:txBody>
          <a:bodyPr vert="horz" wrap="square" lIns="0" tIns="12700" rIns="0" bIns="0" rtlCol="0">
            <a:spAutoFit/>
          </a:bodyPr>
          <a:lstStyle/>
          <a:p>
            <a:pPr marL="12700">
              <a:lnSpc>
                <a:spcPct val="100000"/>
              </a:lnSpc>
              <a:spcBef>
                <a:spcPts val="100"/>
              </a:spcBef>
            </a:pPr>
            <a:r>
              <a:rPr sz="4000" b="0" u="none" spc="-5" dirty="0">
                <a:solidFill>
                  <a:srgbClr val="DD3400"/>
                </a:solidFill>
                <a:latin typeface="Arial"/>
                <a:cs typeface="Arial"/>
              </a:rPr>
              <a:t>Dialyzer</a:t>
            </a:r>
            <a:r>
              <a:rPr sz="4000" b="0" u="none" spc="-50" dirty="0">
                <a:solidFill>
                  <a:srgbClr val="DD3400"/>
                </a:solidFill>
                <a:latin typeface="Arial"/>
                <a:cs typeface="Arial"/>
              </a:rPr>
              <a:t> </a:t>
            </a:r>
            <a:r>
              <a:rPr sz="4000" b="0" u="none" spc="-5" dirty="0">
                <a:solidFill>
                  <a:srgbClr val="DD3400"/>
                </a:solidFill>
                <a:latin typeface="Arial"/>
                <a:cs typeface="Arial"/>
              </a:rPr>
              <a:t>contd…</a:t>
            </a:r>
            <a:endParaRPr sz="4000">
              <a:latin typeface="Arial"/>
              <a:cs typeface="Arial"/>
            </a:endParaRPr>
          </a:p>
        </p:txBody>
      </p:sp>
      <p:sp>
        <p:nvSpPr>
          <p:cNvPr id="77" name="object 77"/>
          <p:cNvSpPr txBox="1"/>
          <p:nvPr/>
        </p:nvSpPr>
        <p:spPr>
          <a:xfrm>
            <a:off x="459740" y="1633220"/>
            <a:ext cx="231775" cy="336550"/>
          </a:xfrm>
          <a:prstGeom prst="rect">
            <a:avLst/>
          </a:prstGeom>
        </p:spPr>
        <p:txBody>
          <a:bodyPr vert="horz" wrap="square" lIns="0" tIns="11430" rIns="0" bIns="0" rtlCol="0">
            <a:spAutoFit/>
          </a:bodyPr>
          <a:lstStyle/>
          <a:p>
            <a:pPr marL="12700">
              <a:lnSpc>
                <a:spcPct val="100000"/>
              </a:lnSpc>
              <a:spcBef>
                <a:spcPts val="90"/>
              </a:spcBef>
            </a:pPr>
            <a:r>
              <a:rPr sz="2050" spc="-10" dirty="0">
                <a:solidFill>
                  <a:srgbClr val="EFAC00"/>
                </a:solidFill>
                <a:latin typeface="Wingdings"/>
                <a:cs typeface="Wingdings"/>
              </a:rPr>
              <a:t></a:t>
            </a:r>
            <a:endParaRPr sz="2050">
              <a:latin typeface="Wingdings"/>
              <a:cs typeface="Wingdings"/>
            </a:endParaRPr>
          </a:p>
        </p:txBody>
      </p:sp>
      <p:sp>
        <p:nvSpPr>
          <p:cNvPr id="78" name="object 78"/>
          <p:cNvSpPr txBox="1"/>
          <p:nvPr/>
        </p:nvSpPr>
        <p:spPr>
          <a:xfrm>
            <a:off x="459740" y="2727960"/>
            <a:ext cx="231775" cy="336550"/>
          </a:xfrm>
          <a:prstGeom prst="rect">
            <a:avLst/>
          </a:prstGeom>
        </p:spPr>
        <p:txBody>
          <a:bodyPr vert="horz" wrap="square" lIns="0" tIns="11430" rIns="0" bIns="0" rtlCol="0">
            <a:spAutoFit/>
          </a:bodyPr>
          <a:lstStyle/>
          <a:p>
            <a:pPr marL="12700">
              <a:lnSpc>
                <a:spcPct val="100000"/>
              </a:lnSpc>
              <a:spcBef>
                <a:spcPts val="90"/>
              </a:spcBef>
            </a:pPr>
            <a:r>
              <a:rPr sz="2050" spc="-10" dirty="0">
                <a:solidFill>
                  <a:srgbClr val="EFAC00"/>
                </a:solidFill>
                <a:latin typeface="Wingdings"/>
                <a:cs typeface="Wingdings"/>
              </a:rPr>
              <a:t></a:t>
            </a:r>
            <a:endParaRPr sz="2050">
              <a:latin typeface="Wingdings"/>
              <a:cs typeface="Wingdings"/>
            </a:endParaRPr>
          </a:p>
        </p:txBody>
      </p:sp>
      <p:sp>
        <p:nvSpPr>
          <p:cNvPr id="79" name="object 79"/>
          <p:cNvSpPr txBox="1"/>
          <p:nvPr/>
        </p:nvSpPr>
        <p:spPr>
          <a:xfrm>
            <a:off x="916939" y="1459229"/>
            <a:ext cx="7613650" cy="1631950"/>
          </a:xfrm>
          <a:prstGeom prst="rect">
            <a:avLst/>
          </a:prstGeom>
        </p:spPr>
        <p:txBody>
          <a:bodyPr vert="horz" wrap="square" lIns="0" tIns="12700" rIns="0" bIns="0" rtlCol="0">
            <a:spAutoFit/>
          </a:bodyPr>
          <a:lstStyle/>
          <a:p>
            <a:pPr marL="12700" marR="5080">
              <a:lnSpc>
                <a:spcPct val="139600"/>
              </a:lnSpc>
              <a:spcBef>
                <a:spcPts val="100"/>
              </a:spcBef>
              <a:tabLst>
                <a:tab pos="666115" algn="l"/>
                <a:tab pos="1843405" algn="l"/>
                <a:tab pos="2192655" algn="l"/>
                <a:tab pos="2492375" algn="l"/>
                <a:tab pos="3297554" algn="l"/>
                <a:tab pos="4679950" algn="l"/>
                <a:tab pos="6196330" algn="l"/>
              </a:tabLst>
            </a:pPr>
            <a:r>
              <a:rPr sz="2400" spc="-10" dirty="0">
                <a:latin typeface="Arial"/>
                <a:cs typeface="Arial"/>
              </a:rPr>
              <a:t>Th</a:t>
            </a:r>
            <a:r>
              <a:rPr sz="2400" dirty="0">
                <a:latin typeface="Arial"/>
                <a:cs typeface="Arial"/>
              </a:rPr>
              <a:t>e	</a:t>
            </a:r>
            <a:r>
              <a:rPr sz="2400" spc="-10" dirty="0">
                <a:latin typeface="Arial"/>
                <a:cs typeface="Arial"/>
              </a:rPr>
              <a:t>d</a:t>
            </a:r>
            <a:r>
              <a:rPr sz="2400" spc="-5" dirty="0">
                <a:latin typeface="Arial"/>
                <a:cs typeface="Arial"/>
              </a:rPr>
              <a:t>i</a:t>
            </a:r>
            <a:r>
              <a:rPr sz="2400" spc="-10" dirty="0">
                <a:latin typeface="Arial"/>
                <a:cs typeface="Arial"/>
              </a:rPr>
              <a:t>a</a:t>
            </a:r>
            <a:r>
              <a:rPr sz="2400" spc="-5" dirty="0">
                <a:latin typeface="Arial"/>
                <a:cs typeface="Arial"/>
              </a:rPr>
              <a:t>l</a:t>
            </a:r>
            <a:r>
              <a:rPr sz="2400" dirty="0">
                <a:latin typeface="Arial"/>
                <a:cs typeface="Arial"/>
              </a:rPr>
              <a:t>yz</a:t>
            </a:r>
            <a:r>
              <a:rPr sz="2400" spc="-5" dirty="0">
                <a:latin typeface="Arial"/>
                <a:cs typeface="Arial"/>
              </a:rPr>
              <a:t>e</a:t>
            </a:r>
            <a:r>
              <a:rPr sz="2400" dirty="0">
                <a:latin typeface="Arial"/>
                <a:cs typeface="Arial"/>
              </a:rPr>
              <a:t>r	</a:t>
            </a:r>
            <a:r>
              <a:rPr sz="2400" spc="-5" dirty="0">
                <a:latin typeface="Arial"/>
                <a:cs typeface="Arial"/>
              </a:rPr>
              <a:t>i</a:t>
            </a:r>
            <a:r>
              <a:rPr sz="2400" dirty="0">
                <a:latin typeface="Arial"/>
                <a:cs typeface="Arial"/>
              </a:rPr>
              <a:t>s	a	</a:t>
            </a:r>
            <a:r>
              <a:rPr sz="2400" spc="-15" dirty="0">
                <a:latin typeface="Arial"/>
                <a:cs typeface="Arial"/>
              </a:rPr>
              <a:t>l</a:t>
            </a:r>
            <a:r>
              <a:rPr sz="2400" dirty="0">
                <a:latin typeface="Arial"/>
                <a:cs typeface="Arial"/>
              </a:rPr>
              <a:t>ar</a:t>
            </a:r>
            <a:r>
              <a:rPr sz="2400" spc="-5" dirty="0">
                <a:latin typeface="Arial"/>
                <a:cs typeface="Arial"/>
              </a:rPr>
              <a:t>g</a:t>
            </a:r>
            <a:r>
              <a:rPr sz="2400" dirty="0">
                <a:latin typeface="Arial"/>
                <a:cs typeface="Arial"/>
              </a:rPr>
              <a:t>e	</a:t>
            </a:r>
            <a:r>
              <a:rPr sz="2400" spc="5" dirty="0">
                <a:latin typeface="Arial"/>
                <a:cs typeface="Arial"/>
              </a:rPr>
              <a:t>c</a:t>
            </a:r>
            <a:r>
              <a:rPr sz="2400" spc="-10" dirty="0">
                <a:latin typeface="Arial"/>
                <a:cs typeface="Arial"/>
              </a:rPr>
              <a:t>on</a:t>
            </a:r>
            <a:r>
              <a:rPr sz="2400" dirty="0">
                <a:latin typeface="Arial"/>
                <a:cs typeface="Arial"/>
              </a:rPr>
              <a:t>t</a:t>
            </a:r>
            <a:r>
              <a:rPr sz="2400" spc="-10" dirty="0">
                <a:latin typeface="Arial"/>
                <a:cs typeface="Arial"/>
              </a:rPr>
              <a:t>a</a:t>
            </a:r>
            <a:r>
              <a:rPr sz="2400" spc="-5" dirty="0">
                <a:latin typeface="Arial"/>
                <a:cs typeface="Arial"/>
              </a:rPr>
              <a:t>i</a:t>
            </a:r>
            <a:r>
              <a:rPr sz="2400" spc="-10" dirty="0">
                <a:latin typeface="Arial"/>
                <a:cs typeface="Arial"/>
              </a:rPr>
              <a:t>ne</a:t>
            </a:r>
            <a:r>
              <a:rPr sz="2400" dirty="0">
                <a:latin typeface="Arial"/>
                <a:cs typeface="Arial"/>
              </a:rPr>
              <a:t>r	c</a:t>
            </a:r>
            <a:r>
              <a:rPr sz="2400" spc="-5" dirty="0">
                <a:latin typeface="Arial"/>
                <a:cs typeface="Arial"/>
              </a:rPr>
              <a:t>o</a:t>
            </a:r>
            <a:r>
              <a:rPr sz="2400" spc="-10" dirty="0">
                <a:latin typeface="Arial"/>
                <a:cs typeface="Arial"/>
              </a:rPr>
              <a:t>n</a:t>
            </a:r>
            <a:r>
              <a:rPr sz="2400" dirty="0">
                <a:latin typeface="Arial"/>
                <a:cs typeface="Arial"/>
              </a:rPr>
              <a:t>ta</a:t>
            </a:r>
            <a:r>
              <a:rPr sz="2400" spc="-15" dirty="0">
                <a:latin typeface="Arial"/>
                <a:cs typeface="Arial"/>
              </a:rPr>
              <a:t>i</a:t>
            </a:r>
            <a:r>
              <a:rPr sz="2400" dirty="0">
                <a:latin typeface="Arial"/>
                <a:cs typeface="Arial"/>
              </a:rPr>
              <a:t>n</a:t>
            </a:r>
            <a:r>
              <a:rPr sz="2400" spc="-5" dirty="0">
                <a:latin typeface="Arial"/>
                <a:cs typeface="Arial"/>
              </a:rPr>
              <a:t>i</a:t>
            </a:r>
            <a:r>
              <a:rPr sz="2400" spc="-10" dirty="0">
                <a:latin typeface="Arial"/>
                <a:cs typeface="Arial"/>
              </a:rPr>
              <a:t>n</a:t>
            </a:r>
            <a:r>
              <a:rPr sz="2400" dirty="0">
                <a:latin typeface="Arial"/>
                <a:cs typeface="Arial"/>
              </a:rPr>
              <a:t>g	t</a:t>
            </a:r>
            <a:r>
              <a:rPr sz="2400" spc="-10" dirty="0">
                <a:latin typeface="Arial"/>
                <a:cs typeface="Arial"/>
              </a:rPr>
              <a:t>hou</a:t>
            </a:r>
            <a:r>
              <a:rPr sz="2400" spc="5" dirty="0">
                <a:latin typeface="Arial"/>
                <a:cs typeface="Arial"/>
              </a:rPr>
              <a:t>s</a:t>
            </a:r>
            <a:r>
              <a:rPr sz="2400" spc="-10" dirty="0">
                <a:latin typeface="Arial"/>
                <a:cs typeface="Arial"/>
              </a:rPr>
              <a:t>and</a:t>
            </a:r>
            <a:r>
              <a:rPr sz="2400" dirty="0">
                <a:latin typeface="Arial"/>
                <a:cs typeface="Arial"/>
              </a:rPr>
              <a:t>s  </a:t>
            </a:r>
            <a:r>
              <a:rPr sz="2400" spc="-5" dirty="0">
                <a:latin typeface="Arial"/>
                <a:cs typeface="Arial"/>
              </a:rPr>
              <a:t>of small fibers through </a:t>
            </a:r>
            <a:r>
              <a:rPr sz="2400" spc="-10" dirty="0">
                <a:latin typeface="Arial"/>
                <a:cs typeface="Arial"/>
              </a:rPr>
              <a:t>which blood </a:t>
            </a:r>
            <a:r>
              <a:rPr sz="2400" spc="-5" dirty="0">
                <a:latin typeface="Arial"/>
                <a:cs typeface="Arial"/>
              </a:rPr>
              <a:t>is</a:t>
            </a:r>
            <a:r>
              <a:rPr sz="2400" spc="50" dirty="0">
                <a:latin typeface="Arial"/>
                <a:cs typeface="Arial"/>
              </a:rPr>
              <a:t> </a:t>
            </a:r>
            <a:r>
              <a:rPr sz="2400" spc="-5" dirty="0">
                <a:latin typeface="Arial"/>
                <a:cs typeface="Arial"/>
              </a:rPr>
              <a:t>passed.</a:t>
            </a:r>
            <a:endParaRPr sz="2400">
              <a:latin typeface="Arial"/>
              <a:cs typeface="Arial"/>
            </a:endParaRPr>
          </a:p>
          <a:p>
            <a:pPr marL="12700">
              <a:lnSpc>
                <a:spcPct val="100000"/>
              </a:lnSpc>
              <a:spcBef>
                <a:spcPts val="1730"/>
              </a:spcBef>
            </a:pPr>
            <a:r>
              <a:rPr sz="2400" spc="-10" dirty="0">
                <a:latin typeface="Arial"/>
                <a:cs typeface="Arial"/>
              </a:rPr>
              <a:t>Fluid, </a:t>
            </a:r>
            <a:r>
              <a:rPr sz="2400" spc="-5" dirty="0">
                <a:latin typeface="Arial"/>
                <a:cs typeface="Arial"/>
              </a:rPr>
              <a:t>called dialysate, is </a:t>
            </a:r>
            <a:r>
              <a:rPr sz="2400" spc="-10" dirty="0">
                <a:latin typeface="Arial"/>
                <a:cs typeface="Arial"/>
              </a:rPr>
              <a:t>added </a:t>
            </a:r>
            <a:r>
              <a:rPr sz="2400" spc="5" dirty="0">
                <a:latin typeface="Arial"/>
                <a:cs typeface="Arial"/>
              </a:rPr>
              <a:t>to </a:t>
            </a:r>
            <a:r>
              <a:rPr sz="2400" spc="-5" dirty="0">
                <a:latin typeface="Arial"/>
                <a:cs typeface="Arial"/>
              </a:rPr>
              <a:t>the Dialyzer </a:t>
            </a:r>
            <a:r>
              <a:rPr sz="2400" dirty="0">
                <a:latin typeface="Arial"/>
                <a:cs typeface="Arial"/>
              </a:rPr>
              <a:t>to</a:t>
            </a:r>
            <a:r>
              <a:rPr sz="2400" spc="50" dirty="0">
                <a:latin typeface="Arial"/>
                <a:cs typeface="Arial"/>
              </a:rPr>
              <a:t> </a:t>
            </a:r>
            <a:r>
              <a:rPr sz="2400" dirty="0">
                <a:latin typeface="Arial"/>
                <a:cs typeface="Arial"/>
              </a:rPr>
              <a:t>:</a:t>
            </a:r>
            <a:endParaRPr sz="2400">
              <a:latin typeface="Arial"/>
              <a:cs typeface="Arial"/>
            </a:endParaRPr>
          </a:p>
        </p:txBody>
      </p:sp>
      <p:sp>
        <p:nvSpPr>
          <p:cNvPr id="80" name="object 80"/>
          <p:cNvSpPr txBox="1"/>
          <p:nvPr/>
        </p:nvSpPr>
        <p:spPr>
          <a:xfrm>
            <a:off x="916939" y="3285490"/>
            <a:ext cx="5339080" cy="976630"/>
          </a:xfrm>
          <a:prstGeom prst="rect">
            <a:avLst/>
          </a:prstGeom>
        </p:spPr>
        <p:txBody>
          <a:bodyPr vert="horz" wrap="square" lIns="0" tIns="12700" rIns="0" bIns="0" rtlCol="0">
            <a:spAutoFit/>
          </a:bodyPr>
          <a:lstStyle/>
          <a:p>
            <a:pPr marL="497840" indent="-485140">
              <a:lnSpc>
                <a:spcPct val="100000"/>
              </a:lnSpc>
              <a:spcBef>
                <a:spcPts val="100"/>
              </a:spcBef>
              <a:buClr>
                <a:srgbClr val="EFAC00"/>
              </a:buClr>
              <a:buSzPct val="89583"/>
              <a:buAutoNum type="romanLcPeriod"/>
              <a:tabLst>
                <a:tab pos="497205" algn="l"/>
                <a:tab pos="497840" algn="l"/>
              </a:tabLst>
            </a:pPr>
            <a:r>
              <a:rPr sz="2400" spc="-5" dirty="0">
                <a:latin typeface="Arial"/>
                <a:cs typeface="Arial"/>
              </a:rPr>
              <a:t>Help filter </a:t>
            </a:r>
            <a:r>
              <a:rPr sz="2400" spc="-10" dirty="0">
                <a:latin typeface="Arial"/>
                <a:cs typeface="Arial"/>
              </a:rPr>
              <a:t>out </a:t>
            </a:r>
            <a:r>
              <a:rPr sz="2400" dirty="0">
                <a:latin typeface="Arial"/>
                <a:cs typeface="Arial"/>
              </a:rPr>
              <a:t>extra </a:t>
            </a:r>
            <a:r>
              <a:rPr sz="2400" spc="-5" dirty="0">
                <a:latin typeface="Arial"/>
                <a:cs typeface="Arial"/>
              </a:rPr>
              <a:t>fluid and</a:t>
            </a:r>
            <a:r>
              <a:rPr sz="2400" spc="-25" dirty="0">
                <a:latin typeface="Arial"/>
                <a:cs typeface="Arial"/>
              </a:rPr>
              <a:t> </a:t>
            </a:r>
            <a:r>
              <a:rPr sz="2400" spc="-5" dirty="0">
                <a:latin typeface="Arial"/>
                <a:cs typeface="Arial"/>
              </a:rPr>
              <a:t>wastes</a:t>
            </a:r>
            <a:endParaRPr sz="2400">
              <a:latin typeface="Arial"/>
              <a:cs typeface="Arial"/>
            </a:endParaRPr>
          </a:p>
          <a:p>
            <a:pPr marL="582930" indent="-570230">
              <a:lnSpc>
                <a:spcPct val="100000"/>
              </a:lnSpc>
              <a:spcBef>
                <a:spcPts val="1730"/>
              </a:spcBef>
              <a:buClr>
                <a:srgbClr val="EFAC00"/>
              </a:buClr>
              <a:buSzPct val="89583"/>
              <a:buAutoNum type="romanLcPeriod"/>
              <a:tabLst>
                <a:tab pos="582295" algn="l"/>
                <a:tab pos="582930" algn="l"/>
              </a:tabLst>
            </a:pPr>
            <a:r>
              <a:rPr sz="2400" spc="-5" dirty="0">
                <a:latin typeface="Arial"/>
                <a:cs typeface="Arial"/>
              </a:rPr>
              <a:t>Add chemicals that your body</a:t>
            </a:r>
            <a:r>
              <a:rPr sz="2400" spc="-25" dirty="0">
                <a:latin typeface="Arial"/>
                <a:cs typeface="Arial"/>
              </a:rPr>
              <a:t> </a:t>
            </a:r>
            <a:r>
              <a:rPr sz="2400" spc="-5" dirty="0">
                <a:latin typeface="Arial"/>
                <a:cs typeface="Arial"/>
              </a:rPr>
              <a:t>uses</a:t>
            </a:r>
            <a:endParaRPr sz="2400">
              <a:latin typeface="Arial"/>
              <a:cs typeface="Arial"/>
            </a:endParaRPr>
          </a:p>
        </p:txBody>
      </p:sp>
      <p:sp>
        <p:nvSpPr>
          <p:cNvPr id="81" name="object 81"/>
          <p:cNvSpPr txBox="1"/>
          <p:nvPr/>
        </p:nvSpPr>
        <p:spPr>
          <a:xfrm>
            <a:off x="459740" y="4485640"/>
            <a:ext cx="231775" cy="336550"/>
          </a:xfrm>
          <a:prstGeom prst="rect">
            <a:avLst/>
          </a:prstGeom>
        </p:spPr>
        <p:txBody>
          <a:bodyPr vert="horz" wrap="square" lIns="0" tIns="11430" rIns="0" bIns="0" rtlCol="0">
            <a:spAutoFit/>
          </a:bodyPr>
          <a:lstStyle/>
          <a:p>
            <a:pPr marL="12700">
              <a:lnSpc>
                <a:spcPct val="100000"/>
              </a:lnSpc>
              <a:spcBef>
                <a:spcPts val="90"/>
              </a:spcBef>
            </a:pPr>
            <a:r>
              <a:rPr sz="2050" spc="-10" dirty="0">
                <a:solidFill>
                  <a:srgbClr val="EFAC00"/>
                </a:solidFill>
                <a:latin typeface="Wingdings"/>
                <a:cs typeface="Wingdings"/>
              </a:rPr>
              <a:t></a:t>
            </a:r>
            <a:endParaRPr sz="2050">
              <a:latin typeface="Wingdings"/>
              <a:cs typeface="Wingdings"/>
            </a:endParaRPr>
          </a:p>
        </p:txBody>
      </p:sp>
      <p:sp>
        <p:nvSpPr>
          <p:cNvPr id="82" name="object 82"/>
          <p:cNvSpPr txBox="1"/>
          <p:nvPr/>
        </p:nvSpPr>
        <p:spPr>
          <a:xfrm>
            <a:off x="916939" y="4311650"/>
            <a:ext cx="7616190" cy="1555750"/>
          </a:xfrm>
          <a:prstGeom prst="rect">
            <a:avLst/>
          </a:prstGeom>
        </p:spPr>
        <p:txBody>
          <a:bodyPr vert="horz" wrap="square" lIns="0" tIns="13335" rIns="0" bIns="0" rtlCol="0">
            <a:spAutoFit/>
          </a:bodyPr>
          <a:lstStyle/>
          <a:p>
            <a:pPr marL="12700" marR="5080" indent="113030" algn="just">
              <a:lnSpc>
                <a:spcPct val="139400"/>
              </a:lnSpc>
              <a:spcBef>
                <a:spcPts val="105"/>
              </a:spcBef>
            </a:pPr>
            <a:r>
              <a:rPr sz="2400" spc="-5" dirty="0">
                <a:latin typeface="Arial"/>
                <a:cs typeface="Arial"/>
              </a:rPr>
              <a:t>The Dialysate </a:t>
            </a:r>
            <a:r>
              <a:rPr sz="2400" spc="-10" dirty="0">
                <a:latin typeface="Arial"/>
                <a:cs typeface="Arial"/>
              </a:rPr>
              <a:t>is </a:t>
            </a:r>
            <a:r>
              <a:rPr sz="2400" spc="-5" dirty="0">
                <a:latin typeface="Arial"/>
                <a:cs typeface="Arial"/>
              </a:rPr>
              <a:t>pumped around the fibers. The fibers  </a:t>
            </a:r>
            <a:r>
              <a:rPr sz="2400" spc="-10" dirty="0">
                <a:latin typeface="Arial"/>
                <a:cs typeface="Arial"/>
              </a:rPr>
              <a:t>allow </a:t>
            </a:r>
            <a:r>
              <a:rPr sz="2400" spc="-5" dirty="0">
                <a:latin typeface="Arial"/>
                <a:cs typeface="Arial"/>
              </a:rPr>
              <a:t>wastes and </a:t>
            </a:r>
            <a:r>
              <a:rPr sz="2400" dirty="0">
                <a:latin typeface="Arial"/>
                <a:cs typeface="Arial"/>
              </a:rPr>
              <a:t>extra </a:t>
            </a:r>
            <a:r>
              <a:rPr sz="2400" spc="-5" dirty="0">
                <a:latin typeface="Arial"/>
                <a:cs typeface="Arial"/>
              </a:rPr>
              <a:t>fluids </a:t>
            </a:r>
            <a:r>
              <a:rPr sz="2400" dirty="0">
                <a:latin typeface="Arial"/>
                <a:cs typeface="Arial"/>
              </a:rPr>
              <a:t>to </a:t>
            </a:r>
            <a:r>
              <a:rPr sz="2400" spc="-5" dirty="0">
                <a:latin typeface="Arial"/>
                <a:cs typeface="Arial"/>
              </a:rPr>
              <a:t>pass </a:t>
            </a:r>
            <a:r>
              <a:rPr sz="2400" dirty="0">
                <a:latin typeface="Arial"/>
                <a:cs typeface="Arial"/>
              </a:rPr>
              <a:t>from </a:t>
            </a:r>
            <a:r>
              <a:rPr sz="2400" spc="-10" dirty="0">
                <a:latin typeface="Arial"/>
                <a:cs typeface="Arial"/>
              </a:rPr>
              <a:t>blood </a:t>
            </a:r>
            <a:r>
              <a:rPr sz="2400" spc="-5" dirty="0">
                <a:latin typeface="Arial"/>
                <a:cs typeface="Arial"/>
              </a:rPr>
              <a:t>into the  solution, which carries them</a:t>
            </a:r>
            <a:r>
              <a:rPr sz="2400" spc="15" dirty="0">
                <a:latin typeface="Arial"/>
                <a:cs typeface="Arial"/>
              </a:rPr>
              <a:t> </a:t>
            </a:r>
            <a:r>
              <a:rPr sz="2400" spc="-5" dirty="0">
                <a:latin typeface="Arial"/>
                <a:cs typeface="Arial"/>
              </a:rPr>
              <a:t>away.</a:t>
            </a:r>
            <a:endParaRPr sz="2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430" y="568959"/>
            <a:ext cx="6937375" cy="635000"/>
          </a:xfrm>
          <a:prstGeom prst="rect">
            <a:avLst/>
          </a:prstGeom>
        </p:spPr>
        <p:txBody>
          <a:bodyPr vert="horz" wrap="square" lIns="0" tIns="12700" rIns="0" bIns="0" rtlCol="0">
            <a:spAutoFit/>
          </a:bodyPr>
          <a:lstStyle/>
          <a:p>
            <a:pPr marL="12700">
              <a:lnSpc>
                <a:spcPct val="100000"/>
              </a:lnSpc>
              <a:spcBef>
                <a:spcPts val="100"/>
              </a:spcBef>
            </a:pPr>
            <a:r>
              <a:rPr sz="4000" b="0" u="none" spc="-5" dirty="0">
                <a:solidFill>
                  <a:srgbClr val="DD3400"/>
                </a:solidFill>
                <a:latin typeface="Arial"/>
                <a:cs typeface="Arial"/>
              </a:rPr>
              <a:t>Complications of</a:t>
            </a:r>
            <a:r>
              <a:rPr sz="4000" b="0" u="none" spc="-45" dirty="0">
                <a:solidFill>
                  <a:srgbClr val="DD3400"/>
                </a:solidFill>
                <a:latin typeface="Arial"/>
                <a:cs typeface="Arial"/>
              </a:rPr>
              <a:t> </a:t>
            </a:r>
            <a:r>
              <a:rPr sz="4000" b="0" u="none" spc="-5" dirty="0">
                <a:solidFill>
                  <a:srgbClr val="DD3400"/>
                </a:solidFill>
                <a:latin typeface="Arial"/>
                <a:cs typeface="Arial"/>
              </a:rPr>
              <a:t>Hemodialysis</a:t>
            </a:r>
            <a:endParaRPr sz="4000">
              <a:latin typeface="Arial"/>
              <a:cs typeface="Arial"/>
            </a:endParaRPr>
          </a:p>
        </p:txBody>
      </p:sp>
      <p:sp>
        <p:nvSpPr>
          <p:cNvPr id="3" name="object 3"/>
          <p:cNvSpPr/>
          <p:nvPr/>
        </p:nvSpPr>
        <p:spPr>
          <a:xfrm>
            <a:off x="274320" y="1670050"/>
            <a:ext cx="8583930" cy="4584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 y="0"/>
            <a:ext cx="9146540" cy="6859270"/>
            <a:chOff x="-1270" y="0"/>
            <a:chExt cx="9146540" cy="6859270"/>
          </a:xfrm>
        </p:grpSpPr>
        <p:sp>
          <p:nvSpPr>
            <p:cNvPr id="3" name="object 3"/>
            <p:cNvSpPr/>
            <p:nvPr/>
          </p:nvSpPr>
          <p:spPr>
            <a:xfrm>
              <a:off x="-1270" y="364490"/>
              <a:ext cx="9146540" cy="86360"/>
            </a:xfrm>
            <a:custGeom>
              <a:avLst/>
              <a:gdLst/>
              <a:ahLst/>
              <a:cxnLst/>
              <a:rect l="l" t="t" r="r" b="b"/>
              <a:pathLst>
                <a:path w="9146540" h="86359">
                  <a:moveTo>
                    <a:pt x="0" y="86360"/>
                  </a:moveTo>
                  <a:lnTo>
                    <a:pt x="9146540" y="86360"/>
                  </a:lnTo>
                  <a:lnTo>
                    <a:pt x="9146540" y="0"/>
                  </a:lnTo>
                  <a:lnTo>
                    <a:pt x="0" y="0"/>
                  </a:lnTo>
                  <a:lnTo>
                    <a:pt x="0" y="86360"/>
                  </a:lnTo>
                  <a:close/>
                </a:path>
              </a:pathLst>
            </a:custGeom>
            <a:solidFill>
              <a:srgbClr val="FBFBFB"/>
            </a:solidFill>
          </p:spPr>
          <p:txBody>
            <a:bodyPr wrap="square" lIns="0" tIns="0" rIns="0" bIns="0" rtlCol="0"/>
            <a:lstStyle/>
            <a:p>
              <a:endParaRPr/>
            </a:p>
          </p:txBody>
        </p:sp>
        <p:sp>
          <p:nvSpPr>
            <p:cNvPr id="4" name="object 4"/>
            <p:cNvSpPr/>
            <p:nvPr/>
          </p:nvSpPr>
          <p:spPr>
            <a:xfrm>
              <a:off x="-1270" y="45085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AFAFA"/>
            </a:solidFill>
          </p:spPr>
          <p:txBody>
            <a:bodyPr wrap="square" lIns="0" tIns="0" rIns="0" bIns="0" rtlCol="0"/>
            <a:lstStyle/>
            <a:p>
              <a:endParaRPr/>
            </a:p>
          </p:txBody>
        </p:sp>
        <p:sp>
          <p:nvSpPr>
            <p:cNvPr id="5" name="object 5"/>
            <p:cNvSpPr/>
            <p:nvPr/>
          </p:nvSpPr>
          <p:spPr>
            <a:xfrm>
              <a:off x="-1270" y="54101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9F9F9"/>
            </a:solidFill>
          </p:spPr>
          <p:txBody>
            <a:bodyPr wrap="square" lIns="0" tIns="0" rIns="0" bIns="0" rtlCol="0"/>
            <a:lstStyle/>
            <a:p>
              <a:endParaRPr/>
            </a:p>
          </p:txBody>
        </p:sp>
        <p:sp>
          <p:nvSpPr>
            <p:cNvPr id="6" name="object 6"/>
            <p:cNvSpPr/>
            <p:nvPr/>
          </p:nvSpPr>
          <p:spPr>
            <a:xfrm>
              <a:off x="-1270" y="6311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F8F8F8"/>
            </a:solidFill>
          </p:spPr>
          <p:txBody>
            <a:bodyPr wrap="square" lIns="0" tIns="0" rIns="0" bIns="0" rtlCol="0"/>
            <a:lstStyle/>
            <a:p>
              <a:endParaRPr/>
            </a:p>
          </p:txBody>
        </p:sp>
        <p:sp>
          <p:nvSpPr>
            <p:cNvPr id="7" name="object 7"/>
            <p:cNvSpPr/>
            <p:nvPr/>
          </p:nvSpPr>
          <p:spPr>
            <a:xfrm>
              <a:off x="-1270" y="7213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F7F7F7"/>
            </a:solidFill>
          </p:spPr>
          <p:txBody>
            <a:bodyPr wrap="square" lIns="0" tIns="0" rIns="0" bIns="0" rtlCol="0"/>
            <a:lstStyle/>
            <a:p>
              <a:endParaRPr/>
            </a:p>
          </p:txBody>
        </p:sp>
        <p:sp>
          <p:nvSpPr>
            <p:cNvPr id="8" name="object 8"/>
            <p:cNvSpPr/>
            <p:nvPr/>
          </p:nvSpPr>
          <p:spPr>
            <a:xfrm>
              <a:off x="-1270" y="8115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6F6F6"/>
            </a:solidFill>
          </p:spPr>
          <p:txBody>
            <a:bodyPr wrap="square" lIns="0" tIns="0" rIns="0" bIns="0" rtlCol="0"/>
            <a:lstStyle/>
            <a:p>
              <a:endParaRPr/>
            </a:p>
          </p:txBody>
        </p:sp>
        <p:sp>
          <p:nvSpPr>
            <p:cNvPr id="9" name="object 9"/>
            <p:cNvSpPr/>
            <p:nvPr/>
          </p:nvSpPr>
          <p:spPr>
            <a:xfrm>
              <a:off x="-1270" y="9017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5F5F5"/>
            </a:solidFill>
          </p:spPr>
          <p:txBody>
            <a:bodyPr wrap="square" lIns="0" tIns="0" rIns="0" bIns="0" rtlCol="0"/>
            <a:lstStyle/>
            <a:p>
              <a:endParaRPr/>
            </a:p>
          </p:txBody>
        </p:sp>
        <p:sp>
          <p:nvSpPr>
            <p:cNvPr id="10" name="object 10"/>
            <p:cNvSpPr/>
            <p:nvPr/>
          </p:nvSpPr>
          <p:spPr>
            <a:xfrm>
              <a:off x="-1270" y="991869"/>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4F4F4"/>
            </a:solidFill>
          </p:spPr>
          <p:txBody>
            <a:bodyPr wrap="square" lIns="0" tIns="0" rIns="0" bIns="0" rtlCol="0"/>
            <a:lstStyle/>
            <a:p>
              <a:endParaRPr/>
            </a:p>
          </p:txBody>
        </p:sp>
        <p:sp>
          <p:nvSpPr>
            <p:cNvPr id="11" name="object 11"/>
            <p:cNvSpPr/>
            <p:nvPr/>
          </p:nvSpPr>
          <p:spPr>
            <a:xfrm>
              <a:off x="-1270" y="10820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3F3F3"/>
            </a:solidFill>
          </p:spPr>
          <p:txBody>
            <a:bodyPr wrap="square" lIns="0" tIns="0" rIns="0" bIns="0" rtlCol="0"/>
            <a:lstStyle/>
            <a:p>
              <a:endParaRPr/>
            </a:p>
          </p:txBody>
        </p:sp>
        <p:sp>
          <p:nvSpPr>
            <p:cNvPr id="12" name="object 12"/>
            <p:cNvSpPr/>
            <p:nvPr/>
          </p:nvSpPr>
          <p:spPr>
            <a:xfrm>
              <a:off x="-1270" y="11722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F2F2F2"/>
            </a:solidFill>
          </p:spPr>
          <p:txBody>
            <a:bodyPr wrap="square" lIns="0" tIns="0" rIns="0" bIns="0" rtlCol="0"/>
            <a:lstStyle/>
            <a:p>
              <a:endParaRPr/>
            </a:p>
          </p:txBody>
        </p:sp>
        <p:sp>
          <p:nvSpPr>
            <p:cNvPr id="13" name="object 13"/>
            <p:cNvSpPr/>
            <p:nvPr/>
          </p:nvSpPr>
          <p:spPr>
            <a:xfrm>
              <a:off x="-1270" y="126238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1F1F1"/>
            </a:solidFill>
          </p:spPr>
          <p:txBody>
            <a:bodyPr wrap="square" lIns="0" tIns="0" rIns="0" bIns="0" rtlCol="0"/>
            <a:lstStyle/>
            <a:p>
              <a:endParaRPr/>
            </a:p>
          </p:txBody>
        </p:sp>
        <p:sp>
          <p:nvSpPr>
            <p:cNvPr id="14" name="object 14"/>
            <p:cNvSpPr/>
            <p:nvPr/>
          </p:nvSpPr>
          <p:spPr>
            <a:xfrm>
              <a:off x="-1270" y="13525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F0F0F0"/>
            </a:solidFill>
          </p:spPr>
          <p:txBody>
            <a:bodyPr wrap="square" lIns="0" tIns="0" rIns="0" bIns="0" rtlCol="0"/>
            <a:lstStyle/>
            <a:p>
              <a:endParaRPr/>
            </a:p>
          </p:txBody>
        </p:sp>
        <p:sp>
          <p:nvSpPr>
            <p:cNvPr id="15" name="object 15"/>
            <p:cNvSpPr/>
            <p:nvPr/>
          </p:nvSpPr>
          <p:spPr>
            <a:xfrm>
              <a:off x="-1270" y="1442719"/>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EFEFEF"/>
            </a:solidFill>
          </p:spPr>
          <p:txBody>
            <a:bodyPr wrap="square" lIns="0" tIns="0" rIns="0" bIns="0" rtlCol="0"/>
            <a:lstStyle/>
            <a:p>
              <a:endParaRPr/>
            </a:p>
          </p:txBody>
        </p:sp>
        <p:sp>
          <p:nvSpPr>
            <p:cNvPr id="16" name="object 16"/>
            <p:cNvSpPr/>
            <p:nvPr/>
          </p:nvSpPr>
          <p:spPr>
            <a:xfrm>
              <a:off x="-1270" y="15341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EEEEE"/>
            </a:solidFill>
          </p:spPr>
          <p:txBody>
            <a:bodyPr wrap="square" lIns="0" tIns="0" rIns="0" bIns="0" rtlCol="0"/>
            <a:lstStyle/>
            <a:p>
              <a:endParaRPr/>
            </a:p>
          </p:txBody>
        </p:sp>
        <p:sp>
          <p:nvSpPr>
            <p:cNvPr id="17" name="object 17"/>
            <p:cNvSpPr/>
            <p:nvPr/>
          </p:nvSpPr>
          <p:spPr>
            <a:xfrm>
              <a:off x="-1270" y="162433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DEDED"/>
            </a:solidFill>
          </p:spPr>
          <p:txBody>
            <a:bodyPr wrap="square" lIns="0" tIns="0" rIns="0" bIns="0" rtlCol="0"/>
            <a:lstStyle/>
            <a:p>
              <a:endParaRPr/>
            </a:p>
          </p:txBody>
        </p:sp>
        <p:sp>
          <p:nvSpPr>
            <p:cNvPr id="18" name="object 18"/>
            <p:cNvSpPr/>
            <p:nvPr/>
          </p:nvSpPr>
          <p:spPr>
            <a:xfrm>
              <a:off x="-1270" y="17145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CECEC"/>
            </a:solidFill>
          </p:spPr>
          <p:txBody>
            <a:bodyPr wrap="square" lIns="0" tIns="0" rIns="0" bIns="0" rtlCol="0"/>
            <a:lstStyle/>
            <a:p>
              <a:endParaRPr/>
            </a:p>
          </p:txBody>
        </p:sp>
        <p:sp>
          <p:nvSpPr>
            <p:cNvPr id="19" name="object 19"/>
            <p:cNvSpPr/>
            <p:nvPr/>
          </p:nvSpPr>
          <p:spPr>
            <a:xfrm>
              <a:off x="-1270" y="180467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BEBEB"/>
            </a:solidFill>
          </p:spPr>
          <p:txBody>
            <a:bodyPr wrap="square" lIns="0" tIns="0" rIns="0" bIns="0" rtlCol="0"/>
            <a:lstStyle/>
            <a:p>
              <a:endParaRPr/>
            </a:p>
          </p:txBody>
        </p:sp>
        <p:sp>
          <p:nvSpPr>
            <p:cNvPr id="20" name="object 20"/>
            <p:cNvSpPr/>
            <p:nvPr/>
          </p:nvSpPr>
          <p:spPr>
            <a:xfrm>
              <a:off x="-1270" y="189483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AEAEA"/>
            </a:solidFill>
          </p:spPr>
          <p:txBody>
            <a:bodyPr wrap="square" lIns="0" tIns="0" rIns="0" bIns="0" rtlCol="0"/>
            <a:lstStyle/>
            <a:p>
              <a:endParaRPr/>
            </a:p>
          </p:txBody>
        </p:sp>
        <p:sp>
          <p:nvSpPr>
            <p:cNvPr id="21" name="object 21"/>
            <p:cNvSpPr/>
            <p:nvPr/>
          </p:nvSpPr>
          <p:spPr>
            <a:xfrm>
              <a:off x="-1270" y="19850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9E9E9"/>
            </a:solidFill>
          </p:spPr>
          <p:txBody>
            <a:bodyPr wrap="square" lIns="0" tIns="0" rIns="0" bIns="0" rtlCol="0"/>
            <a:lstStyle/>
            <a:p>
              <a:endParaRPr/>
            </a:p>
          </p:txBody>
        </p:sp>
        <p:sp>
          <p:nvSpPr>
            <p:cNvPr id="22" name="object 22"/>
            <p:cNvSpPr/>
            <p:nvPr/>
          </p:nvSpPr>
          <p:spPr>
            <a:xfrm>
              <a:off x="-1270" y="20751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8E8E8"/>
            </a:solidFill>
          </p:spPr>
          <p:txBody>
            <a:bodyPr wrap="square" lIns="0" tIns="0" rIns="0" bIns="0" rtlCol="0"/>
            <a:lstStyle/>
            <a:p>
              <a:endParaRPr/>
            </a:p>
          </p:txBody>
        </p:sp>
        <p:sp>
          <p:nvSpPr>
            <p:cNvPr id="23" name="object 23"/>
            <p:cNvSpPr/>
            <p:nvPr/>
          </p:nvSpPr>
          <p:spPr>
            <a:xfrm>
              <a:off x="-1270" y="21653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7E7E7"/>
            </a:solidFill>
          </p:spPr>
          <p:txBody>
            <a:bodyPr wrap="square" lIns="0" tIns="0" rIns="0" bIns="0" rtlCol="0"/>
            <a:lstStyle/>
            <a:p>
              <a:endParaRPr/>
            </a:p>
          </p:txBody>
        </p:sp>
        <p:sp>
          <p:nvSpPr>
            <p:cNvPr id="24" name="object 24"/>
            <p:cNvSpPr/>
            <p:nvPr/>
          </p:nvSpPr>
          <p:spPr>
            <a:xfrm>
              <a:off x="-1270" y="22555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6E6E6"/>
            </a:solidFill>
          </p:spPr>
          <p:txBody>
            <a:bodyPr wrap="square" lIns="0" tIns="0" rIns="0" bIns="0" rtlCol="0"/>
            <a:lstStyle/>
            <a:p>
              <a:endParaRPr/>
            </a:p>
          </p:txBody>
        </p:sp>
        <p:sp>
          <p:nvSpPr>
            <p:cNvPr id="25" name="object 25"/>
            <p:cNvSpPr/>
            <p:nvPr/>
          </p:nvSpPr>
          <p:spPr>
            <a:xfrm>
              <a:off x="-1270" y="23456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5E5E5"/>
            </a:solidFill>
          </p:spPr>
          <p:txBody>
            <a:bodyPr wrap="square" lIns="0" tIns="0" rIns="0" bIns="0" rtlCol="0"/>
            <a:lstStyle/>
            <a:p>
              <a:endParaRPr/>
            </a:p>
          </p:txBody>
        </p:sp>
        <p:sp>
          <p:nvSpPr>
            <p:cNvPr id="26" name="object 26"/>
            <p:cNvSpPr/>
            <p:nvPr/>
          </p:nvSpPr>
          <p:spPr>
            <a:xfrm>
              <a:off x="-1270" y="243586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4E4E4"/>
            </a:solidFill>
          </p:spPr>
          <p:txBody>
            <a:bodyPr wrap="square" lIns="0" tIns="0" rIns="0" bIns="0" rtlCol="0"/>
            <a:lstStyle/>
            <a:p>
              <a:endParaRPr/>
            </a:p>
          </p:txBody>
        </p:sp>
        <p:sp>
          <p:nvSpPr>
            <p:cNvPr id="27" name="object 27"/>
            <p:cNvSpPr/>
            <p:nvPr/>
          </p:nvSpPr>
          <p:spPr>
            <a:xfrm>
              <a:off x="-1270" y="252602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3E3E3"/>
            </a:solidFill>
          </p:spPr>
          <p:txBody>
            <a:bodyPr wrap="square" lIns="0" tIns="0" rIns="0" bIns="0" rtlCol="0"/>
            <a:lstStyle/>
            <a:p>
              <a:endParaRPr/>
            </a:p>
          </p:txBody>
        </p:sp>
        <p:sp>
          <p:nvSpPr>
            <p:cNvPr id="28" name="object 28"/>
            <p:cNvSpPr/>
            <p:nvPr/>
          </p:nvSpPr>
          <p:spPr>
            <a:xfrm>
              <a:off x="-1270" y="261620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E2E2E2"/>
            </a:solidFill>
          </p:spPr>
          <p:txBody>
            <a:bodyPr wrap="square" lIns="0" tIns="0" rIns="0" bIns="0" rtlCol="0"/>
            <a:lstStyle/>
            <a:p>
              <a:endParaRPr/>
            </a:p>
          </p:txBody>
        </p:sp>
        <p:sp>
          <p:nvSpPr>
            <p:cNvPr id="29" name="object 29"/>
            <p:cNvSpPr/>
            <p:nvPr/>
          </p:nvSpPr>
          <p:spPr>
            <a:xfrm>
              <a:off x="-1270" y="270637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E1E1E1"/>
            </a:solidFill>
          </p:spPr>
          <p:txBody>
            <a:bodyPr wrap="square" lIns="0" tIns="0" rIns="0" bIns="0" rtlCol="0"/>
            <a:lstStyle/>
            <a:p>
              <a:endParaRPr/>
            </a:p>
          </p:txBody>
        </p:sp>
        <p:sp>
          <p:nvSpPr>
            <p:cNvPr id="30" name="object 30"/>
            <p:cNvSpPr/>
            <p:nvPr/>
          </p:nvSpPr>
          <p:spPr>
            <a:xfrm>
              <a:off x="-1270" y="279781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E0E0E0"/>
            </a:solidFill>
          </p:spPr>
          <p:txBody>
            <a:bodyPr wrap="square" lIns="0" tIns="0" rIns="0" bIns="0" rtlCol="0"/>
            <a:lstStyle/>
            <a:p>
              <a:endParaRPr/>
            </a:p>
          </p:txBody>
        </p:sp>
        <p:sp>
          <p:nvSpPr>
            <p:cNvPr id="31" name="object 31"/>
            <p:cNvSpPr/>
            <p:nvPr/>
          </p:nvSpPr>
          <p:spPr>
            <a:xfrm>
              <a:off x="-1270" y="288797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FDFDF"/>
            </a:solidFill>
          </p:spPr>
          <p:txBody>
            <a:bodyPr wrap="square" lIns="0" tIns="0" rIns="0" bIns="0" rtlCol="0"/>
            <a:lstStyle/>
            <a:p>
              <a:endParaRPr/>
            </a:p>
          </p:txBody>
        </p:sp>
        <p:sp>
          <p:nvSpPr>
            <p:cNvPr id="32" name="object 32"/>
            <p:cNvSpPr/>
            <p:nvPr/>
          </p:nvSpPr>
          <p:spPr>
            <a:xfrm>
              <a:off x="-1270" y="2978150"/>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EDEDE"/>
            </a:solidFill>
          </p:spPr>
          <p:txBody>
            <a:bodyPr wrap="square" lIns="0" tIns="0" rIns="0" bIns="0" rtlCol="0"/>
            <a:lstStyle/>
            <a:p>
              <a:endParaRPr/>
            </a:p>
          </p:txBody>
        </p:sp>
        <p:sp>
          <p:nvSpPr>
            <p:cNvPr id="33" name="object 33"/>
            <p:cNvSpPr/>
            <p:nvPr/>
          </p:nvSpPr>
          <p:spPr>
            <a:xfrm>
              <a:off x="-1270" y="3068320"/>
              <a:ext cx="9146540" cy="90170"/>
            </a:xfrm>
            <a:custGeom>
              <a:avLst/>
              <a:gdLst/>
              <a:ahLst/>
              <a:cxnLst/>
              <a:rect l="l" t="t" r="r" b="b"/>
              <a:pathLst>
                <a:path w="9146540" h="90169">
                  <a:moveTo>
                    <a:pt x="9146540" y="0"/>
                  </a:moveTo>
                  <a:lnTo>
                    <a:pt x="0" y="0"/>
                  </a:lnTo>
                  <a:lnTo>
                    <a:pt x="0" y="90169"/>
                  </a:lnTo>
                  <a:lnTo>
                    <a:pt x="9146540" y="90169"/>
                  </a:lnTo>
                  <a:lnTo>
                    <a:pt x="9146540" y="0"/>
                  </a:lnTo>
                  <a:close/>
                </a:path>
              </a:pathLst>
            </a:custGeom>
            <a:solidFill>
              <a:srgbClr val="DDDDDD"/>
            </a:solidFill>
          </p:spPr>
          <p:txBody>
            <a:bodyPr wrap="square" lIns="0" tIns="0" rIns="0" bIns="0" rtlCol="0"/>
            <a:lstStyle/>
            <a:p>
              <a:endParaRPr/>
            </a:p>
          </p:txBody>
        </p:sp>
        <p:sp>
          <p:nvSpPr>
            <p:cNvPr id="34" name="object 34"/>
            <p:cNvSpPr/>
            <p:nvPr/>
          </p:nvSpPr>
          <p:spPr>
            <a:xfrm>
              <a:off x="-1270" y="3158489"/>
              <a:ext cx="9146540" cy="90170"/>
            </a:xfrm>
            <a:custGeom>
              <a:avLst/>
              <a:gdLst/>
              <a:ahLst/>
              <a:cxnLst/>
              <a:rect l="l" t="t" r="r" b="b"/>
              <a:pathLst>
                <a:path w="9146540" h="90169">
                  <a:moveTo>
                    <a:pt x="9146540" y="0"/>
                  </a:moveTo>
                  <a:lnTo>
                    <a:pt x="0" y="0"/>
                  </a:lnTo>
                  <a:lnTo>
                    <a:pt x="0" y="90170"/>
                  </a:lnTo>
                  <a:lnTo>
                    <a:pt x="9146540" y="90170"/>
                  </a:lnTo>
                  <a:lnTo>
                    <a:pt x="9146540" y="0"/>
                  </a:lnTo>
                  <a:close/>
                </a:path>
              </a:pathLst>
            </a:custGeom>
            <a:solidFill>
              <a:srgbClr val="DCDCDC"/>
            </a:solidFill>
          </p:spPr>
          <p:txBody>
            <a:bodyPr wrap="square" lIns="0" tIns="0" rIns="0" bIns="0" rtlCol="0"/>
            <a:lstStyle/>
            <a:p>
              <a:endParaRPr/>
            </a:p>
          </p:txBody>
        </p:sp>
        <p:sp>
          <p:nvSpPr>
            <p:cNvPr id="35" name="object 35"/>
            <p:cNvSpPr/>
            <p:nvPr/>
          </p:nvSpPr>
          <p:spPr>
            <a:xfrm>
              <a:off x="-1270" y="324866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BDBDB"/>
            </a:solidFill>
          </p:spPr>
          <p:txBody>
            <a:bodyPr wrap="square" lIns="0" tIns="0" rIns="0" bIns="0" rtlCol="0"/>
            <a:lstStyle/>
            <a:p>
              <a:endParaRPr/>
            </a:p>
          </p:txBody>
        </p:sp>
        <p:sp>
          <p:nvSpPr>
            <p:cNvPr id="36" name="object 36"/>
            <p:cNvSpPr/>
            <p:nvPr/>
          </p:nvSpPr>
          <p:spPr>
            <a:xfrm>
              <a:off x="-1270" y="33388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ADADA"/>
            </a:solidFill>
          </p:spPr>
          <p:txBody>
            <a:bodyPr wrap="square" lIns="0" tIns="0" rIns="0" bIns="0" rtlCol="0"/>
            <a:lstStyle/>
            <a:p>
              <a:endParaRPr/>
            </a:p>
          </p:txBody>
        </p:sp>
        <p:sp>
          <p:nvSpPr>
            <p:cNvPr id="37" name="object 37"/>
            <p:cNvSpPr/>
            <p:nvPr/>
          </p:nvSpPr>
          <p:spPr>
            <a:xfrm>
              <a:off x="-1270" y="34290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9D9D9"/>
            </a:solidFill>
          </p:spPr>
          <p:txBody>
            <a:bodyPr wrap="square" lIns="0" tIns="0" rIns="0" bIns="0" rtlCol="0"/>
            <a:lstStyle/>
            <a:p>
              <a:endParaRPr/>
            </a:p>
          </p:txBody>
        </p:sp>
        <p:sp>
          <p:nvSpPr>
            <p:cNvPr id="38" name="object 38"/>
            <p:cNvSpPr/>
            <p:nvPr/>
          </p:nvSpPr>
          <p:spPr>
            <a:xfrm>
              <a:off x="-1270" y="35191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8D8D8"/>
            </a:solidFill>
          </p:spPr>
          <p:txBody>
            <a:bodyPr wrap="square" lIns="0" tIns="0" rIns="0" bIns="0" rtlCol="0"/>
            <a:lstStyle/>
            <a:p>
              <a:endParaRPr/>
            </a:p>
          </p:txBody>
        </p:sp>
        <p:sp>
          <p:nvSpPr>
            <p:cNvPr id="39" name="object 39"/>
            <p:cNvSpPr/>
            <p:nvPr/>
          </p:nvSpPr>
          <p:spPr>
            <a:xfrm>
              <a:off x="-1270" y="36093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7D7D7"/>
            </a:solidFill>
          </p:spPr>
          <p:txBody>
            <a:bodyPr wrap="square" lIns="0" tIns="0" rIns="0" bIns="0" rtlCol="0"/>
            <a:lstStyle/>
            <a:p>
              <a:endParaRPr/>
            </a:p>
          </p:txBody>
        </p:sp>
        <p:sp>
          <p:nvSpPr>
            <p:cNvPr id="40" name="object 40"/>
            <p:cNvSpPr/>
            <p:nvPr/>
          </p:nvSpPr>
          <p:spPr>
            <a:xfrm>
              <a:off x="-1270" y="36995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6D6D6"/>
            </a:solidFill>
          </p:spPr>
          <p:txBody>
            <a:bodyPr wrap="square" lIns="0" tIns="0" rIns="0" bIns="0" rtlCol="0"/>
            <a:lstStyle/>
            <a:p>
              <a:endParaRPr/>
            </a:p>
          </p:txBody>
        </p:sp>
        <p:sp>
          <p:nvSpPr>
            <p:cNvPr id="41" name="object 41"/>
            <p:cNvSpPr/>
            <p:nvPr/>
          </p:nvSpPr>
          <p:spPr>
            <a:xfrm>
              <a:off x="-1270" y="37896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5D5D5"/>
            </a:solidFill>
          </p:spPr>
          <p:txBody>
            <a:bodyPr wrap="square" lIns="0" tIns="0" rIns="0" bIns="0" rtlCol="0"/>
            <a:lstStyle/>
            <a:p>
              <a:endParaRPr/>
            </a:p>
          </p:txBody>
        </p:sp>
        <p:sp>
          <p:nvSpPr>
            <p:cNvPr id="42" name="object 42"/>
            <p:cNvSpPr/>
            <p:nvPr/>
          </p:nvSpPr>
          <p:spPr>
            <a:xfrm>
              <a:off x="-1270" y="38798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4D4D4"/>
            </a:solidFill>
          </p:spPr>
          <p:txBody>
            <a:bodyPr wrap="square" lIns="0" tIns="0" rIns="0" bIns="0" rtlCol="0"/>
            <a:lstStyle/>
            <a:p>
              <a:endParaRPr/>
            </a:p>
          </p:txBody>
        </p:sp>
        <p:sp>
          <p:nvSpPr>
            <p:cNvPr id="43" name="object 43"/>
            <p:cNvSpPr/>
            <p:nvPr/>
          </p:nvSpPr>
          <p:spPr>
            <a:xfrm>
              <a:off x="-1270" y="39700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3D3D3"/>
            </a:solidFill>
          </p:spPr>
          <p:txBody>
            <a:bodyPr wrap="square" lIns="0" tIns="0" rIns="0" bIns="0" rtlCol="0"/>
            <a:lstStyle/>
            <a:p>
              <a:endParaRPr/>
            </a:p>
          </p:txBody>
        </p:sp>
        <p:sp>
          <p:nvSpPr>
            <p:cNvPr id="44" name="object 44"/>
            <p:cNvSpPr/>
            <p:nvPr/>
          </p:nvSpPr>
          <p:spPr>
            <a:xfrm>
              <a:off x="-1270" y="406019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D2D2D2"/>
            </a:solidFill>
          </p:spPr>
          <p:txBody>
            <a:bodyPr wrap="square" lIns="0" tIns="0" rIns="0" bIns="0" rtlCol="0"/>
            <a:lstStyle/>
            <a:p>
              <a:endParaRPr/>
            </a:p>
          </p:txBody>
        </p:sp>
        <p:sp>
          <p:nvSpPr>
            <p:cNvPr id="45" name="object 45"/>
            <p:cNvSpPr/>
            <p:nvPr/>
          </p:nvSpPr>
          <p:spPr>
            <a:xfrm>
              <a:off x="-1270" y="41516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D1D1D1"/>
            </a:solidFill>
          </p:spPr>
          <p:txBody>
            <a:bodyPr wrap="square" lIns="0" tIns="0" rIns="0" bIns="0" rtlCol="0"/>
            <a:lstStyle/>
            <a:p>
              <a:endParaRPr/>
            </a:p>
          </p:txBody>
        </p:sp>
        <p:sp>
          <p:nvSpPr>
            <p:cNvPr id="46" name="object 46"/>
            <p:cNvSpPr/>
            <p:nvPr/>
          </p:nvSpPr>
          <p:spPr>
            <a:xfrm>
              <a:off x="-1270" y="42418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D0D0D0"/>
            </a:solidFill>
          </p:spPr>
          <p:txBody>
            <a:bodyPr wrap="square" lIns="0" tIns="0" rIns="0" bIns="0" rtlCol="0"/>
            <a:lstStyle/>
            <a:p>
              <a:endParaRPr/>
            </a:p>
          </p:txBody>
        </p:sp>
        <p:sp>
          <p:nvSpPr>
            <p:cNvPr id="47" name="object 47"/>
            <p:cNvSpPr/>
            <p:nvPr/>
          </p:nvSpPr>
          <p:spPr>
            <a:xfrm>
              <a:off x="-1270" y="43319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FCFCF"/>
            </a:solidFill>
          </p:spPr>
          <p:txBody>
            <a:bodyPr wrap="square" lIns="0" tIns="0" rIns="0" bIns="0" rtlCol="0"/>
            <a:lstStyle/>
            <a:p>
              <a:endParaRPr/>
            </a:p>
          </p:txBody>
        </p:sp>
        <p:sp>
          <p:nvSpPr>
            <p:cNvPr id="48" name="object 48"/>
            <p:cNvSpPr/>
            <p:nvPr/>
          </p:nvSpPr>
          <p:spPr>
            <a:xfrm>
              <a:off x="-1270" y="44221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ECECE"/>
            </a:solidFill>
          </p:spPr>
          <p:txBody>
            <a:bodyPr wrap="square" lIns="0" tIns="0" rIns="0" bIns="0" rtlCol="0"/>
            <a:lstStyle/>
            <a:p>
              <a:endParaRPr/>
            </a:p>
          </p:txBody>
        </p:sp>
        <p:sp>
          <p:nvSpPr>
            <p:cNvPr id="49" name="object 49"/>
            <p:cNvSpPr/>
            <p:nvPr/>
          </p:nvSpPr>
          <p:spPr>
            <a:xfrm>
              <a:off x="-1270" y="45123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DCDCD"/>
            </a:solidFill>
          </p:spPr>
          <p:txBody>
            <a:bodyPr wrap="square" lIns="0" tIns="0" rIns="0" bIns="0" rtlCol="0"/>
            <a:lstStyle/>
            <a:p>
              <a:endParaRPr/>
            </a:p>
          </p:txBody>
        </p:sp>
        <p:sp>
          <p:nvSpPr>
            <p:cNvPr id="50" name="object 50"/>
            <p:cNvSpPr/>
            <p:nvPr/>
          </p:nvSpPr>
          <p:spPr>
            <a:xfrm>
              <a:off x="-1270" y="4602479"/>
              <a:ext cx="9146540" cy="180340"/>
            </a:xfrm>
            <a:custGeom>
              <a:avLst/>
              <a:gdLst/>
              <a:ahLst/>
              <a:cxnLst/>
              <a:rect l="l" t="t" r="r" b="b"/>
              <a:pathLst>
                <a:path w="9146540" h="180339">
                  <a:moveTo>
                    <a:pt x="9146540" y="0"/>
                  </a:moveTo>
                  <a:lnTo>
                    <a:pt x="0" y="0"/>
                  </a:lnTo>
                  <a:lnTo>
                    <a:pt x="0" y="90170"/>
                  </a:lnTo>
                  <a:lnTo>
                    <a:pt x="0" y="180340"/>
                  </a:lnTo>
                  <a:lnTo>
                    <a:pt x="9146540" y="180340"/>
                  </a:lnTo>
                  <a:lnTo>
                    <a:pt x="9146540" y="90170"/>
                  </a:lnTo>
                  <a:lnTo>
                    <a:pt x="9146540" y="0"/>
                  </a:lnTo>
                  <a:close/>
                </a:path>
              </a:pathLst>
            </a:custGeom>
            <a:solidFill>
              <a:srgbClr val="CCCCCC"/>
            </a:solidFill>
          </p:spPr>
          <p:txBody>
            <a:bodyPr wrap="square" lIns="0" tIns="0" rIns="0" bIns="0" rtlCol="0"/>
            <a:lstStyle/>
            <a:p>
              <a:endParaRPr/>
            </a:p>
          </p:txBody>
        </p:sp>
        <p:sp>
          <p:nvSpPr>
            <p:cNvPr id="51" name="object 51"/>
            <p:cNvSpPr/>
            <p:nvPr/>
          </p:nvSpPr>
          <p:spPr>
            <a:xfrm>
              <a:off x="-1270" y="47828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ACACA"/>
            </a:solidFill>
          </p:spPr>
          <p:txBody>
            <a:bodyPr wrap="square" lIns="0" tIns="0" rIns="0" bIns="0" rtlCol="0"/>
            <a:lstStyle/>
            <a:p>
              <a:endParaRPr/>
            </a:p>
          </p:txBody>
        </p:sp>
        <p:sp>
          <p:nvSpPr>
            <p:cNvPr id="52" name="object 52"/>
            <p:cNvSpPr/>
            <p:nvPr/>
          </p:nvSpPr>
          <p:spPr>
            <a:xfrm>
              <a:off x="-1270" y="48729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9C9C9"/>
            </a:solidFill>
          </p:spPr>
          <p:txBody>
            <a:bodyPr wrap="square" lIns="0" tIns="0" rIns="0" bIns="0" rtlCol="0"/>
            <a:lstStyle/>
            <a:p>
              <a:endParaRPr/>
            </a:p>
          </p:txBody>
        </p:sp>
        <p:sp>
          <p:nvSpPr>
            <p:cNvPr id="53" name="object 53"/>
            <p:cNvSpPr/>
            <p:nvPr/>
          </p:nvSpPr>
          <p:spPr>
            <a:xfrm>
              <a:off x="-1270" y="49631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8C8C8"/>
            </a:solidFill>
          </p:spPr>
          <p:txBody>
            <a:bodyPr wrap="square" lIns="0" tIns="0" rIns="0" bIns="0" rtlCol="0"/>
            <a:lstStyle/>
            <a:p>
              <a:endParaRPr/>
            </a:p>
          </p:txBody>
        </p:sp>
        <p:sp>
          <p:nvSpPr>
            <p:cNvPr id="54" name="object 54"/>
            <p:cNvSpPr/>
            <p:nvPr/>
          </p:nvSpPr>
          <p:spPr>
            <a:xfrm>
              <a:off x="-1270" y="50533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7C7C7"/>
            </a:solidFill>
          </p:spPr>
          <p:txBody>
            <a:bodyPr wrap="square" lIns="0" tIns="0" rIns="0" bIns="0" rtlCol="0"/>
            <a:lstStyle/>
            <a:p>
              <a:endParaRPr/>
            </a:p>
          </p:txBody>
        </p:sp>
        <p:sp>
          <p:nvSpPr>
            <p:cNvPr id="55" name="object 55"/>
            <p:cNvSpPr/>
            <p:nvPr/>
          </p:nvSpPr>
          <p:spPr>
            <a:xfrm>
              <a:off x="-1270" y="514350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6C6C6"/>
            </a:solidFill>
          </p:spPr>
          <p:txBody>
            <a:bodyPr wrap="square" lIns="0" tIns="0" rIns="0" bIns="0" rtlCol="0"/>
            <a:lstStyle/>
            <a:p>
              <a:endParaRPr/>
            </a:p>
          </p:txBody>
        </p:sp>
        <p:sp>
          <p:nvSpPr>
            <p:cNvPr id="56" name="object 56"/>
            <p:cNvSpPr/>
            <p:nvPr/>
          </p:nvSpPr>
          <p:spPr>
            <a:xfrm>
              <a:off x="-1270" y="52336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5C5C5"/>
            </a:solidFill>
          </p:spPr>
          <p:txBody>
            <a:bodyPr wrap="square" lIns="0" tIns="0" rIns="0" bIns="0" rtlCol="0"/>
            <a:lstStyle/>
            <a:p>
              <a:endParaRPr/>
            </a:p>
          </p:txBody>
        </p:sp>
        <p:sp>
          <p:nvSpPr>
            <p:cNvPr id="57" name="object 57"/>
            <p:cNvSpPr/>
            <p:nvPr/>
          </p:nvSpPr>
          <p:spPr>
            <a:xfrm>
              <a:off x="-1270" y="5323840"/>
              <a:ext cx="9146540" cy="91440"/>
            </a:xfrm>
            <a:custGeom>
              <a:avLst/>
              <a:gdLst/>
              <a:ahLst/>
              <a:cxnLst/>
              <a:rect l="l" t="t" r="r" b="b"/>
              <a:pathLst>
                <a:path w="9146540" h="91439">
                  <a:moveTo>
                    <a:pt x="9146540" y="0"/>
                  </a:moveTo>
                  <a:lnTo>
                    <a:pt x="0" y="0"/>
                  </a:lnTo>
                  <a:lnTo>
                    <a:pt x="0" y="91440"/>
                  </a:lnTo>
                  <a:lnTo>
                    <a:pt x="9146540" y="91440"/>
                  </a:lnTo>
                  <a:lnTo>
                    <a:pt x="9146540" y="0"/>
                  </a:lnTo>
                  <a:close/>
                </a:path>
              </a:pathLst>
            </a:custGeom>
            <a:solidFill>
              <a:srgbClr val="C4C4C4"/>
            </a:solidFill>
          </p:spPr>
          <p:txBody>
            <a:bodyPr wrap="square" lIns="0" tIns="0" rIns="0" bIns="0" rtlCol="0"/>
            <a:lstStyle/>
            <a:p>
              <a:endParaRPr/>
            </a:p>
          </p:txBody>
        </p:sp>
        <p:sp>
          <p:nvSpPr>
            <p:cNvPr id="58" name="object 58"/>
            <p:cNvSpPr/>
            <p:nvPr/>
          </p:nvSpPr>
          <p:spPr>
            <a:xfrm>
              <a:off x="-1270" y="54152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3C3C3"/>
            </a:solidFill>
          </p:spPr>
          <p:txBody>
            <a:bodyPr wrap="square" lIns="0" tIns="0" rIns="0" bIns="0" rtlCol="0"/>
            <a:lstStyle/>
            <a:p>
              <a:endParaRPr/>
            </a:p>
          </p:txBody>
        </p:sp>
        <p:sp>
          <p:nvSpPr>
            <p:cNvPr id="59" name="object 59"/>
            <p:cNvSpPr/>
            <p:nvPr/>
          </p:nvSpPr>
          <p:spPr>
            <a:xfrm>
              <a:off x="-1270" y="550545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2C2C2"/>
            </a:solidFill>
          </p:spPr>
          <p:txBody>
            <a:bodyPr wrap="square" lIns="0" tIns="0" rIns="0" bIns="0" rtlCol="0"/>
            <a:lstStyle/>
            <a:p>
              <a:endParaRPr/>
            </a:p>
          </p:txBody>
        </p:sp>
        <p:sp>
          <p:nvSpPr>
            <p:cNvPr id="60" name="object 60"/>
            <p:cNvSpPr/>
            <p:nvPr/>
          </p:nvSpPr>
          <p:spPr>
            <a:xfrm>
              <a:off x="-1270" y="559562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C1C1C1"/>
            </a:solidFill>
          </p:spPr>
          <p:txBody>
            <a:bodyPr wrap="square" lIns="0" tIns="0" rIns="0" bIns="0" rtlCol="0"/>
            <a:lstStyle/>
            <a:p>
              <a:endParaRPr/>
            </a:p>
          </p:txBody>
        </p:sp>
        <p:sp>
          <p:nvSpPr>
            <p:cNvPr id="61" name="object 61"/>
            <p:cNvSpPr/>
            <p:nvPr/>
          </p:nvSpPr>
          <p:spPr>
            <a:xfrm>
              <a:off x="-1270" y="568579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C0C0C0"/>
            </a:solidFill>
          </p:spPr>
          <p:txBody>
            <a:bodyPr wrap="square" lIns="0" tIns="0" rIns="0" bIns="0" rtlCol="0"/>
            <a:lstStyle/>
            <a:p>
              <a:endParaRPr/>
            </a:p>
          </p:txBody>
        </p:sp>
        <p:sp>
          <p:nvSpPr>
            <p:cNvPr id="62" name="object 62"/>
            <p:cNvSpPr/>
            <p:nvPr/>
          </p:nvSpPr>
          <p:spPr>
            <a:xfrm>
              <a:off x="-1270" y="577595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FBFBF"/>
            </a:solidFill>
          </p:spPr>
          <p:txBody>
            <a:bodyPr wrap="square" lIns="0" tIns="0" rIns="0" bIns="0" rtlCol="0"/>
            <a:lstStyle/>
            <a:p>
              <a:endParaRPr/>
            </a:p>
          </p:txBody>
        </p:sp>
        <p:sp>
          <p:nvSpPr>
            <p:cNvPr id="63" name="object 63"/>
            <p:cNvSpPr/>
            <p:nvPr/>
          </p:nvSpPr>
          <p:spPr>
            <a:xfrm>
              <a:off x="-1270" y="586612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EBEBE"/>
            </a:solidFill>
          </p:spPr>
          <p:txBody>
            <a:bodyPr wrap="square" lIns="0" tIns="0" rIns="0" bIns="0" rtlCol="0"/>
            <a:lstStyle/>
            <a:p>
              <a:endParaRPr/>
            </a:p>
          </p:txBody>
        </p:sp>
        <p:sp>
          <p:nvSpPr>
            <p:cNvPr id="64" name="object 64"/>
            <p:cNvSpPr/>
            <p:nvPr/>
          </p:nvSpPr>
          <p:spPr>
            <a:xfrm>
              <a:off x="-1270" y="59563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DBDBD"/>
            </a:solidFill>
          </p:spPr>
          <p:txBody>
            <a:bodyPr wrap="square" lIns="0" tIns="0" rIns="0" bIns="0" rtlCol="0"/>
            <a:lstStyle/>
            <a:p>
              <a:endParaRPr/>
            </a:p>
          </p:txBody>
        </p:sp>
        <p:sp>
          <p:nvSpPr>
            <p:cNvPr id="65" name="object 65"/>
            <p:cNvSpPr/>
            <p:nvPr/>
          </p:nvSpPr>
          <p:spPr>
            <a:xfrm>
              <a:off x="-1270" y="6046470"/>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CBCBC"/>
            </a:solidFill>
          </p:spPr>
          <p:txBody>
            <a:bodyPr wrap="square" lIns="0" tIns="0" rIns="0" bIns="0" rtlCol="0"/>
            <a:lstStyle/>
            <a:p>
              <a:endParaRPr/>
            </a:p>
          </p:txBody>
        </p:sp>
        <p:sp>
          <p:nvSpPr>
            <p:cNvPr id="66" name="object 66"/>
            <p:cNvSpPr/>
            <p:nvPr/>
          </p:nvSpPr>
          <p:spPr>
            <a:xfrm>
              <a:off x="-1270" y="613664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BBBBB"/>
            </a:solidFill>
          </p:spPr>
          <p:txBody>
            <a:bodyPr wrap="square" lIns="0" tIns="0" rIns="0" bIns="0" rtlCol="0"/>
            <a:lstStyle/>
            <a:p>
              <a:endParaRPr/>
            </a:p>
          </p:txBody>
        </p:sp>
        <p:sp>
          <p:nvSpPr>
            <p:cNvPr id="67" name="object 67"/>
            <p:cNvSpPr/>
            <p:nvPr/>
          </p:nvSpPr>
          <p:spPr>
            <a:xfrm>
              <a:off x="-1270" y="6226809"/>
              <a:ext cx="9146540" cy="90170"/>
            </a:xfrm>
            <a:custGeom>
              <a:avLst/>
              <a:gdLst/>
              <a:ahLst/>
              <a:cxnLst/>
              <a:rect l="l" t="t" r="r" b="b"/>
              <a:pathLst>
                <a:path w="9146540" h="90170">
                  <a:moveTo>
                    <a:pt x="9146540" y="0"/>
                  </a:moveTo>
                  <a:lnTo>
                    <a:pt x="0" y="0"/>
                  </a:lnTo>
                  <a:lnTo>
                    <a:pt x="0" y="90169"/>
                  </a:lnTo>
                  <a:lnTo>
                    <a:pt x="9146540" y="90169"/>
                  </a:lnTo>
                  <a:lnTo>
                    <a:pt x="9146540" y="0"/>
                  </a:lnTo>
                  <a:close/>
                </a:path>
              </a:pathLst>
            </a:custGeom>
            <a:solidFill>
              <a:srgbClr val="BABABA"/>
            </a:solidFill>
          </p:spPr>
          <p:txBody>
            <a:bodyPr wrap="square" lIns="0" tIns="0" rIns="0" bIns="0" rtlCol="0"/>
            <a:lstStyle/>
            <a:p>
              <a:endParaRPr/>
            </a:p>
          </p:txBody>
        </p:sp>
        <p:sp>
          <p:nvSpPr>
            <p:cNvPr id="68" name="object 68"/>
            <p:cNvSpPr/>
            <p:nvPr/>
          </p:nvSpPr>
          <p:spPr>
            <a:xfrm>
              <a:off x="-1270" y="6316979"/>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9B9B9"/>
            </a:solidFill>
          </p:spPr>
          <p:txBody>
            <a:bodyPr wrap="square" lIns="0" tIns="0" rIns="0" bIns="0" rtlCol="0"/>
            <a:lstStyle/>
            <a:p>
              <a:endParaRPr/>
            </a:p>
          </p:txBody>
        </p:sp>
        <p:sp>
          <p:nvSpPr>
            <p:cNvPr id="69" name="object 69"/>
            <p:cNvSpPr/>
            <p:nvPr/>
          </p:nvSpPr>
          <p:spPr>
            <a:xfrm>
              <a:off x="-1270" y="6407150"/>
              <a:ext cx="9146540" cy="91440"/>
            </a:xfrm>
            <a:custGeom>
              <a:avLst/>
              <a:gdLst/>
              <a:ahLst/>
              <a:cxnLst/>
              <a:rect l="l" t="t" r="r" b="b"/>
              <a:pathLst>
                <a:path w="9146540" h="91439">
                  <a:moveTo>
                    <a:pt x="9146540" y="0"/>
                  </a:moveTo>
                  <a:lnTo>
                    <a:pt x="0" y="0"/>
                  </a:lnTo>
                  <a:lnTo>
                    <a:pt x="0" y="91439"/>
                  </a:lnTo>
                  <a:lnTo>
                    <a:pt x="9146540" y="91439"/>
                  </a:lnTo>
                  <a:lnTo>
                    <a:pt x="9146540" y="0"/>
                  </a:lnTo>
                  <a:close/>
                </a:path>
              </a:pathLst>
            </a:custGeom>
            <a:solidFill>
              <a:srgbClr val="B8B8B8"/>
            </a:solidFill>
          </p:spPr>
          <p:txBody>
            <a:bodyPr wrap="square" lIns="0" tIns="0" rIns="0" bIns="0" rtlCol="0"/>
            <a:lstStyle/>
            <a:p>
              <a:endParaRPr/>
            </a:p>
          </p:txBody>
        </p:sp>
        <p:sp>
          <p:nvSpPr>
            <p:cNvPr id="70" name="object 70"/>
            <p:cNvSpPr/>
            <p:nvPr/>
          </p:nvSpPr>
          <p:spPr>
            <a:xfrm>
              <a:off x="-1270" y="6498590"/>
              <a:ext cx="9146540" cy="88900"/>
            </a:xfrm>
            <a:custGeom>
              <a:avLst/>
              <a:gdLst/>
              <a:ahLst/>
              <a:cxnLst/>
              <a:rect l="l" t="t" r="r" b="b"/>
              <a:pathLst>
                <a:path w="9146540" h="88900">
                  <a:moveTo>
                    <a:pt x="9146540" y="0"/>
                  </a:moveTo>
                  <a:lnTo>
                    <a:pt x="0" y="0"/>
                  </a:lnTo>
                  <a:lnTo>
                    <a:pt x="0" y="88900"/>
                  </a:lnTo>
                  <a:lnTo>
                    <a:pt x="9146540" y="88900"/>
                  </a:lnTo>
                  <a:lnTo>
                    <a:pt x="9146540" y="0"/>
                  </a:lnTo>
                  <a:close/>
                </a:path>
              </a:pathLst>
            </a:custGeom>
            <a:solidFill>
              <a:srgbClr val="B7B7B7"/>
            </a:solidFill>
          </p:spPr>
          <p:txBody>
            <a:bodyPr wrap="square" lIns="0" tIns="0" rIns="0" bIns="0" rtlCol="0"/>
            <a:lstStyle/>
            <a:p>
              <a:endParaRPr/>
            </a:p>
          </p:txBody>
        </p:sp>
        <p:sp>
          <p:nvSpPr>
            <p:cNvPr id="71" name="object 71"/>
            <p:cNvSpPr/>
            <p:nvPr/>
          </p:nvSpPr>
          <p:spPr>
            <a:xfrm>
              <a:off x="-1270" y="6587490"/>
              <a:ext cx="9146540" cy="91440"/>
            </a:xfrm>
            <a:custGeom>
              <a:avLst/>
              <a:gdLst/>
              <a:ahLst/>
              <a:cxnLst/>
              <a:rect l="l" t="t" r="r" b="b"/>
              <a:pathLst>
                <a:path w="9146540" h="91440">
                  <a:moveTo>
                    <a:pt x="9146540" y="0"/>
                  </a:moveTo>
                  <a:lnTo>
                    <a:pt x="0" y="0"/>
                  </a:lnTo>
                  <a:lnTo>
                    <a:pt x="0" y="91439"/>
                  </a:lnTo>
                  <a:lnTo>
                    <a:pt x="9146540" y="91439"/>
                  </a:lnTo>
                  <a:lnTo>
                    <a:pt x="9146540" y="0"/>
                  </a:lnTo>
                  <a:close/>
                </a:path>
              </a:pathLst>
            </a:custGeom>
            <a:solidFill>
              <a:srgbClr val="B6B6B6"/>
            </a:solidFill>
          </p:spPr>
          <p:txBody>
            <a:bodyPr wrap="square" lIns="0" tIns="0" rIns="0" bIns="0" rtlCol="0"/>
            <a:lstStyle/>
            <a:p>
              <a:endParaRPr/>
            </a:p>
          </p:txBody>
        </p:sp>
        <p:sp>
          <p:nvSpPr>
            <p:cNvPr id="72" name="object 72"/>
            <p:cNvSpPr/>
            <p:nvPr/>
          </p:nvSpPr>
          <p:spPr>
            <a:xfrm>
              <a:off x="-1270" y="667893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5B5B5"/>
            </a:solidFill>
          </p:spPr>
          <p:txBody>
            <a:bodyPr wrap="square" lIns="0" tIns="0" rIns="0" bIns="0" rtlCol="0"/>
            <a:lstStyle/>
            <a:p>
              <a:endParaRPr/>
            </a:p>
          </p:txBody>
        </p:sp>
        <p:sp>
          <p:nvSpPr>
            <p:cNvPr id="73" name="object 73"/>
            <p:cNvSpPr/>
            <p:nvPr/>
          </p:nvSpPr>
          <p:spPr>
            <a:xfrm>
              <a:off x="-1270" y="6769100"/>
              <a:ext cx="9146540" cy="90170"/>
            </a:xfrm>
            <a:custGeom>
              <a:avLst/>
              <a:gdLst/>
              <a:ahLst/>
              <a:cxnLst/>
              <a:rect l="l" t="t" r="r" b="b"/>
              <a:pathLst>
                <a:path w="9146540" h="90170">
                  <a:moveTo>
                    <a:pt x="9146540" y="0"/>
                  </a:moveTo>
                  <a:lnTo>
                    <a:pt x="0" y="0"/>
                  </a:lnTo>
                  <a:lnTo>
                    <a:pt x="0" y="90170"/>
                  </a:lnTo>
                  <a:lnTo>
                    <a:pt x="9146540" y="90170"/>
                  </a:lnTo>
                  <a:lnTo>
                    <a:pt x="9146540" y="0"/>
                  </a:lnTo>
                  <a:close/>
                </a:path>
              </a:pathLst>
            </a:custGeom>
            <a:solidFill>
              <a:srgbClr val="B4B4B4"/>
            </a:solidFill>
          </p:spPr>
          <p:txBody>
            <a:bodyPr wrap="square" lIns="0" tIns="0" rIns="0" bIns="0" rtlCol="0"/>
            <a:lstStyle/>
            <a:p>
              <a:endParaRPr/>
            </a:p>
          </p:txBody>
        </p:sp>
        <p:sp>
          <p:nvSpPr>
            <p:cNvPr id="74" name="object 74"/>
            <p:cNvSpPr/>
            <p:nvPr/>
          </p:nvSpPr>
          <p:spPr>
            <a:xfrm>
              <a:off x="0" y="364490"/>
              <a:ext cx="9144000" cy="83820"/>
            </a:xfrm>
            <a:custGeom>
              <a:avLst/>
              <a:gdLst/>
              <a:ahLst/>
              <a:cxnLst/>
              <a:rect l="l" t="t" r="r" b="b"/>
              <a:pathLst>
                <a:path w="9144000" h="83820">
                  <a:moveTo>
                    <a:pt x="0" y="83820"/>
                  </a:moveTo>
                  <a:lnTo>
                    <a:pt x="9144000" y="83820"/>
                  </a:lnTo>
                  <a:lnTo>
                    <a:pt x="9144000" y="0"/>
                  </a:lnTo>
                  <a:lnTo>
                    <a:pt x="0" y="0"/>
                  </a:lnTo>
                  <a:lnTo>
                    <a:pt x="0" y="83820"/>
                  </a:lnTo>
                  <a:close/>
                </a:path>
              </a:pathLst>
            </a:custGeom>
            <a:solidFill>
              <a:srgbClr val="FFFFFF"/>
            </a:solidFill>
          </p:spPr>
          <p:txBody>
            <a:bodyPr wrap="square" lIns="0" tIns="0" rIns="0" bIns="0" rtlCol="0"/>
            <a:lstStyle/>
            <a:p>
              <a:endParaRPr/>
            </a:p>
          </p:txBody>
        </p:sp>
        <p:sp>
          <p:nvSpPr>
            <p:cNvPr id="75" name="object 75"/>
            <p:cNvSpPr/>
            <p:nvPr/>
          </p:nvSpPr>
          <p:spPr>
            <a:xfrm>
              <a:off x="0" y="0"/>
              <a:ext cx="9144000" cy="364490"/>
            </a:xfrm>
            <a:custGeom>
              <a:avLst/>
              <a:gdLst/>
              <a:ahLst/>
              <a:cxnLst/>
              <a:rect l="l" t="t" r="r" b="b"/>
              <a:pathLst>
                <a:path w="9144000" h="364490">
                  <a:moveTo>
                    <a:pt x="9144000" y="0"/>
                  </a:moveTo>
                  <a:lnTo>
                    <a:pt x="0" y="0"/>
                  </a:lnTo>
                  <a:lnTo>
                    <a:pt x="0" y="364489"/>
                  </a:lnTo>
                  <a:lnTo>
                    <a:pt x="9144000" y="364489"/>
                  </a:lnTo>
                  <a:close/>
                </a:path>
              </a:pathLst>
            </a:custGeom>
            <a:solidFill>
              <a:srgbClr val="EFAC00"/>
            </a:solidFill>
          </p:spPr>
          <p:txBody>
            <a:bodyPr wrap="square" lIns="0" tIns="0" rIns="0" bIns="0" rtlCol="0"/>
            <a:lstStyle/>
            <a:p>
              <a:endParaRPr/>
            </a:p>
          </p:txBody>
        </p:sp>
      </p:grpSp>
      <p:sp>
        <p:nvSpPr>
          <p:cNvPr id="76" name="object 76"/>
          <p:cNvSpPr txBox="1">
            <a:spLocks noGrp="1"/>
          </p:cNvSpPr>
          <p:nvPr>
            <p:ph type="title"/>
          </p:nvPr>
        </p:nvSpPr>
        <p:spPr>
          <a:xfrm>
            <a:off x="2471420" y="683259"/>
            <a:ext cx="4204335" cy="635000"/>
          </a:xfrm>
          <a:prstGeom prst="rect">
            <a:avLst/>
          </a:prstGeom>
        </p:spPr>
        <p:txBody>
          <a:bodyPr vert="horz" wrap="square" lIns="0" tIns="12700" rIns="0" bIns="0" rtlCol="0">
            <a:spAutoFit/>
          </a:bodyPr>
          <a:lstStyle/>
          <a:p>
            <a:pPr marL="12700">
              <a:lnSpc>
                <a:spcPct val="100000"/>
              </a:lnSpc>
              <a:spcBef>
                <a:spcPts val="100"/>
              </a:spcBef>
            </a:pPr>
            <a:r>
              <a:rPr sz="4000" b="0" u="none" spc="-5" dirty="0">
                <a:solidFill>
                  <a:srgbClr val="DD3400"/>
                </a:solidFill>
                <a:latin typeface="Arial"/>
                <a:cs typeface="Arial"/>
              </a:rPr>
              <a:t>Peritoneal</a:t>
            </a:r>
            <a:r>
              <a:rPr sz="4000" b="0" u="none" spc="-40" dirty="0">
                <a:solidFill>
                  <a:srgbClr val="DD3400"/>
                </a:solidFill>
                <a:latin typeface="Arial"/>
                <a:cs typeface="Arial"/>
              </a:rPr>
              <a:t> </a:t>
            </a:r>
            <a:r>
              <a:rPr sz="4000" b="0" u="none" spc="-5" dirty="0">
                <a:solidFill>
                  <a:srgbClr val="DD3400"/>
                </a:solidFill>
                <a:latin typeface="Arial"/>
                <a:cs typeface="Arial"/>
              </a:rPr>
              <a:t>Dialysis</a:t>
            </a:r>
            <a:endParaRPr sz="4000">
              <a:latin typeface="Arial"/>
              <a:cs typeface="Arial"/>
            </a:endParaRPr>
          </a:p>
        </p:txBody>
      </p:sp>
      <p:sp>
        <p:nvSpPr>
          <p:cNvPr id="77" name="object 77"/>
          <p:cNvSpPr txBox="1"/>
          <p:nvPr/>
        </p:nvSpPr>
        <p:spPr>
          <a:xfrm>
            <a:off x="394970" y="1701800"/>
            <a:ext cx="8154034" cy="3168650"/>
          </a:xfrm>
          <a:prstGeom prst="rect">
            <a:avLst/>
          </a:prstGeom>
        </p:spPr>
        <p:txBody>
          <a:bodyPr vert="horz" wrap="square" lIns="0" tIns="12700" rIns="0" bIns="0" rtlCol="0">
            <a:spAutoFit/>
          </a:bodyPr>
          <a:lstStyle/>
          <a:p>
            <a:pPr marL="364490" indent="-351790">
              <a:lnSpc>
                <a:spcPct val="100000"/>
              </a:lnSpc>
              <a:spcBef>
                <a:spcPts val="100"/>
              </a:spcBef>
              <a:buClr>
                <a:srgbClr val="EFAC00"/>
              </a:buClr>
              <a:buSzPct val="85416"/>
              <a:buFont typeface="Wingdings"/>
              <a:buChar char=""/>
              <a:tabLst>
                <a:tab pos="363855" algn="l"/>
                <a:tab pos="364490" algn="l"/>
              </a:tabLst>
            </a:pPr>
            <a:r>
              <a:rPr sz="2400" spc="-5" dirty="0">
                <a:latin typeface="Arial"/>
                <a:cs typeface="Arial"/>
              </a:rPr>
              <a:t>The process takes place inside the</a:t>
            </a:r>
            <a:r>
              <a:rPr sz="2400" spc="15" dirty="0">
                <a:latin typeface="Arial"/>
                <a:cs typeface="Arial"/>
              </a:rPr>
              <a:t> </a:t>
            </a:r>
            <a:r>
              <a:rPr sz="2400" spc="-10" dirty="0">
                <a:latin typeface="Arial"/>
                <a:cs typeface="Arial"/>
              </a:rPr>
              <a:t>body.</a:t>
            </a:r>
            <a:endParaRPr sz="2400">
              <a:latin typeface="Arial"/>
              <a:cs typeface="Arial"/>
            </a:endParaRPr>
          </a:p>
          <a:p>
            <a:pPr marL="363855" marR="665480" indent="-351790">
              <a:lnSpc>
                <a:spcPct val="139600"/>
              </a:lnSpc>
              <a:spcBef>
                <a:spcPts val="590"/>
              </a:spcBef>
              <a:buClr>
                <a:srgbClr val="EFAC00"/>
              </a:buClr>
              <a:buSzPct val="85416"/>
              <a:buFont typeface="Wingdings"/>
              <a:buChar char=""/>
              <a:tabLst>
                <a:tab pos="363855" algn="l"/>
                <a:tab pos="364490" algn="l"/>
              </a:tabLst>
            </a:pPr>
            <a:r>
              <a:rPr sz="2400" dirty="0">
                <a:latin typeface="Arial"/>
                <a:cs typeface="Arial"/>
              </a:rPr>
              <a:t>A </a:t>
            </a:r>
            <a:r>
              <a:rPr sz="2400" spc="-5" dirty="0">
                <a:latin typeface="Arial"/>
                <a:cs typeface="Arial"/>
              </a:rPr>
              <a:t>tube (catheter) </a:t>
            </a:r>
            <a:r>
              <a:rPr sz="2400" spc="-10" dirty="0">
                <a:latin typeface="Arial"/>
                <a:cs typeface="Arial"/>
              </a:rPr>
              <a:t>is </a:t>
            </a:r>
            <a:r>
              <a:rPr sz="2400" spc="-5" dirty="0">
                <a:latin typeface="Arial"/>
                <a:cs typeface="Arial"/>
              </a:rPr>
              <a:t>inserted into the abdomen during  operation.</a:t>
            </a:r>
            <a:endParaRPr sz="2400">
              <a:latin typeface="Arial"/>
              <a:cs typeface="Arial"/>
            </a:endParaRPr>
          </a:p>
          <a:p>
            <a:pPr marL="364490" indent="-351790">
              <a:lnSpc>
                <a:spcPct val="100000"/>
              </a:lnSpc>
              <a:spcBef>
                <a:spcPts val="1730"/>
              </a:spcBef>
              <a:buClr>
                <a:srgbClr val="EFAC00"/>
              </a:buClr>
              <a:buSzPct val="85416"/>
              <a:buFont typeface="Wingdings"/>
              <a:buChar char=""/>
              <a:tabLst>
                <a:tab pos="363855" algn="l"/>
                <a:tab pos="364490" algn="l"/>
              </a:tabLst>
            </a:pPr>
            <a:r>
              <a:rPr sz="2400" spc="-5" dirty="0">
                <a:latin typeface="Arial"/>
                <a:cs typeface="Arial"/>
              </a:rPr>
              <a:t>Special dialysis fluid </a:t>
            </a:r>
            <a:r>
              <a:rPr sz="2400" spc="-10" dirty="0">
                <a:latin typeface="Arial"/>
                <a:cs typeface="Arial"/>
              </a:rPr>
              <a:t>is </a:t>
            </a:r>
            <a:r>
              <a:rPr sz="2400" spc="-5" dirty="0">
                <a:latin typeface="Arial"/>
                <a:cs typeface="Arial"/>
              </a:rPr>
              <a:t>drained into </a:t>
            </a:r>
            <a:r>
              <a:rPr sz="2400" dirty="0">
                <a:latin typeface="Arial"/>
                <a:cs typeface="Arial"/>
              </a:rPr>
              <a:t>the </a:t>
            </a:r>
            <a:r>
              <a:rPr sz="2400" spc="-5" dirty="0">
                <a:latin typeface="Arial"/>
                <a:cs typeface="Arial"/>
              </a:rPr>
              <a:t>abdomen.</a:t>
            </a:r>
            <a:endParaRPr sz="2400">
              <a:latin typeface="Arial"/>
              <a:cs typeface="Arial"/>
            </a:endParaRPr>
          </a:p>
          <a:p>
            <a:pPr marL="363855" marR="5080" indent="-351790">
              <a:lnSpc>
                <a:spcPct val="139600"/>
              </a:lnSpc>
              <a:spcBef>
                <a:spcPts val="590"/>
              </a:spcBef>
              <a:buClr>
                <a:srgbClr val="EFAC00"/>
              </a:buClr>
              <a:buSzPct val="85416"/>
              <a:buFont typeface="Wingdings"/>
              <a:buChar char=""/>
              <a:tabLst>
                <a:tab pos="363855" algn="l"/>
                <a:tab pos="364490" algn="l"/>
              </a:tabLst>
            </a:pPr>
            <a:r>
              <a:rPr sz="2400" spc="-5" dirty="0">
                <a:latin typeface="Arial"/>
                <a:cs typeface="Arial"/>
              </a:rPr>
              <a:t>Excess waste </a:t>
            </a:r>
            <a:r>
              <a:rPr sz="2400" spc="-10" dirty="0">
                <a:latin typeface="Arial"/>
                <a:cs typeface="Arial"/>
              </a:rPr>
              <a:t>and </a:t>
            </a:r>
            <a:r>
              <a:rPr sz="2400" spc="-5" dirty="0">
                <a:latin typeface="Arial"/>
                <a:cs typeface="Arial"/>
              </a:rPr>
              <a:t>water pass </a:t>
            </a:r>
            <a:r>
              <a:rPr sz="2400" dirty="0">
                <a:latin typeface="Arial"/>
                <a:cs typeface="Arial"/>
              </a:rPr>
              <a:t>from the </a:t>
            </a:r>
            <a:r>
              <a:rPr sz="2400" spc="-5" dirty="0">
                <a:latin typeface="Arial"/>
                <a:cs typeface="Arial"/>
              </a:rPr>
              <a:t>blood into the fluid  and after </a:t>
            </a:r>
            <a:r>
              <a:rPr sz="2400" dirty="0">
                <a:latin typeface="Arial"/>
                <a:cs typeface="Arial"/>
              </a:rPr>
              <a:t>a </a:t>
            </a:r>
            <a:r>
              <a:rPr sz="2400" spc="-5" dirty="0">
                <a:latin typeface="Arial"/>
                <a:cs typeface="Arial"/>
              </a:rPr>
              <a:t>few hours </a:t>
            </a:r>
            <a:r>
              <a:rPr sz="2400" dirty="0">
                <a:latin typeface="Arial"/>
                <a:cs typeface="Arial"/>
              </a:rPr>
              <a:t>the </a:t>
            </a:r>
            <a:r>
              <a:rPr sz="2400" spc="-5" dirty="0">
                <a:latin typeface="Arial"/>
                <a:cs typeface="Arial"/>
              </a:rPr>
              <a:t>fluid is </a:t>
            </a:r>
            <a:r>
              <a:rPr sz="2400" spc="-10" dirty="0">
                <a:latin typeface="Arial"/>
                <a:cs typeface="Arial"/>
              </a:rPr>
              <a:t>drained</a:t>
            </a:r>
            <a:r>
              <a:rPr sz="2400" spc="25" dirty="0">
                <a:latin typeface="Arial"/>
                <a:cs typeface="Arial"/>
              </a:rPr>
              <a:t> </a:t>
            </a:r>
            <a:r>
              <a:rPr sz="2400" spc="-5" dirty="0">
                <a:latin typeface="Arial"/>
                <a:cs typeface="Arial"/>
              </a:rPr>
              <a:t>out.</a:t>
            </a:r>
            <a:endParaRPr sz="24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53720"/>
            <a:ext cx="4872355" cy="482600"/>
          </a:xfrm>
          <a:prstGeom prst="rect">
            <a:avLst/>
          </a:prstGeom>
        </p:spPr>
        <p:txBody>
          <a:bodyPr vert="horz" wrap="square" lIns="0" tIns="12700" rIns="0" bIns="0" rtlCol="0">
            <a:spAutoFit/>
          </a:bodyPr>
          <a:lstStyle/>
          <a:p>
            <a:pPr marL="12700">
              <a:lnSpc>
                <a:spcPct val="100000"/>
              </a:lnSpc>
              <a:spcBef>
                <a:spcPts val="100"/>
              </a:spcBef>
            </a:pPr>
            <a:r>
              <a:rPr sz="3000" b="0" u="none" dirty="0">
                <a:solidFill>
                  <a:srgbClr val="596277"/>
                </a:solidFill>
                <a:latin typeface="Arial"/>
                <a:cs typeface="Arial"/>
              </a:rPr>
              <a:t>PD as a </a:t>
            </a:r>
            <a:r>
              <a:rPr sz="3000" b="0" u="none" spc="-5" dirty="0">
                <a:solidFill>
                  <a:srgbClr val="596277"/>
                </a:solidFill>
                <a:latin typeface="Arial"/>
                <a:cs typeface="Arial"/>
              </a:rPr>
              <a:t>Three-step</a:t>
            </a:r>
            <a:r>
              <a:rPr sz="3000" b="0" u="none" spc="-50" dirty="0">
                <a:solidFill>
                  <a:srgbClr val="596277"/>
                </a:solidFill>
                <a:latin typeface="Arial"/>
                <a:cs typeface="Arial"/>
              </a:rPr>
              <a:t> </a:t>
            </a:r>
            <a:r>
              <a:rPr sz="3000" b="0" u="none" spc="-5" dirty="0">
                <a:solidFill>
                  <a:srgbClr val="596277"/>
                </a:solidFill>
                <a:latin typeface="Arial"/>
                <a:cs typeface="Arial"/>
              </a:rPr>
              <a:t>process:</a:t>
            </a:r>
            <a:endParaRPr sz="3000">
              <a:latin typeface="Arial"/>
              <a:cs typeface="Arial"/>
            </a:endParaRPr>
          </a:p>
        </p:txBody>
      </p:sp>
      <p:sp>
        <p:nvSpPr>
          <p:cNvPr id="3" name="object 3"/>
          <p:cNvSpPr/>
          <p:nvPr/>
        </p:nvSpPr>
        <p:spPr>
          <a:xfrm>
            <a:off x="0" y="1212850"/>
            <a:ext cx="8906510" cy="5346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171194"/>
          </a:xfrm>
          <a:prstGeom prst="rect">
            <a:avLst/>
          </a:prstGeom>
        </p:spPr>
        <p:txBody>
          <a:bodyPr wrap="square">
            <a:spAutoFit/>
          </a:bodyPr>
          <a:lstStyle/>
          <a:p>
            <a:r>
              <a:rPr lang="en-US" sz="2000" dirty="0">
                <a:latin typeface="Times New Roman" pitchFamily="18" charset="0"/>
                <a:cs typeface="Times New Roman" pitchFamily="18" charset="0"/>
              </a:rPr>
              <a:t>Organ failure is the leading cause of mortality all over the world despite advances in interventional, pharmacological, and surgical therapies.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Currently, </a:t>
            </a:r>
            <a:r>
              <a:rPr lang="en-US" sz="2000" dirty="0" err="1">
                <a:latin typeface="Times New Roman" pitchFamily="18" charset="0"/>
                <a:cs typeface="Times New Roman" pitchFamily="18" charset="0"/>
              </a:rPr>
              <a:t>orthotopic</a:t>
            </a:r>
            <a:r>
              <a:rPr lang="en-US" sz="2000" dirty="0">
                <a:latin typeface="Times New Roman" pitchFamily="18" charset="0"/>
                <a:cs typeface="Times New Roman" pitchFamily="18" charset="0"/>
              </a:rPr>
              <a:t> organ transplantation  (in which the native organ is removed and replaced by the donor </a:t>
            </a:r>
            <a:r>
              <a:rPr lang="en-US" sz="2000" b="1" dirty="0">
                <a:latin typeface="Times New Roman" pitchFamily="18" charset="0"/>
                <a:cs typeface="Times New Roman" pitchFamily="18" charset="0"/>
              </a:rPr>
              <a:t>organ</a:t>
            </a:r>
            <a:r>
              <a:rPr lang="en-US" sz="2000" dirty="0">
                <a:latin typeface="Times New Roman" pitchFamily="18" charset="0"/>
                <a:cs typeface="Times New Roman" pitchFamily="18" charset="0"/>
              </a:rPr>
              <a:t> in the same anatomic location as the organ) is the only effective way to achieve this; however, it is seriously limited by issues such as donor shortage, high price, immune rejection and ethical conflict.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With rapid developments in science and technology, some advanced material processing technologies, such as multi-nozzle rapid prototyping (MNRP), additive combined molding (or additive combined molds), </a:t>
            </a:r>
            <a:r>
              <a:rPr lang="en-US" sz="2000" dirty="0" err="1">
                <a:latin typeface="Times New Roman" pitchFamily="18" charset="0"/>
                <a:cs typeface="Times New Roman" pitchFamily="18" charset="0"/>
              </a:rPr>
              <a:t>decellularized</a:t>
            </a:r>
            <a:r>
              <a:rPr lang="en-US" sz="2000" dirty="0">
                <a:latin typeface="Times New Roman" pitchFamily="18" charset="0"/>
                <a:cs typeface="Times New Roman" pitchFamily="18" charset="0"/>
              </a:rPr>
              <a:t> matrix regeneration, electrophoresis, and magnetic adsorption of cells have emerged, making the area of </a:t>
            </a:r>
            <a:r>
              <a:rPr lang="en-US" sz="2000" dirty="0" err="1">
                <a:latin typeface="Times New Roman" pitchFamily="18" charset="0"/>
                <a:cs typeface="Times New Roman" pitchFamily="18" charset="0"/>
              </a:rPr>
              <a:t>bioartificial</a:t>
            </a:r>
            <a:r>
              <a:rPr lang="en-US" sz="2000" dirty="0">
                <a:latin typeface="Times New Roman" pitchFamily="18" charset="0"/>
                <a:cs typeface="Times New Roman" pitchFamily="18" charset="0"/>
              </a:rPr>
              <a:t> organ manufacturing more and more attractive.</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 common feature of advanced organ manufacturing technologies is that they have the capacity to integrate heterogeneous cell types and multiple materials to recapitulate native organ geometries, constituents and functions.</a:t>
            </a:r>
          </a:p>
          <a:p>
            <a:pPr algn="just"/>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66540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5870"/>
            <a:ext cx="8763000" cy="6555641"/>
          </a:xfrm>
          <a:prstGeom prst="rect">
            <a:avLst/>
          </a:prstGeom>
        </p:spPr>
        <p:txBody>
          <a:bodyPr wrap="square">
            <a:spAutoFit/>
          </a:bodyPr>
          <a:lstStyle/>
          <a:p>
            <a:pPr algn="just"/>
            <a:r>
              <a:rPr lang="en-US" sz="2000" dirty="0">
                <a:latin typeface="Times New Roman" pitchFamily="18" charset="0"/>
                <a:cs typeface="Times New Roman" pitchFamily="18" charset="0"/>
              </a:rPr>
              <a:t>Major concerns of </a:t>
            </a:r>
            <a:r>
              <a:rPr lang="en-US" sz="2000" dirty="0" err="1">
                <a:latin typeface="Times New Roman" pitchFamily="18" charset="0"/>
                <a:cs typeface="Times New Roman" pitchFamily="18" charset="0"/>
              </a:rPr>
              <a:t>bioartificial</a:t>
            </a:r>
            <a:r>
              <a:rPr lang="en-US" sz="2000" dirty="0">
                <a:latin typeface="Times New Roman" pitchFamily="18" charset="0"/>
                <a:cs typeface="Times New Roman" pitchFamily="18" charset="0"/>
              </a:rPr>
              <a:t> organ manufacturing technologies are assemble heterogeneous living cells with predesigned architectures, including hierarchical vascular, neural and/or lymphatic networks, while ensuring that the corresponding functionality.</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Generally, an artificial organ is an engineered device that can be implanted or integrated into a human body—interfacing with living tissue—to replace a natural organ, to duplicate or augment a specific function or functions so the patient may return to a normal life as soon as possible. </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According to the materials used, artificial organs can be divided into three main classes: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(1) mechanical, made of inanimate polymers (i.e., plastics) and/or metals; </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(2) biomechanical, made of partially living cells and inanimate polymers and/or metals; and</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(3) Biological (i.e., </a:t>
            </a:r>
            <a:r>
              <a:rPr lang="en-US" sz="2000" dirty="0" err="1">
                <a:latin typeface="Times New Roman" pitchFamily="18" charset="0"/>
                <a:cs typeface="Times New Roman" pitchFamily="18" charset="0"/>
              </a:rPr>
              <a:t>bioartificial</a:t>
            </a:r>
            <a:r>
              <a:rPr lang="en-US" sz="2000" dirty="0">
                <a:latin typeface="Times New Roman" pitchFamily="18" charset="0"/>
                <a:cs typeface="Times New Roman" pitchFamily="18" charset="0"/>
              </a:rPr>
              <a:t>) , made of living cells, biodegradable polymers and/or metal elements</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12162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28650" y="199104"/>
            <a:ext cx="8515350" cy="5680710"/>
            <a:chOff x="628650" y="228600"/>
            <a:chExt cx="8515350" cy="5680710"/>
          </a:xfrm>
        </p:grpSpPr>
        <p:sp>
          <p:nvSpPr>
            <p:cNvPr id="3" name="object 3"/>
            <p:cNvSpPr/>
            <p:nvPr/>
          </p:nvSpPr>
          <p:spPr>
            <a:xfrm>
              <a:off x="628650" y="1751330"/>
              <a:ext cx="8515350" cy="41579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10200" y="228600"/>
              <a:ext cx="2705100" cy="1685289"/>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5549" y="228600"/>
            <a:ext cx="1932901" cy="369332"/>
          </a:xfrm>
          <a:prstGeom prst="rect">
            <a:avLst/>
          </a:prstGeom>
        </p:spPr>
        <p:txBody>
          <a:bodyPr wrap="none">
            <a:spAutoFit/>
          </a:bodyPr>
          <a:lstStyle/>
          <a:p>
            <a:r>
              <a:rPr lang="en-US" dirty="0"/>
              <a:t>ARTIFICIAL KIDNEY</a:t>
            </a:r>
          </a:p>
        </p:txBody>
      </p:sp>
      <p:sp>
        <p:nvSpPr>
          <p:cNvPr id="3" name="Rectangle 2"/>
          <p:cNvSpPr/>
          <p:nvPr/>
        </p:nvSpPr>
        <p:spPr>
          <a:xfrm>
            <a:off x="228600" y="933271"/>
            <a:ext cx="8686800" cy="5632311"/>
          </a:xfrm>
          <a:prstGeom prst="rect">
            <a:avLst/>
          </a:prstGeom>
        </p:spPr>
        <p:txBody>
          <a:bodyPr wrap="square">
            <a:spAutoFit/>
          </a:bodyPr>
          <a:lstStyle/>
          <a:p>
            <a:r>
              <a:rPr lang="en-US" sz="2400" dirty="0">
                <a:latin typeface="Times New Roman" pitchFamily="18" charset="0"/>
                <a:cs typeface="Times New Roman" pitchFamily="18" charset="0"/>
              </a:rPr>
              <a:t>The earlier advances consisted of an artiﬁcial kidney made at Johns Hopkins by Abel and colleagues in 1913 using </a:t>
            </a:r>
            <a:r>
              <a:rPr lang="en-US" sz="2400" dirty="0" err="1">
                <a:latin typeface="Times New Roman" pitchFamily="18" charset="0"/>
                <a:cs typeface="Times New Roman" pitchFamily="18" charset="0"/>
              </a:rPr>
              <a:t>colloidon</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hirudin</a:t>
            </a:r>
            <a:r>
              <a:rPr lang="en-US" sz="2400" dirty="0">
                <a:latin typeface="Times New Roman" pitchFamily="18" charset="0"/>
                <a:cs typeface="Times New Roman" pitchFamily="18" charset="0"/>
              </a:rPr>
              <a:t> anticoagulant.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It took another 15 years before the modiﬁcation of the Hopkins kidney was used by Hass in Germany to perform ﬁrst clinical hemodialysis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modern dialyzers consist of semipermeable membranes which are conﬁgured into a hollow ﬁber design.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These membranes are essentially cellulose derived or </a:t>
            </a:r>
            <a:r>
              <a:rPr lang="en-US" sz="2400" dirty="0" err="1">
                <a:latin typeface="Times New Roman" pitchFamily="18" charset="0"/>
                <a:cs typeface="Times New Roman" pitchFamily="18" charset="0"/>
              </a:rPr>
              <a:t>noncellulose</a:t>
            </a:r>
            <a:r>
              <a:rPr lang="en-US" sz="2400" dirty="0">
                <a:latin typeface="Times New Roman" pitchFamily="18" charset="0"/>
                <a:cs typeface="Times New Roman" pitchFamily="18" charset="0"/>
              </a:rPr>
              <a:t> synthetic polymers. High ﬂux membranes have a higher ultra ﬁltration coefﬁcient which facilitates higher clearance of the solutes during ﬂuid removal.</a:t>
            </a:r>
          </a:p>
        </p:txBody>
      </p:sp>
    </p:spTree>
    <p:extLst>
      <p:ext uri="{BB962C8B-B14F-4D97-AF65-F5344CB8AC3E}">
        <p14:creationId xmlns:p14="http://schemas.microsoft.com/office/powerpoint/2010/main" val="35911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001643"/>
          </a:xfrm>
          <a:prstGeom prst="rect">
            <a:avLst/>
          </a:prstGeom>
        </p:spPr>
        <p:txBody>
          <a:bodyPr wrap="square">
            <a:spAutoFit/>
          </a:bodyPr>
          <a:lstStyle/>
          <a:p>
            <a:r>
              <a:rPr lang="en-US" sz="2400" dirty="0">
                <a:latin typeface="Times New Roman" pitchFamily="18" charset="0"/>
                <a:cs typeface="Times New Roman" pitchFamily="18" charset="0"/>
              </a:rPr>
              <a:t>Although hemodialysis revolutionized the treatment of kidney failure, it is far from perfect in mimicking the functions of the kidney.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Patients need to be hooked to the machine for prolonged periods and therefore limit their mobility.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Besides removing the toxic waste and maintaining the electrolyte and water balance, the human kidney plays an important role in terms of endocrine and metabolic activities.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To solve this problem, and mimic the functioning of a normal human kidney, developments are underway to develop a bio-artiﬁcial kidney which incorporates tubular cells in the hollow ﬁbers</a:t>
            </a:r>
          </a:p>
          <a:p>
            <a:r>
              <a:rPr lang="en-US" sz="2400" dirty="0">
                <a:hlinkClick r:id="rId2"/>
              </a:rPr>
              <a:t>https://www.youtube.com/watch?v=pSxS1UuLg5Y</a:t>
            </a:r>
            <a:endParaRPr lang="en-US" sz="2400" dirty="0"/>
          </a:p>
          <a:p>
            <a:r>
              <a:rPr lang="en-US" sz="2400" dirty="0">
                <a:hlinkClick r:id="rId3"/>
              </a:rPr>
              <a:t>https://www.youtube.com/watch?v=t3Bwrp3wMcw</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91587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3586</Words>
  <Application>Microsoft Office PowerPoint</Application>
  <PresentationFormat>On-screen Show (4:3)</PresentationFormat>
  <Paragraphs>275</Paragraphs>
  <Slides>46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46</vt:i4>
      </vt:variant>
    </vt:vector>
  </HeadingPairs>
  <TitlesOfParts>
    <vt:vector size="57" baseType="lpstr">
      <vt:lpstr>MS UI Gothic</vt:lpstr>
      <vt:lpstr>Arial</vt:lpstr>
      <vt:lpstr>Arial MT</vt:lpstr>
      <vt:lpstr>Calibri</vt:lpstr>
      <vt:lpstr>Calibri Light</vt:lpstr>
      <vt:lpstr>Georgia</vt:lpstr>
      <vt:lpstr>Times New Roman</vt:lpstr>
      <vt:lpstr>UnDotum</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 of the Kidney</vt:lpstr>
      <vt:lpstr>PowerPoint Presentation</vt:lpstr>
      <vt:lpstr>Afferent/Efferent Arterioles</vt:lpstr>
      <vt:lpstr>PowerPoint Presentation</vt:lpstr>
      <vt:lpstr>Urine is formed in three steps:</vt:lpstr>
      <vt:lpstr>PowerPoint Presentation</vt:lpstr>
      <vt:lpstr>PowerPoint Presentation</vt:lpstr>
      <vt:lpstr>PowerPoint Presentation</vt:lpstr>
      <vt:lpstr>PowerPoint Presentation</vt:lpstr>
      <vt:lpstr>PowerPoint Presentation</vt:lpstr>
      <vt:lpstr>Glomerulonephritis</vt:lpstr>
      <vt:lpstr>Diabetes Insipidus</vt:lpstr>
      <vt:lpstr>PowerPoint Presentation</vt:lpstr>
      <vt:lpstr>ARTIFICIAL KIDNEY(HEMODIALYZERS)</vt:lpstr>
      <vt:lpstr>ARTIFICIAL KIDNEY(HEMODIALYZERS)</vt:lpstr>
      <vt:lpstr>Hollow fiber hemodialyzers</vt:lpstr>
      <vt:lpstr>PowerPoint Presentation</vt:lpstr>
      <vt:lpstr>PowerPoint Presentation</vt:lpstr>
      <vt:lpstr>HD consists of perfusion of heparinized blood and  physiologic salt solution on opposite sides of a  semi permeable membrane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Dialysis</vt:lpstr>
      <vt:lpstr>How does dialysis work?</vt:lpstr>
      <vt:lpstr>Hemodialysis</vt:lpstr>
      <vt:lpstr>PowerPoint Presentation</vt:lpstr>
      <vt:lpstr>Dialyzer</vt:lpstr>
      <vt:lpstr>Dialyzer contd…</vt:lpstr>
      <vt:lpstr>Complications of Hemodialysis</vt:lpstr>
      <vt:lpstr>Peritoneal Dialysis</vt:lpstr>
      <vt:lpstr>PD as a Three-step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nagashree n rao</cp:lastModifiedBy>
  <cp:revision>12</cp:revision>
  <dcterms:created xsi:type="dcterms:W3CDTF">2020-03-30T10:23:27Z</dcterms:created>
  <dcterms:modified xsi:type="dcterms:W3CDTF">2023-09-02T18:23:16Z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2020-03-30T00:00:00Z</vt:filetime>
  </property>
</Properties>
</file>