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9" r:id="rId2"/>
    <p:sldId id="397" r:id="rId3"/>
    <p:sldId id="398" r:id="rId4"/>
    <p:sldId id="399" r:id="rId5"/>
    <p:sldId id="400" r:id="rId6"/>
    <p:sldId id="401" r:id="rId7"/>
    <p:sldId id="402" r:id="rId8"/>
    <p:sldId id="403" r:id="rId9"/>
    <p:sldId id="404" r:id="rId10"/>
    <p:sldId id="42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58" d="100"/>
          <a:sy n="58" d="100"/>
        </p:scale>
        <p:origin x="920"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0CAA77-3AA6-4C57-96F9-701486662044}" type="datetimeFigureOut">
              <a:rPr lang="en-IN" smtClean="0"/>
              <a:t>29-01-2024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568329-1252-4345-9A5E-11DB9D7A9864}" type="slidenum">
              <a:rPr lang="en-IN" smtClean="0"/>
              <a:t>‹#›</a:t>
            </a:fld>
            <a:endParaRPr lang="en-IN"/>
          </a:p>
        </p:txBody>
      </p:sp>
    </p:spTree>
    <p:extLst>
      <p:ext uri="{BB962C8B-B14F-4D97-AF65-F5344CB8AC3E}">
        <p14:creationId xmlns:p14="http://schemas.microsoft.com/office/powerpoint/2010/main" val="2173851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891" indent="0" algn="ctr">
              <a:buNone/>
              <a:defRPr sz="1500"/>
            </a:lvl2pPr>
            <a:lvl3pPr marL="685783" indent="0" algn="ctr">
              <a:buNone/>
              <a:defRPr sz="1351"/>
            </a:lvl3pPr>
            <a:lvl4pPr marL="1028674" indent="0" algn="ctr">
              <a:buNone/>
              <a:defRPr sz="1200"/>
            </a:lvl4pPr>
            <a:lvl5pPr marL="1371566" indent="0" algn="ctr">
              <a:buNone/>
              <a:defRPr sz="1200"/>
            </a:lvl5pPr>
            <a:lvl6pPr marL="1714457" indent="0" algn="ctr">
              <a:buNone/>
              <a:defRPr sz="1200"/>
            </a:lvl6pPr>
            <a:lvl7pPr marL="2057349" indent="0" algn="ctr">
              <a:buNone/>
              <a:defRPr sz="1200"/>
            </a:lvl7pPr>
            <a:lvl8pPr marL="2400240" indent="0" algn="ctr">
              <a:buNone/>
              <a:defRPr sz="1200"/>
            </a:lvl8pPr>
            <a:lvl9pPr marL="2743131" indent="0" algn="ctr">
              <a:buNone/>
              <a:defRPr sz="1200"/>
            </a:lvl9pPr>
          </a:lstStyle>
          <a:p>
            <a:r>
              <a:rPr lang="en-US"/>
              <a:t>Click to edit Master subtitle style</a:t>
            </a:r>
          </a:p>
        </p:txBody>
      </p:sp>
      <p:sp>
        <p:nvSpPr>
          <p:cNvPr id="4" name="Date Placeholder 3"/>
          <p:cNvSpPr>
            <a:spLocks noGrp="1"/>
          </p:cNvSpPr>
          <p:nvPr>
            <p:ph type="dt" sz="half" idx="10"/>
          </p:nvPr>
        </p:nvSpPr>
        <p:spPr>
          <a:xfrm>
            <a:off x="838200" y="6356353"/>
            <a:ext cx="2743200" cy="365125"/>
          </a:xfrm>
          <a:prstGeom prst="rect">
            <a:avLst/>
          </a:prstGeom>
        </p:spPr>
        <p:txBody>
          <a:bodyPr/>
          <a:lstStyle>
            <a:lvl1pPr>
              <a:defRPr/>
            </a:lvl1pPr>
          </a:lstStyle>
          <a:p>
            <a:pPr>
              <a:defRPr/>
            </a:pPr>
            <a:fld id="{E75EB103-16EC-4758-A978-CC77522AEBEA}" type="datetimeFigureOut">
              <a:rPr lang="en-US"/>
              <a:pPr>
                <a:defRPr/>
              </a:pPr>
              <a:t>1/29/2024</a:t>
            </a:fld>
            <a:endParaRPr lang="en-US"/>
          </a:p>
        </p:txBody>
      </p:sp>
      <p:sp>
        <p:nvSpPr>
          <p:cNvPr id="5" name="Footer Placeholder 4"/>
          <p:cNvSpPr>
            <a:spLocks noGrp="1"/>
          </p:cNvSpPr>
          <p:nvPr>
            <p:ph type="ftr" sz="quarter" idx="11"/>
          </p:nvPr>
        </p:nvSpPr>
        <p:spPr>
          <a:xfrm>
            <a:off x="4038600" y="6356353"/>
            <a:ext cx="41148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8610600" y="6356353"/>
            <a:ext cx="2743200" cy="365125"/>
          </a:xfrm>
          <a:prstGeom prst="rect">
            <a:avLst/>
          </a:prstGeom>
        </p:spPr>
        <p:txBody>
          <a:bodyPr/>
          <a:lstStyle>
            <a:lvl1pPr>
              <a:defRPr/>
            </a:lvl1pPr>
          </a:lstStyle>
          <a:p>
            <a:pPr>
              <a:defRPr/>
            </a:pPr>
            <a:fld id="{E5D45A06-9704-4C28-94D3-B3861964076E}" type="slidenum">
              <a:rPr lang="en-US" altLang="en-US"/>
              <a:pPr>
                <a:defRPr/>
              </a:pPr>
              <a:t>‹#›</a:t>
            </a:fld>
            <a:endParaRPr lang="en-US" altLang="en-US"/>
          </a:p>
        </p:txBody>
      </p:sp>
    </p:spTree>
    <p:extLst>
      <p:ext uri="{BB962C8B-B14F-4D97-AF65-F5344CB8AC3E}">
        <p14:creationId xmlns:p14="http://schemas.microsoft.com/office/powerpoint/2010/main" val="306527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3"/>
            <a:ext cx="2743200" cy="365125"/>
          </a:xfrm>
          <a:prstGeom prst="rect">
            <a:avLst/>
          </a:prstGeom>
        </p:spPr>
        <p:txBody>
          <a:bodyPr/>
          <a:lstStyle>
            <a:lvl1pPr>
              <a:defRPr/>
            </a:lvl1pPr>
          </a:lstStyle>
          <a:p>
            <a:pPr>
              <a:defRPr/>
            </a:pPr>
            <a:fld id="{69AE3ECE-C5A7-4AF2-8860-06FD1DD26ACD}" type="datetimeFigureOut">
              <a:rPr lang="en-US"/>
              <a:pPr>
                <a:defRPr/>
              </a:pPr>
              <a:t>1/29/2024</a:t>
            </a:fld>
            <a:endParaRPr lang="en-US"/>
          </a:p>
        </p:txBody>
      </p:sp>
      <p:sp>
        <p:nvSpPr>
          <p:cNvPr id="5" name="Footer Placeholder 4"/>
          <p:cNvSpPr>
            <a:spLocks noGrp="1"/>
          </p:cNvSpPr>
          <p:nvPr>
            <p:ph type="ftr" sz="quarter" idx="11"/>
          </p:nvPr>
        </p:nvSpPr>
        <p:spPr>
          <a:xfrm>
            <a:off x="4038600" y="6356353"/>
            <a:ext cx="41148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8610600" y="6356353"/>
            <a:ext cx="2743200" cy="365125"/>
          </a:xfrm>
          <a:prstGeom prst="rect">
            <a:avLst/>
          </a:prstGeom>
        </p:spPr>
        <p:txBody>
          <a:bodyPr/>
          <a:lstStyle>
            <a:lvl1pPr>
              <a:defRPr/>
            </a:lvl1pPr>
          </a:lstStyle>
          <a:p>
            <a:pPr>
              <a:defRPr/>
            </a:pPr>
            <a:fld id="{CF0DEAAB-8758-4D28-B817-66C35A198AAD}" type="slidenum">
              <a:rPr lang="en-US" altLang="en-US"/>
              <a:pPr>
                <a:defRPr/>
              </a:pPr>
              <a:t>‹#›</a:t>
            </a:fld>
            <a:endParaRPr lang="en-US" altLang="en-US"/>
          </a:p>
        </p:txBody>
      </p:sp>
    </p:spTree>
    <p:extLst>
      <p:ext uri="{BB962C8B-B14F-4D97-AF65-F5344CB8AC3E}">
        <p14:creationId xmlns:p14="http://schemas.microsoft.com/office/powerpoint/2010/main" val="3460052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2"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3"/>
            <a:ext cx="2743200" cy="365125"/>
          </a:xfrm>
          <a:prstGeom prst="rect">
            <a:avLst/>
          </a:prstGeom>
        </p:spPr>
        <p:txBody>
          <a:bodyPr/>
          <a:lstStyle>
            <a:lvl1pPr>
              <a:defRPr/>
            </a:lvl1pPr>
          </a:lstStyle>
          <a:p>
            <a:pPr>
              <a:defRPr/>
            </a:pPr>
            <a:fld id="{E7D710C3-6AAD-46A3-92E9-A3580BB14429}" type="datetimeFigureOut">
              <a:rPr lang="en-US"/>
              <a:pPr>
                <a:defRPr/>
              </a:pPr>
              <a:t>1/29/2024</a:t>
            </a:fld>
            <a:endParaRPr lang="en-US"/>
          </a:p>
        </p:txBody>
      </p:sp>
      <p:sp>
        <p:nvSpPr>
          <p:cNvPr id="5" name="Footer Placeholder 4"/>
          <p:cNvSpPr>
            <a:spLocks noGrp="1"/>
          </p:cNvSpPr>
          <p:nvPr>
            <p:ph type="ftr" sz="quarter" idx="11"/>
          </p:nvPr>
        </p:nvSpPr>
        <p:spPr>
          <a:xfrm>
            <a:off x="4038600" y="6356353"/>
            <a:ext cx="41148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8610600" y="6356353"/>
            <a:ext cx="2743200" cy="365125"/>
          </a:xfrm>
          <a:prstGeom prst="rect">
            <a:avLst/>
          </a:prstGeom>
        </p:spPr>
        <p:txBody>
          <a:bodyPr/>
          <a:lstStyle>
            <a:lvl1pPr>
              <a:defRPr/>
            </a:lvl1pPr>
          </a:lstStyle>
          <a:p>
            <a:pPr>
              <a:defRPr/>
            </a:pPr>
            <a:fld id="{43F3AD04-1D4D-48D5-87F9-E9321A564396}" type="slidenum">
              <a:rPr lang="en-US" altLang="en-US"/>
              <a:pPr>
                <a:defRPr/>
              </a:pPr>
              <a:t>‹#›</a:t>
            </a:fld>
            <a:endParaRPr lang="en-US" altLang="en-US"/>
          </a:p>
        </p:txBody>
      </p:sp>
    </p:spTree>
    <p:extLst>
      <p:ext uri="{BB962C8B-B14F-4D97-AF65-F5344CB8AC3E}">
        <p14:creationId xmlns:p14="http://schemas.microsoft.com/office/powerpoint/2010/main" val="38599824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3"/>
            <a:ext cx="2743200" cy="365125"/>
          </a:xfrm>
          <a:prstGeom prst="rect">
            <a:avLst/>
          </a:prstGeom>
        </p:spPr>
        <p:txBody>
          <a:bodyPr/>
          <a:lstStyle>
            <a:lvl1pPr>
              <a:defRPr/>
            </a:lvl1pPr>
          </a:lstStyle>
          <a:p>
            <a:pPr>
              <a:defRPr/>
            </a:pPr>
            <a:endParaRPr lang="en-US" altLang="ja-JP"/>
          </a:p>
        </p:txBody>
      </p:sp>
      <p:sp>
        <p:nvSpPr>
          <p:cNvPr id="3" name="Footer Placeholder 2"/>
          <p:cNvSpPr>
            <a:spLocks noGrp="1"/>
          </p:cNvSpPr>
          <p:nvPr>
            <p:ph type="ftr" sz="quarter" idx="11"/>
          </p:nvPr>
        </p:nvSpPr>
        <p:spPr>
          <a:xfrm>
            <a:off x="4038600" y="6356353"/>
            <a:ext cx="4114800" cy="365125"/>
          </a:xfrm>
          <a:prstGeom prst="rect">
            <a:avLst/>
          </a:prstGeom>
        </p:spPr>
        <p:txBody>
          <a:bodyPr/>
          <a:lstStyle>
            <a:lvl1pPr>
              <a:defRPr/>
            </a:lvl1pPr>
          </a:lstStyle>
          <a:p>
            <a:pPr>
              <a:defRPr/>
            </a:pPr>
            <a:endParaRPr lang="en-US"/>
          </a:p>
        </p:txBody>
      </p:sp>
      <p:sp>
        <p:nvSpPr>
          <p:cNvPr id="4" name="Slide Number Placeholder 3"/>
          <p:cNvSpPr>
            <a:spLocks noGrp="1"/>
          </p:cNvSpPr>
          <p:nvPr>
            <p:ph type="sldNum" sz="quarter" idx="12"/>
          </p:nvPr>
        </p:nvSpPr>
        <p:spPr>
          <a:xfrm>
            <a:off x="8610600" y="6356353"/>
            <a:ext cx="2743200" cy="365125"/>
          </a:xfrm>
          <a:prstGeom prst="rect">
            <a:avLst/>
          </a:prstGeom>
        </p:spPr>
        <p:txBody>
          <a:bodyPr/>
          <a:lstStyle>
            <a:lvl1pPr>
              <a:defRPr/>
            </a:lvl1pPr>
          </a:lstStyle>
          <a:p>
            <a:pPr>
              <a:defRPr/>
            </a:pPr>
            <a:fld id="{141A02A0-A90B-453D-8DAA-70FC78355B37}" type="slidenum">
              <a:rPr lang="en-US" altLang="en-US"/>
              <a:pPr>
                <a:defRPr/>
              </a:pPr>
              <a:t>‹#›</a:t>
            </a:fld>
            <a:endParaRPr lang="en-US" altLang="en-US"/>
          </a:p>
        </p:txBody>
      </p:sp>
    </p:spTree>
    <p:extLst>
      <p:ext uri="{BB962C8B-B14F-4D97-AF65-F5344CB8AC3E}">
        <p14:creationId xmlns:p14="http://schemas.microsoft.com/office/powerpoint/2010/main" val="11268863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cSld name="2_Blank">
    <p:spTree>
      <p:nvGrpSpPr>
        <p:cNvPr id="1" name=""/>
        <p:cNvGrpSpPr/>
        <p:nvPr/>
      </p:nvGrpSpPr>
      <p:grpSpPr>
        <a:xfrm>
          <a:off x="0" y="0"/>
          <a:ext cx="0" cy="0"/>
          <a:chOff x="0" y="0"/>
          <a:chExt cx="0" cy="0"/>
        </a:xfrm>
      </p:grpSpPr>
      <p:sp>
        <p:nvSpPr>
          <p:cNvPr id="2" name="Holder 4"/>
          <p:cNvSpPr>
            <a:spLocks noGrp="1"/>
          </p:cNvSpPr>
          <p:nvPr>
            <p:ph type="ftr" sz="quarter" idx="10"/>
          </p:nvPr>
        </p:nvSpPr>
        <p:spPr/>
        <p:txBody>
          <a:bodyPr/>
          <a:lstStyle>
            <a:lvl1pPr>
              <a:defRPr/>
            </a:lvl1pPr>
          </a:lstStyle>
          <a:p>
            <a:pPr>
              <a:defRPr/>
            </a:pPr>
            <a:endParaRPr/>
          </a:p>
        </p:txBody>
      </p:sp>
      <p:sp>
        <p:nvSpPr>
          <p:cNvPr id="3" name="Holder 5"/>
          <p:cNvSpPr>
            <a:spLocks noGrp="1"/>
          </p:cNvSpPr>
          <p:nvPr>
            <p:ph type="dt" sz="half" idx="11"/>
          </p:nvPr>
        </p:nvSpPr>
        <p:spPr/>
        <p:txBody>
          <a:bodyPr/>
          <a:lstStyle>
            <a:lvl1pPr>
              <a:defRPr/>
            </a:lvl1pPr>
          </a:lstStyle>
          <a:p>
            <a:pPr>
              <a:defRPr/>
            </a:pPr>
            <a:fld id="{EF6574D5-DDCE-4D39-BCCE-56E46C906004}" type="datetimeFigureOut">
              <a:rPr lang="en-US" altLang="en-US"/>
              <a:pPr>
                <a:defRPr/>
              </a:pPr>
              <a:t>1/29/2024</a:t>
            </a:fld>
            <a:endParaRPr lang="en-US" altLang="en-US"/>
          </a:p>
        </p:txBody>
      </p:sp>
      <p:sp>
        <p:nvSpPr>
          <p:cNvPr id="4" name="Holder 6"/>
          <p:cNvSpPr>
            <a:spLocks noGrp="1"/>
          </p:cNvSpPr>
          <p:nvPr>
            <p:ph type="sldNum" sz="quarter" idx="12"/>
          </p:nvPr>
        </p:nvSpPr>
        <p:spPr/>
        <p:txBody>
          <a:bodyPr/>
          <a:lstStyle>
            <a:lvl1pPr>
              <a:defRPr smtClean="0"/>
            </a:lvl1pPr>
          </a:lstStyle>
          <a:p>
            <a:pPr>
              <a:defRPr/>
            </a:pPr>
            <a:fld id="{9FD1B682-8611-4190-948E-09A08ACC0A68}" type="slidenum">
              <a:rPr lang="en-US" altLang="en-US"/>
              <a:pPr>
                <a:defRPr/>
              </a:pPr>
              <a:t>‹#›</a:t>
            </a:fld>
            <a:endParaRPr lang="en-US" altLang="en-US"/>
          </a:p>
        </p:txBody>
      </p:sp>
    </p:spTree>
    <p:extLst>
      <p:ext uri="{BB962C8B-B14F-4D97-AF65-F5344CB8AC3E}">
        <p14:creationId xmlns:p14="http://schemas.microsoft.com/office/powerpoint/2010/main" val="2020636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44073" y="0"/>
            <a:ext cx="8201891" cy="609600"/>
          </a:xfrm>
          <a:solidFill>
            <a:schemeClr val="accent4">
              <a:lumMod val="40000"/>
              <a:lumOff val="60000"/>
            </a:schemeClr>
          </a:solidFill>
          <a:scene3d>
            <a:camera prst="orthographicFront"/>
            <a:lightRig rig="threePt" dir="t"/>
          </a:scene3d>
          <a:sp3d>
            <a:bevelT/>
          </a:sp3d>
        </p:spPr>
        <p:txBody>
          <a:bodyPr/>
          <a:lstStyle>
            <a:lvl1pPr algn="ctr">
              <a:defRPr sz="2800" b="1">
                <a:solidFill>
                  <a:srgbClr val="C00000"/>
                </a:solidFill>
                <a:latin typeface="Trebuchet MS" panose="020B0603020202020204" pitchFamily="34" charset="0"/>
                <a:cs typeface="Arial" panose="020B0604020202020204" pitchFamily="34" charset="0"/>
              </a:defRPr>
            </a:lvl1pPr>
          </a:lstStyle>
          <a:p>
            <a:endParaRPr lang="en-US" dirty="0"/>
          </a:p>
        </p:txBody>
      </p:sp>
      <p:sp>
        <p:nvSpPr>
          <p:cNvPr id="3" name="Content Placeholder 2"/>
          <p:cNvSpPr>
            <a:spLocks noGrp="1"/>
          </p:cNvSpPr>
          <p:nvPr>
            <p:ph idx="1"/>
          </p:nvPr>
        </p:nvSpPr>
        <p:spPr>
          <a:xfrm>
            <a:off x="397163" y="951345"/>
            <a:ext cx="11508509" cy="5634182"/>
          </a:xfrm>
        </p:spPr>
        <p:txBody>
          <a:bodyPr/>
          <a:lstStyle>
            <a:lvl1pPr>
              <a:defRPr>
                <a:solidFill>
                  <a:srgbClr val="002060"/>
                </a:solidFill>
                <a:latin typeface="Trebuchet MS" panose="020B0603020202020204" pitchFamily="34" charset="0"/>
              </a:defRPr>
            </a:lvl1pPr>
            <a:lvl2pPr>
              <a:defRPr>
                <a:solidFill>
                  <a:srgbClr val="002060"/>
                </a:solidFill>
                <a:latin typeface="Trebuchet MS" panose="020B0603020202020204" pitchFamily="34" charset="0"/>
              </a:defRPr>
            </a:lvl2pPr>
            <a:lvl3pPr>
              <a:defRPr>
                <a:solidFill>
                  <a:srgbClr val="002060"/>
                </a:solidFill>
                <a:latin typeface="Trebuchet MS" panose="020B0603020202020204" pitchFamily="34" charset="0"/>
              </a:defRPr>
            </a:lvl3pPr>
            <a:lvl4pPr>
              <a:defRPr>
                <a:solidFill>
                  <a:srgbClr val="002060"/>
                </a:solidFill>
                <a:latin typeface="Trebuchet MS" panose="020B0603020202020204" pitchFamily="34" charset="0"/>
              </a:defRPr>
            </a:lvl4pPr>
            <a:lvl5pPr>
              <a:defRPr>
                <a:solidFill>
                  <a:srgbClr val="002060"/>
                </a:solidFill>
                <a:latin typeface="Trebuchet MS" panose="020B0603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80982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2"/>
            <a:ext cx="105156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831851" y="4589467"/>
            <a:ext cx="10515600" cy="1500187"/>
          </a:xfrm>
        </p:spPr>
        <p:txBody>
          <a:bodyPr/>
          <a:lstStyle>
            <a:lvl1pPr marL="0" indent="0">
              <a:buNone/>
              <a:defRPr sz="1800">
                <a:solidFill>
                  <a:schemeClr val="tx1">
                    <a:tint val="75000"/>
                  </a:schemeClr>
                </a:solidFill>
              </a:defRPr>
            </a:lvl1pPr>
            <a:lvl2pPr marL="342891" indent="0">
              <a:buNone/>
              <a:defRPr sz="1500">
                <a:solidFill>
                  <a:schemeClr val="tx1">
                    <a:tint val="75000"/>
                  </a:schemeClr>
                </a:solidFill>
              </a:defRPr>
            </a:lvl2pPr>
            <a:lvl3pPr marL="685783" indent="0">
              <a:buNone/>
              <a:defRPr sz="1351">
                <a:solidFill>
                  <a:schemeClr val="tx1">
                    <a:tint val="75000"/>
                  </a:schemeClr>
                </a:solidFill>
              </a:defRPr>
            </a:lvl3pPr>
            <a:lvl4pPr marL="1028674"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9" indent="0">
              <a:buNone/>
              <a:defRPr sz="1200">
                <a:solidFill>
                  <a:schemeClr val="tx1">
                    <a:tint val="75000"/>
                  </a:schemeClr>
                </a:solidFill>
              </a:defRPr>
            </a:lvl7pPr>
            <a:lvl8pPr marL="2400240" indent="0">
              <a:buNone/>
              <a:defRPr sz="1200">
                <a:solidFill>
                  <a:schemeClr val="tx1">
                    <a:tint val="75000"/>
                  </a:schemeClr>
                </a:solidFill>
              </a:defRPr>
            </a:lvl8pPr>
            <a:lvl9pPr marL="2743131"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3"/>
            <a:ext cx="2743200" cy="365125"/>
          </a:xfrm>
          <a:prstGeom prst="rect">
            <a:avLst/>
          </a:prstGeom>
        </p:spPr>
        <p:txBody>
          <a:bodyPr/>
          <a:lstStyle>
            <a:lvl1pPr>
              <a:defRPr/>
            </a:lvl1pPr>
          </a:lstStyle>
          <a:p>
            <a:pPr>
              <a:defRPr/>
            </a:pPr>
            <a:fld id="{BEE64BE7-269D-467A-AC7A-4582DDC84F34}" type="datetimeFigureOut">
              <a:rPr lang="en-US"/>
              <a:pPr>
                <a:defRPr/>
              </a:pPr>
              <a:t>1/29/2024</a:t>
            </a:fld>
            <a:endParaRPr lang="en-US"/>
          </a:p>
        </p:txBody>
      </p:sp>
      <p:sp>
        <p:nvSpPr>
          <p:cNvPr id="5" name="Footer Placeholder 4"/>
          <p:cNvSpPr>
            <a:spLocks noGrp="1"/>
          </p:cNvSpPr>
          <p:nvPr>
            <p:ph type="ftr" sz="quarter" idx="11"/>
          </p:nvPr>
        </p:nvSpPr>
        <p:spPr>
          <a:xfrm>
            <a:off x="4038600" y="6356353"/>
            <a:ext cx="4114800" cy="365125"/>
          </a:xfrm>
          <a:prstGeom prst="rect">
            <a:avLst/>
          </a:prstGeo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8610600" y="6356353"/>
            <a:ext cx="2743200" cy="365125"/>
          </a:xfrm>
          <a:prstGeom prst="rect">
            <a:avLst/>
          </a:prstGeom>
        </p:spPr>
        <p:txBody>
          <a:bodyPr/>
          <a:lstStyle>
            <a:lvl1pPr>
              <a:defRPr/>
            </a:lvl1pPr>
          </a:lstStyle>
          <a:p>
            <a:pPr>
              <a:defRPr/>
            </a:pPr>
            <a:fld id="{7420A9ED-9C19-4A5B-BBF3-CD68253FA937}" type="slidenum">
              <a:rPr lang="en-US" altLang="en-US"/>
              <a:pPr>
                <a:defRPr/>
              </a:pPr>
              <a:t>‹#›</a:t>
            </a:fld>
            <a:endParaRPr lang="en-US" altLang="en-US"/>
          </a:p>
        </p:txBody>
      </p:sp>
    </p:spTree>
    <p:extLst>
      <p:ext uri="{BB962C8B-B14F-4D97-AF65-F5344CB8AC3E}">
        <p14:creationId xmlns:p14="http://schemas.microsoft.com/office/powerpoint/2010/main" val="887760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817254" y="-1"/>
            <a:ext cx="8056419" cy="614937"/>
          </a:xfrm>
          <a:solidFill>
            <a:schemeClr val="accent6">
              <a:lumMod val="40000"/>
              <a:lumOff val="60000"/>
            </a:schemeClr>
          </a:solidFill>
          <a:scene3d>
            <a:camera prst="orthographicFront"/>
            <a:lightRig rig="threePt" dir="t"/>
          </a:scene3d>
          <a:sp3d>
            <a:bevelT/>
          </a:sp3d>
        </p:spPr>
        <p:txBody>
          <a:bodyPr/>
          <a:lstStyle>
            <a:lvl1pPr algn="ctr">
              <a:defRPr sz="2800" b="1">
                <a:solidFill>
                  <a:srgbClr val="002060"/>
                </a:solidFill>
                <a:latin typeface="Trebuchet MS" panose="020B0603020202020204" pitchFamily="34" charset="0"/>
              </a:defRPr>
            </a:lvl1pPr>
          </a:lstStyle>
          <a:p>
            <a:r>
              <a:rPr lang="en-US" dirty="0"/>
              <a:t>Click to edit Master title style</a:t>
            </a:r>
          </a:p>
        </p:txBody>
      </p:sp>
      <p:sp>
        <p:nvSpPr>
          <p:cNvPr id="3" name="Content Placeholder 2"/>
          <p:cNvSpPr>
            <a:spLocks noGrp="1"/>
          </p:cNvSpPr>
          <p:nvPr>
            <p:ph sz="half" idx="1"/>
          </p:nvPr>
        </p:nvSpPr>
        <p:spPr>
          <a:xfrm>
            <a:off x="304800" y="794327"/>
            <a:ext cx="5715000" cy="53826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794327"/>
            <a:ext cx="5715000" cy="538263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p:cNvSpPr>
            <a:spLocks noGrp="1"/>
          </p:cNvSpPr>
          <p:nvPr>
            <p:ph type="dt" sz="half" idx="10"/>
          </p:nvPr>
        </p:nvSpPr>
        <p:spPr>
          <a:xfrm>
            <a:off x="838200" y="6356353"/>
            <a:ext cx="2743200" cy="365125"/>
          </a:xfrm>
          <a:prstGeom prst="rect">
            <a:avLst/>
          </a:prstGeom>
        </p:spPr>
        <p:txBody>
          <a:bodyPr/>
          <a:lstStyle>
            <a:lvl1pPr>
              <a:defRPr/>
            </a:lvl1pPr>
          </a:lstStyle>
          <a:p>
            <a:pPr>
              <a:defRPr/>
            </a:pPr>
            <a:fld id="{179BE1D2-C570-4B19-8A82-77686A3BB4A4}" type="datetimeFigureOut">
              <a:rPr lang="en-US"/>
              <a:pPr>
                <a:defRPr/>
              </a:pPr>
              <a:t>1/29/2024</a:t>
            </a:fld>
            <a:endParaRPr lang="en-US"/>
          </a:p>
        </p:txBody>
      </p:sp>
      <p:sp>
        <p:nvSpPr>
          <p:cNvPr id="6" name="Footer Placeholder 4"/>
          <p:cNvSpPr>
            <a:spLocks noGrp="1"/>
          </p:cNvSpPr>
          <p:nvPr>
            <p:ph type="ftr" sz="quarter" idx="11"/>
          </p:nvPr>
        </p:nvSpPr>
        <p:spPr>
          <a:xfrm>
            <a:off x="4038600" y="6356353"/>
            <a:ext cx="41148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8610600" y="6356353"/>
            <a:ext cx="2743200" cy="365125"/>
          </a:xfrm>
          <a:prstGeom prst="rect">
            <a:avLst/>
          </a:prstGeom>
        </p:spPr>
        <p:txBody>
          <a:bodyPr/>
          <a:lstStyle>
            <a:lvl1pPr>
              <a:defRPr/>
            </a:lvl1pPr>
          </a:lstStyle>
          <a:p>
            <a:pPr>
              <a:defRPr/>
            </a:pPr>
            <a:fld id="{0932BBD2-1018-404B-98F2-3B80F97F0889}" type="slidenum">
              <a:rPr lang="en-US" altLang="en-US"/>
              <a:pPr>
                <a:defRPr/>
              </a:pPr>
              <a:t>‹#›</a:t>
            </a:fld>
            <a:endParaRPr lang="en-US" altLang="en-US"/>
          </a:p>
        </p:txBody>
      </p:sp>
    </p:spTree>
    <p:extLst>
      <p:ext uri="{BB962C8B-B14F-4D97-AF65-F5344CB8AC3E}">
        <p14:creationId xmlns:p14="http://schemas.microsoft.com/office/powerpoint/2010/main" val="3641765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891" indent="0">
              <a:buNone/>
              <a:defRPr sz="1500" b="1"/>
            </a:lvl2pPr>
            <a:lvl3pPr marL="685783" indent="0">
              <a:buNone/>
              <a:defRPr sz="1351" b="1"/>
            </a:lvl3pPr>
            <a:lvl4pPr marL="1028674" indent="0">
              <a:buNone/>
              <a:defRPr sz="1200" b="1"/>
            </a:lvl4pPr>
            <a:lvl5pPr marL="1371566" indent="0">
              <a:buNone/>
              <a:defRPr sz="1200" b="1"/>
            </a:lvl5pPr>
            <a:lvl6pPr marL="1714457" indent="0">
              <a:buNone/>
              <a:defRPr sz="1200" b="1"/>
            </a:lvl6pPr>
            <a:lvl7pPr marL="2057349" indent="0">
              <a:buNone/>
              <a:defRPr sz="1200" b="1"/>
            </a:lvl7pPr>
            <a:lvl8pPr marL="2400240" indent="0">
              <a:buNone/>
              <a:defRPr sz="1200" b="1"/>
            </a:lvl8pPr>
            <a:lvl9pPr marL="2743131"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2" y="1681163"/>
            <a:ext cx="5183188" cy="823912"/>
          </a:xfrm>
        </p:spPr>
        <p:txBody>
          <a:bodyPr anchor="b"/>
          <a:lstStyle>
            <a:lvl1pPr marL="0" indent="0">
              <a:buNone/>
              <a:defRPr sz="1800" b="1"/>
            </a:lvl1pPr>
            <a:lvl2pPr marL="342891" indent="0">
              <a:buNone/>
              <a:defRPr sz="1500" b="1"/>
            </a:lvl2pPr>
            <a:lvl3pPr marL="685783" indent="0">
              <a:buNone/>
              <a:defRPr sz="1351" b="1"/>
            </a:lvl3pPr>
            <a:lvl4pPr marL="1028674" indent="0">
              <a:buNone/>
              <a:defRPr sz="1200" b="1"/>
            </a:lvl4pPr>
            <a:lvl5pPr marL="1371566" indent="0">
              <a:buNone/>
              <a:defRPr sz="1200" b="1"/>
            </a:lvl5pPr>
            <a:lvl6pPr marL="1714457" indent="0">
              <a:buNone/>
              <a:defRPr sz="1200" b="1"/>
            </a:lvl6pPr>
            <a:lvl7pPr marL="2057349" indent="0">
              <a:buNone/>
              <a:defRPr sz="1200" b="1"/>
            </a:lvl7pPr>
            <a:lvl8pPr marL="2400240" indent="0">
              <a:buNone/>
              <a:defRPr sz="1200" b="1"/>
            </a:lvl8pPr>
            <a:lvl9pPr marL="2743131"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2"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3"/>
            <a:ext cx="2743200" cy="365125"/>
          </a:xfrm>
          <a:prstGeom prst="rect">
            <a:avLst/>
          </a:prstGeom>
        </p:spPr>
        <p:txBody>
          <a:bodyPr/>
          <a:lstStyle>
            <a:lvl1pPr>
              <a:defRPr/>
            </a:lvl1pPr>
          </a:lstStyle>
          <a:p>
            <a:pPr>
              <a:defRPr/>
            </a:pPr>
            <a:fld id="{757E0319-217F-42C4-80F6-8AE06444A8BA}" type="datetimeFigureOut">
              <a:rPr lang="en-US"/>
              <a:pPr>
                <a:defRPr/>
              </a:pPr>
              <a:t>1/29/2024</a:t>
            </a:fld>
            <a:endParaRPr lang="en-US"/>
          </a:p>
        </p:txBody>
      </p:sp>
      <p:sp>
        <p:nvSpPr>
          <p:cNvPr id="8" name="Footer Placeholder 7"/>
          <p:cNvSpPr>
            <a:spLocks noGrp="1"/>
          </p:cNvSpPr>
          <p:nvPr>
            <p:ph type="ftr" sz="quarter" idx="11"/>
          </p:nvPr>
        </p:nvSpPr>
        <p:spPr>
          <a:xfrm>
            <a:off x="4038600" y="6356353"/>
            <a:ext cx="4114800" cy="365125"/>
          </a:xfrm>
          <a:prstGeom prst="rect">
            <a:avLst/>
          </a:prstGeom>
        </p:spPr>
        <p:txBody>
          <a:bodyPr/>
          <a:lstStyle>
            <a:lvl1pPr>
              <a:defRPr/>
            </a:lvl1pPr>
          </a:lstStyle>
          <a:p>
            <a:pPr>
              <a:defRPr/>
            </a:pPr>
            <a:endParaRPr lang="en-US"/>
          </a:p>
        </p:txBody>
      </p:sp>
      <p:sp>
        <p:nvSpPr>
          <p:cNvPr id="9" name="Slide Number Placeholder 8"/>
          <p:cNvSpPr>
            <a:spLocks noGrp="1"/>
          </p:cNvSpPr>
          <p:nvPr>
            <p:ph type="sldNum" sz="quarter" idx="12"/>
          </p:nvPr>
        </p:nvSpPr>
        <p:spPr>
          <a:xfrm>
            <a:off x="8610600" y="6356353"/>
            <a:ext cx="2743200" cy="365125"/>
          </a:xfrm>
          <a:prstGeom prst="rect">
            <a:avLst/>
          </a:prstGeom>
        </p:spPr>
        <p:txBody>
          <a:bodyPr/>
          <a:lstStyle>
            <a:lvl1pPr>
              <a:defRPr/>
            </a:lvl1pPr>
          </a:lstStyle>
          <a:p>
            <a:pPr>
              <a:defRPr/>
            </a:pPr>
            <a:fld id="{5C8F3AC0-76DC-4C61-9AC8-E0E545C4AE8A}" type="slidenum">
              <a:rPr lang="ja-JP" altLang="en-US"/>
              <a:pPr>
                <a:defRPr/>
              </a:pPr>
              <a:t>‹#›</a:t>
            </a:fld>
            <a:endParaRPr lang="en-US" altLang="ja-JP"/>
          </a:p>
        </p:txBody>
      </p:sp>
    </p:spTree>
    <p:extLst>
      <p:ext uri="{BB962C8B-B14F-4D97-AF65-F5344CB8AC3E}">
        <p14:creationId xmlns:p14="http://schemas.microsoft.com/office/powerpoint/2010/main" val="2047403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a:xfrm>
            <a:off x="838200" y="6356353"/>
            <a:ext cx="2743200" cy="365125"/>
          </a:xfrm>
          <a:prstGeom prst="rect">
            <a:avLst/>
          </a:prstGeom>
        </p:spPr>
        <p:txBody>
          <a:bodyPr/>
          <a:lstStyle>
            <a:lvl1pPr>
              <a:defRPr/>
            </a:lvl1pPr>
          </a:lstStyle>
          <a:p>
            <a:pPr>
              <a:defRPr/>
            </a:pPr>
            <a:fld id="{923E9EB6-8E5B-437B-B835-5BF31B1E00B5}" type="datetimeFigureOut">
              <a:rPr lang="en-US"/>
              <a:pPr>
                <a:defRPr/>
              </a:pPr>
              <a:t>1/29/2024</a:t>
            </a:fld>
            <a:endParaRPr lang="en-US"/>
          </a:p>
        </p:txBody>
      </p:sp>
      <p:sp>
        <p:nvSpPr>
          <p:cNvPr id="4" name="Footer Placeholder 4"/>
          <p:cNvSpPr>
            <a:spLocks noGrp="1"/>
          </p:cNvSpPr>
          <p:nvPr>
            <p:ph type="ftr" sz="quarter" idx="11"/>
          </p:nvPr>
        </p:nvSpPr>
        <p:spPr>
          <a:xfrm>
            <a:off x="4038600" y="6356353"/>
            <a:ext cx="4114800" cy="365125"/>
          </a:xfrm>
          <a:prstGeom prst="rect">
            <a:avLst/>
          </a:prstGeom>
        </p:spPr>
        <p:txBody>
          <a:bodyPr/>
          <a:lstStyle>
            <a:lvl1pPr>
              <a:defRPr/>
            </a:lvl1pPr>
          </a:lstStyle>
          <a:p>
            <a:pPr>
              <a:defRPr/>
            </a:pPr>
            <a:endParaRPr lang="en-US"/>
          </a:p>
        </p:txBody>
      </p:sp>
      <p:sp>
        <p:nvSpPr>
          <p:cNvPr id="5" name="Slide Number Placeholder 5"/>
          <p:cNvSpPr>
            <a:spLocks noGrp="1"/>
          </p:cNvSpPr>
          <p:nvPr>
            <p:ph type="sldNum" sz="quarter" idx="12"/>
          </p:nvPr>
        </p:nvSpPr>
        <p:spPr>
          <a:xfrm>
            <a:off x="8610600" y="6356353"/>
            <a:ext cx="2743200" cy="365125"/>
          </a:xfrm>
          <a:prstGeom prst="rect">
            <a:avLst/>
          </a:prstGeom>
        </p:spPr>
        <p:txBody>
          <a:bodyPr/>
          <a:lstStyle>
            <a:lvl1pPr>
              <a:defRPr/>
            </a:lvl1pPr>
          </a:lstStyle>
          <a:p>
            <a:pPr>
              <a:defRPr/>
            </a:pPr>
            <a:fld id="{EF1945DB-F095-4142-BFAE-B909CFF96B0C}" type="slidenum">
              <a:rPr lang="en-US" altLang="en-US"/>
              <a:pPr>
                <a:defRPr/>
              </a:pPr>
              <a:t>‹#›</a:t>
            </a:fld>
            <a:endParaRPr lang="en-US" altLang="en-US"/>
          </a:p>
        </p:txBody>
      </p:sp>
    </p:spTree>
    <p:extLst>
      <p:ext uri="{BB962C8B-B14F-4D97-AF65-F5344CB8AC3E}">
        <p14:creationId xmlns:p14="http://schemas.microsoft.com/office/powerpoint/2010/main" val="1887367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3"/>
            <a:ext cx="2743200" cy="365125"/>
          </a:xfrm>
          <a:prstGeom prst="rect">
            <a:avLst/>
          </a:prstGeom>
        </p:spPr>
        <p:txBody>
          <a:bodyPr/>
          <a:lstStyle>
            <a:lvl1pPr>
              <a:defRPr/>
            </a:lvl1pPr>
          </a:lstStyle>
          <a:p>
            <a:pPr>
              <a:defRPr/>
            </a:pPr>
            <a:endParaRPr lang="en-US" altLang="ja-JP"/>
          </a:p>
        </p:txBody>
      </p:sp>
      <p:sp>
        <p:nvSpPr>
          <p:cNvPr id="3" name="Footer Placeholder 2"/>
          <p:cNvSpPr>
            <a:spLocks noGrp="1"/>
          </p:cNvSpPr>
          <p:nvPr>
            <p:ph type="ftr" sz="quarter" idx="11"/>
          </p:nvPr>
        </p:nvSpPr>
        <p:spPr>
          <a:xfrm>
            <a:off x="4038600" y="6356353"/>
            <a:ext cx="4114800" cy="365125"/>
          </a:xfrm>
          <a:prstGeom prst="rect">
            <a:avLst/>
          </a:prstGeom>
        </p:spPr>
        <p:txBody>
          <a:bodyPr/>
          <a:lstStyle>
            <a:lvl1pPr>
              <a:defRPr/>
            </a:lvl1pPr>
          </a:lstStyle>
          <a:p>
            <a:pPr>
              <a:defRPr/>
            </a:pPr>
            <a:endParaRPr lang="en-US"/>
          </a:p>
        </p:txBody>
      </p:sp>
      <p:sp>
        <p:nvSpPr>
          <p:cNvPr id="4" name="Slide Number Placeholder 3"/>
          <p:cNvSpPr>
            <a:spLocks noGrp="1"/>
          </p:cNvSpPr>
          <p:nvPr>
            <p:ph type="sldNum" sz="quarter" idx="12"/>
          </p:nvPr>
        </p:nvSpPr>
        <p:spPr>
          <a:xfrm>
            <a:off x="8610600" y="6356353"/>
            <a:ext cx="2743200" cy="365125"/>
          </a:xfrm>
          <a:prstGeom prst="rect">
            <a:avLst/>
          </a:prstGeom>
        </p:spPr>
        <p:txBody>
          <a:bodyPr/>
          <a:lstStyle>
            <a:lvl1pPr>
              <a:defRPr/>
            </a:lvl1pPr>
          </a:lstStyle>
          <a:p>
            <a:pPr>
              <a:defRPr/>
            </a:pPr>
            <a:fld id="{141A02A0-A90B-453D-8DAA-70FC78355B37}" type="slidenum">
              <a:rPr lang="en-US" altLang="en-US"/>
              <a:pPr>
                <a:defRPr/>
              </a:pPr>
              <a:t>‹#›</a:t>
            </a:fld>
            <a:endParaRPr lang="en-US" altLang="en-US"/>
          </a:p>
        </p:txBody>
      </p:sp>
      <p:sp>
        <p:nvSpPr>
          <p:cNvPr id="5" name="Title 1">
            <a:extLst>
              <a:ext uri="{FF2B5EF4-FFF2-40B4-BE49-F238E27FC236}">
                <a16:creationId xmlns:a16="http://schemas.microsoft.com/office/drawing/2014/main" id="{98ECB48B-D221-46F5-99B1-19280BD2A8E2}"/>
              </a:ext>
            </a:extLst>
          </p:cNvPr>
          <p:cNvSpPr>
            <a:spLocks noGrp="1"/>
          </p:cNvSpPr>
          <p:nvPr>
            <p:ph type="title"/>
          </p:nvPr>
        </p:nvSpPr>
        <p:spPr>
          <a:xfrm>
            <a:off x="1644073" y="0"/>
            <a:ext cx="8201891" cy="609600"/>
          </a:xfrm>
          <a:solidFill>
            <a:schemeClr val="accent6">
              <a:lumMod val="40000"/>
              <a:lumOff val="60000"/>
            </a:schemeClr>
          </a:solidFill>
          <a:scene3d>
            <a:camera prst="orthographicFront"/>
            <a:lightRig rig="threePt" dir="t"/>
          </a:scene3d>
          <a:sp3d>
            <a:bevelT/>
          </a:sp3d>
        </p:spPr>
        <p:txBody>
          <a:bodyPr/>
          <a:lstStyle>
            <a:lvl1pPr algn="ctr">
              <a:defRPr sz="2800" b="1">
                <a:solidFill>
                  <a:srgbClr val="C00000"/>
                </a:solidFill>
                <a:latin typeface="Trebuchet MS" panose="020B0603020202020204" pitchFamily="34" charset="0"/>
                <a:cs typeface="Arial" panose="020B0604020202020204" pitchFamily="34" charset="0"/>
              </a:defRPr>
            </a:lvl1pPr>
          </a:lstStyle>
          <a:p>
            <a:endParaRPr lang="en-US" dirty="0"/>
          </a:p>
        </p:txBody>
      </p:sp>
    </p:spTree>
    <p:extLst>
      <p:ext uri="{BB962C8B-B14F-4D97-AF65-F5344CB8AC3E}">
        <p14:creationId xmlns:p14="http://schemas.microsoft.com/office/powerpoint/2010/main" val="1858732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9"/>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a:t>Click to edit Master text styles</a:t>
            </a:r>
          </a:p>
        </p:txBody>
      </p:sp>
      <p:sp>
        <p:nvSpPr>
          <p:cNvPr id="5" name="Date Placeholder 3"/>
          <p:cNvSpPr>
            <a:spLocks noGrp="1"/>
          </p:cNvSpPr>
          <p:nvPr>
            <p:ph type="dt" sz="half" idx="10"/>
          </p:nvPr>
        </p:nvSpPr>
        <p:spPr>
          <a:xfrm>
            <a:off x="838200" y="6356353"/>
            <a:ext cx="2743200" cy="365125"/>
          </a:xfrm>
          <a:prstGeom prst="rect">
            <a:avLst/>
          </a:prstGeom>
        </p:spPr>
        <p:txBody>
          <a:bodyPr/>
          <a:lstStyle>
            <a:lvl1pPr>
              <a:defRPr/>
            </a:lvl1pPr>
          </a:lstStyle>
          <a:p>
            <a:pPr>
              <a:defRPr/>
            </a:pPr>
            <a:fld id="{505DC9E3-D8A3-4953-A557-0C577A5C70B9}" type="datetimeFigureOut">
              <a:rPr lang="en-US"/>
              <a:pPr>
                <a:defRPr/>
              </a:pPr>
              <a:t>1/29/2024</a:t>
            </a:fld>
            <a:endParaRPr lang="en-US"/>
          </a:p>
        </p:txBody>
      </p:sp>
      <p:sp>
        <p:nvSpPr>
          <p:cNvPr id="6" name="Footer Placeholder 4"/>
          <p:cNvSpPr>
            <a:spLocks noGrp="1"/>
          </p:cNvSpPr>
          <p:nvPr>
            <p:ph type="ftr" sz="quarter" idx="11"/>
          </p:nvPr>
        </p:nvSpPr>
        <p:spPr>
          <a:xfrm>
            <a:off x="4038600" y="6356353"/>
            <a:ext cx="4114800" cy="365125"/>
          </a:xfrm>
          <a:prstGeom prst="rect">
            <a:avLst/>
          </a:prstGeom>
        </p:spPr>
        <p:txBody>
          <a:bodyPr/>
          <a:lstStyle>
            <a:lvl1pPr>
              <a:defRPr/>
            </a:lvl1pPr>
          </a:lstStyle>
          <a:p>
            <a:pPr>
              <a:defRPr/>
            </a:pPr>
            <a:endParaRPr lang="en-US"/>
          </a:p>
        </p:txBody>
      </p:sp>
      <p:sp>
        <p:nvSpPr>
          <p:cNvPr id="7" name="Slide Number Placeholder 5"/>
          <p:cNvSpPr>
            <a:spLocks noGrp="1"/>
          </p:cNvSpPr>
          <p:nvPr>
            <p:ph type="sldNum" sz="quarter" idx="12"/>
          </p:nvPr>
        </p:nvSpPr>
        <p:spPr>
          <a:xfrm>
            <a:off x="8610600" y="6356353"/>
            <a:ext cx="2743200" cy="365125"/>
          </a:xfrm>
          <a:prstGeom prst="rect">
            <a:avLst/>
          </a:prstGeom>
        </p:spPr>
        <p:txBody>
          <a:bodyPr/>
          <a:lstStyle>
            <a:lvl1pPr>
              <a:defRPr/>
            </a:lvl1pPr>
          </a:lstStyle>
          <a:p>
            <a:pPr>
              <a:defRPr/>
            </a:pPr>
            <a:fld id="{5EEC8960-A859-40C2-A14B-EB8324A3A918}" type="slidenum">
              <a:rPr lang="en-US" altLang="en-US"/>
              <a:pPr>
                <a:defRPr/>
              </a:pPr>
              <a:t>‹#›</a:t>
            </a:fld>
            <a:endParaRPr lang="en-US" altLang="en-US"/>
          </a:p>
        </p:txBody>
      </p:sp>
    </p:spTree>
    <p:extLst>
      <p:ext uri="{BB962C8B-B14F-4D97-AF65-F5344CB8AC3E}">
        <p14:creationId xmlns:p14="http://schemas.microsoft.com/office/powerpoint/2010/main" val="2731826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9"/>
            <a:ext cx="6172200" cy="4873625"/>
          </a:xfrm>
        </p:spPr>
        <p:txBody>
          <a:bodyPr rtlCol="0">
            <a:normAutofit/>
          </a:bodyPr>
          <a:lstStyle>
            <a:lvl1pPr marL="0" indent="0">
              <a:buNone/>
              <a:defRPr sz="2400"/>
            </a:lvl1pPr>
            <a:lvl2pPr marL="342891" indent="0">
              <a:buNone/>
              <a:defRPr sz="2100"/>
            </a:lvl2pPr>
            <a:lvl3pPr marL="685783" indent="0">
              <a:buNone/>
              <a:defRPr sz="1800"/>
            </a:lvl3pPr>
            <a:lvl4pPr marL="1028674" indent="0">
              <a:buNone/>
              <a:defRPr sz="1500"/>
            </a:lvl4pPr>
            <a:lvl5pPr marL="1371566" indent="0">
              <a:buNone/>
              <a:defRPr sz="1500"/>
            </a:lvl5pPr>
            <a:lvl6pPr marL="1714457" indent="0">
              <a:buNone/>
              <a:defRPr sz="1500"/>
            </a:lvl6pPr>
            <a:lvl7pPr marL="2057349" indent="0">
              <a:buNone/>
              <a:defRPr sz="1500"/>
            </a:lvl7pPr>
            <a:lvl8pPr marL="2400240" indent="0">
              <a:buNone/>
              <a:defRPr sz="1500"/>
            </a:lvl8pPr>
            <a:lvl9pPr marL="2743131" indent="0">
              <a:buNone/>
              <a:defRPr sz="1500"/>
            </a:lvl9pPr>
          </a:lstStyle>
          <a:p>
            <a:pPr lvl="0"/>
            <a:endParaRPr 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891" indent="0">
              <a:buNone/>
              <a:defRPr sz="1051"/>
            </a:lvl2pPr>
            <a:lvl3pPr marL="685783" indent="0">
              <a:buNone/>
              <a:defRPr sz="900"/>
            </a:lvl3pPr>
            <a:lvl4pPr marL="1028674" indent="0">
              <a:buNone/>
              <a:defRPr sz="751"/>
            </a:lvl4pPr>
            <a:lvl5pPr marL="1371566" indent="0">
              <a:buNone/>
              <a:defRPr sz="751"/>
            </a:lvl5pPr>
            <a:lvl6pPr marL="1714457" indent="0">
              <a:buNone/>
              <a:defRPr sz="751"/>
            </a:lvl6pPr>
            <a:lvl7pPr marL="2057349" indent="0">
              <a:buNone/>
              <a:defRPr sz="751"/>
            </a:lvl7pPr>
            <a:lvl8pPr marL="2400240" indent="0">
              <a:buNone/>
              <a:defRPr sz="751"/>
            </a:lvl8pPr>
            <a:lvl9pPr marL="2743131" indent="0">
              <a:buNone/>
              <a:defRPr sz="751"/>
            </a:lvl9pPr>
          </a:lstStyle>
          <a:p>
            <a:pPr lvl="0"/>
            <a:r>
              <a:rPr lang="en-US"/>
              <a:t>Click to edit Master text styles</a:t>
            </a:r>
          </a:p>
        </p:txBody>
      </p:sp>
      <p:sp>
        <p:nvSpPr>
          <p:cNvPr id="5" name="Date Placeholder 4"/>
          <p:cNvSpPr>
            <a:spLocks noGrp="1"/>
          </p:cNvSpPr>
          <p:nvPr>
            <p:ph type="dt" sz="half" idx="10"/>
          </p:nvPr>
        </p:nvSpPr>
        <p:spPr>
          <a:xfrm>
            <a:off x="838200" y="6356353"/>
            <a:ext cx="2743200" cy="365125"/>
          </a:xfrm>
          <a:prstGeom prst="rect">
            <a:avLst/>
          </a:prstGeom>
        </p:spPr>
        <p:txBody>
          <a:bodyPr/>
          <a:lstStyle>
            <a:lvl1pPr>
              <a:defRPr/>
            </a:lvl1pPr>
          </a:lstStyle>
          <a:p>
            <a:pPr>
              <a:defRPr/>
            </a:pPr>
            <a:endParaRPr lang="en-US" altLang="ja-JP"/>
          </a:p>
        </p:txBody>
      </p:sp>
      <p:sp>
        <p:nvSpPr>
          <p:cNvPr id="6" name="Footer Placeholder 5"/>
          <p:cNvSpPr>
            <a:spLocks noGrp="1"/>
          </p:cNvSpPr>
          <p:nvPr>
            <p:ph type="ftr" sz="quarter" idx="11"/>
          </p:nvPr>
        </p:nvSpPr>
        <p:spPr>
          <a:xfrm>
            <a:off x="4038600" y="6356353"/>
            <a:ext cx="4114800" cy="365125"/>
          </a:xfrm>
          <a:prstGeom prst="rect">
            <a:avLst/>
          </a:prstGeom>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8610600" y="6356353"/>
            <a:ext cx="2743200" cy="365125"/>
          </a:xfrm>
          <a:prstGeom prst="rect">
            <a:avLst/>
          </a:prstGeom>
        </p:spPr>
        <p:txBody>
          <a:bodyPr/>
          <a:lstStyle>
            <a:lvl1pPr>
              <a:defRPr/>
            </a:lvl1pPr>
          </a:lstStyle>
          <a:p>
            <a:pPr>
              <a:defRPr/>
            </a:pPr>
            <a:fld id="{B1996AE4-2993-40F9-AD42-C3061E2A1970}" type="slidenum">
              <a:rPr lang="ja-JP" altLang="en-US"/>
              <a:pPr>
                <a:defRPr/>
              </a:pPr>
              <a:t>‹#›</a:t>
            </a:fld>
            <a:endParaRPr lang="en-US" altLang="ja-JP"/>
          </a:p>
        </p:txBody>
      </p:sp>
    </p:spTree>
    <p:extLst>
      <p:ext uri="{BB962C8B-B14F-4D97-AF65-F5344CB8AC3E}">
        <p14:creationId xmlns:p14="http://schemas.microsoft.com/office/powerpoint/2010/main" val="2113137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838200" y="365128"/>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grpSp>
        <p:nvGrpSpPr>
          <p:cNvPr id="2052" name="Group 15"/>
          <p:cNvGrpSpPr>
            <a:grpSpLocks/>
          </p:cNvGrpSpPr>
          <p:nvPr/>
        </p:nvGrpSpPr>
        <p:grpSpPr bwMode="auto">
          <a:xfrm>
            <a:off x="2" y="-11113"/>
            <a:ext cx="12272433" cy="6858001"/>
            <a:chOff x="0" y="-11089"/>
            <a:chExt cx="9203687" cy="6858000"/>
          </a:xfrm>
        </p:grpSpPr>
        <p:sp>
          <p:nvSpPr>
            <p:cNvPr id="2053" name="Rectangle 16"/>
            <p:cNvSpPr>
              <a:spLocks noChangeArrowheads="1"/>
            </p:cNvSpPr>
            <p:nvPr userDrawn="1"/>
          </p:nvSpPr>
          <p:spPr bwMode="auto">
            <a:xfrm>
              <a:off x="0" y="-11089"/>
              <a:ext cx="9176702" cy="6858000"/>
            </a:xfrm>
            <a:prstGeom prst="rect">
              <a:avLst/>
            </a:prstGeom>
            <a:solidFill>
              <a:srgbClr val="FFFFFF"/>
            </a:solidFill>
            <a:ln w="25400" algn="ctr">
              <a:solidFill>
                <a:srgbClr val="0070C0"/>
              </a:solidFill>
              <a:miter lim="800000"/>
              <a:headEnd type="none" w="sm" len="sm"/>
              <a:tailEnd type="none" w="sm" len="sm"/>
            </a:ln>
          </p:spPr>
          <p:txBody>
            <a:bodyPr/>
            <a:lstStyle>
              <a:lvl1pPr>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endParaRPr lang="en-IN" altLang="en-US" sz="2400" b="0" baseline="-25000">
                <a:solidFill>
                  <a:srgbClr val="000000"/>
                </a:solidFill>
                <a:latin typeface="Symbol" panose="05050102010706020507" pitchFamily="18" charset="2"/>
              </a:endParaRPr>
            </a:p>
          </p:txBody>
        </p:sp>
        <p:sp>
          <p:nvSpPr>
            <p:cNvPr id="2054" name="TextBox 17"/>
            <p:cNvSpPr txBox="1">
              <a:spLocks noChangeArrowheads="1"/>
            </p:cNvSpPr>
            <p:nvPr userDrawn="1"/>
          </p:nvSpPr>
          <p:spPr bwMode="auto">
            <a:xfrm>
              <a:off x="550825" y="47649"/>
              <a:ext cx="100799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defRPr/>
              </a:pPr>
              <a:r>
                <a:rPr lang="en-IN" altLang="en-US" sz="1000" b="0">
                  <a:solidFill>
                    <a:srgbClr val="000000"/>
                  </a:solidFill>
                  <a:latin typeface="Times New Roman" panose="02020603050405020304" pitchFamily="18" charset="0"/>
                </a:rPr>
                <a:t>RV College of</a:t>
              </a:r>
            </a:p>
            <a:p>
              <a:pPr eaLnBrk="1" hangingPunct="1">
                <a:defRPr/>
              </a:pPr>
              <a:r>
                <a:rPr lang="en-IN" altLang="en-US" sz="1000" b="0">
                  <a:solidFill>
                    <a:srgbClr val="000000"/>
                  </a:solidFill>
                  <a:latin typeface="Times New Roman" panose="02020603050405020304" pitchFamily="18" charset="0"/>
                </a:rPr>
                <a:t>Engineering</a:t>
              </a:r>
            </a:p>
          </p:txBody>
        </p:sp>
        <p:pic>
          <p:nvPicPr>
            <p:cNvPr id="2055" name="Picture 18"/>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27603" y="25006"/>
              <a:ext cx="523845" cy="523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0" name="Straight Connector 19"/>
            <p:cNvCxnSpPr/>
            <p:nvPr userDrawn="1"/>
          </p:nvCxnSpPr>
          <p:spPr bwMode="auto">
            <a:xfrm>
              <a:off x="0" y="609624"/>
              <a:ext cx="9203687" cy="0"/>
            </a:xfrm>
            <a:prstGeom prst="line">
              <a:avLst/>
            </a:prstGeom>
            <a:noFill/>
            <a:ln w="25400" cap="flat" cmpd="sng" algn="ctr">
              <a:solidFill>
                <a:srgbClr val="0070C0"/>
              </a:solidFill>
              <a:prstDash val="solid"/>
              <a:headEnd type="none" w="sm" len="sm"/>
              <a:tailEnd type="none" w="sm" len="sm"/>
            </a:ln>
            <a:effectLst>
              <a:outerShdw blurRad="40000" dist="20000" dir="5400000" rotWithShape="0">
                <a:srgbClr val="000000">
                  <a:alpha val="38000"/>
                </a:srgbClr>
              </a:outerShdw>
            </a:effectLst>
          </p:spPr>
        </p:cxnSp>
        <p:sp>
          <p:nvSpPr>
            <p:cNvPr id="2057" name="TextBox 20"/>
            <p:cNvSpPr txBox="1">
              <a:spLocks noChangeArrowheads="1"/>
            </p:cNvSpPr>
            <p:nvPr userDrawn="1"/>
          </p:nvSpPr>
          <p:spPr bwMode="auto">
            <a:xfrm>
              <a:off x="7086109" y="117499"/>
              <a:ext cx="2057257"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cs typeface="Arial" panose="020B0604020202020204" pitchFamily="34" charset="0"/>
                </a:defRPr>
              </a:lvl1pPr>
              <a:lvl2pPr marL="742950" indent="-285750">
                <a:defRPr b="1">
                  <a:solidFill>
                    <a:schemeClr val="tx1"/>
                  </a:solidFill>
                  <a:latin typeface="Arial" panose="020B0604020202020204" pitchFamily="34" charset="0"/>
                  <a:cs typeface="Arial" panose="020B0604020202020204" pitchFamily="34" charset="0"/>
                </a:defRPr>
              </a:lvl2pPr>
              <a:lvl3pPr marL="1143000" indent="-228600">
                <a:defRPr b="1">
                  <a:solidFill>
                    <a:schemeClr val="tx1"/>
                  </a:solidFill>
                  <a:latin typeface="Arial" panose="020B0604020202020204" pitchFamily="34" charset="0"/>
                  <a:cs typeface="Arial" panose="020B0604020202020204" pitchFamily="34" charset="0"/>
                </a:defRPr>
              </a:lvl3pPr>
              <a:lvl4pPr marL="1600200" indent="-228600">
                <a:defRPr b="1">
                  <a:solidFill>
                    <a:schemeClr val="tx1"/>
                  </a:solidFill>
                  <a:latin typeface="Arial" panose="020B0604020202020204" pitchFamily="34" charset="0"/>
                  <a:cs typeface="Arial" panose="020B0604020202020204" pitchFamily="34" charset="0"/>
                </a:defRPr>
              </a:lvl4pPr>
              <a:lvl5pPr marL="2057400" indent="-228600">
                <a:defRPr b="1">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defRPr/>
              </a:pPr>
              <a:r>
                <a:rPr lang="en-IN" altLang="en-US" sz="1200" i="1" dirty="0">
                  <a:solidFill>
                    <a:srgbClr val="0070C0"/>
                  </a:solidFill>
                  <a:latin typeface="Bookman Old Style" panose="02050604050505020204" pitchFamily="18" charset="0"/>
                </a:rPr>
                <a:t>Go, Change the World</a:t>
              </a:r>
            </a:p>
          </p:txBody>
        </p:sp>
      </p:grpSp>
    </p:spTree>
    <p:extLst>
      <p:ext uri="{BB962C8B-B14F-4D97-AF65-F5344CB8AC3E}">
        <p14:creationId xmlns:p14="http://schemas.microsoft.com/office/powerpoint/2010/main" val="16195571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lvl1pPr algn="l" defTabSz="685783"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783"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783"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783"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783" rtl="0" eaLnBrk="0" fontAlgn="base" hangingPunct="0">
        <a:lnSpc>
          <a:spcPct val="90000"/>
        </a:lnSpc>
        <a:spcBef>
          <a:spcPct val="0"/>
        </a:spcBef>
        <a:spcAft>
          <a:spcPct val="0"/>
        </a:spcAft>
        <a:defRPr sz="3300">
          <a:solidFill>
            <a:schemeClr val="tx1"/>
          </a:solidFill>
          <a:latin typeface="Calibri Light" pitchFamily="34" charset="0"/>
        </a:defRPr>
      </a:lvl5pPr>
      <a:lvl6pPr marL="457189" algn="l" defTabSz="685783" rtl="0" fontAlgn="base">
        <a:lnSpc>
          <a:spcPct val="90000"/>
        </a:lnSpc>
        <a:spcBef>
          <a:spcPct val="0"/>
        </a:spcBef>
        <a:spcAft>
          <a:spcPct val="0"/>
        </a:spcAft>
        <a:defRPr sz="3300">
          <a:solidFill>
            <a:schemeClr val="tx1"/>
          </a:solidFill>
          <a:latin typeface="Calibri Light" pitchFamily="34" charset="0"/>
        </a:defRPr>
      </a:lvl6pPr>
      <a:lvl7pPr marL="914377" algn="l" defTabSz="685783" rtl="0" fontAlgn="base">
        <a:lnSpc>
          <a:spcPct val="90000"/>
        </a:lnSpc>
        <a:spcBef>
          <a:spcPct val="0"/>
        </a:spcBef>
        <a:spcAft>
          <a:spcPct val="0"/>
        </a:spcAft>
        <a:defRPr sz="3300">
          <a:solidFill>
            <a:schemeClr val="tx1"/>
          </a:solidFill>
          <a:latin typeface="Calibri Light" pitchFamily="34" charset="0"/>
        </a:defRPr>
      </a:lvl7pPr>
      <a:lvl8pPr marL="1371566" algn="l" defTabSz="685783" rtl="0" fontAlgn="base">
        <a:lnSpc>
          <a:spcPct val="90000"/>
        </a:lnSpc>
        <a:spcBef>
          <a:spcPct val="0"/>
        </a:spcBef>
        <a:spcAft>
          <a:spcPct val="0"/>
        </a:spcAft>
        <a:defRPr sz="3300">
          <a:solidFill>
            <a:schemeClr val="tx1"/>
          </a:solidFill>
          <a:latin typeface="Calibri Light" pitchFamily="34" charset="0"/>
        </a:defRPr>
      </a:lvl8pPr>
      <a:lvl9pPr marL="1828754" algn="l" defTabSz="685783" rtl="0" fontAlgn="base">
        <a:lnSpc>
          <a:spcPct val="90000"/>
        </a:lnSpc>
        <a:spcBef>
          <a:spcPct val="0"/>
        </a:spcBef>
        <a:spcAft>
          <a:spcPct val="0"/>
        </a:spcAft>
        <a:defRPr sz="3300">
          <a:solidFill>
            <a:schemeClr val="tx1"/>
          </a:solidFill>
          <a:latin typeface="Calibri Light" pitchFamily="34" charset="0"/>
        </a:defRPr>
      </a:lvl9pPr>
    </p:titleStyle>
    <p:bodyStyle>
      <a:lvl1pPr marL="171446" indent="-171446" algn="l" defTabSz="685783" rtl="0" eaLnBrk="0" fontAlgn="base" hangingPunct="0">
        <a:lnSpc>
          <a:spcPct val="90000"/>
        </a:lnSpc>
        <a:spcBef>
          <a:spcPts val="751"/>
        </a:spcBef>
        <a:spcAft>
          <a:spcPct val="0"/>
        </a:spcAft>
        <a:buFont typeface="Arial" panose="020B0604020202020204" pitchFamily="34" charset="0"/>
        <a:buChar char="•"/>
        <a:defRPr sz="2100" kern="1200">
          <a:solidFill>
            <a:schemeClr val="tx1"/>
          </a:solidFill>
          <a:latin typeface="+mn-lt"/>
          <a:ea typeface="+mn-ea"/>
          <a:cs typeface="+mn-cs"/>
        </a:defRPr>
      </a:lvl1pPr>
      <a:lvl2pPr marL="514338" indent="-171446" algn="l" defTabSz="685783" rtl="0" eaLnBrk="0" fontAlgn="base" hangingPunct="0">
        <a:lnSpc>
          <a:spcPct val="90000"/>
        </a:lnSpc>
        <a:spcBef>
          <a:spcPts val="375"/>
        </a:spcBef>
        <a:spcAft>
          <a:spcPct val="0"/>
        </a:spcAft>
        <a:buFont typeface="Arial" panose="020B0604020202020204" pitchFamily="34" charset="0"/>
        <a:buChar char="•"/>
        <a:defRPr sz="2800" kern="1200">
          <a:solidFill>
            <a:schemeClr val="tx1"/>
          </a:solidFill>
          <a:latin typeface="+mn-lt"/>
          <a:ea typeface="+mn-ea"/>
          <a:cs typeface="+mn-cs"/>
        </a:defRPr>
      </a:lvl2pPr>
      <a:lvl3pPr marL="857229" indent="-171446" algn="l" defTabSz="685783"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21" indent="-171446" algn="l" defTabSz="685783"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12" indent="-171446" algn="l" defTabSz="685783"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04"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8pPr>
      <a:lvl9pPr marL="2914578" indent="-171446" algn="l" defTabSz="685783" rtl="0" eaLnBrk="1" latinLnBrk="0" hangingPunct="1">
        <a:lnSpc>
          <a:spcPct val="90000"/>
        </a:lnSpc>
        <a:spcBef>
          <a:spcPts val="375"/>
        </a:spcBef>
        <a:buFont typeface="Arial" panose="020B0604020202020204" pitchFamily="34" charset="0"/>
        <a:buChar char="•"/>
        <a:defRPr sz="1351" kern="1200">
          <a:solidFill>
            <a:schemeClr val="tx1"/>
          </a:solidFill>
          <a:latin typeface="+mn-lt"/>
          <a:ea typeface="+mn-ea"/>
          <a:cs typeface="+mn-cs"/>
        </a:defRPr>
      </a:lvl9pPr>
    </p:bodyStyle>
    <p:otherStyle>
      <a:defPPr>
        <a:defRPr lang="en-US"/>
      </a:defPPr>
      <a:lvl1pPr marL="0" algn="l" defTabSz="685783" rtl="0" eaLnBrk="1" latinLnBrk="0" hangingPunct="1">
        <a:defRPr sz="1351" kern="1200">
          <a:solidFill>
            <a:schemeClr val="tx1"/>
          </a:solidFill>
          <a:latin typeface="+mn-lt"/>
          <a:ea typeface="+mn-ea"/>
          <a:cs typeface="+mn-cs"/>
        </a:defRPr>
      </a:lvl1pPr>
      <a:lvl2pPr marL="342891" algn="l" defTabSz="685783" rtl="0" eaLnBrk="1" latinLnBrk="0" hangingPunct="1">
        <a:defRPr sz="1351" kern="1200">
          <a:solidFill>
            <a:schemeClr val="tx1"/>
          </a:solidFill>
          <a:latin typeface="+mn-lt"/>
          <a:ea typeface="+mn-ea"/>
          <a:cs typeface="+mn-cs"/>
        </a:defRPr>
      </a:lvl2pPr>
      <a:lvl3pPr marL="685783" algn="l" defTabSz="685783" rtl="0" eaLnBrk="1" latinLnBrk="0" hangingPunct="1">
        <a:defRPr sz="1351" kern="1200">
          <a:solidFill>
            <a:schemeClr val="tx1"/>
          </a:solidFill>
          <a:latin typeface="+mn-lt"/>
          <a:ea typeface="+mn-ea"/>
          <a:cs typeface="+mn-cs"/>
        </a:defRPr>
      </a:lvl3pPr>
      <a:lvl4pPr marL="1028674" algn="l" defTabSz="685783" rtl="0" eaLnBrk="1" latinLnBrk="0" hangingPunct="1">
        <a:defRPr sz="1351" kern="1200">
          <a:solidFill>
            <a:schemeClr val="tx1"/>
          </a:solidFill>
          <a:latin typeface="+mn-lt"/>
          <a:ea typeface="+mn-ea"/>
          <a:cs typeface="+mn-cs"/>
        </a:defRPr>
      </a:lvl4pPr>
      <a:lvl5pPr marL="1371566" algn="l" defTabSz="685783" rtl="0" eaLnBrk="1" latinLnBrk="0" hangingPunct="1">
        <a:defRPr sz="1351" kern="1200">
          <a:solidFill>
            <a:schemeClr val="tx1"/>
          </a:solidFill>
          <a:latin typeface="+mn-lt"/>
          <a:ea typeface="+mn-ea"/>
          <a:cs typeface="+mn-cs"/>
        </a:defRPr>
      </a:lvl5pPr>
      <a:lvl6pPr marL="1714457" algn="l" defTabSz="685783" rtl="0" eaLnBrk="1" latinLnBrk="0" hangingPunct="1">
        <a:defRPr sz="1351" kern="1200">
          <a:solidFill>
            <a:schemeClr val="tx1"/>
          </a:solidFill>
          <a:latin typeface="+mn-lt"/>
          <a:ea typeface="+mn-ea"/>
          <a:cs typeface="+mn-cs"/>
        </a:defRPr>
      </a:lvl6pPr>
      <a:lvl7pPr marL="2057349" algn="l" defTabSz="685783" rtl="0" eaLnBrk="1" latinLnBrk="0" hangingPunct="1">
        <a:defRPr sz="1351" kern="1200">
          <a:solidFill>
            <a:schemeClr val="tx1"/>
          </a:solidFill>
          <a:latin typeface="+mn-lt"/>
          <a:ea typeface="+mn-ea"/>
          <a:cs typeface="+mn-cs"/>
        </a:defRPr>
      </a:lvl7pPr>
      <a:lvl8pPr marL="2400240" algn="l" defTabSz="685783" rtl="0" eaLnBrk="1" latinLnBrk="0" hangingPunct="1">
        <a:defRPr sz="1351" kern="1200">
          <a:solidFill>
            <a:schemeClr val="tx1"/>
          </a:solidFill>
          <a:latin typeface="+mn-lt"/>
          <a:ea typeface="+mn-ea"/>
          <a:cs typeface="+mn-cs"/>
        </a:defRPr>
      </a:lvl8pPr>
      <a:lvl9pPr marL="2743131" algn="l" defTabSz="685783" rtl="0" eaLnBrk="1" latinLnBrk="0" hangingPunct="1">
        <a:defRPr sz="135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hyperlink" Target="https://unfccc.int/process-and-meetings/the-paris-agreement/the-paris-agreement" TargetMode="Externa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FFFFFF"/>
              </a:solidFill>
            </a:endParaRPr>
          </a:p>
        </p:txBody>
      </p:sp>
      <p:sp>
        <p:nvSpPr>
          <p:cNvPr id="7171" name="object 2"/>
          <p:cNvSpPr txBox="1">
            <a:spLocks noChangeArrowheads="1"/>
          </p:cNvSpPr>
          <p:nvPr/>
        </p:nvSpPr>
        <p:spPr bwMode="auto">
          <a:xfrm>
            <a:off x="1875596" y="2126904"/>
            <a:ext cx="9842250" cy="1948428"/>
          </a:xfrm>
          <a:prstGeom prst="rect">
            <a:avLst/>
          </a:prstGeom>
          <a:noFill/>
          <a:ln w="9525">
            <a:noFill/>
            <a:miter lim="800000"/>
            <a:headEnd/>
            <a:tailEnd/>
          </a:ln>
        </p:spPr>
        <p:txBody>
          <a:bodyPr wrap="square" lIns="0" tIns="6931" rIns="0" bIns="0">
            <a:spAutoFit/>
          </a:bodyPr>
          <a:lstStyle/>
          <a:p>
            <a:pPr marL="7701" algn="ctr">
              <a:spcBef>
                <a:spcPts val="53"/>
              </a:spcBef>
              <a:tabLst>
                <a:tab pos="2131329" algn="l"/>
              </a:tabLst>
            </a:pPr>
            <a:r>
              <a:rPr lang="pt-BR" altLang="en-US" sz="4366" dirty="0">
                <a:solidFill>
                  <a:srgbClr val="C00000"/>
                </a:solidFill>
                <a:latin typeface="Trebuchet MS" panose="020B0603020202020204" pitchFamily="34" charset="0"/>
                <a:cs typeface="Times New Roman" pitchFamily="18" charset="0"/>
              </a:rPr>
              <a:t>RES - Challenges</a:t>
            </a:r>
          </a:p>
          <a:p>
            <a:pPr marL="7701" algn="ctr">
              <a:spcBef>
                <a:spcPts val="53"/>
              </a:spcBef>
              <a:tabLst>
                <a:tab pos="2131329" algn="l"/>
              </a:tabLst>
            </a:pPr>
            <a:endParaRPr lang="pt-BR" altLang="en-US" sz="2400" dirty="0">
              <a:solidFill>
                <a:srgbClr val="C00000"/>
              </a:solidFill>
              <a:latin typeface="Trebuchet MS" panose="020B0603020202020204" pitchFamily="34" charset="0"/>
              <a:cs typeface="Times New Roman" pitchFamily="18" charset="0"/>
            </a:endParaRPr>
          </a:p>
          <a:p>
            <a:pPr marL="7701">
              <a:spcBef>
                <a:spcPts val="53"/>
              </a:spcBef>
              <a:tabLst>
                <a:tab pos="2131329" algn="l"/>
              </a:tabLst>
            </a:pPr>
            <a:endParaRPr lang="pt-BR" altLang="en-US" sz="2400" dirty="0">
              <a:solidFill>
                <a:srgbClr val="C00000"/>
              </a:solidFill>
              <a:latin typeface="Trebuchet MS" panose="020B0603020202020204" pitchFamily="34" charset="0"/>
              <a:cs typeface="Times New Roman" pitchFamily="18" charset="0"/>
            </a:endParaRPr>
          </a:p>
          <a:p>
            <a:pPr marL="7701" algn="ctr">
              <a:spcBef>
                <a:spcPts val="53"/>
              </a:spcBef>
              <a:tabLst>
                <a:tab pos="2131329" algn="l"/>
              </a:tabLst>
            </a:pPr>
            <a:r>
              <a:rPr lang="en-US" altLang="en-US" sz="3200" b="1" dirty="0">
                <a:solidFill>
                  <a:srgbClr val="005893"/>
                </a:solidFill>
                <a:latin typeface="Helvetica-Bold" charset="0"/>
              </a:rPr>
              <a:t>UNIT 5</a:t>
            </a:r>
          </a:p>
        </p:txBody>
      </p:sp>
      <p:sp>
        <p:nvSpPr>
          <p:cNvPr id="7172" name="object 3"/>
          <p:cNvSpPr>
            <a:spLocks/>
          </p:cNvSpPr>
          <p:nvPr/>
        </p:nvSpPr>
        <p:spPr bwMode="auto">
          <a:xfrm>
            <a:off x="-3422" y="9626"/>
            <a:ext cx="5686441" cy="3927659"/>
          </a:xfrm>
          <a:custGeom>
            <a:avLst/>
            <a:gdLst>
              <a:gd name="T0" fmla="*/ 23708288 w 7436484"/>
              <a:gd name="T1" fmla="*/ 0 h 5134610"/>
              <a:gd name="T2" fmla="*/ 0 w 7436484"/>
              <a:gd name="T3" fmla="*/ 0 h 5134610"/>
              <a:gd name="T4" fmla="*/ 0 w 7436484"/>
              <a:gd name="T5" fmla="*/ 16402574 h 5134610"/>
              <a:gd name="T6" fmla="*/ 23708288 w 7436484"/>
              <a:gd name="T7" fmla="*/ 0 h 5134610"/>
              <a:gd name="T8" fmla="*/ 0 60000 65536"/>
              <a:gd name="T9" fmla="*/ 0 60000 65536"/>
              <a:gd name="T10" fmla="*/ 0 60000 65536"/>
              <a:gd name="T11" fmla="*/ 0 60000 65536"/>
              <a:gd name="T12" fmla="*/ 0 w 7436484"/>
              <a:gd name="T13" fmla="*/ 0 h 5134610"/>
              <a:gd name="T14" fmla="*/ 7436484 w 7436484"/>
              <a:gd name="T15" fmla="*/ 5134610 h 5134610"/>
            </a:gdLst>
            <a:ahLst/>
            <a:cxnLst>
              <a:cxn ang="T8">
                <a:pos x="T0" y="T1"/>
              </a:cxn>
              <a:cxn ang="T9">
                <a:pos x="T2" y="T3"/>
              </a:cxn>
              <a:cxn ang="T10">
                <a:pos x="T4" y="T5"/>
              </a:cxn>
              <a:cxn ang="T11">
                <a:pos x="T6" y="T7"/>
              </a:cxn>
            </a:cxnLst>
            <a:rect l="T12" t="T13" r="T14" b="T15"/>
            <a:pathLst>
              <a:path w="7436484" h="5134610">
                <a:moveTo>
                  <a:pt x="7435941" y="0"/>
                </a:moveTo>
                <a:lnTo>
                  <a:pt x="0" y="0"/>
                </a:lnTo>
                <a:lnTo>
                  <a:pt x="0" y="5134513"/>
                </a:lnTo>
                <a:lnTo>
                  <a:pt x="7435941" y="0"/>
                </a:lnTo>
                <a:close/>
              </a:path>
            </a:pathLst>
          </a:custGeom>
          <a:solidFill>
            <a:srgbClr val="005893"/>
          </a:solidFill>
          <a:ln w="9525">
            <a:noFill/>
            <a:round/>
            <a:headEnd/>
            <a:tailEnd/>
          </a:ln>
        </p:spPr>
        <p:txBody>
          <a:bodyPr lIns="0" tIns="0" rIns="0" bIns="0"/>
          <a:lstStyle/>
          <a:p>
            <a:endParaRPr lang="en-IN" sz="1092"/>
          </a:p>
        </p:txBody>
      </p:sp>
      <p:sp>
        <p:nvSpPr>
          <p:cNvPr id="7173" name="object 4"/>
          <p:cNvSpPr>
            <a:spLocks noChangeArrowheads="1"/>
          </p:cNvSpPr>
          <p:nvPr/>
        </p:nvSpPr>
        <p:spPr bwMode="auto">
          <a:xfrm>
            <a:off x="286339" y="252217"/>
            <a:ext cx="1119575" cy="1116687"/>
          </a:xfrm>
          <a:prstGeom prst="rect">
            <a:avLst/>
          </a:prstGeom>
          <a:blipFill dpi="0" rotWithShape="1">
            <a:blip r:embed="rId2" cstate="print"/>
            <a:srcRect/>
            <a:stretch>
              <a:fillRect/>
            </a:stretch>
          </a:blipFill>
          <a:ln w="9525">
            <a:noFill/>
            <a:miter lim="800000"/>
            <a:headEnd/>
            <a:tailEnd/>
          </a:ln>
        </p:spPr>
        <p:txBody>
          <a:bodyPr lIns="0" tIns="0" rIns="0" bIns="0"/>
          <a:lstStyle/>
          <a:p>
            <a:pPr eaLnBrk="1" hangingPunct="1"/>
            <a:endParaRPr lang="en-US" altLang="en-US" sz="1092"/>
          </a:p>
        </p:txBody>
      </p:sp>
      <p:sp>
        <p:nvSpPr>
          <p:cNvPr id="7174" name="object 5"/>
          <p:cNvSpPr>
            <a:spLocks noChangeArrowheads="1"/>
          </p:cNvSpPr>
          <p:nvPr/>
        </p:nvSpPr>
        <p:spPr bwMode="auto">
          <a:xfrm>
            <a:off x="3398623" y="810561"/>
            <a:ext cx="88565" cy="89528"/>
          </a:xfrm>
          <a:prstGeom prst="rect">
            <a:avLst/>
          </a:prstGeom>
          <a:blipFill dpi="0" rotWithShape="1">
            <a:blip r:embed="rId3" cstate="print"/>
            <a:srcRect/>
            <a:stretch>
              <a:fillRect/>
            </a:stretch>
          </a:blipFill>
          <a:ln w="9525">
            <a:noFill/>
            <a:miter lim="800000"/>
            <a:headEnd/>
            <a:tailEnd/>
          </a:ln>
        </p:spPr>
        <p:txBody>
          <a:bodyPr lIns="0" tIns="0" rIns="0" bIns="0"/>
          <a:lstStyle/>
          <a:p>
            <a:pPr eaLnBrk="1" hangingPunct="1"/>
            <a:endParaRPr lang="en-US" altLang="en-US" sz="1092"/>
          </a:p>
        </p:txBody>
      </p:sp>
      <p:sp>
        <p:nvSpPr>
          <p:cNvPr id="6" name="object 6"/>
          <p:cNvSpPr txBox="1"/>
          <p:nvPr/>
        </p:nvSpPr>
        <p:spPr>
          <a:xfrm>
            <a:off x="1521433" y="437049"/>
            <a:ext cx="2310387" cy="739134"/>
          </a:xfrm>
          <a:prstGeom prst="rect">
            <a:avLst/>
          </a:prstGeom>
        </p:spPr>
        <p:txBody>
          <a:bodyPr lIns="0" tIns="8086" rIns="0" bIns="0">
            <a:spAutoFit/>
          </a:bodyPr>
          <a:lstStyle/>
          <a:p>
            <a:pPr marL="7701">
              <a:lnSpc>
                <a:spcPts val="2847"/>
              </a:lnSpc>
              <a:spcBef>
                <a:spcPts val="64"/>
              </a:spcBef>
              <a:defRPr/>
            </a:pPr>
            <a:r>
              <a:rPr lang="en-IN" sz="2577" b="1" spc="-21" dirty="0">
                <a:solidFill>
                  <a:srgbClr val="FFFFFF"/>
                </a:solidFill>
                <a:latin typeface="Helvetica-Bold"/>
                <a:ea typeface="ＭＳ Ｐゴシック" charset="0"/>
                <a:cs typeface="Helvetica-Bold"/>
              </a:rPr>
              <a:t>RV College of </a:t>
            </a:r>
          </a:p>
          <a:p>
            <a:pPr marL="7701">
              <a:lnSpc>
                <a:spcPts val="2847"/>
              </a:lnSpc>
              <a:spcBef>
                <a:spcPts val="64"/>
              </a:spcBef>
              <a:defRPr/>
            </a:pPr>
            <a:r>
              <a:rPr lang="en-IN" sz="2577" b="1" spc="-21" dirty="0">
                <a:solidFill>
                  <a:srgbClr val="FFFFFF"/>
                </a:solidFill>
                <a:latin typeface="Helvetica-Bold"/>
                <a:ea typeface="ＭＳ Ｐゴシック" charset="0"/>
                <a:cs typeface="Helvetica-Bold"/>
              </a:rPr>
              <a:t>Engineering</a:t>
            </a:r>
            <a:endParaRPr sz="2577" dirty="0">
              <a:latin typeface="Helvetica-Bold"/>
              <a:ea typeface="ＭＳ Ｐゴシック" charset="0"/>
              <a:cs typeface="Helvetica-Bold"/>
            </a:endParaRPr>
          </a:p>
        </p:txBody>
      </p:sp>
      <p:sp>
        <p:nvSpPr>
          <p:cNvPr id="7" name="object 7"/>
          <p:cNvSpPr txBox="1"/>
          <p:nvPr/>
        </p:nvSpPr>
        <p:spPr>
          <a:xfrm>
            <a:off x="9279924" y="247404"/>
            <a:ext cx="2559314" cy="297351"/>
          </a:xfrm>
          <a:prstGeom prst="rect">
            <a:avLst/>
          </a:prstGeom>
        </p:spPr>
        <p:txBody>
          <a:bodyPr wrap="square"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145025-5B96-4303-95F1-64DBDDACBBEE}"/>
              </a:ext>
            </a:extLst>
          </p:cNvPr>
          <p:cNvSpPr>
            <a:spLocks noGrp="1"/>
          </p:cNvSpPr>
          <p:nvPr>
            <p:ph idx="1"/>
          </p:nvPr>
        </p:nvSpPr>
        <p:spPr/>
        <p:txBody>
          <a:bodyPr/>
          <a:lstStyle/>
          <a:p>
            <a:endParaRPr lang="en-IN"/>
          </a:p>
        </p:txBody>
      </p:sp>
      <p:sp>
        <p:nvSpPr>
          <p:cNvPr id="2" name="TextBox 1">
            <a:extLst>
              <a:ext uri="{FF2B5EF4-FFF2-40B4-BE49-F238E27FC236}">
                <a16:creationId xmlns:a16="http://schemas.microsoft.com/office/drawing/2014/main" id="{DB3C7B12-9D57-1666-291C-DDBF4394DC2A}"/>
              </a:ext>
            </a:extLst>
          </p:cNvPr>
          <p:cNvSpPr txBox="1"/>
          <p:nvPr/>
        </p:nvSpPr>
        <p:spPr>
          <a:xfrm>
            <a:off x="4428780" y="2230248"/>
            <a:ext cx="4968608" cy="923330"/>
          </a:xfrm>
          <a:prstGeom prst="rect">
            <a:avLst/>
          </a:prstGeom>
          <a:noFill/>
        </p:spPr>
        <p:txBody>
          <a:bodyPr wrap="square" rtlCol="0">
            <a:spAutoFit/>
          </a:bodyPr>
          <a:lstStyle/>
          <a:p>
            <a:r>
              <a:rPr lang="en-IN" sz="5400" dirty="0">
                <a:latin typeface="Bahnschrift SemiBold" panose="020B0502040204020203" pitchFamily="34" charset="0"/>
              </a:rPr>
              <a:t>Thank you </a:t>
            </a:r>
          </a:p>
        </p:txBody>
      </p:sp>
    </p:spTree>
    <p:extLst>
      <p:ext uri="{BB962C8B-B14F-4D97-AF65-F5344CB8AC3E}">
        <p14:creationId xmlns:p14="http://schemas.microsoft.com/office/powerpoint/2010/main" val="62753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612DEA-4114-27AE-6887-DA4AB6BAC0F0}"/>
              </a:ext>
            </a:extLst>
          </p:cNvPr>
          <p:cNvSpPr/>
          <p:nvPr/>
        </p:nvSpPr>
        <p:spPr>
          <a:xfrm>
            <a:off x="704373" y="899966"/>
            <a:ext cx="11348783" cy="4386265"/>
          </a:xfrm>
          <a:prstGeom prst="rect">
            <a:avLst/>
          </a:prstGeom>
          <a:noFill/>
        </p:spPr>
        <p:txBody>
          <a:bodyPr wrap="square" lIns="121920" tIns="60960" rIns="121920" bIns="60960">
            <a:spAutoFit/>
          </a:bodyPr>
          <a:lstStyle/>
          <a:p>
            <a:pPr marL="380990" indent="-380990" algn="just">
              <a:lnSpc>
                <a:spcPct val="200000"/>
              </a:lnSpc>
              <a:buFont typeface="Wingdings" panose="05000000000000000000" pitchFamily="2" charset="2"/>
              <a:buChar char="Ø"/>
            </a:pPr>
            <a:r>
              <a:rPr lang="en-US" sz="3600" i="1" dirty="0">
                <a:solidFill>
                  <a:srgbClr val="333333"/>
                </a:solidFill>
                <a:latin typeface="Times New Roman" panose="02020603050405020304" pitchFamily="18" charset="0"/>
                <a:cs typeface="Times New Roman" panose="02020603050405020304" pitchFamily="18" charset="0"/>
              </a:rPr>
              <a:t>Energy Storage, The high initial cost of installation, </a:t>
            </a:r>
          </a:p>
          <a:p>
            <a:pPr marL="380990" indent="-380990" algn="just">
              <a:lnSpc>
                <a:spcPct val="200000"/>
              </a:lnSpc>
              <a:buFont typeface="Wingdings" panose="05000000000000000000" pitchFamily="2" charset="2"/>
              <a:buChar char="Ø"/>
            </a:pPr>
            <a:r>
              <a:rPr lang="en-US" sz="3600" i="1" dirty="0">
                <a:solidFill>
                  <a:srgbClr val="333333"/>
                </a:solidFill>
                <a:latin typeface="Times New Roman" panose="02020603050405020304" pitchFamily="18" charset="0"/>
                <a:cs typeface="Times New Roman" panose="02020603050405020304" pitchFamily="18" charset="0"/>
              </a:rPr>
              <a:t>Lack of infrastructure, Non-renewable energy monopoly, </a:t>
            </a:r>
          </a:p>
          <a:p>
            <a:pPr marL="380990" indent="-380990" algn="just">
              <a:lnSpc>
                <a:spcPct val="200000"/>
              </a:lnSpc>
              <a:buFont typeface="Wingdings" panose="05000000000000000000" pitchFamily="2" charset="2"/>
              <a:buChar char="Ø"/>
            </a:pPr>
            <a:r>
              <a:rPr lang="en-US" sz="3600" i="1" dirty="0">
                <a:solidFill>
                  <a:srgbClr val="333333"/>
                </a:solidFill>
                <a:latin typeface="Times New Roman" panose="02020603050405020304" pitchFamily="18" charset="0"/>
                <a:cs typeface="Times New Roman" panose="02020603050405020304" pitchFamily="18" charset="0"/>
              </a:rPr>
              <a:t>Lack of knowledge and awareness, Lack of policies, subsidies</a:t>
            </a:r>
            <a:endParaRPr lang="en-US" sz="2400" i="1" dirty="0">
              <a:solidFill>
                <a:srgbClr val="333333"/>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CB7CE38-7092-EECF-E800-906EE3E1B067}"/>
              </a:ext>
            </a:extLst>
          </p:cNvPr>
          <p:cNvSpPr txBox="1"/>
          <p:nvPr/>
        </p:nvSpPr>
        <p:spPr>
          <a:xfrm>
            <a:off x="4583016" y="-99152"/>
            <a:ext cx="3437263" cy="707886"/>
          </a:xfrm>
          <a:prstGeom prst="rect">
            <a:avLst/>
          </a:prstGeom>
          <a:noFill/>
        </p:spPr>
        <p:txBody>
          <a:bodyPr wrap="square" rtlCol="0">
            <a:spAutoFit/>
          </a:bodyPr>
          <a:lstStyle/>
          <a:p>
            <a:r>
              <a:rPr lang="en-IN" sz="4000" dirty="0"/>
              <a:t>Challenges</a:t>
            </a:r>
          </a:p>
        </p:txBody>
      </p:sp>
    </p:spTree>
    <p:extLst>
      <p:ext uri="{BB962C8B-B14F-4D97-AF65-F5344CB8AC3E}">
        <p14:creationId xmlns:p14="http://schemas.microsoft.com/office/powerpoint/2010/main" val="4227932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965961-E0F2-A0D9-BB37-DA9175105147}"/>
              </a:ext>
            </a:extLst>
          </p:cNvPr>
          <p:cNvSpPr txBox="1"/>
          <p:nvPr/>
        </p:nvSpPr>
        <p:spPr>
          <a:xfrm>
            <a:off x="377227" y="1066259"/>
            <a:ext cx="11437545" cy="3970318"/>
          </a:xfrm>
          <a:prstGeom prst="rect">
            <a:avLst/>
          </a:prstGeom>
          <a:noFill/>
        </p:spPr>
        <p:txBody>
          <a:bodyPr wrap="square">
            <a:spAutoFit/>
          </a:bodyPr>
          <a:lstStyle/>
          <a:p>
            <a:pPr marL="380990" indent="-380990" algn="just">
              <a:buFont typeface="Wingdings" panose="05000000000000000000" pitchFamily="2" charset="2"/>
              <a:buChar char="Ø"/>
            </a:pPr>
            <a:r>
              <a:rPr lang="en-US" sz="2800" dirty="0">
                <a:solidFill>
                  <a:srgbClr val="333333"/>
                </a:solidFill>
                <a:latin typeface="Times New Roman" panose="02020603050405020304" pitchFamily="18" charset="0"/>
                <a:cs typeface="Times New Roman" panose="02020603050405020304" pitchFamily="18" charset="0"/>
              </a:rPr>
              <a:t>The challenges faced by the renewable energy industry are many. Political pressures, government policies, corporate influence, age-old infrastructure, lack of proper </a:t>
            </a:r>
            <a:r>
              <a:rPr lang="en-US" sz="2800" dirty="0">
                <a:latin typeface="Times New Roman" panose="02020603050405020304" pitchFamily="18" charset="0"/>
                <a:cs typeface="Times New Roman" panose="02020603050405020304" pitchFamily="18" charset="0"/>
              </a:rPr>
              <a:t>battery storage</a:t>
            </a:r>
            <a:r>
              <a:rPr lang="en-US" sz="2800" dirty="0">
                <a:solidFill>
                  <a:srgbClr val="333333"/>
                </a:solidFill>
                <a:latin typeface="Times New Roman" panose="02020603050405020304" pitchFamily="18" charset="0"/>
                <a:cs typeface="Times New Roman" panose="02020603050405020304" pitchFamily="18" charset="0"/>
              </a:rPr>
              <a:t> system, and present market scenario stand in its way for a wider adoption worldwide.</a:t>
            </a:r>
          </a:p>
          <a:p>
            <a:pPr marL="380990" indent="-380990" algn="just">
              <a:buFont typeface="Wingdings" panose="05000000000000000000" pitchFamily="2" charset="2"/>
              <a:buChar char="Ø"/>
            </a:pPr>
            <a:endParaRPr lang="en-US" sz="2800" dirty="0">
              <a:solidFill>
                <a:srgbClr val="333333"/>
              </a:solidFill>
              <a:latin typeface="Times New Roman" panose="02020603050405020304" pitchFamily="18" charset="0"/>
              <a:cs typeface="Times New Roman" panose="02020603050405020304" pitchFamily="18" charset="0"/>
            </a:endParaRPr>
          </a:p>
          <a:p>
            <a:pPr marL="380990" indent="-380990" algn="just">
              <a:buFont typeface="Wingdings" panose="05000000000000000000" pitchFamily="2" charset="2"/>
              <a:buChar char="Ø"/>
            </a:pPr>
            <a:r>
              <a:rPr lang="en-US" sz="2800" dirty="0">
                <a:solidFill>
                  <a:srgbClr val="333333"/>
                </a:solidFill>
                <a:latin typeface="Times New Roman" panose="02020603050405020304" pitchFamily="18" charset="0"/>
                <a:cs typeface="Times New Roman" panose="02020603050405020304" pitchFamily="18" charset="0"/>
              </a:rPr>
              <a:t> Despite these factors, renewable energy has undertaken a global adoption as a means to alleviate climate change. It is free of direct pollution and carbon emissions. It is the most feasible substitute for fossil fuels. With time it is becoming an inevitable part of the mix of energy production.</a:t>
            </a:r>
            <a:endParaRPr lang="en-US" sz="28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63EB6CAC-575B-34F1-258D-19AE8085A3D6}"/>
              </a:ext>
            </a:extLst>
          </p:cNvPr>
          <p:cNvSpPr txBox="1"/>
          <p:nvPr/>
        </p:nvSpPr>
        <p:spPr>
          <a:xfrm>
            <a:off x="4946573" y="0"/>
            <a:ext cx="3437263" cy="707886"/>
          </a:xfrm>
          <a:prstGeom prst="rect">
            <a:avLst/>
          </a:prstGeom>
          <a:noFill/>
        </p:spPr>
        <p:txBody>
          <a:bodyPr wrap="square" rtlCol="0">
            <a:spAutoFit/>
          </a:bodyPr>
          <a:lstStyle/>
          <a:p>
            <a:r>
              <a:rPr lang="en-IN" sz="4000" dirty="0"/>
              <a:t>Challenges</a:t>
            </a:r>
          </a:p>
        </p:txBody>
      </p:sp>
    </p:spTree>
    <p:extLst>
      <p:ext uri="{BB962C8B-B14F-4D97-AF65-F5344CB8AC3E}">
        <p14:creationId xmlns:p14="http://schemas.microsoft.com/office/powerpoint/2010/main" val="2810125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6AF5FC-72BB-DE3E-E57F-19B79A56C909}"/>
              </a:ext>
            </a:extLst>
          </p:cNvPr>
          <p:cNvSpPr txBox="1"/>
          <p:nvPr/>
        </p:nvSpPr>
        <p:spPr>
          <a:xfrm>
            <a:off x="251678" y="872008"/>
            <a:ext cx="11377188" cy="4893647"/>
          </a:xfrm>
          <a:prstGeom prst="rect">
            <a:avLst/>
          </a:prstGeom>
          <a:noFill/>
        </p:spPr>
        <p:txBody>
          <a:bodyPr wrap="square">
            <a:spAutoFit/>
          </a:bodyPr>
          <a:lstStyle/>
          <a:p>
            <a:pPr algn="l" fontAlgn="base"/>
            <a:r>
              <a:rPr lang="en-US" sz="2400" b="1" dirty="0">
                <a:latin typeface="Times New Roman" panose="02020603050405020304" pitchFamily="18" charset="0"/>
                <a:cs typeface="Times New Roman" panose="02020603050405020304" pitchFamily="18" charset="0"/>
              </a:rPr>
              <a:t>The high initial cost of installation</a:t>
            </a:r>
            <a:r>
              <a:rPr lang="en-US" sz="2400" b="1" dirty="0">
                <a:latin typeface="Lato" panose="020F0502020204030203" pitchFamily="34" charset="0"/>
              </a:rPr>
              <a:t>:</a:t>
            </a:r>
          </a:p>
          <a:p>
            <a:pPr marL="380990" indent="-380990" algn="just" fontAlgn="base">
              <a:buFont typeface="Wingdings" panose="05000000000000000000" pitchFamily="2" charset="2"/>
              <a:buChar char="Ø"/>
            </a:pPr>
            <a:r>
              <a:rPr lang="en-US" sz="2400" b="1" dirty="0">
                <a:latin typeface="Lato" panose="020F0502020204030203" pitchFamily="34" charset="0"/>
              </a:rPr>
              <a:t> </a:t>
            </a:r>
            <a:r>
              <a:rPr lang="en-US" sz="2400" dirty="0">
                <a:solidFill>
                  <a:srgbClr val="333333"/>
                </a:solidFill>
                <a:latin typeface="Times New Roman" panose="02020603050405020304" pitchFamily="18" charset="0"/>
                <a:cs typeface="Times New Roman" panose="02020603050405020304" pitchFamily="18" charset="0"/>
              </a:rPr>
              <a:t>Carbon emissions are the main cause of global warming.  Many efforts have been taken to increase its adoption. However, the cost is an important factor affecting its adoption. One of the stumbling blocks on the way to its development is the high initial cost of installation.</a:t>
            </a:r>
          </a:p>
          <a:p>
            <a:pPr marL="380990" indent="-380990" algn="just" fontAlgn="base">
              <a:buFont typeface="Wingdings" panose="05000000000000000000" pitchFamily="2" charset="2"/>
              <a:buChar char="Ø"/>
            </a:pPr>
            <a:r>
              <a:rPr lang="en-US" sz="2400" dirty="0">
                <a:solidFill>
                  <a:srgbClr val="333333"/>
                </a:solidFill>
                <a:latin typeface="Times New Roman" panose="02020603050405020304" pitchFamily="18" charset="0"/>
                <a:cs typeface="Times New Roman" panose="02020603050405020304" pitchFamily="18" charset="0"/>
              </a:rPr>
              <a:t> Of all the energy sources, solar as well as wind is the cheapest ones.  However, there is a huge difference in the upfront installation cost of a solar power system and a gas-fired plant. The installation cost of largescale solar power systems is around $2,000 per kilowatt. Likewise, for a small-scale residential system, it is around $3,700 and for a new gas-fire plant, it is $1,000 per kW only. Certainly, the wide margin in installation costs matters. This high upfront installation cost makes investors and lenders think of renewables as high risk whereas they find fossil fuel plants more acceptable due to their low installation costs</a:t>
            </a:r>
            <a:r>
              <a:rPr lang="en-US" sz="2400" dirty="0">
                <a:solidFill>
                  <a:srgbClr val="333333"/>
                </a:solidFill>
                <a:latin typeface="Poppins" panose="00000500000000000000" pitchFamily="2" charset="0"/>
              </a:rPr>
              <a:t>.</a:t>
            </a:r>
            <a:endParaRPr lang="en-US" sz="2400" b="1" dirty="0">
              <a:latin typeface="Lato" panose="020F0502020204030203" pitchFamily="34" charset="0"/>
            </a:endParaRPr>
          </a:p>
        </p:txBody>
      </p:sp>
      <p:sp>
        <p:nvSpPr>
          <p:cNvPr id="2" name="TextBox 1">
            <a:extLst>
              <a:ext uri="{FF2B5EF4-FFF2-40B4-BE49-F238E27FC236}">
                <a16:creationId xmlns:a16="http://schemas.microsoft.com/office/drawing/2014/main" id="{E1D24CA9-257C-12B4-9326-194051842807}"/>
              </a:ext>
            </a:extLst>
          </p:cNvPr>
          <p:cNvSpPr txBox="1"/>
          <p:nvPr/>
        </p:nvSpPr>
        <p:spPr>
          <a:xfrm>
            <a:off x="4509570" y="-99152"/>
            <a:ext cx="3437263" cy="707886"/>
          </a:xfrm>
          <a:prstGeom prst="rect">
            <a:avLst/>
          </a:prstGeom>
          <a:noFill/>
        </p:spPr>
        <p:txBody>
          <a:bodyPr wrap="square" rtlCol="0">
            <a:spAutoFit/>
          </a:bodyPr>
          <a:lstStyle/>
          <a:p>
            <a:r>
              <a:rPr lang="en-IN" sz="4000" dirty="0"/>
              <a:t>Challenges</a:t>
            </a:r>
          </a:p>
        </p:txBody>
      </p:sp>
    </p:spTree>
    <p:extLst>
      <p:ext uri="{BB962C8B-B14F-4D97-AF65-F5344CB8AC3E}">
        <p14:creationId xmlns:p14="http://schemas.microsoft.com/office/powerpoint/2010/main" val="3662175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379C85-A644-2DA7-C0D9-D5B58E9915AE}"/>
              </a:ext>
            </a:extLst>
          </p:cNvPr>
          <p:cNvSpPr txBox="1"/>
          <p:nvPr/>
        </p:nvSpPr>
        <p:spPr>
          <a:xfrm>
            <a:off x="589093" y="1044116"/>
            <a:ext cx="11280617" cy="4769767"/>
          </a:xfrm>
          <a:prstGeom prst="rect">
            <a:avLst/>
          </a:prstGeom>
          <a:noFill/>
        </p:spPr>
        <p:txBody>
          <a:bodyPr wrap="square">
            <a:spAutoFit/>
          </a:bodyPr>
          <a:lstStyle/>
          <a:p>
            <a:pPr algn="l" fontAlgn="base"/>
            <a:r>
              <a:rPr lang="en-US" sz="2400" b="1" dirty="0">
                <a:latin typeface="Times New Roman" panose="02020603050405020304" pitchFamily="18" charset="0"/>
                <a:cs typeface="Times New Roman" panose="02020603050405020304" pitchFamily="18" charset="0"/>
              </a:rPr>
              <a:t>Lack of infrastructure</a:t>
            </a:r>
            <a:r>
              <a:rPr lang="en-US" sz="2400" b="1" dirty="0">
                <a:latin typeface="Lato" panose="020F0502020204030203" pitchFamily="34" charset="0"/>
              </a:rPr>
              <a:t>:</a:t>
            </a:r>
          </a:p>
          <a:p>
            <a:pPr marL="380990" indent="-380990" algn="just" fontAlgn="base">
              <a:buFont typeface="Wingdings" panose="05000000000000000000" pitchFamily="2" charset="2"/>
              <a:buChar char="Ø"/>
            </a:pPr>
            <a:r>
              <a:rPr lang="en-US" sz="2400" b="1" dirty="0">
                <a:latin typeface="Lato" panose="020F0502020204030203" pitchFamily="34" charset="0"/>
              </a:rPr>
              <a:t> </a:t>
            </a:r>
            <a:r>
              <a:rPr lang="en-US" sz="2133" dirty="0">
                <a:solidFill>
                  <a:srgbClr val="333333"/>
                </a:solidFill>
                <a:latin typeface="Times New Roman" panose="02020603050405020304" pitchFamily="18" charset="0"/>
                <a:cs typeface="Times New Roman" panose="02020603050405020304" pitchFamily="18" charset="0"/>
              </a:rPr>
              <a:t>Wind and solar energy can be better investments when lifespan costs are considered. Lack of infrastructure is a barrier to renewable energy development. The present infrastructure is mainly built for fossil fuel plants and nuclear plants.</a:t>
            </a:r>
          </a:p>
          <a:p>
            <a:pPr marL="380990" indent="-380990" algn="just" fontAlgn="base">
              <a:buFont typeface="Wingdings" panose="05000000000000000000" pitchFamily="2" charset="2"/>
              <a:buChar char="Ø"/>
            </a:pPr>
            <a:r>
              <a:rPr lang="en-US" sz="2133" dirty="0">
                <a:solidFill>
                  <a:srgbClr val="333333"/>
                </a:solidFill>
                <a:latin typeface="Times New Roman" panose="02020603050405020304" pitchFamily="18" charset="0"/>
                <a:cs typeface="Times New Roman" panose="02020603050405020304" pitchFamily="18" charset="0"/>
              </a:rPr>
              <a:t>The existing energy infrastructure needs urgent reform as it is not capable of handling large amounts of renewable energy. most importantly, some of its best sources are left with no infrastructure at all.</a:t>
            </a:r>
          </a:p>
          <a:p>
            <a:pPr marL="380990" indent="-380990" algn="just" fontAlgn="base">
              <a:buFont typeface="Wingdings" panose="05000000000000000000" pitchFamily="2" charset="2"/>
              <a:buChar char="Ø"/>
            </a:pPr>
            <a:r>
              <a:rPr lang="en-US" sz="2133" dirty="0">
                <a:solidFill>
                  <a:srgbClr val="333333"/>
                </a:solidFill>
                <a:latin typeface="Times New Roman" panose="02020603050405020304" pitchFamily="18" charset="0"/>
                <a:cs typeface="Times New Roman" panose="02020603050405020304" pitchFamily="18" charset="0"/>
              </a:rPr>
              <a:t> The main problem with the power grid is its age. Most electric transmission and distribution lines were constructed during the 1950s and 1960s. It has passed its 50-year life expectancy. Therefore, making them incompetent to meet the demand of the hour and the severe climatic changes</a:t>
            </a:r>
            <a:r>
              <a:rPr lang="en-US" sz="2133" b="1" dirty="0">
                <a:solidFill>
                  <a:srgbClr val="333333"/>
                </a:solidFill>
                <a:latin typeface="Times New Roman" panose="02020603050405020304" pitchFamily="18" charset="0"/>
                <a:cs typeface="Times New Roman" panose="02020603050405020304" pitchFamily="18" charset="0"/>
              </a:rPr>
              <a:t>.</a:t>
            </a:r>
          </a:p>
          <a:p>
            <a:pPr marL="380990" indent="-380990" algn="just" fontAlgn="base">
              <a:buFont typeface="Wingdings" panose="05000000000000000000" pitchFamily="2" charset="2"/>
              <a:buChar char="Ø"/>
            </a:pPr>
            <a:r>
              <a:rPr lang="en-US" sz="2133" b="1" dirty="0">
                <a:solidFill>
                  <a:srgbClr val="333333"/>
                </a:solidFill>
                <a:latin typeface="Times New Roman" panose="02020603050405020304" pitchFamily="18" charset="0"/>
                <a:cs typeface="Times New Roman" panose="02020603050405020304" pitchFamily="18" charset="0"/>
              </a:rPr>
              <a:t>I</a:t>
            </a:r>
            <a:r>
              <a:rPr lang="en-US" sz="2133" dirty="0">
                <a:solidFill>
                  <a:srgbClr val="333333"/>
                </a:solidFill>
                <a:latin typeface="Times New Roman" panose="02020603050405020304" pitchFamily="18" charset="0"/>
                <a:cs typeface="Times New Roman" panose="02020603050405020304" pitchFamily="18" charset="0"/>
              </a:rPr>
              <a:t>t is much of a challenge to decide on the size of the solar system. If the system is too small, consequently energy generation will be hard to build. If the solar energy system is too big, therefore it needs a big energy storage system. Without a high-capacity storage system, the energy produced will go to waste.</a:t>
            </a:r>
            <a:endParaRPr lang="en-US" sz="2133"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75EDD11-5169-0945-6B7B-E70739305107}"/>
              </a:ext>
            </a:extLst>
          </p:cNvPr>
          <p:cNvSpPr txBox="1"/>
          <p:nvPr/>
        </p:nvSpPr>
        <p:spPr>
          <a:xfrm>
            <a:off x="4946573" y="0"/>
            <a:ext cx="3437263" cy="707886"/>
          </a:xfrm>
          <a:prstGeom prst="rect">
            <a:avLst/>
          </a:prstGeom>
          <a:noFill/>
        </p:spPr>
        <p:txBody>
          <a:bodyPr wrap="square" rtlCol="0">
            <a:spAutoFit/>
          </a:bodyPr>
          <a:lstStyle/>
          <a:p>
            <a:r>
              <a:rPr lang="en-IN" sz="4000" dirty="0"/>
              <a:t>Challenges</a:t>
            </a:r>
          </a:p>
        </p:txBody>
      </p:sp>
    </p:spTree>
    <p:extLst>
      <p:ext uri="{BB962C8B-B14F-4D97-AF65-F5344CB8AC3E}">
        <p14:creationId xmlns:p14="http://schemas.microsoft.com/office/powerpoint/2010/main" val="820182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B21889-0386-22FE-880C-C2C61D5858A2}"/>
              </a:ext>
            </a:extLst>
          </p:cNvPr>
          <p:cNvSpPr txBox="1"/>
          <p:nvPr/>
        </p:nvSpPr>
        <p:spPr>
          <a:xfrm>
            <a:off x="443619" y="1023565"/>
            <a:ext cx="11304761" cy="4810869"/>
          </a:xfrm>
          <a:prstGeom prst="rect">
            <a:avLst/>
          </a:prstGeom>
          <a:noFill/>
        </p:spPr>
        <p:txBody>
          <a:bodyPr wrap="square">
            <a:spAutoFit/>
          </a:bodyPr>
          <a:lstStyle/>
          <a:p>
            <a:pPr algn="l" fontAlgn="base"/>
            <a:r>
              <a:rPr lang="en-US" sz="2400" b="1" dirty="0">
                <a:latin typeface="Times New Roman" panose="02020603050405020304" pitchFamily="18" charset="0"/>
                <a:cs typeface="Times New Roman" panose="02020603050405020304" pitchFamily="18" charset="0"/>
              </a:rPr>
              <a:t>Power Storage Or Energy Storage:</a:t>
            </a:r>
          </a:p>
          <a:p>
            <a:pPr marL="380990" indent="-380990" algn="just" fontAlgn="base">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 </a:t>
            </a:r>
            <a:r>
              <a:rPr lang="en-US" sz="2133" dirty="0">
                <a:solidFill>
                  <a:srgbClr val="333333"/>
                </a:solidFill>
                <a:latin typeface="Times New Roman" panose="02020603050405020304" pitchFamily="18" charset="0"/>
                <a:cs typeface="Times New Roman" panose="02020603050405020304" pitchFamily="18" charset="0"/>
              </a:rPr>
              <a:t>Most importantly, the lack of power storage at an affordable cost is another drawback. Renewable energy sources generate most of their energy at certain times of the day. Its electricity generation does not match with the peak demand hours. The intermittency of sunshine and wind cannot provide an on-demand power source 24 hours a week. Solar energy and wind are unpredictable. There is volatility in generation and volatility in loads.</a:t>
            </a:r>
          </a:p>
          <a:p>
            <a:pPr marL="380990" indent="-380990" algn="just" fontAlgn="base">
              <a:buFont typeface="Wingdings" panose="05000000000000000000" pitchFamily="2" charset="2"/>
              <a:buChar char="Ø"/>
            </a:pPr>
            <a:r>
              <a:rPr lang="en-US" sz="2133" dirty="0">
                <a:solidFill>
                  <a:srgbClr val="333333"/>
                </a:solidFill>
                <a:latin typeface="Times New Roman" panose="02020603050405020304" pitchFamily="18" charset="0"/>
                <a:cs typeface="Times New Roman" panose="02020603050405020304" pitchFamily="18" charset="0"/>
              </a:rPr>
              <a:t>Energy generation by the burning of fossil fuels is more consistent. On the other hand, intermittent power generation by renewable energy sources poses a need for an efficient battery storage system.</a:t>
            </a:r>
          </a:p>
          <a:p>
            <a:pPr marL="380990" indent="-380990" algn="just" fontAlgn="base">
              <a:buFont typeface="Wingdings" panose="05000000000000000000" pitchFamily="2" charset="2"/>
              <a:buChar char="Ø"/>
            </a:pPr>
            <a:r>
              <a:rPr lang="en-US" sz="2133" dirty="0">
                <a:solidFill>
                  <a:srgbClr val="333333"/>
                </a:solidFill>
                <a:latin typeface="Times New Roman" panose="02020603050405020304" pitchFamily="18" charset="0"/>
                <a:cs typeface="Times New Roman" panose="02020603050405020304" pitchFamily="18" charset="0"/>
              </a:rPr>
              <a:t>A battery storage system helps to store the surplus energy for later use. It can help with grid instability, thereby preventing blackouts. Technological advancement has improved the longevity and battery capacity of the storage system. Its high cost stands in its way of being wide installation. Battery prices have to come down to make storing of solar energy more cost-effective.</a:t>
            </a:r>
            <a:endParaRPr lang="en-US" sz="2133" b="1" dirty="0">
              <a:latin typeface="Times New Roman" panose="02020603050405020304" pitchFamily="18" charset="0"/>
              <a:cs typeface="Times New Roman" panose="02020603050405020304" pitchFamily="18" charset="0"/>
            </a:endParaRPr>
          </a:p>
          <a:p>
            <a:pPr algn="l" fontAlgn="base"/>
            <a:endParaRPr lang="en-US" sz="2400" b="1" i="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2162F405-2A26-EEF6-CCE2-E545B6426A42}"/>
              </a:ext>
            </a:extLst>
          </p:cNvPr>
          <p:cNvSpPr txBox="1"/>
          <p:nvPr/>
        </p:nvSpPr>
        <p:spPr>
          <a:xfrm>
            <a:off x="5001657" y="-77118"/>
            <a:ext cx="3437263" cy="707886"/>
          </a:xfrm>
          <a:prstGeom prst="rect">
            <a:avLst/>
          </a:prstGeom>
          <a:noFill/>
        </p:spPr>
        <p:txBody>
          <a:bodyPr wrap="square" rtlCol="0">
            <a:spAutoFit/>
          </a:bodyPr>
          <a:lstStyle/>
          <a:p>
            <a:r>
              <a:rPr lang="en-IN" sz="4000" dirty="0"/>
              <a:t>Challenges</a:t>
            </a:r>
          </a:p>
        </p:txBody>
      </p:sp>
    </p:spTree>
    <p:extLst>
      <p:ext uri="{BB962C8B-B14F-4D97-AF65-F5344CB8AC3E}">
        <p14:creationId xmlns:p14="http://schemas.microsoft.com/office/powerpoint/2010/main" val="1989022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B26492-2426-EE74-1AD8-FD97B344C9B5}"/>
              </a:ext>
            </a:extLst>
          </p:cNvPr>
          <p:cNvSpPr txBox="1"/>
          <p:nvPr/>
        </p:nvSpPr>
        <p:spPr>
          <a:xfrm>
            <a:off x="545500" y="1153139"/>
            <a:ext cx="11340973" cy="3416320"/>
          </a:xfrm>
          <a:prstGeom prst="rect">
            <a:avLst/>
          </a:prstGeom>
          <a:noFill/>
        </p:spPr>
        <p:txBody>
          <a:bodyPr wrap="square">
            <a:spAutoFit/>
          </a:bodyPr>
          <a:lstStyle/>
          <a:p>
            <a:pPr algn="l" fontAlgn="base"/>
            <a:r>
              <a:rPr lang="en-US" sz="2400" b="1" i="1" dirty="0">
                <a:latin typeface="Times New Roman" panose="02020603050405020304" pitchFamily="18" charset="0"/>
                <a:cs typeface="Times New Roman" panose="02020603050405020304" pitchFamily="18" charset="0"/>
              </a:rPr>
              <a:t>Lack of knowledge and awareness:</a:t>
            </a:r>
          </a:p>
          <a:p>
            <a:pPr algn="l" fontAlgn="base"/>
            <a:endParaRPr lang="en-US" sz="2400" b="1" i="1" dirty="0">
              <a:latin typeface="Times New Roman" panose="02020603050405020304" pitchFamily="18" charset="0"/>
              <a:cs typeface="Times New Roman" panose="02020603050405020304" pitchFamily="18" charset="0"/>
            </a:endParaRPr>
          </a:p>
          <a:p>
            <a:pPr marL="380990" indent="-380990" algn="just" fontAlgn="base">
              <a:buFont typeface="Wingdings" panose="05000000000000000000" pitchFamily="2" charset="2"/>
              <a:buChar char="Ø"/>
            </a:pPr>
            <a:r>
              <a:rPr lang="en-US" sz="2400" b="1" i="1" dirty="0">
                <a:latin typeface="Times New Roman" panose="02020603050405020304" pitchFamily="18" charset="0"/>
                <a:cs typeface="Times New Roman" panose="02020603050405020304" pitchFamily="18" charset="0"/>
              </a:rPr>
              <a:t> </a:t>
            </a:r>
            <a:r>
              <a:rPr lang="en-US" sz="2400" dirty="0">
                <a:solidFill>
                  <a:srgbClr val="333333"/>
                </a:solidFill>
                <a:latin typeface="Times New Roman" panose="02020603050405020304" pitchFamily="18" charset="0"/>
                <a:cs typeface="Times New Roman" panose="02020603050405020304" pitchFamily="18" charset="0"/>
              </a:rPr>
              <a:t>Lack of knowledge and awareness of renewable energy technology makes people reluctant to use it. Fossil fuel plants are usually in populated areas. It is a source of employment for the local population as it needs a lot of people to run. The huge property tax from fossil fuel plants is going to support the local community</a:t>
            </a:r>
            <a:r>
              <a:rPr lang="en-US" sz="2400" dirty="0">
                <a:solidFill>
                  <a:srgbClr val="333333"/>
                </a:solidFill>
                <a:latin typeface="Poppins" panose="00000500000000000000" pitchFamily="2" charset="0"/>
              </a:rPr>
              <a:t>.</a:t>
            </a:r>
          </a:p>
          <a:p>
            <a:pPr marL="380990" indent="-380990" algn="just" fontAlgn="base">
              <a:buFont typeface="Wingdings" panose="05000000000000000000" pitchFamily="2" charset="2"/>
              <a:buChar char="Ø"/>
            </a:pPr>
            <a:r>
              <a:rPr lang="en-US" sz="2400" dirty="0">
                <a:solidFill>
                  <a:srgbClr val="333333"/>
                </a:solidFill>
                <a:latin typeface="Times New Roman" panose="02020603050405020304" pitchFamily="18" charset="0"/>
                <a:cs typeface="Times New Roman" panose="02020603050405020304" pitchFamily="18" charset="0"/>
              </a:rPr>
              <a:t>Being the world’s largest exporter of coal, Australia is hindering global climate action. Many countries have supported renewable investment since </a:t>
            </a:r>
            <a:r>
              <a:rPr lang="en-US" sz="2400" dirty="0">
                <a:solidFill>
                  <a:srgbClr val="333333"/>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Paris Agreement in 2015</a:t>
            </a:r>
            <a:r>
              <a:rPr lang="en-US" sz="2400" dirty="0">
                <a:solidFill>
                  <a:srgbClr val="333333"/>
                </a:solidFill>
                <a:latin typeface="Times New Roman" panose="02020603050405020304" pitchFamily="18" charset="0"/>
                <a:cs typeface="Times New Roman" panose="02020603050405020304" pitchFamily="18" charset="0"/>
              </a:rPr>
              <a:t>. Therefore, renewable investment tops fossil fuel investment in those countries now. </a:t>
            </a:r>
          </a:p>
        </p:txBody>
      </p:sp>
      <p:sp>
        <p:nvSpPr>
          <p:cNvPr id="2" name="TextBox 1">
            <a:extLst>
              <a:ext uri="{FF2B5EF4-FFF2-40B4-BE49-F238E27FC236}">
                <a16:creationId xmlns:a16="http://schemas.microsoft.com/office/drawing/2014/main" id="{CB479D02-A630-0F24-E545-FBA198691A9C}"/>
              </a:ext>
            </a:extLst>
          </p:cNvPr>
          <p:cNvSpPr txBox="1"/>
          <p:nvPr/>
        </p:nvSpPr>
        <p:spPr>
          <a:xfrm>
            <a:off x="4946573" y="0"/>
            <a:ext cx="3437263" cy="707886"/>
          </a:xfrm>
          <a:prstGeom prst="rect">
            <a:avLst/>
          </a:prstGeom>
          <a:noFill/>
        </p:spPr>
        <p:txBody>
          <a:bodyPr wrap="square" rtlCol="0">
            <a:spAutoFit/>
          </a:bodyPr>
          <a:lstStyle/>
          <a:p>
            <a:r>
              <a:rPr lang="en-IN" sz="4000" dirty="0"/>
              <a:t>Challenges</a:t>
            </a:r>
          </a:p>
        </p:txBody>
      </p:sp>
    </p:spTree>
    <p:extLst>
      <p:ext uri="{BB962C8B-B14F-4D97-AF65-F5344CB8AC3E}">
        <p14:creationId xmlns:p14="http://schemas.microsoft.com/office/powerpoint/2010/main" val="580768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5DB55F-9E45-9AA8-C024-2447F3703CD1}"/>
              </a:ext>
            </a:extLst>
          </p:cNvPr>
          <p:cNvSpPr txBox="1"/>
          <p:nvPr/>
        </p:nvSpPr>
        <p:spPr>
          <a:xfrm>
            <a:off x="380680" y="827406"/>
            <a:ext cx="11232333" cy="5693866"/>
          </a:xfrm>
          <a:prstGeom prst="rect">
            <a:avLst/>
          </a:prstGeom>
          <a:noFill/>
        </p:spPr>
        <p:txBody>
          <a:bodyPr wrap="square">
            <a:spAutoFit/>
          </a:bodyPr>
          <a:lstStyle/>
          <a:p>
            <a:pPr algn="l" fontAlgn="base"/>
            <a:r>
              <a:rPr lang="en-US" sz="2400" b="1" i="1" dirty="0">
                <a:latin typeface="Times New Roman" panose="02020603050405020304" pitchFamily="18" charset="0"/>
                <a:cs typeface="Times New Roman" panose="02020603050405020304" pitchFamily="18" charset="0"/>
              </a:rPr>
              <a:t>Lack </a:t>
            </a:r>
            <a:r>
              <a:rPr lang="en-US" sz="2000" b="1" dirty="0">
                <a:latin typeface="Times New Roman" panose="02020603050405020304" pitchFamily="18" charset="0"/>
                <a:cs typeface="Times New Roman" panose="02020603050405020304" pitchFamily="18" charset="0"/>
              </a:rPr>
              <a:t>of policies, subsidies, </a:t>
            </a:r>
            <a:r>
              <a:rPr lang="en-US" sz="2000" b="1" dirty="0" err="1">
                <a:latin typeface="Times New Roman" panose="02020603050405020304" pitchFamily="18" charset="0"/>
                <a:cs typeface="Times New Roman" panose="02020603050405020304" pitchFamily="18" charset="0"/>
              </a:rPr>
              <a:t>etc</a:t>
            </a:r>
            <a:r>
              <a:rPr lang="en-US" sz="2000" b="1" dirty="0">
                <a:latin typeface="Times New Roman" panose="02020603050405020304" pitchFamily="18" charset="0"/>
                <a:cs typeface="Times New Roman" panose="02020603050405020304" pitchFamily="18" charset="0"/>
              </a:rPr>
              <a:t>:</a:t>
            </a:r>
          </a:p>
          <a:p>
            <a:pPr algn="l" fontAlgn="base"/>
            <a:endParaRPr lang="en-US" sz="2000" b="1" dirty="0">
              <a:latin typeface="Times New Roman" panose="02020603050405020304" pitchFamily="18" charset="0"/>
              <a:cs typeface="Times New Roman" panose="02020603050405020304" pitchFamily="18" charset="0"/>
            </a:endParaRPr>
          </a:p>
          <a:p>
            <a:pPr marL="380990" indent="-380990" algn="just" fontAlgn="base">
              <a:buFont typeface="Wingdings" panose="05000000000000000000" pitchFamily="2" charset="2"/>
              <a:buChar char="Ø"/>
            </a:pPr>
            <a:r>
              <a:rPr lang="en-US" sz="2000" dirty="0">
                <a:solidFill>
                  <a:srgbClr val="333333"/>
                </a:solidFill>
                <a:latin typeface="Times New Roman" panose="02020603050405020304" pitchFamily="18" charset="0"/>
                <a:cs typeface="Times New Roman" panose="02020603050405020304" pitchFamily="18" charset="0"/>
              </a:rPr>
              <a:t>The lack of policies, subsidies, incentives, and regulations that </a:t>
            </a:r>
            <a:r>
              <a:rPr lang="en-US" sz="2000" dirty="0" err="1">
                <a:solidFill>
                  <a:srgbClr val="333333"/>
                </a:solidFill>
                <a:latin typeface="Times New Roman" panose="02020603050405020304" pitchFamily="18" charset="0"/>
                <a:cs typeface="Times New Roman" panose="02020603050405020304" pitchFamily="18" charset="0"/>
              </a:rPr>
              <a:t>favour</a:t>
            </a:r>
            <a:r>
              <a:rPr lang="en-US" sz="2000" dirty="0">
                <a:solidFill>
                  <a:srgbClr val="333333"/>
                </a:solidFill>
                <a:latin typeface="Times New Roman" panose="02020603050405020304" pitchFamily="18" charset="0"/>
                <a:cs typeface="Times New Roman" panose="02020603050405020304" pitchFamily="18" charset="0"/>
              </a:rPr>
              <a:t> renewable energy technologies hinders its wide acceptance. To attract investors, the renewable energy market needs clear policies and legal procedures. In other words, The government has to introduce and implement support policies to strengthen the renewable energy market. </a:t>
            </a:r>
          </a:p>
          <a:p>
            <a:pPr marL="380990" indent="-380990" algn="just" fontAlgn="base">
              <a:buFont typeface="Wingdings" panose="05000000000000000000" pitchFamily="2" charset="2"/>
              <a:buChar char="Ø"/>
            </a:pPr>
            <a:endParaRPr lang="en-US" sz="2000" dirty="0">
              <a:solidFill>
                <a:srgbClr val="333333"/>
              </a:solidFill>
              <a:latin typeface="Times New Roman" panose="02020603050405020304" pitchFamily="18" charset="0"/>
              <a:cs typeface="Times New Roman" panose="02020603050405020304" pitchFamily="18" charset="0"/>
            </a:endParaRPr>
          </a:p>
          <a:p>
            <a:pPr marL="380990" indent="-380990" algn="just" fontAlgn="base">
              <a:buFont typeface="Wingdings" panose="05000000000000000000" pitchFamily="2" charset="2"/>
              <a:buChar char="Ø"/>
            </a:pPr>
            <a:r>
              <a:rPr lang="en-US" sz="2000" dirty="0">
                <a:solidFill>
                  <a:srgbClr val="333333"/>
                </a:solidFill>
                <a:latin typeface="Times New Roman" panose="02020603050405020304" pitchFamily="18" charset="0"/>
                <a:cs typeface="Times New Roman" panose="02020603050405020304" pitchFamily="18" charset="0"/>
              </a:rPr>
              <a:t>Corporate lobbying, political pressure, and inherent dependence on fossil fuels remain as challenges in shifting to the renewable energy industry from the age-old fossil fuel industry.</a:t>
            </a:r>
          </a:p>
          <a:p>
            <a:pPr marL="380990" indent="-380990" algn="just" fontAlgn="base">
              <a:buFont typeface="Wingdings" panose="05000000000000000000" pitchFamily="2" charset="2"/>
              <a:buChar char="Ø"/>
            </a:pPr>
            <a:endParaRPr lang="en-US" sz="2000" dirty="0">
              <a:solidFill>
                <a:srgbClr val="333333"/>
              </a:solidFill>
              <a:latin typeface="Times New Roman" panose="02020603050405020304" pitchFamily="18" charset="0"/>
              <a:cs typeface="Times New Roman" panose="02020603050405020304" pitchFamily="18" charset="0"/>
            </a:endParaRPr>
          </a:p>
          <a:p>
            <a:pPr marL="380990" indent="-380990" algn="just" fontAlgn="base">
              <a:buFont typeface="Wingdings" panose="05000000000000000000" pitchFamily="2" charset="2"/>
              <a:buChar char="Ø"/>
            </a:pPr>
            <a:r>
              <a:rPr lang="en-US" sz="2000" dirty="0">
                <a:solidFill>
                  <a:srgbClr val="333333"/>
                </a:solidFill>
                <a:latin typeface="Times New Roman" panose="02020603050405020304" pitchFamily="18" charset="0"/>
                <a:cs typeface="Times New Roman" panose="02020603050405020304" pitchFamily="18" charset="0"/>
              </a:rPr>
              <a:t> The dangers of climate change have started affecting human lives to a great extent. Above all, the adoption of renewable energy is the only way out. With various government incentives and subsidies, the cost of renewable energy has dropped dramatically. Now there is not much difference between them and fossil fuels price per kWh. Certainly, this has helped it capture a place in the energy market.</a:t>
            </a:r>
          </a:p>
          <a:p>
            <a:pPr marL="380990" indent="-380990" algn="just" fontAlgn="base">
              <a:buFont typeface="Wingdings" panose="05000000000000000000" pitchFamily="2" charset="2"/>
              <a:buChar char="Ø"/>
            </a:pPr>
            <a:endParaRPr lang="en-US" sz="2000" dirty="0">
              <a:solidFill>
                <a:srgbClr val="333333"/>
              </a:solidFill>
              <a:latin typeface="Times New Roman" panose="02020603050405020304" pitchFamily="18" charset="0"/>
              <a:cs typeface="Times New Roman" panose="02020603050405020304" pitchFamily="18" charset="0"/>
            </a:endParaRPr>
          </a:p>
          <a:p>
            <a:pPr marL="380990" indent="-380990" algn="just" fontAlgn="base">
              <a:buFont typeface="Wingdings" panose="05000000000000000000" pitchFamily="2" charset="2"/>
              <a:buChar char="Ø"/>
            </a:pPr>
            <a:r>
              <a:rPr lang="en-US" sz="2000" dirty="0">
                <a:solidFill>
                  <a:srgbClr val="333333"/>
                </a:solidFill>
                <a:latin typeface="Times New Roman" panose="02020603050405020304" pitchFamily="18" charset="0"/>
                <a:cs typeface="Times New Roman" panose="02020603050405020304" pitchFamily="18" charset="0"/>
              </a:rPr>
              <a:t> A hike in electricity prices, a drop in solar prices, and an increased feed-in tariff has made many Australians turn to solar. Australia has over 2.3 million solar rooftop installations. Therefore, most Australians enjoy the benefits of solar energy.</a:t>
            </a:r>
          </a:p>
        </p:txBody>
      </p:sp>
      <p:sp>
        <p:nvSpPr>
          <p:cNvPr id="2" name="TextBox 1">
            <a:extLst>
              <a:ext uri="{FF2B5EF4-FFF2-40B4-BE49-F238E27FC236}">
                <a16:creationId xmlns:a16="http://schemas.microsoft.com/office/drawing/2014/main" id="{F1B44661-9014-974F-3CCF-918D4316F61F}"/>
              </a:ext>
            </a:extLst>
          </p:cNvPr>
          <p:cNvSpPr txBox="1"/>
          <p:nvPr/>
        </p:nvSpPr>
        <p:spPr>
          <a:xfrm>
            <a:off x="4946573" y="0"/>
            <a:ext cx="3437263" cy="707886"/>
          </a:xfrm>
          <a:prstGeom prst="rect">
            <a:avLst/>
          </a:prstGeom>
          <a:noFill/>
        </p:spPr>
        <p:txBody>
          <a:bodyPr wrap="square" rtlCol="0">
            <a:spAutoFit/>
          </a:bodyPr>
          <a:lstStyle/>
          <a:p>
            <a:r>
              <a:rPr lang="en-IN" sz="4000" dirty="0"/>
              <a:t>Challenges</a:t>
            </a:r>
          </a:p>
        </p:txBody>
      </p:sp>
    </p:spTree>
    <p:extLst>
      <p:ext uri="{BB962C8B-B14F-4D97-AF65-F5344CB8AC3E}">
        <p14:creationId xmlns:p14="http://schemas.microsoft.com/office/powerpoint/2010/main" val="495652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5C0BE6-A6B8-CE67-46F3-4EE4C70DC87C}"/>
              </a:ext>
            </a:extLst>
          </p:cNvPr>
          <p:cNvSpPr txBox="1"/>
          <p:nvPr/>
        </p:nvSpPr>
        <p:spPr>
          <a:xfrm>
            <a:off x="389299" y="1060786"/>
            <a:ext cx="11413401" cy="4154984"/>
          </a:xfrm>
          <a:prstGeom prst="rect">
            <a:avLst/>
          </a:prstGeom>
          <a:noFill/>
        </p:spPr>
        <p:txBody>
          <a:bodyPr wrap="square">
            <a:spAutoFit/>
          </a:bodyPr>
          <a:lstStyle/>
          <a:p>
            <a:pPr algn="l" fontAlgn="base"/>
            <a:r>
              <a:rPr lang="en-US" sz="2400" b="1" dirty="0">
                <a:latin typeface="Times New Roman" panose="02020603050405020304" pitchFamily="18" charset="0"/>
                <a:cs typeface="Times New Roman" panose="02020603050405020304" pitchFamily="18" charset="0"/>
              </a:rPr>
              <a:t>Non-renewable energy monopoly</a:t>
            </a:r>
            <a:r>
              <a:rPr lang="en-US" sz="2400" b="1" dirty="0">
                <a:latin typeface="Lato" panose="020F0502020204030203" pitchFamily="34" charset="0"/>
              </a:rPr>
              <a:t>:</a:t>
            </a:r>
          </a:p>
          <a:p>
            <a:pPr algn="l" fontAlgn="base"/>
            <a:endParaRPr lang="en-US" sz="2400" b="1" dirty="0">
              <a:latin typeface="Lato" panose="020F0502020204030203" pitchFamily="34" charset="0"/>
            </a:endParaRPr>
          </a:p>
          <a:p>
            <a:pPr marL="380990" indent="-380990" algn="just" fontAlgn="base">
              <a:buFont typeface="Wingdings" panose="05000000000000000000" pitchFamily="2" charset="2"/>
              <a:buChar char="Ø"/>
            </a:pPr>
            <a:r>
              <a:rPr lang="en-US" sz="2400" b="1" dirty="0">
                <a:latin typeface="Lato" panose="020F0502020204030203" pitchFamily="34" charset="0"/>
              </a:rPr>
              <a:t> </a:t>
            </a:r>
            <a:r>
              <a:rPr lang="en-US" sz="2400" dirty="0">
                <a:solidFill>
                  <a:srgbClr val="333333"/>
                </a:solidFill>
                <a:latin typeface="Times New Roman" panose="02020603050405020304" pitchFamily="18" charset="0"/>
                <a:cs typeface="Times New Roman" panose="02020603050405020304" pitchFamily="18" charset="0"/>
              </a:rPr>
              <a:t>The Loin share of the current energy market is under non-renewable energy sources. Certainly, this acts as another obstacle. Solar, wind, and other renewable sources of energy have to rival the well-established fossil fuel industry. Even though the government is providing rebates and other support for solar energy, the fossil fuel industry has massive support from the government</a:t>
            </a:r>
            <a:r>
              <a:rPr lang="en-US" sz="2400" dirty="0">
                <a:solidFill>
                  <a:srgbClr val="333333"/>
                </a:solidFill>
                <a:latin typeface="Poppins" panose="00000500000000000000" pitchFamily="2" charset="0"/>
              </a:rPr>
              <a:t>.</a:t>
            </a:r>
          </a:p>
          <a:p>
            <a:pPr marL="380990" indent="-380990" algn="just" fontAlgn="base">
              <a:buFont typeface="Wingdings" panose="05000000000000000000" pitchFamily="2" charset="2"/>
              <a:buChar char="Ø"/>
            </a:pPr>
            <a:r>
              <a:rPr lang="en-US" sz="2400" dirty="0">
                <a:solidFill>
                  <a:srgbClr val="333333"/>
                </a:solidFill>
                <a:latin typeface="Times New Roman" panose="02020603050405020304" pitchFamily="18" charset="0"/>
                <a:cs typeface="Times New Roman" panose="02020603050405020304" pitchFamily="18" charset="0"/>
              </a:rPr>
              <a:t>The Fossil fuel industry hinders the adoption of clean energy by undermining climate change. Renewable energy sources are the best way to deal the climate change. Fossil fuels have been part of human life for a long time. Subsequently, It has its roots deep in the economy of the country.</a:t>
            </a:r>
          </a:p>
        </p:txBody>
      </p:sp>
      <p:sp>
        <p:nvSpPr>
          <p:cNvPr id="2" name="TextBox 1">
            <a:extLst>
              <a:ext uri="{FF2B5EF4-FFF2-40B4-BE49-F238E27FC236}">
                <a16:creationId xmlns:a16="http://schemas.microsoft.com/office/drawing/2014/main" id="{20C4AB88-7027-DBA5-AFC5-11FB4CE4EF8D}"/>
              </a:ext>
            </a:extLst>
          </p:cNvPr>
          <p:cNvSpPr txBox="1"/>
          <p:nvPr/>
        </p:nvSpPr>
        <p:spPr>
          <a:xfrm>
            <a:off x="4946573" y="0"/>
            <a:ext cx="3437263" cy="707886"/>
          </a:xfrm>
          <a:prstGeom prst="rect">
            <a:avLst/>
          </a:prstGeom>
          <a:noFill/>
        </p:spPr>
        <p:txBody>
          <a:bodyPr wrap="square" rtlCol="0">
            <a:spAutoFit/>
          </a:bodyPr>
          <a:lstStyle/>
          <a:p>
            <a:r>
              <a:rPr lang="en-IN" sz="4000" dirty="0"/>
              <a:t>Challenges</a:t>
            </a:r>
          </a:p>
        </p:txBody>
      </p:sp>
    </p:spTree>
    <p:extLst>
      <p:ext uri="{BB962C8B-B14F-4D97-AF65-F5344CB8AC3E}">
        <p14:creationId xmlns:p14="http://schemas.microsoft.com/office/powerpoint/2010/main" val="2773676877"/>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7091</TotalTime>
  <Words>1161</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10</vt:i4>
      </vt:variant>
    </vt:vector>
  </HeadingPairs>
  <TitlesOfParts>
    <vt:vector size="24" baseType="lpstr">
      <vt:lpstr>Arial</vt:lpstr>
      <vt:lpstr>Bahnschrift SemiBold</vt:lpstr>
      <vt:lpstr>Bookman Old Style</vt:lpstr>
      <vt:lpstr>Calibri</vt:lpstr>
      <vt:lpstr>Calibri Light</vt:lpstr>
      <vt:lpstr>Helvetica-Bold</vt:lpstr>
      <vt:lpstr>Lato</vt:lpstr>
      <vt:lpstr>Playfair Display</vt:lpstr>
      <vt:lpstr>Poppins</vt:lpstr>
      <vt:lpstr>Symbol</vt:lpstr>
      <vt:lpstr>Times New Roman</vt:lpstr>
      <vt:lpstr>Trebuchet MS</vt:lpstr>
      <vt:lpstr>Wingdings</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HIGHER EDUCATION</dc:title>
  <dc:creator>svm</dc:creator>
  <cp:lastModifiedBy>Raja</cp:lastModifiedBy>
  <cp:revision>45</cp:revision>
  <dcterms:created xsi:type="dcterms:W3CDTF">2020-01-17T04:33:43Z</dcterms:created>
  <dcterms:modified xsi:type="dcterms:W3CDTF">2024-01-29T17:24:24Z</dcterms:modified>
</cp:coreProperties>
</file>