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68" r:id="rId2"/>
    <p:sldId id="257" r:id="rId3"/>
    <p:sldId id="258" r:id="rId4"/>
    <p:sldId id="261" r:id="rId5"/>
    <p:sldId id="262" r:id="rId6"/>
    <p:sldId id="269" r:id="rId7"/>
    <p:sldId id="27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9CA54-0075-4E42-9E8D-48C20FE1680A}">
  <a:tblStyle styleId="{0F39CA54-0075-4E42-9E8D-48C20FE1680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9EFF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9B7C7C-2628-48D5-BCD6-D8D41F1E09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E407862-FAFF-D8FE-8115-2DB7A806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7D5AE7D7-99A5-3195-B483-B3A915DEB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904A8B3D-5EE5-1126-F0DF-37355885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0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3D85F2F-5954-F554-E979-9BC154D77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72822A3C-BFD1-0C31-21E0-458D79B48F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77259ACF-C02F-3B7F-8F59-046A372203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76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E34A5AB5-D5E1-CAB9-8698-45B9A928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0C777E1D-C962-02C4-E13F-110B09BFBE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750E699C-4722-AC09-938B-536B77F762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091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639CF0D-DFC2-6D79-5772-335322247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DD9B392-5C63-9FC8-13EC-AF4E2BAE8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B5CE31C4-6478-9341-362C-54B038DFD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6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4616126-7C39-6B08-145A-0C05DCD7B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588724F3-D958-1BE5-2407-EA9ED49FF2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5D226F35-D403-3F37-CDEA-E76888A55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761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4C5F7B7-73F0-B197-3B5F-9D879049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2EE32774-E8AA-0522-3269-A0F95261B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E9C788F5-549D-FA61-27FE-79755A128A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50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2805403-1AE9-9BB6-1F0B-55F52309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0471D46-8B49-35BC-D7BA-9955F16CBC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B3F805AA-FC74-E774-613A-D501A1F291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14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D67C8DA-D5BB-1F1E-0FA8-4E931F5C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8072D1D3-FF4F-935F-D12B-CB2E46AA0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9E615E42-D897-7C81-A430-8F5671B43F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83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08570A9-2668-ED2D-D640-B88AD799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84109455-A186-E422-E596-7F6918E3E4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4AC07E3F-3614-2B2E-9B1A-4F0BFE90D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641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63C4C7A-E6DC-DF83-CEAC-2D3185EC5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EE91327A-8EAF-EE85-09E1-DA2A9AB530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32FBE37F-E68B-B7CC-FA58-108F84087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52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D7A892D-55A3-792A-3A24-DC7814B1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FA49A49-D3E2-5971-3B58-839F19E98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C42E6BAC-C738-F92C-A9E0-3FECCF73D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80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 layout with centered title and subtitle placeholder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7821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870858" y="-457"/>
            <a:ext cx="10515600" cy="156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76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II) </a:t>
            </a:r>
            <a:endParaRPr lang="en-US" dirty="0"/>
          </a:p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3C82EA"/>
              </a:buClr>
              <a:buSzPts val="2800"/>
              <a:buFont typeface="Times New Roman"/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E-SAHAKARA (Initialization and configuration, General Ledger &amp; Financial Statements)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89906" y="1384075"/>
            <a:ext cx="10515600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325" rIns="90000" bIns="45000" anchor="t" anchorCtr="0">
            <a:noAutofit/>
          </a:bodyPr>
          <a:lstStyle/>
          <a:p>
            <a:pPr marL="363537" marR="0" lvl="0" indent="-363537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A7108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A71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fulfillment  for the award of the degree of  Master of Computer Applications(MCA)</a:t>
            </a:r>
            <a:endParaRPr dirty="0"/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MCA_PR218</a:t>
            </a:r>
            <a:endParaRPr dirty="0"/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sz="1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000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S. Shakthi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 of  SCSE</a:t>
            </a:r>
            <a:r>
              <a:rPr lang="en-US" sz="12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200" b="1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Presidency University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, Bengaluru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0" name="Google Shape;30;p4"/>
          <p:cNvGraphicFramePr/>
          <p:nvPr/>
        </p:nvGraphicFramePr>
        <p:xfrm>
          <a:off x="3435350" y="2511880"/>
          <a:ext cx="5321300" cy="7517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2400" b="1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sz="2400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Shubhan G C</a:t>
                      </a:r>
                      <a:endParaRPr sz="23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6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20232MCA0194</a:t>
                      </a:r>
                      <a:endParaRPr sz="21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CAAA2676-A5EC-7930-CE97-87C1A426C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EE0E9-50EB-7CF0-CB78-D89F5EC2FA90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Suspense Account opening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40EF4-6B6D-497F-1621-8B74F74D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30822"/>
            <a:ext cx="10493829" cy="48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67441C8-60BF-4A6E-9B14-CC34E7444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5F0E9-88AD-9247-5FC7-A59F751AE360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Amount Deposit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58593-F035-188C-E1C5-8C6466CBD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29" y="132538"/>
            <a:ext cx="10765971" cy="50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6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3D51AC4-05C9-A7DC-7306-91BEABA53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854C6-E2B9-4F59-24A3-DE20CB7C04D7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Deposit Transactions page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D76BD-C1AC-04CA-6A05-F1DF6F4E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1" y="144425"/>
            <a:ext cx="10472057" cy="49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9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C38FC13-2446-5A3A-7B34-9AF221025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98114-030A-E1B4-D479-4469094F5950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Due List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F5A1C-B463-8804-5C98-61D4D6BB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29" y="157319"/>
            <a:ext cx="10537371" cy="49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8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989AF92-3513-D0E7-49E8-E61A8182C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593EC2-5C57-4B75-1809-4A01C4F61B44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Booking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4BF26-004E-5C44-CBB8-F96E3107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7" y="162032"/>
            <a:ext cx="10450286" cy="48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9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55658EC-88C0-9979-B458-48267777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1165E-5336-7880-5ABD-0C8967C18E49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Category List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68C46-0A38-A4A4-9FF8-691CB8DA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6" y="213692"/>
            <a:ext cx="10762343" cy="50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084C419-DBE6-6BA8-DD06-7B96F990E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D92033-E8DC-C8AE-8737-D80CD953E4CE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Page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7E2BB-0632-9580-E49D-732CCF19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17987"/>
            <a:ext cx="10504714" cy="49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7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0" y="1441315"/>
            <a:ext cx="3893306" cy="393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>
                <a:latin typeface="Cambria"/>
                <a:ea typeface="Cambria"/>
                <a:cs typeface="Cambria"/>
                <a:sym typeface="Cambria"/>
              </a:rPr>
              <a:t>Content</a:t>
            </a:r>
            <a:endParaRPr b="1"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/>
              <a:buChar char="➢"/>
            </a:pPr>
            <a:r>
              <a:rPr lang="en-US" sz="2100" dirty="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dirty="0"/>
          </a:p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➢"/>
            </a:pPr>
            <a:r>
              <a:rPr lang="en-US" sz="2100" dirty="0">
                <a:latin typeface="Cambria"/>
                <a:ea typeface="Cambria"/>
                <a:cs typeface="Cambria"/>
                <a:sym typeface="Cambria"/>
              </a:rPr>
              <a:t>Screenshot</a:t>
            </a:r>
          </a:p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➢"/>
            </a:pPr>
            <a:r>
              <a:rPr lang="en-US" sz="2100" dirty="0" err="1">
                <a:latin typeface="Cambria"/>
                <a:ea typeface="Cambria"/>
                <a:cs typeface="Cambria"/>
                <a:sym typeface="Cambria"/>
              </a:rPr>
              <a:t>Github</a:t>
            </a:r>
            <a:r>
              <a:rPr lang="en-US" sz="2100" dirty="0">
                <a:latin typeface="Cambria"/>
                <a:ea typeface="Cambria"/>
                <a:cs typeface="Cambria"/>
                <a:sym typeface="Cambria"/>
              </a:rPr>
              <a:t> link</a:t>
            </a:r>
            <a:endParaRPr sz="21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 dirty="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b="1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8C3C148-0C3E-852D-6521-80DA60CDE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19" y="1286749"/>
            <a:ext cx="1014936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Standardized Setup -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societies struggle with inconsistent system configurations, leading to operational inefficiencies and compliance issues. 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Issues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automated validation mechanisms results in inaccurate member and financial records, impacting decision-making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Financial Tracking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bookkeeping leads to errors in transaction records, affecting financial integrity and decision-making.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and Reporting Challenges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structured audit trails makes financial verification and reporting cumbersome, increasing the risk of discrepancies.</a:t>
            </a:r>
            <a:endParaRPr lang="en-US" altLang="en-US" sz="19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3">
            <a:extLst>
              <a:ext uri="{FF2B5EF4-FFF2-40B4-BE49-F238E27FC236}">
                <a16:creationId xmlns:a16="http://schemas.microsoft.com/office/drawing/2014/main" id="{7A869106-BEDE-77B3-6FB3-1D735AE57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dirty="0">
                <a:latin typeface="+mj-lt"/>
              </a:rPr>
              <a:t>Screenshots</a:t>
            </a:r>
            <a:endParaRPr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31471-225C-7DC7-C6F9-8B36F9FE1039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3988E4-FEA8-3C90-FECF-3A8092B2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69" y="762139"/>
            <a:ext cx="9452429" cy="4392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221FD-FA98-94E9-193E-40223C81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1" y="139545"/>
            <a:ext cx="10281557" cy="4776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8F809-BDF4-2A7D-A15D-C3DE24B6CA7E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7FFB4FD-4483-EC8C-BB20-277660CA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5A1FDB-CAB0-0B37-1075-45432685A1CC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registration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7A14D-3DA3-D17B-9E84-BE0C49C1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" y="134374"/>
            <a:ext cx="10678885" cy="50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2AE28A8C-9078-EFEB-66B9-31AE0E501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4EE6E7-F336-7180-3519-331391CA4CCD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list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89B90-FFD9-D312-96ED-115F83A03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28" y="266568"/>
            <a:ext cx="10025743" cy="475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44D27D2-DA71-728F-EBD2-5E854092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CE6B8-3333-F6D6-3DB5-CA4DDD0D6C65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75B5E-A256-75BF-1143-2C5EA825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112224"/>
            <a:ext cx="10546506" cy="502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7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C30D5FD-A6DC-B4D1-60F2-F0E4F0F6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531D6-BB27-2B02-E411-8D2C1AE2803C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Account opening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69B97-7A3A-1334-5499-A5924D7C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83312"/>
            <a:ext cx="10858500" cy="50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209</Words>
  <Application>Microsoft Office PowerPoint</Application>
  <PresentationFormat>Widescreen</PresentationFormat>
  <Paragraphs>44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Content</vt:lpstr>
      <vt:lpstr>Problem Statement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Shubhan G C</cp:lastModifiedBy>
  <cp:revision>5</cp:revision>
  <dcterms:modified xsi:type="dcterms:W3CDTF">2025-04-12T07:03:19Z</dcterms:modified>
</cp:coreProperties>
</file>