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17"/>
  </p:notesMasterIdLst>
  <p:sldIdLst>
    <p:sldId id="268" r:id="rId2"/>
    <p:sldId id="257" r:id="rId3"/>
    <p:sldId id="258" r:id="rId4"/>
    <p:sldId id="261" r:id="rId5"/>
    <p:sldId id="262" r:id="rId6"/>
    <p:sldId id="269" r:id="rId7"/>
    <p:sldId id="278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67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39CA54-0075-4E42-9E8D-48C20FE1680A}">
  <a:tblStyle styleId="{0F39CA54-0075-4E42-9E8D-48C20FE1680A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D0DEEF"/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E9EFF7"/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59B7C7C-2628-48D5-BCD6-D8D41F1E099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6" autoAdjust="0"/>
    <p:restoredTop sz="94660"/>
  </p:normalViewPr>
  <p:slideViewPr>
    <p:cSldViewPr snapToGrid="0">
      <p:cViewPr>
        <p:scale>
          <a:sx n="66" d="100"/>
          <a:sy n="66" d="100"/>
        </p:scale>
        <p:origin x="54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6" name="Google Shape;26;p1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4E407862-FAFF-D8FE-8115-2DB7A80690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9355e5101_0_10:notes">
            <a:extLst>
              <a:ext uri="{FF2B5EF4-FFF2-40B4-BE49-F238E27FC236}">
                <a16:creationId xmlns:a16="http://schemas.microsoft.com/office/drawing/2014/main" id="{7D5AE7D7-99A5-3195-B483-B3A915DEBCF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9355e5101_0_10:notes">
            <a:extLst>
              <a:ext uri="{FF2B5EF4-FFF2-40B4-BE49-F238E27FC236}">
                <a16:creationId xmlns:a16="http://schemas.microsoft.com/office/drawing/2014/main" id="{904A8B3D-5EE5-1126-F0DF-37355885AC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4200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C639CF0D-DFC2-6D79-5772-335322247F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9355e5101_0_10:notes">
            <a:extLst>
              <a:ext uri="{FF2B5EF4-FFF2-40B4-BE49-F238E27FC236}">
                <a16:creationId xmlns:a16="http://schemas.microsoft.com/office/drawing/2014/main" id="{BDD9B392-5C63-9FC8-13EC-AF4E2BAE81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9355e5101_0_10:notes">
            <a:extLst>
              <a:ext uri="{FF2B5EF4-FFF2-40B4-BE49-F238E27FC236}">
                <a16:creationId xmlns:a16="http://schemas.microsoft.com/office/drawing/2014/main" id="{B5CE31C4-6478-9341-362C-54B038DFDE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0466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C4616126-7C39-6B08-145A-0C05DCD7B6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9355e5101_0_10:notes">
            <a:extLst>
              <a:ext uri="{FF2B5EF4-FFF2-40B4-BE49-F238E27FC236}">
                <a16:creationId xmlns:a16="http://schemas.microsoft.com/office/drawing/2014/main" id="{588724F3-D958-1BE5-2407-EA9ED49FF2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9355e5101_0_10:notes">
            <a:extLst>
              <a:ext uri="{FF2B5EF4-FFF2-40B4-BE49-F238E27FC236}">
                <a16:creationId xmlns:a16="http://schemas.microsoft.com/office/drawing/2014/main" id="{5D226F35-D403-3F37-CDEA-E76888A556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87617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C639CF0D-DFC2-6D79-5772-335322247F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9355e5101_0_10:notes">
            <a:extLst>
              <a:ext uri="{FF2B5EF4-FFF2-40B4-BE49-F238E27FC236}">
                <a16:creationId xmlns:a16="http://schemas.microsoft.com/office/drawing/2014/main" id="{BDD9B392-5C63-9FC8-13EC-AF4E2BAE81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9355e5101_0_10:notes">
            <a:extLst>
              <a:ext uri="{FF2B5EF4-FFF2-40B4-BE49-F238E27FC236}">
                <a16:creationId xmlns:a16="http://schemas.microsoft.com/office/drawing/2014/main" id="{B5CE31C4-6478-9341-362C-54B038DFDE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0466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94C5F7B7-73F0-B197-3B5F-9D8790491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9355e5101_0_10:notes">
            <a:extLst>
              <a:ext uri="{FF2B5EF4-FFF2-40B4-BE49-F238E27FC236}">
                <a16:creationId xmlns:a16="http://schemas.microsoft.com/office/drawing/2014/main" id="{2EE32774-E8AA-0522-3269-A0F95261B8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9355e5101_0_10:notes">
            <a:extLst>
              <a:ext uri="{FF2B5EF4-FFF2-40B4-BE49-F238E27FC236}">
                <a16:creationId xmlns:a16="http://schemas.microsoft.com/office/drawing/2014/main" id="{E9C788F5-549D-FA61-27FE-79755A128A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75079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3" name="Google Shape;33;p2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9355e510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9355e5101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9D67C8DA-D5BB-1F1E-0FA8-4E931F5C46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9355e5101_0_10:notes">
            <a:extLst>
              <a:ext uri="{FF2B5EF4-FFF2-40B4-BE49-F238E27FC236}">
                <a16:creationId xmlns:a16="http://schemas.microsoft.com/office/drawing/2014/main" id="{8072D1D3-FF4F-935F-D12B-CB2E46AA06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9355e5101_0_10:notes">
            <a:extLst>
              <a:ext uri="{FF2B5EF4-FFF2-40B4-BE49-F238E27FC236}">
                <a16:creationId xmlns:a16="http://schemas.microsoft.com/office/drawing/2014/main" id="{9E615E42-D897-7C81-A430-8F5671B43F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9839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863C4C7A-E6DC-DF83-CEAC-2D3185EC56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9355e5101_0_10:notes">
            <a:extLst>
              <a:ext uri="{FF2B5EF4-FFF2-40B4-BE49-F238E27FC236}">
                <a16:creationId xmlns:a16="http://schemas.microsoft.com/office/drawing/2014/main" id="{EE91327A-8EAF-EE85-09E1-DA2A9AB530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9355e5101_0_10:notes">
            <a:extLst>
              <a:ext uri="{FF2B5EF4-FFF2-40B4-BE49-F238E27FC236}">
                <a16:creationId xmlns:a16="http://schemas.microsoft.com/office/drawing/2014/main" id="{32FBE37F-E68B-B7CC-FA58-108F840878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5652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863C4C7A-E6DC-DF83-CEAC-2D3185EC56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9355e5101_0_10:notes">
            <a:extLst>
              <a:ext uri="{FF2B5EF4-FFF2-40B4-BE49-F238E27FC236}">
                <a16:creationId xmlns:a16="http://schemas.microsoft.com/office/drawing/2014/main" id="{EE91327A-8EAF-EE85-09E1-DA2A9AB530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9355e5101_0_10:notes">
            <a:extLst>
              <a:ext uri="{FF2B5EF4-FFF2-40B4-BE49-F238E27FC236}">
                <a16:creationId xmlns:a16="http://schemas.microsoft.com/office/drawing/2014/main" id="{32FBE37F-E68B-B7CC-FA58-108F840878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56527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CD7A892D-55A3-792A-3A24-DC7814B107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9355e5101_0_10:notes">
            <a:extLst>
              <a:ext uri="{FF2B5EF4-FFF2-40B4-BE49-F238E27FC236}">
                <a16:creationId xmlns:a16="http://schemas.microsoft.com/office/drawing/2014/main" id="{BFA49A49-D3E2-5971-3B58-839F19E9815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9355e5101_0_10:notes">
            <a:extLst>
              <a:ext uri="{FF2B5EF4-FFF2-40B4-BE49-F238E27FC236}">
                <a16:creationId xmlns:a16="http://schemas.microsoft.com/office/drawing/2014/main" id="{C42E6BAC-C738-F92C-A9E0-3FECCF73D2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4802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tx">
  <p:cSld name="TITLE_AND_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 descr="Picture 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Two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5" descr="Picture 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>
  <p:cSld name="Comparis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6" descr="Picture 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7" descr="Picture 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8" descr="Picture 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>
  <p:cSld name="Content with 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9" descr="Picture 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1pPr>
            <a:lvl2pPr marL="914400" lvl="1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2pPr>
            <a:lvl3pPr marL="1371600" lvl="2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3pPr>
            <a:lvl4pPr marL="1828800" lvl="3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4pPr>
            <a:lvl5pPr marL="2286000" lvl="4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>
  <p:cSld name="Picture with 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 descr="Picture 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layout with centered title and subtitle placeholders" type="title">
  <p:cSld name="Title layout with centered title and subtitle placeholder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425" rIns="0" bIns="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578215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Picture 7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/>
        </p:nvSpPr>
        <p:spPr>
          <a:xfrm>
            <a:off x="870858" y="-457"/>
            <a:ext cx="10515600" cy="156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87650" rIns="90000" bIns="45000" anchor="ctr" anchorCtr="0">
            <a:noAutofit/>
          </a:bodyPr>
          <a:lstStyle/>
          <a:p>
            <a:pPr marL="0" marR="0" lvl="0" indent="0" algn="ctr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0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MCA Final Year Project (Review II) </a:t>
            </a:r>
            <a:endParaRPr lang="en-US" dirty="0"/>
          </a:p>
          <a:p>
            <a:pPr marL="0" marR="0" lvl="0" indent="0" algn="ctr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3C82EA"/>
              </a:buClr>
              <a:buSzPts val="2800"/>
              <a:buFont typeface="Times New Roman"/>
              <a:buNone/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 </a:t>
            </a:r>
            <a:r>
              <a:rPr lang="en-IN" sz="2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E-SAHAKARA (Initialization and configuration, General Ledger &amp; Financial Statements)</a:t>
            </a:r>
            <a:endParaRPr 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Google Shape;29;p4"/>
          <p:cNvSpPr txBox="1"/>
          <p:nvPr/>
        </p:nvSpPr>
        <p:spPr>
          <a:xfrm>
            <a:off x="889906" y="1384075"/>
            <a:ext cx="10515600" cy="4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66325" rIns="90000" bIns="45000" anchor="t" anchorCtr="0">
            <a:noAutofit/>
          </a:bodyPr>
          <a:lstStyle/>
          <a:p>
            <a:pPr marL="363537" marR="0" lvl="0" indent="-363537" algn="ctr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A71080"/>
              </a:buClr>
              <a:buSzPts val="1400"/>
              <a:buFont typeface="Times New Roman"/>
              <a:buNone/>
            </a:pPr>
            <a:r>
              <a:rPr lang="en-US" sz="1400" b="1" i="0" u="none" dirty="0">
                <a:solidFill>
                  <a:srgbClr val="A71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Submitted to the Presidency University, Bengaluru in partial fulfillment  for the award of the degree of  Master of Computer Applications(MCA)</a:t>
            </a:r>
            <a:endParaRPr dirty="0"/>
          </a:p>
          <a:p>
            <a:pPr marL="363537" marR="0" lvl="0" indent="-363537" algn="ctr" rtl="0">
              <a:lnSpc>
                <a:spcPct val="88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None/>
            </a:pPr>
            <a:r>
              <a:rPr lang="en-US" sz="1800" b="1" i="0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Number : MCA_PR218</a:t>
            </a:r>
            <a:endParaRPr dirty="0"/>
          </a:p>
          <a:p>
            <a:pPr marL="363537" marR="0" lvl="0" indent="-363537" algn="ctr" rtl="0">
              <a:lnSpc>
                <a:spcPct val="84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3537" marR="0" lvl="0" indent="-363537" algn="ctr" rtl="0">
              <a:lnSpc>
                <a:spcPct val="84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</a:t>
            </a:r>
            <a:endParaRPr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3537" marR="0" lvl="0" indent="-312101" algn="l" rtl="0">
              <a:lnSpc>
                <a:spcPct val="84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Times New Roman"/>
              <a:buNone/>
            </a:pPr>
            <a:endParaRPr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3537" marR="0" lvl="0" indent="-312101" algn="l" rtl="0">
              <a:lnSpc>
                <a:spcPct val="84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Times New Roman"/>
              <a:buNone/>
            </a:pPr>
            <a:endParaRPr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3537" marR="0" lvl="0" indent="-312101" algn="l" rtl="0">
              <a:lnSpc>
                <a:spcPct val="84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Times New Roman"/>
              <a:buNone/>
            </a:pPr>
            <a:endParaRPr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3537" marR="0" lvl="0" indent="-363537" algn="ctr" rtl="0">
              <a:lnSpc>
                <a:spcPct val="88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 the supervision of </a:t>
            </a:r>
            <a:endParaRPr sz="1400" b="1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3537" marR="0" lvl="0" indent="-363537" algn="ctr" rtl="0">
              <a:lnSpc>
                <a:spcPct val="88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rgbClr val="B000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 S. Shakthi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3537" marR="0" lvl="0" indent="-363537" algn="ctr" rtl="0">
              <a:lnSpc>
                <a:spcPct val="88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Asst. Prof of  SCSE</a:t>
            </a:r>
            <a:r>
              <a:rPr lang="en-US" sz="1200" b="1" i="0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363537" marR="0" lvl="0" indent="-363537" algn="ctr" rtl="0">
              <a:lnSpc>
                <a:spcPct val="88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200" b="1">
                <a:solidFill>
                  <a:srgbClr val="FF0000"/>
                </a:solidFill>
                <a:latin typeface="Times New Roman"/>
                <a:cs typeface="Times New Roman"/>
                <a:sym typeface="Times New Roman"/>
              </a:rPr>
              <a:t>Presidency University</a:t>
            </a:r>
            <a:r>
              <a:rPr lang="en-US" sz="1200" b="1" dirty="0">
                <a:solidFill>
                  <a:srgbClr val="FF0000"/>
                </a:solidFill>
                <a:latin typeface="Times New Roman"/>
                <a:cs typeface="Times New Roman"/>
                <a:sym typeface="Times New Roman"/>
              </a:rPr>
              <a:t>, Bengaluru</a:t>
            </a:r>
            <a:endParaRPr dirty="0">
              <a:solidFill>
                <a:srgbClr val="FF0000"/>
              </a:solidFill>
            </a:endParaRPr>
          </a:p>
        </p:txBody>
      </p:sp>
      <p:graphicFrame>
        <p:nvGraphicFramePr>
          <p:cNvPr id="30" name="Google Shape;30;p4"/>
          <p:cNvGraphicFramePr/>
          <p:nvPr/>
        </p:nvGraphicFramePr>
        <p:xfrm>
          <a:off x="3435350" y="2511880"/>
          <a:ext cx="5321300" cy="75177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660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0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sz="195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 </a:t>
                      </a:r>
                      <a:endParaRPr sz="2400" b="1"/>
                    </a:p>
                  </a:txBody>
                  <a:tcPr marL="34925" marR="34925" marT="34925" marB="34925" anchorCtr="1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A9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sz="195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Roll Number</a:t>
                      </a:r>
                      <a:endParaRPr sz="2400"/>
                    </a:p>
                  </a:txBody>
                  <a:tcPr marL="34925" marR="34925" marT="34925" marB="34925" anchorCtr="1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A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sz="185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Shubhan G C</a:t>
                      </a:r>
                      <a:endParaRPr sz="2300" dirty="0"/>
                    </a:p>
                  </a:txBody>
                  <a:tcPr marL="34925" marR="34925" marT="34925" marB="34925" anchor="ctr" anchorCtr="1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sz="165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20232MCA0194</a:t>
                      </a:r>
                      <a:endParaRPr sz="2100" dirty="0"/>
                    </a:p>
                  </a:txBody>
                  <a:tcPr marL="34925" marR="34925" marT="34925" marB="34925" anchor="ctr" anchorCtr="1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CAAA2676-A5EC-7930-CE97-87C1A426C9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0EE0E9-50EB-7CF0-CB78-D89F5EC2FA90}"/>
              </a:ext>
            </a:extLst>
          </p:cNvPr>
          <p:cNvSpPr txBox="1"/>
          <p:nvPr/>
        </p:nvSpPr>
        <p:spPr>
          <a:xfrm>
            <a:off x="4572000" y="259992"/>
            <a:ext cx="38499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Suspense Account opening page</a:t>
            </a:r>
            <a:endParaRPr lang="en-IN" sz="2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F40EF4-6B6D-497F-1621-8B74F74D3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884" y="718651"/>
            <a:ext cx="10493829" cy="4890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876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0C38FC13-2446-5A3A-7B34-9AF221025A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898114-030A-E1B4-D479-4469094F5950}"/>
              </a:ext>
            </a:extLst>
          </p:cNvPr>
          <p:cNvSpPr txBox="1"/>
          <p:nvPr/>
        </p:nvSpPr>
        <p:spPr>
          <a:xfrm>
            <a:off x="3744690" y="270878"/>
            <a:ext cx="38499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Loan Due List page</a:t>
            </a:r>
            <a:endParaRPr lang="en-IN" sz="2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AF5A1C-B463-8804-5C98-61D4D6BBD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429" y="875777"/>
            <a:ext cx="10537371" cy="492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576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1989AF92-3513-D0E7-49E8-E61A8182C3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593EC2-5C57-4B75-1809-4A01C4F61B44}"/>
              </a:ext>
            </a:extLst>
          </p:cNvPr>
          <p:cNvSpPr txBox="1"/>
          <p:nvPr/>
        </p:nvSpPr>
        <p:spPr>
          <a:xfrm>
            <a:off x="4604658" y="235546"/>
            <a:ext cx="38499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Property Booking Page</a:t>
            </a:r>
            <a:endParaRPr lang="en-IN" sz="2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34BF26-004E-5C44-CBB8-F96E31070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72" y="793404"/>
            <a:ext cx="10450286" cy="489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222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0C38FC13-2446-5A3A-7B34-9AF221025A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898114-030A-E1B4-D479-4469094F5950}"/>
              </a:ext>
            </a:extLst>
          </p:cNvPr>
          <p:cNvSpPr txBox="1"/>
          <p:nvPr/>
        </p:nvSpPr>
        <p:spPr>
          <a:xfrm>
            <a:off x="4180114" y="409415"/>
            <a:ext cx="38499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Loan Due List page</a:t>
            </a:r>
            <a:endParaRPr lang="en-IN" sz="2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AF5A1C-B463-8804-5C98-61D4D6BBD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314" y="1044946"/>
            <a:ext cx="10208985" cy="476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864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955658EC-88C0-9979-B458-482677770E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1165E-5336-7880-5ABD-0C8967C18E49}"/>
              </a:ext>
            </a:extLst>
          </p:cNvPr>
          <p:cNvSpPr txBox="1"/>
          <p:nvPr/>
        </p:nvSpPr>
        <p:spPr>
          <a:xfrm>
            <a:off x="4171043" y="191689"/>
            <a:ext cx="38499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Asset Category List</a:t>
            </a:r>
            <a:endParaRPr lang="en-IN" sz="2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368C46-0A38-A4A4-9FF8-691CB8DA8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314" y="673638"/>
            <a:ext cx="10424886" cy="485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639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2" descr="Picture 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82810" y="1441315"/>
            <a:ext cx="3893306" cy="3935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/>
        </p:nvSpPr>
        <p:spPr>
          <a:xfrm>
            <a:off x="812800" y="274637"/>
            <a:ext cx="106680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112050" rIns="90000" bIns="45000" anchor="ctr" anchorCtr="0">
            <a:noAutofit/>
          </a:bodyPr>
          <a:lstStyle/>
          <a:p>
            <a:pPr marL="0" marR="0" lvl="0" indent="0" algn="l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mbria"/>
              <a:buNone/>
            </a:pPr>
            <a:r>
              <a:rPr lang="en-US" sz="4400" b="0" i="0" u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Content</a:t>
            </a:r>
            <a:endParaRPr/>
          </a:p>
        </p:txBody>
      </p:sp>
      <p:sp>
        <p:nvSpPr>
          <p:cNvPr id="36" name="Google Shape;36;p5"/>
          <p:cNvSpPr txBox="1"/>
          <p:nvPr/>
        </p:nvSpPr>
        <p:spPr>
          <a:xfrm>
            <a:off x="812800" y="1143000"/>
            <a:ext cx="10668000" cy="39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34975" marR="0" lvl="0" indent="-34607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45"/>
              <a:buFont typeface="Times New Roman"/>
              <a:buChar char="•"/>
            </a:pPr>
            <a:r>
              <a:rPr lang="en-US" sz="3100" b="0" i="0" u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Abstract</a:t>
            </a:r>
          </a:p>
          <a:p>
            <a:pPr marL="434975" marR="0" lvl="0" indent="-34607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45"/>
              <a:buFont typeface="Times New Roman"/>
              <a:buChar char="•"/>
            </a:pPr>
            <a:r>
              <a:rPr lang="en-US" sz="3100" b="0" i="0" u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Problem Statement</a:t>
            </a:r>
            <a:endParaRPr lang="en-IN" sz="3100" dirty="0">
              <a:latin typeface="Cambria"/>
              <a:ea typeface="Cambria"/>
              <a:cs typeface="Cambria"/>
              <a:sym typeface="Cambria"/>
            </a:endParaRPr>
          </a:p>
          <a:p>
            <a:pPr marL="434975" marR="0" lvl="0" indent="-346075" algn="just" rtl="0">
              <a:lnSpc>
                <a:spcPct val="15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45"/>
              <a:buFont typeface="Times New Roman"/>
              <a:buChar char="•"/>
            </a:pPr>
            <a:r>
              <a:rPr lang="en-US" sz="3100" b="0" i="0" u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Literature Survey</a:t>
            </a:r>
            <a:endParaRPr sz="2400" dirty="0"/>
          </a:p>
          <a:p>
            <a:pPr marL="434975" marR="0" lvl="0" indent="-346075" algn="just" rtl="0">
              <a:lnSpc>
                <a:spcPct val="15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45"/>
              <a:buFont typeface="Times New Roman"/>
              <a:buChar char="•"/>
            </a:pPr>
            <a:r>
              <a:rPr lang="en-US" sz="3100" b="0" i="0" u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Tools and Technologies to be used</a:t>
            </a:r>
            <a:endParaRPr sz="2400" dirty="0"/>
          </a:p>
          <a:p>
            <a:pPr marL="434975" marR="0" lvl="0" indent="-346075" algn="just" rtl="0">
              <a:lnSpc>
                <a:spcPct val="15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45"/>
              <a:buFont typeface="Times New Roman"/>
              <a:buChar char="•"/>
            </a:pPr>
            <a:r>
              <a:rPr lang="en-US" sz="3100" b="0" i="0" u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References</a:t>
            </a:r>
            <a:endParaRPr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Cambria"/>
              <a:buNone/>
            </a:pPr>
            <a:r>
              <a:rPr lang="en-US" sz="2640" b="1" dirty="0">
                <a:latin typeface="Cambria"/>
                <a:ea typeface="Cambria"/>
                <a:cs typeface="Cambria"/>
                <a:sym typeface="Cambria"/>
              </a:rPr>
              <a:t>Problem Statement</a:t>
            </a:r>
            <a:endParaRPr b="1" dirty="0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88C3C148-0C3E-852D-6521-80DA60CDE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9119" y="1286749"/>
            <a:ext cx="10149367" cy="330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42925" indent="-542925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altLang="en-US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Lack of Standardized Setup - </a:t>
            </a:r>
            <a:r>
              <a:rPr lang="en-US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Cooperative societies struggle with inconsistent system configurations, leading to operational inefficiencies and compliance issues. </a:t>
            </a:r>
          </a:p>
          <a:p>
            <a:pPr marL="542925" indent="-542925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endParaRPr lang="en-US" altLang="en-US" sz="1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2925" indent="-542925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Validation Issues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The absence of automated validation mechanisms results in inaccurate member and financial records, impacting decision-making</a:t>
            </a:r>
          </a:p>
          <a:p>
            <a:pPr marL="542925" indent="-542925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endParaRPr lang="en-US" altLang="en-US" sz="1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2925" indent="-542925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Inaccurate Financial Tracking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Manual bookkeeping leads to errors in transaction records, affecting financial integrity and decision-making.</a:t>
            </a:r>
          </a:p>
          <a:p>
            <a:pPr marL="542925" indent="-542925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2925" indent="-542925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Audit and Reporting Challenges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The absence of structured audit trails makes financial verification and reporting cumbersome, increasing the risk of discrepancies.</a:t>
            </a:r>
            <a:endParaRPr lang="en-US" altLang="en-US" sz="1900" dirty="0">
              <a:solidFill>
                <a:schemeClr val="dk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3">
            <a:extLst>
              <a:ext uri="{FF2B5EF4-FFF2-40B4-BE49-F238E27FC236}">
                <a16:creationId xmlns:a16="http://schemas.microsoft.com/office/drawing/2014/main" id="{7A869106-BEDE-77B3-6FB3-1D735AE577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rmAutofit fontScale="9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Cambria"/>
              <a:buNone/>
            </a:pPr>
            <a:r>
              <a:rPr lang="en-US" dirty="0">
                <a:latin typeface="+mj-lt"/>
              </a:rPr>
              <a:t>Screenshots</a:t>
            </a:r>
            <a:endParaRPr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C31471-225C-7DC7-C6F9-8B36F9FE1039}"/>
              </a:ext>
            </a:extLst>
          </p:cNvPr>
          <p:cNvSpPr txBox="1"/>
          <p:nvPr/>
        </p:nvSpPr>
        <p:spPr>
          <a:xfrm>
            <a:off x="5007428" y="762139"/>
            <a:ext cx="38499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 Page</a:t>
            </a:r>
            <a:endParaRPr lang="en-IN" sz="20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23988E4-FEA8-3C90-FECF-3A8092B23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555" y="1249640"/>
            <a:ext cx="9452429" cy="43926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5221FD-FA98-94E9-193E-40223C812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221" y="888703"/>
            <a:ext cx="10281557" cy="4776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D8F809-BDF4-2A7D-A15D-C3DE24B6CA7E}"/>
              </a:ext>
            </a:extLst>
          </p:cNvPr>
          <p:cNvSpPr txBox="1"/>
          <p:nvPr/>
        </p:nvSpPr>
        <p:spPr>
          <a:xfrm>
            <a:off x="4288969" y="259993"/>
            <a:ext cx="38499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endParaRPr lang="en-IN" sz="20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57FFB4FD-4483-EC8C-BB20-277660CA5A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5A1FDB-CAB0-0B37-1075-45432685A1CC}"/>
              </a:ext>
            </a:extLst>
          </p:cNvPr>
          <p:cNvSpPr txBox="1"/>
          <p:nvPr/>
        </p:nvSpPr>
        <p:spPr>
          <a:xfrm>
            <a:off x="3831772" y="281764"/>
            <a:ext cx="38499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list</a:t>
            </a:r>
            <a:endParaRPr lang="en-IN"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4EE717-5F2C-4E1E-84E1-DBA30B6DF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705" y="869144"/>
            <a:ext cx="9315209" cy="448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744D27D2-DA71-728F-EBD2-5E854092F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5F5184D-5504-3582-8624-A53A161D8C8A}"/>
              </a:ext>
            </a:extLst>
          </p:cNvPr>
          <p:cNvSpPr txBox="1"/>
          <p:nvPr/>
        </p:nvSpPr>
        <p:spPr>
          <a:xfrm>
            <a:off x="2852057" y="436377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Registration Form</a:t>
            </a:r>
            <a:endParaRPr lang="en-IN"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5C00AE-02D2-AA35-D493-D5F1BAF19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590" y="1050335"/>
            <a:ext cx="9226819" cy="408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798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744D27D2-DA71-728F-EBD2-5E854092F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1CE6B8-3333-F6D6-3DB5-CA4DDD0D6C65}"/>
              </a:ext>
            </a:extLst>
          </p:cNvPr>
          <p:cNvSpPr txBox="1"/>
          <p:nvPr/>
        </p:nvSpPr>
        <p:spPr>
          <a:xfrm>
            <a:off x="4093030" y="303536"/>
            <a:ext cx="38499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Company Details</a:t>
            </a:r>
            <a:endParaRPr lang="en-IN" sz="2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975B5E-A256-75BF-1143-2C5EA825D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142" y="852453"/>
            <a:ext cx="9610335" cy="457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78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5C30D5FD-A6DC-B4D1-60F2-F0E4F0F60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A531D6-BB27-2B02-E411-8D2C1AE2803C}"/>
              </a:ext>
            </a:extLst>
          </p:cNvPr>
          <p:cNvSpPr txBox="1"/>
          <p:nvPr/>
        </p:nvSpPr>
        <p:spPr>
          <a:xfrm>
            <a:off x="4256314" y="259993"/>
            <a:ext cx="38499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FD Account opening page</a:t>
            </a:r>
            <a:endParaRPr lang="en-IN" sz="2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C69B97-7A3A-1334-5499-A5924D7C2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514" y="803823"/>
            <a:ext cx="10043886" cy="470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625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210</Words>
  <Application>Microsoft Office PowerPoint</Application>
  <PresentationFormat>Widescreen</PresentationFormat>
  <Paragraphs>44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</vt:lpstr>
      <vt:lpstr>Times New Roman</vt:lpstr>
      <vt:lpstr>Wingdings</vt:lpstr>
      <vt:lpstr>Office Theme</vt:lpstr>
      <vt:lpstr>PowerPoint Presentation</vt:lpstr>
      <vt:lpstr>PowerPoint Presentation</vt:lpstr>
      <vt:lpstr>Problem Statement</vt:lpstr>
      <vt:lpstr>Screenshots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Shubhan G C</cp:lastModifiedBy>
  <cp:revision>7</cp:revision>
  <dcterms:modified xsi:type="dcterms:W3CDTF">2025-05-09T05:01:00Z</dcterms:modified>
</cp:coreProperties>
</file>