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2" r:id="rId9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3A53A-C809-4FF8-984B-103EF31C7100}">
  <a:tblStyle styleId="{4C33A53A-C809-4FF8-984B-103EF31C7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>
            <p:extLst>
              <p:ext uri="{D42A27DB-BD31-4B8C-83A1-F6EECF244321}">
                <p14:modId xmlns:p14="http://schemas.microsoft.com/office/powerpoint/2010/main" val="426396530"/>
              </p:ext>
            </p:extLst>
          </p:nvPr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  <a:tableStyleId>{4C33A53A-C809-4FF8-984B-103EF31C7100}</a:tableStyleId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3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918D-789A-F4DA-C7D3-1CD6BBF3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14" y="116568"/>
            <a:ext cx="8893629" cy="1470025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988B1-9AEC-866F-BD4C-9F8BD1011A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4028" y="1536174"/>
            <a:ext cx="110272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Digital system setup and access control help improve security and reduce errors.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Finances Easily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Automated financial tracking and reporting make accounting more accurate and efficient.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 in Current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cooperative financial systems lack real-time tracking and customization, causing delays.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Better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combined system can improve security, transparency, and efficiency in financial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AI and cloud-based solutions can further enhance cooperative financial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2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5EF72-CA4E-5793-E1A1-E9390CC3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36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6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863AF3-2A3C-2DE2-490A-75CB5379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91513"/>
              </p:ext>
            </p:extLst>
          </p:nvPr>
        </p:nvGraphicFramePr>
        <p:xfrm>
          <a:off x="391886" y="914396"/>
          <a:ext cx="11272701" cy="4095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467183240"/>
                    </a:ext>
                  </a:extLst>
                </a:gridCol>
                <a:gridCol w="2489718">
                  <a:extLst>
                    <a:ext uri="{9D8B030D-6E8A-4147-A177-3AD203B41FA5}">
                      <a16:colId xmlns:a16="http://schemas.microsoft.com/office/drawing/2014/main" val="1136414382"/>
                    </a:ext>
                  </a:extLst>
                </a:gridCol>
                <a:gridCol w="612710">
                  <a:extLst>
                    <a:ext uri="{9D8B030D-6E8A-4147-A177-3AD203B41FA5}">
                      <a16:colId xmlns:a16="http://schemas.microsoft.com/office/drawing/2014/main" val="17846746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07624189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1728340999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1679286865"/>
                    </a:ext>
                  </a:extLst>
                </a:gridCol>
                <a:gridCol w="1529054">
                  <a:extLst>
                    <a:ext uri="{9D8B030D-6E8A-4147-A177-3AD203B41FA5}">
                      <a16:colId xmlns:a16="http://schemas.microsoft.com/office/drawing/2014/main" val="1690051004"/>
                    </a:ext>
                  </a:extLst>
                </a:gridCol>
              </a:tblGrid>
              <a:tr h="621092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9224"/>
                  </a:ext>
                </a:extLst>
              </a:tr>
              <a:tr h="6888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Initialization and Role-Based Access Control in Financial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system setup, role-based access control (RBAC) 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vulnerabilities in manual configuration, lack of user access restrictions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Enhances security, reduces manual errors, ensures compliance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Implementation complexity for non-technical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21666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Automated Financial Management and General Ledger Systems in Cooperative Societies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tracking, reconciliation, and compliance-integrated reporting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in integrating automation with legacy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accuracy, efficiency, and decision-making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initial cost of implementation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75373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in Financial Customization for Cooperatives: A Study on Existing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 analysis of existing financial software and customization needs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tailored solutions for cooperative accounting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the need for an integrated and customizable financial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real-world case studies on cooperative-specific financial 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747700" y="-17453"/>
            <a:ext cx="1069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1575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lang="en-US" sz="30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</a:t>
            </a:r>
            <a:endParaRPr sz="2000" b="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27F950-C7A3-6622-734E-3B0530CDFC4E}"/>
              </a:ext>
            </a:extLst>
          </p:cNvPr>
          <p:cNvSpPr txBox="1">
            <a:spLocks/>
          </p:cNvSpPr>
          <p:nvPr/>
        </p:nvSpPr>
        <p:spPr>
          <a:xfrm>
            <a:off x="1013637" y="1663995"/>
            <a:ext cx="10164726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 Tools: Visual Studio,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Programming Languages: HTML,CSS, PHP,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Frameworks/Libraries: React,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Database: MySQL, 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Additional Tools: APIs, Cloud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3DE5787-2074-208B-3E9B-309379354054}"/>
              </a:ext>
            </a:extLst>
          </p:cNvPr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https://github.com/Shubhangc6/E-Sahakara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A1AE0C14-85CC-AD7D-8C7C-34AF0F53E714}"/>
              </a:ext>
            </a:extLst>
          </p:cNvPr>
          <p:cNvSpPr txBox="1">
            <a:spLocks/>
          </p:cNvSpPr>
          <p:nvPr/>
        </p:nvSpPr>
        <p:spPr>
          <a:xfrm>
            <a:off x="762000" y="33995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>
              <a:lnSpc>
                <a:spcPct val="200000"/>
              </a:lnSpc>
            </a:pP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40801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029" y="1441450"/>
            <a:ext cx="7336971" cy="393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468</Words>
  <Application>Microsoft Office PowerPoint</Application>
  <PresentationFormat>Widescreen</PresentationFormat>
  <Paragraphs>81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Wingdings</vt:lpstr>
      <vt:lpstr>POI_THEME_TEMPLATE_DESIGN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8</cp:revision>
  <dcterms:modified xsi:type="dcterms:W3CDTF">2025-05-09T05:00:50Z</dcterms:modified>
</cp:coreProperties>
</file>