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21"/>
  </p:notesMasterIdLst>
  <p:sldIdLst>
    <p:sldId id="268" r:id="rId2"/>
    <p:sldId id="257" r:id="rId3"/>
    <p:sldId id="258" r:id="rId4"/>
    <p:sldId id="259" r:id="rId5"/>
    <p:sldId id="261" r:id="rId6"/>
    <p:sldId id="262" r:id="rId7"/>
    <p:sldId id="269" r:id="rId8"/>
    <p:sldId id="27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6" r:id="rId19"/>
    <p:sldId id="267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39CA54-0075-4E42-9E8D-48C20FE1680A}">
  <a:tblStyle styleId="{0F39CA54-0075-4E42-9E8D-48C20FE1680A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D0DEEF"/>
          </a:solidFill>
        </a:fill>
      </a:tcStyle>
    </a:wholeTbl>
    <a:band1H>
      <a:tcTxStyle/>
      <a:tcStyle>
        <a:tcBdr/>
      </a:tcStyle>
    </a:band1H>
    <a:band2H>
      <a:tcTxStyle b="off" i="off"/>
      <a:tcStyle>
        <a:tcBdr/>
        <a:fill>
          <a:solidFill>
            <a:srgbClr val="E9EFF7"/>
          </a:solidFill>
        </a:fill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9B7C7C-2628-48D5-BCD6-D8D41F1E099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D7A892D-55A3-792A-3A24-DC7814B1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FA49A49-D3E2-5971-3B58-839F19E98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C42E6BAC-C738-F92C-A9E0-3FECCF73D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4802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E407862-FAFF-D8FE-8115-2DB7A806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D5AE7D7-99A5-3195-B483-B3A915DEB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04A8B3D-5EE5-1126-F0DF-37355885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420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3D85F2F-5954-F554-E979-9BC154D77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72822A3C-BFD1-0C31-21E0-458D79B48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7259ACF-C02F-3B7F-8F59-046A37220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47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34A5AB5-D5E1-CAB9-8698-45B9A928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0C777E1D-C962-02C4-E13F-110B09BFBE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750E699C-4722-AC09-938B-536B77F762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0919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639CF0D-DFC2-6D79-5772-335322247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DD9B392-5C63-9FC8-13EC-AF4E2BAE8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5CE31C4-6478-9341-362C-54B038DFD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46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4616126-7C39-6B08-145A-0C05DCD7B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588724F3-D958-1BE5-2407-EA9ED49FF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5D226F35-D403-3F37-CDEA-E76888A5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8761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4C5F7B7-73F0-B197-3B5F-9D879049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2EE32774-E8AA-0522-3269-A0F95261B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E9C788F5-549D-FA61-27FE-79755A128A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7507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32805403-1AE9-9BB6-1F0B-55F52309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B0471D46-8B49-35BC-D7BA-9955F16CB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B3F805AA-FC74-E774-613A-D501A1F29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4149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9D67C8DA-D5BB-1F1E-0FA8-4E931F5C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072D1D3-FF4F-935F-D12B-CB2E46AA06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9E615E42-D897-7C81-A430-8F5671B43F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839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D08570A9-2668-ED2D-D640-B88AD799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84109455-A186-E422-E596-7F6918E3E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4AC07E3F-3614-2B2E-9B1A-4F0BFE90D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641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63C4C7A-E6DC-DF83-CEAC-2D3185EC5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9355e5101_0_10:notes">
            <a:extLst>
              <a:ext uri="{FF2B5EF4-FFF2-40B4-BE49-F238E27FC236}">
                <a16:creationId xmlns:a16="http://schemas.microsoft.com/office/drawing/2014/main" id="{EE91327A-8EAF-EE85-09E1-DA2A9AB53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9355e5101_0_10:notes">
            <a:extLst>
              <a:ext uri="{FF2B5EF4-FFF2-40B4-BE49-F238E27FC236}">
                <a16:creationId xmlns:a16="http://schemas.microsoft.com/office/drawing/2014/main" id="{32FBE37F-E68B-B7CC-FA58-108F84087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652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>
  <p:cSld name="Two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>
  <p:cSld name="Comparis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 b="1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>
  <p:cSld name="Content with 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marL="914400" lvl="1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marL="1371600" lvl="2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marL="1828800" lvl="3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marL="2286000" lvl="4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>
  <p:cSld name="Picture with Ca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 descr="Picture 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>
            <a:spLocks noGrp="1"/>
          </p:cNvSpPr>
          <p:nvPr>
            <p:ph type="pic" idx="2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>
                <a:solidFill>
                  <a:srgbClr val="898989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 layout with centered title and subtitle placeholder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  <p:extLst>
      <p:ext uri="{BB962C8B-B14F-4D97-AF65-F5344CB8AC3E}">
        <p14:creationId xmlns:p14="http://schemas.microsoft.com/office/powerpoint/2010/main" val="257821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icture 7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dinburgjournals.org/journals/index.php/journal-of-finance-and-accountin/article/view/172" TargetMode="External"/><Relationship Id="rId5" Type="http://schemas.openxmlformats.org/officeDocument/2006/relationships/hyperlink" Target="https://www.ijafame.org/index.php/ijafame/article/view/1324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/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C30D5FD-A6DC-B4D1-60F2-F0E4F0F6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A531D6-BB27-2B02-E411-8D2C1AE2803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Account opening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69B97-7A3A-1334-5499-A5924D7C2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00" y="83312"/>
            <a:ext cx="10858500" cy="508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66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CAAA2676-A5EC-7930-CE97-87C1A426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EE0E9-50EB-7CF0-CB78-D89F5EC2FA9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Suspense Account opening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F40EF4-6B6D-497F-1621-8B74F74D3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30822"/>
            <a:ext cx="10493829" cy="489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5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67441C8-60BF-4A6E-9B14-CC34E7444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45F0E9-88AD-9247-5FC7-A59F751AE36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Amount Deposit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58593-F035-188C-E1C5-8C6466CBD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29" y="132538"/>
            <a:ext cx="10765971" cy="509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68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D51AC4-05C9-A7DC-7306-91BEABA5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F854C6-E2B9-4F59-24A3-DE20CB7C04D7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 Deposit Transactions page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5D76BD-C1AC-04CA-6A05-F1DF6F4E4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971" y="144425"/>
            <a:ext cx="10472057" cy="495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092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C38FC13-2446-5A3A-7B34-9AF221025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898114-030A-E1B4-D479-4469094F5950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Loan Due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F5A1C-B463-8804-5C98-61D4D6BB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429" y="157319"/>
            <a:ext cx="10537371" cy="492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80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989AF92-3513-D0E7-49E8-E61A8182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593EC2-5C57-4B75-1809-4A01C4F61B44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Booking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4BF26-004E-5C44-CBB8-F96E3107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" y="162032"/>
            <a:ext cx="10450286" cy="48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9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55658EC-88C0-9979-B458-4826777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A1165E-5336-7880-5ABD-0C8967C18E4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Category List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368C46-0A38-A4A4-9FF8-691CB8DA8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6" y="213692"/>
            <a:ext cx="10762343" cy="500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48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6084C419-DBE6-6BA8-DD06-7B96F990E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D92033-E8DC-C8AE-8737-D80CD953E4C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 Page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B7E2BB-0632-9580-E49D-732CCF19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117987"/>
            <a:ext cx="10504714" cy="493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74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b="1" dirty="0"/>
          </a:p>
        </p:txBody>
      </p:sp>
      <p:sp>
        <p:nvSpPr>
          <p:cNvPr id="5" name="Google Shape;60;p9">
            <a:extLst>
              <a:ext uri="{FF2B5EF4-FFF2-40B4-BE49-F238E27FC236}">
                <a16:creationId xmlns:a16="http://schemas.microsoft.com/office/drawing/2014/main" id="{BC73EBD8-6164-73A1-FCD4-7DB11C89C663}"/>
              </a:ext>
            </a:extLst>
          </p:cNvPr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Transition of Cooperatives in the COVID-19 Era </a:t>
            </a:r>
            <a:r>
              <a:rPr lang="en-IN" sz="2400" dirty="0">
                <a:hlinkClick r:id="rId5"/>
              </a:rPr>
              <a:t>https://www.ijafame.org/index.php/ijafame/article/view/1324</a:t>
            </a:r>
            <a:r>
              <a:rPr lang="en-IN" sz="2400" dirty="0"/>
              <a:t> 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6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2" descr="Picture 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0" y="1441315"/>
            <a:ext cx="3893306" cy="3935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>
                <a:latin typeface="Cambria"/>
                <a:ea typeface="Cambria"/>
                <a:cs typeface="Cambria"/>
                <a:sym typeface="Cambria"/>
              </a:rPr>
              <a:t>Content</a:t>
            </a:r>
            <a:endParaRPr b="1"/>
          </a:p>
        </p:txBody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/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dirty="0"/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dirty="0"/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Screenshot</a:t>
            </a:r>
            <a:endParaRPr sz="2100" dirty="0">
              <a:latin typeface="Cambria"/>
              <a:ea typeface="Cambria"/>
              <a:cs typeface="Cambria"/>
              <a:sym typeface="Cambria"/>
            </a:endParaRPr>
          </a:p>
          <a:p>
            <a:pPr marL="495300" lvl="0" indent="-34290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Cambria"/>
              <a:buChar char="➢"/>
            </a:pPr>
            <a:r>
              <a:rPr lang="en-US" sz="2100" dirty="0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 dirty="0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b="1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88C3C148-0C3E-852D-6521-80DA60CD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sz="2640" b="1">
                <a:latin typeface="Cambria"/>
                <a:ea typeface="Cambria"/>
                <a:cs typeface="Cambria"/>
                <a:sym typeface="Cambria"/>
              </a:rPr>
              <a:t>Literature Review</a:t>
            </a:r>
            <a:endParaRPr b="1"/>
          </a:p>
        </p:txBody>
      </p:sp>
      <p:sp>
        <p:nvSpPr>
          <p:cNvPr id="79" name="Google Shape;79;p14"/>
          <p:cNvSpPr txBox="1"/>
          <p:nvPr/>
        </p:nvSpPr>
        <p:spPr>
          <a:xfrm>
            <a:off x="971153" y="1005670"/>
            <a:ext cx="105765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imes"/>
              <a:buNone/>
            </a:pPr>
            <a:endParaRPr sz="27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EF2E6F9-A11A-D42D-2476-884B57756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764537"/>
              </p:ext>
            </p:extLst>
          </p:nvPr>
        </p:nvGraphicFramePr>
        <p:xfrm>
          <a:off x="391886" y="914396"/>
          <a:ext cx="11272701" cy="4095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489718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612710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529054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Initialization and Role-Based Access Control in Financial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 setup, role-based access control (RBAC) 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vulnerabilities in manual configuration, lack of user access restrictions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security, reduces manual errors, ensures compliance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complexity for non-technical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Automated Financial Management and General Ledger Systems in Cooperative Societies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tracking, reconciliation, and compliance-integrated 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in integrating automation with legacy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accuracy, efficiency, and decision-making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initial cost of 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in Financial Customization for Cooperatives: A Study on Existing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existing financial software and customization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tailored solutions for cooperative accounting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the need for an integrated and customizable financial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real-world case studies on cooperative-specific financial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3">
            <a:extLst>
              <a:ext uri="{FF2B5EF4-FFF2-40B4-BE49-F238E27FC236}">
                <a16:creationId xmlns:a16="http://schemas.microsoft.com/office/drawing/2014/main" id="{7A869106-BEDE-77B3-6FB3-1D735AE577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 fontScale="9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40"/>
              <a:buFont typeface="Cambria"/>
              <a:buNone/>
            </a:pPr>
            <a:r>
              <a:rPr lang="en-US" dirty="0">
                <a:latin typeface="+mj-lt"/>
              </a:rPr>
              <a:t>Screenshots</a:t>
            </a:r>
            <a:endParaRPr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31471-225C-7DC7-C6F9-8B36F9FE1039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3988E4-FEA8-3C90-FECF-3A8092B2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469" y="762139"/>
            <a:ext cx="9452429" cy="43926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221FD-FA98-94E9-193E-40223C812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21" y="139545"/>
            <a:ext cx="10281557" cy="4776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D8F809-BDF4-2A7D-A15D-C3DE24B6CA7E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FFB4FD-4483-EC8C-BB20-277660CA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C5A1FDB-CAB0-0B37-1075-45432685A1CC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registration page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E7A14D-3DA3-D17B-9E84-BE0C49C1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" y="134374"/>
            <a:ext cx="10678885" cy="507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2AE28A8C-9078-EFEB-66B9-31AE0E50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4EE6E7-F336-7180-3519-331391CA4CCD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list page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789B90-FFD9-D312-96ED-115F83A03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28" y="266568"/>
            <a:ext cx="10025743" cy="47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7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744D27D2-DA71-728F-EBD2-5E854092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1CE6B8-3333-F6D6-3DB5-CA4DDD0D6C65}"/>
              </a:ext>
            </a:extLst>
          </p:cNvPr>
          <p:cNvSpPr txBox="1"/>
          <p:nvPr/>
        </p:nvSpPr>
        <p:spPr>
          <a:xfrm>
            <a:off x="7630886" y="5354507"/>
            <a:ext cx="38499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 Details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975B5E-A256-75BF-1143-2C5EA825D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29" y="112224"/>
            <a:ext cx="10546506" cy="502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7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473</Words>
  <Application>Microsoft Office PowerPoint</Application>
  <PresentationFormat>Widescreen</PresentationFormat>
  <Paragraphs>78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</vt:lpstr>
      <vt:lpstr>Times</vt:lpstr>
      <vt:lpstr>Times New Roman</vt:lpstr>
      <vt:lpstr>Wingdings</vt:lpstr>
      <vt:lpstr>Office Theme</vt:lpstr>
      <vt:lpstr>PowerPoint Presentation</vt:lpstr>
      <vt:lpstr>Content</vt:lpstr>
      <vt:lpstr>Problem Statement</vt:lpstr>
      <vt:lpstr>Literature Review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2</cp:revision>
  <dcterms:modified xsi:type="dcterms:W3CDTF">2025-04-11T07:52:02Z</dcterms:modified>
</cp:coreProperties>
</file>