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68" r:id="rId2"/>
    <p:sldId id="257" r:id="rId3"/>
    <p:sldId id="258" r:id="rId4"/>
    <p:sldId id="261" r:id="rId5"/>
    <p:sldId id="262" r:id="rId6"/>
    <p:sldId id="269" r:id="rId7"/>
    <p:sldId id="278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63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E407862-FAFF-D8FE-8115-2DB7A80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D5AE7D7-99A5-3195-B483-B3A915DE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04A8B3D-5EE5-1126-F0DF-37355885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616126-7C39-6B08-145A-0C05DCD7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588724F3-D958-1BE5-2407-EA9ED49F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5D226F35-D403-3F37-CDEA-E76888A5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6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4C5F7B7-73F0-B197-3B5F-9D879049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2EE32774-E8AA-0522-3269-A0F95261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E9C788F5-549D-FA61-27FE-79755A128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67C8DA-D5BB-1F1E-0FA8-4E931F5C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072D1D3-FF4F-935F-D12B-CB2E46AA0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E615E42-D897-7C81-A430-8F5671B4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D7A892D-55A3-792A-3A24-DC7814B1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FA49A49-D3E2-5971-3B58-839F19E98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C42E6BAC-C738-F92C-A9E0-3FECCF73D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 layout with centered title and subtitle placehold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782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dinburgjournals.org/journals/index.php/journal-of-finance-and-accountin/article/view/172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Presidency University, Bengaluru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AAA2676-A5EC-7930-CE97-87C1A426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EE0E9-50EB-7CF0-CB78-D89F5EC2FA90}"/>
              </a:ext>
            </a:extLst>
          </p:cNvPr>
          <p:cNvSpPr txBox="1"/>
          <p:nvPr/>
        </p:nvSpPr>
        <p:spPr>
          <a:xfrm>
            <a:off x="4572000" y="259992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Suspense Account opening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0EF4-6B6D-497F-1621-8B74F74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4" y="718651"/>
            <a:ext cx="10493829" cy="48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3744690" y="270878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875777"/>
            <a:ext cx="10537371" cy="49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989AF92-3513-D0E7-49E8-E61A8182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3EC2-5C57-4B75-1809-4A01C4F61B44}"/>
              </a:ext>
            </a:extLst>
          </p:cNvPr>
          <p:cNvSpPr txBox="1"/>
          <p:nvPr/>
        </p:nvSpPr>
        <p:spPr>
          <a:xfrm>
            <a:off x="4604658" y="235546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Booking Page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26-004E-5C44-CBB8-F96E310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793404"/>
            <a:ext cx="10450286" cy="4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4180114" y="409415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1044946"/>
            <a:ext cx="10208985" cy="47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55658EC-88C0-9979-B458-4826777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65E-5336-7880-5ABD-0C8967C18E49}"/>
              </a:ext>
            </a:extLst>
          </p:cNvPr>
          <p:cNvSpPr txBox="1"/>
          <p:nvPr/>
        </p:nvSpPr>
        <p:spPr>
          <a:xfrm>
            <a:off x="4171043" y="191689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Category List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8C46-0A38-A4A4-9FF8-691CB8D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673638"/>
            <a:ext cx="10424886" cy="48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310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lang="en-US" sz="32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-US" sz="25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/>
              <a:t>Digital </a:t>
            </a:r>
            <a:r>
              <a:rPr lang="en-US" sz="2400" dirty="0"/>
              <a:t>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5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A221D-BB8D-1295-E1D8-575DEA30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3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dirty="0">
                <a:latin typeface="Cambria"/>
                <a:ea typeface="Cambria"/>
                <a:sym typeface="Cambria"/>
              </a:rPr>
              <a:t>GitHub Link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C3C148-0C3E-852D-6521-80DA60CD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3">
            <a:extLst>
              <a:ext uri="{FF2B5EF4-FFF2-40B4-BE49-F238E27FC236}">
                <a16:creationId xmlns:a16="http://schemas.microsoft.com/office/drawing/2014/main" id="{7A869106-BEDE-77B3-6FB3-1D735AE57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>
                <a:latin typeface="+mj-lt"/>
              </a:rPr>
              <a:t>Screenshots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1471-225C-7DC7-C6F9-8B36F9FE1039}"/>
              </a:ext>
            </a:extLst>
          </p:cNvPr>
          <p:cNvSpPr txBox="1"/>
          <p:nvPr/>
        </p:nvSpPr>
        <p:spPr>
          <a:xfrm>
            <a:off x="5007428" y="762139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988E4-FEA8-3C90-FECF-3A8092B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5" y="1249640"/>
            <a:ext cx="9452429" cy="43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21FD-FA98-94E9-193E-40223C81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888703"/>
            <a:ext cx="10281557" cy="477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F809-BDF4-2A7D-A15D-C3DE24B6CA7E}"/>
              </a:ext>
            </a:extLst>
          </p:cNvPr>
          <p:cNvSpPr txBox="1"/>
          <p:nvPr/>
        </p:nvSpPr>
        <p:spPr>
          <a:xfrm>
            <a:off x="4288969" y="259993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FFB4FD-4483-EC8C-BB20-277660CA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A1FDB-CAB0-0B37-1075-45432685A1CC}"/>
              </a:ext>
            </a:extLst>
          </p:cNvPr>
          <p:cNvSpPr txBox="1"/>
          <p:nvPr/>
        </p:nvSpPr>
        <p:spPr>
          <a:xfrm>
            <a:off x="3831772" y="281764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EE717-5F2C-4E1E-84E1-DBA30B6D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05" y="869144"/>
            <a:ext cx="9315209" cy="44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5184D-5504-3582-8624-A53A161D8C8A}"/>
              </a:ext>
            </a:extLst>
          </p:cNvPr>
          <p:cNvSpPr txBox="1"/>
          <p:nvPr/>
        </p:nvSpPr>
        <p:spPr>
          <a:xfrm>
            <a:off x="2852057" y="4363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Form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00AE-02D2-AA35-D493-D5F1BAF1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90" y="1050335"/>
            <a:ext cx="9226819" cy="40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E6B8-3333-F6D6-3DB5-CA4DDD0D6C65}"/>
              </a:ext>
            </a:extLst>
          </p:cNvPr>
          <p:cNvSpPr txBox="1"/>
          <p:nvPr/>
        </p:nvSpPr>
        <p:spPr>
          <a:xfrm>
            <a:off x="4093030" y="303536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5B5E-A256-75BF-1143-2C5EA825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2" y="852453"/>
            <a:ext cx="9610335" cy="45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C30D5FD-A6DC-B4D1-60F2-F0E4F0F6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531D6-BB27-2B02-E411-8D2C1AE2803C}"/>
              </a:ext>
            </a:extLst>
          </p:cNvPr>
          <p:cNvSpPr txBox="1"/>
          <p:nvPr/>
        </p:nvSpPr>
        <p:spPr>
          <a:xfrm>
            <a:off x="4256314" y="259993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Account opening page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9B97-7A3A-1334-5499-A5924D7C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803823"/>
            <a:ext cx="10043886" cy="47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319</Words>
  <Application>Microsoft Office PowerPoint</Application>
  <PresentationFormat>Widescreen</PresentationFormat>
  <Paragraphs>59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Problem Statement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9</cp:revision>
  <dcterms:modified xsi:type="dcterms:W3CDTF">2025-05-10T06:27:13Z</dcterms:modified>
</cp:coreProperties>
</file>