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24726"/>
    <a:srgbClr val="404040"/>
    <a:srgbClr val="FF9B45"/>
    <a:srgbClr val="DD462F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306" y="674255"/>
            <a:ext cx="6569364" cy="241586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u="sng" dirty="0"/>
              <a:t>SQL CASE STUDY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877686"/>
            <a:ext cx="9582736" cy="2617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  <a:latin typeface="+mj-lt"/>
              </a:rPr>
              <a:t>SWIGGY 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–by Shubhangi Ojha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C012E-742E-FC9E-6809-4866B159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6" y="674255"/>
            <a:ext cx="506067" cy="6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QUESTIONS: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653310"/>
            <a:ext cx="10819117" cy="37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WHICH IS THE TOP 1 CITY WITH THE HIGHEST NUMBER OF RESTAURANTS?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 HOW MANY RESTAURANTS HAVE THE WORD "PIZZA" IN THEIR NAME? 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WHAT IS THE MOST COMMON CUISINE AMONG THE RESTAURANTS IN THE DATASET? 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WHAT IS THE AVERAGE RATING OF RESTAURANTS IN EACH CITY? </a:t>
            </a: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HOW MANY RESTAURANTS HAVE A RATING GREATER THAN 4.5?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6D30-32CD-DF8D-31EC-49403690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QUESTIONS: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C5AB-5809-B052-02AF-77201AB02E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570181"/>
            <a:ext cx="11070613" cy="4341091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WHAT IS THE HIGHEST PRICE OF THE ITEM UNDER THE 'RECOMMENDED' MENU CATEGORY FOR EACH RESTAURANT?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FIND THE TOP 5 MOST EXPENSIVE RESTAURANTS THAT OFFER CUISINE OTHER THAN INDIAN CUISINE.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FIND THE RESTAURANTS THAT HAVE AN AVERAGE COST THAT IS HIGHER THAN THE TOTAL AVERAGE COST OF ALL RESTAURANTS TOGETHER.</a:t>
            </a: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RETRIEVE THE DETAILS OF RESTAURANTS THAT HAVE THE SAME NAME BUT ARE LOCATED IN DIFFERENT CITIES.</a:t>
            </a: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WHICH RESTAURANT OFFERS THE MOST NUMBER OF ITEMS IN THE 'MAIN COURSE' CATEGORY? </a:t>
            </a:r>
          </a:p>
        </p:txBody>
      </p:sp>
    </p:spTree>
    <p:extLst>
      <p:ext uri="{BB962C8B-B14F-4D97-AF65-F5344CB8AC3E}">
        <p14:creationId xmlns:p14="http://schemas.microsoft.com/office/powerpoint/2010/main" val="232920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E71F-26A9-E0AB-C4BD-C9762E65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QUESTIONS: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1E92-81CC-FFDF-FEDF-9A3B6A1ED7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69013" cy="413392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LIST THE NAMES OF RESTAURANTS THAT ARE 100% VEGETARIAN IN ALPHABETICAL ORDER OF RESTAURANT NAME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WHICH TOP 5 RESTAURANTS OFFER THE HIGHEST NUMBER OF CATEGORIES?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WHICH RESTAURANT PROVIDES THE HIGHEST PERCENTAGE OF NON-VEGEATARIAN FOOD?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600" dirty="0"/>
              <a:t>WHICH RESTAURANT PROVIDES THE LOWEST AVERAGE PRICE FOR ALL ITEMS?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831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CB6F-FBC6-D3A6-4EC6-5E42C4CA14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48474" y="2432304"/>
            <a:ext cx="9371122" cy="3977640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  <a:highlight>
                  <a:srgbClr val="F2F2F2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66345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{652497E7-7D11-4267-89DE-F6278CFF8376}tf10001108_win32</Template>
  <TotalTime>47</TotalTime>
  <Words>212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Wingdings</vt:lpstr>
      <vt:lpstr>Custom</vt:lpstr>
      <vt:lpstr>SQL CASE STUDY</vt:lpstr>
      <vt:lpstr>QUESTIONS:</vt:lpstr>
      <vt:lpstr>QUESTIONS:</vt:lpstr>
      <vt:lpstr>QUESTIONS: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</dc:title>
  <dc:creator>Shubhangi Ojha</dc:creator>
  <cp:keywords/>
  <cp:lastModifiedBy>Shubhangi Ojha</cp:lastModifiedBy>
  <cp:revision>1</cp:revision>
  <dcterms:created xsi:type="dcterms:W3CDTF">2024-04-25T15:30:24Z</dcterms:created>
  <dcterms:modified xsi:type="dcterms:W3CDTF">2024-04-25T16:17:48Z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