
<file path=[Content_Types].xml><?xml version="1.0" encoding="utf-8"?>
<Types xmlns="http://schemas.openxmlformats.org/package/2006/content-types">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37.xml" ContentType="application/vnd.openxmlformats-officedocument.presentationml.slideLayout+xml"/>
  <Override PartName="/ppt/slideLayouts/slideLayout46.xml" ContentType="application/vnd.openxmlformats-officedocument.presentationml.slideLayout+xml"/>
  <Override PartName="/ppt/slideLayouts/slideLayout55.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Override PartName="/ppt/slideLayouts/slideLayout53.xml" ContentType="application/vnd.openxmlformats-officedocument.presentationml.slideLayout+xml"/>
  <Override PartName="/ppt/slideLayouts/slideLayout62.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Layouts/slideLayout51.xml" ContentType="application/vnd.openxmlformats-officedocument.presentationml.slideLayout+xml"/>
  <Override PartName="/ppt/slideLayouts/slideLayout60.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Layouts/slideLayout5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emf" ContentType="image/x-emf"/>
  <Default Extension="jpeg" ContentType="image/jpeg"/>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handoutMasters/handoutMaster1.xml" ContentType="application/vnd.openxmlformats-officedocument.presentationml.handoutMaster+xml"/>
  <Override PartName="/ppt/slideLayouts/slideLayout59.xml" ContentType="application/vnd.openxmlformats-officedocument.presentationml.slideLayout+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18"/>
  </p:notesMasterIdLst>
  <p:handoutMasterIdLst>
    <p:handoutMasterId r:id="rId19"/>
  </p:handoutMasterIdLst>
  <p:sldIdLst>
    <p:sldId id="1860" r:id="rId6"/>
    <p:sldId id="1861" r:id="rId7"/>
    <p:sldId id="1862" r:id="rId8"/>
    <p:sldId id="1863" r:id="rId9"/>
    <p:sldId id="1864" r:id="rId10"/>
    <p:sldId id="1865" r:id="rId11"/>
    <p:sldId id="1866" r:id="rId12"/>
    <p:sldId id="1867" r:id="rId13"/>
    <p:sldId id="1868" r:id="rId14"/>
    <p:sldId id="1870" r:id="rId15"/>
    <p:sldId id="1532" r:id="rId16"/>
    <p:sldId id="1869" r:id="rId17"/>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xmlns="">
        <p14:section name="Light Template" id="{A073DAE3-B461-442F-A3D3-6642BD875E45}">
          <p14:sldIdLst>
            <p14:sldId id="1859"/>
            <p14:sldId id="1857"/>
            <p14:sldId id="1864"/>
            <p14:sldId id="1863"/>
            <p14:sldId id="1660"/>
            <p14:sldId id="1867"/>
            <p14:sldId id="1670"/>
            <p14:sldId id="1548"/>
            <p14:sldId id="1635"/>
            <p14:sldId id="1523"/>
            <p14:sldId id="1802"/>
            <p14:sldId id="1841"/>
            <p14:sldId id="1527"/>
            <p14:sldId id="1528"/>
            <p14:sldId id="1529"/>
            <p14:sldId id="1530"/>
            <p14:sldId id="1531"/>
            <p14:sldId id="1866"/>
          </p14:sldIdLst>
        </p14:section>
        <p14:section name="Dark template" id="{888AB95E-1B7E-4E95-8F39-C5D0E8372BC2}">
          <p14:sldIdLst>
            <p14:sldId id="1862"/>
            <p14:sldId id="1860"/>
            <p14:sldId id="1865"/>
            <p14:sldId id="1868"/>
            <p14:sldId id="1825"/>
            <p14:sldId id="1826"/>
            <p14:sldId id="1869"/>
            <p14:sldId id="1827"/>
            <p14:sldId id="1828"/>
            <p14:sldId id="1829"/>
            <p14:sldId id="1861"/>
            <p14:sldId id="1842"/>
            <p14:sldId id="1854"/>
            <p14:sldId id="1855"/>
            <p14:sldId id="1856"/>
            <p14:sldId id="1838"/>
            <p14:sldId id="1839"/>
            <p14:sldId id="1532"/>
          </p14:sldIdLst>
        </p14:section>
      </p14:sectionLst>
    </p:ext>
    <p:ext uri="{EFAFB233-063F-42B5-8137-9DF3F51BA10A}">
      <p15:sldGuideLst xmlns:p15="http://schemas.microsoft.com/office/powerpoint/2012/main" xmlns=""/>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xmlns="" userId="S-1-5-21-2127521184-1604012920-1887927527-2598260" providerId="AD"/>
      </p:ext>
    </p:extLst>
  </p:cmAuthor>
  <p:cmAuthor id="3" name="Mary Feil-Jacobs" initials="MF" lastIdx="28" clrIdx="3">
    <p:extLst>
      <p:ext uri="{19B8F6BF-5375-455C-9EA6-DF929625EA0E}">
        <p15:presenceInfo xmlns:p15="http://schemas.microsoft.com/office/powerpoint/2012/main" xmlns=""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E6E6E6"/>
    <a:srgbClr val="2F2F2F"/>
    <a:srgbClr val="F2F2F2"/>
    <a:srgbClr val="D2D2D2"/>
    <a:srgbClr val="5C2D91"/>
    <a:srgbClr val="00BCF2"/>
    <a:srgbClr val="0078D4"/>
    <a:srgbClr val="037BDA"/>
    <a:srgbClr val="1A1A1A"/>
    <a:srgbClr val="0D0D0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358" autoAdjust="0"/>
    <p:restoredTop sz="95520" autoAdjust="0"/>
  </p:normalViewPr>
  <p:slideViewPr>
    <p:cSldViewPr snapToGrid="0">
      <p:cViewPr varScale="1">
        <p:scale>
          <a:sx n="70" d="100"/>
          <a:sy n="70" d="100"/>
        </p:scale>
        <p:origin x="-768" y="-90"/>
      </p:cViewPr>
      <p:guideLst>
        <p:guide orient="horz" pos="2160"/>
        <p:guide pos="3840"/>
      </p:guideLst>
    </p:cSldViewPr>
  </p:slideViewPr>
  <p:outlineViewPr>
    <p:cViewPr>
      <p:scale>
        <a:sx n="33" d="100"/>
        <a:sy n="33" d="100"/>
      </p:scale>
      <p:origin x="0" y="-6516"/>
    </p:cViewPr>
  </p:outlin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51" d="100"/>
          <a:sy n="51" d="100"/>
        </p:scale>
        <p:origin x="2694" y="3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pPr/>
              <a:t>9/6/2020 4:39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xmlns=""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pPr/>
              <a:t>9/6/2020 4:38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xmlns=""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pPr/>
              <a:t>9/6/2020 4:46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xmlns="" val="198963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sz="80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6CE63F-9E7F-4C04-9D0D-FCA25A8E9E86}" type="datetime8">
              <a:rPr lang="en-US" smtClean="0"/>
              <a:pPr/>
              <a:t>9/6/2020 5:41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pPr/>
              <a:t>9/6/2020 5:42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11</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xmlns="" val="21855107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picture containing meter&#10;&#10;Description automatically generated">
            <a:extLst>
              <a:ext uri="{FF2B5EF4-FFF2-40B4-BE49-F238E27FC236}">
                <a16:creationId xmlns:a16="http://schemas.microsoft.com/office/drawing/2014/main" xmlns="" id="{08877C49-379C-4530-89DA-E5FB27C7DDFE}"/>
              </a:ext>
            </a:extLst>
          </p:cNvPr>
          <p:cNvPicPr>
            <a:picLocks noChangeAspect="1"/>
          </p:cNvPicPr>
          <p:nvPr userDrawn="1"/>
        </p:nvPicPr>
        <p:blipFill rotWithShape="1">
          <a:blip r:embed="rId2"/>
          <a:srcRect l="51535" t="20885" r="1924" b="7746"/>
          <a:stretch/>
        </p:blipFill>
        <p:spPr>
          <a:xfrm>
            <a:off x="0" y="0"/>
            <a:ext cx="12192000" cy="6858000"/>
          </a:xfrm>
          <a:prstGeom prst="rect">
            <a:avLst/>
          </a:prstGeom>
        </p:spPr>
      </p:pic>
    </p:spTree>
    <p:extLst>
      <p:ext uri="{BB962C8B-B14F-4D97-AF65-F5344CB8AC3E}">
        <p14:creationId xmlns:p14="http://schemas.microsoft.com/office/powerpoint/2010/main" xmlns="" val="3091831642"/>
      </p:ext>
    </p:extLst>
  </p:cSld>
  <p:clrMapOvr>
    <a:masterClrMapping/>
  </p:clrMapOvr>
  <p:transition>
    <p:fade/>
  </p:transition>
  <p:extLst>
    <p:ext uri="{DCECCB84-F9BA-43D5-87BE-67443E8EF086}">
      <p15:sldGuideLst xmlns:p15="http://schemas.microsoft.com/office/powerpoint/2012/main" xmlns="">
        <p15:guide id="1" orient="horz" pos="1272">
          <p15:clr>
            <a:srgbClr val="5ACBF0"/>
          </p15:clr>
        </p15:guide>
        <p15:guide id="2" orient="horz" pos="904">
          <p15:clr>
            <a:srgbClr val="5ACBF0"/>
          </p15:clr>
        </p15:guide>
        <p15:guide id="3" orient="horz" pos="288">
          <p15:clr>
            <a:srgbClr val="5ACBF0"/>
          </p15:clr>
        </p15:guide>
        <p15:guide id="4" orient="horz" pos="2160" userDrawn="1">
          <p15:clr>
            <a:srgbClr val="FBAE40"/>
          </p15:clr>
        </p15:guide>
        <p15:guide id="5"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xmlns="" id="{6415E271-3B4B-422B-BBB7-732E9892FAC5}"/>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xmlns="" val="1703268474"/>
      </p:ext>
    </p:extLst>
  </p:cSld>
  <p:clrMapOvr>
    <a:masterClrMapping/>
  </p:clrMapOvr>
  <p:transition>
    <p:fade/>
  </p:transition>
  <p:extLst>
    <p:ext uri="{DCECCB84-F9BA-43D5-87BE-67443E8EF086}">
      <p15:sldGuideLst xmlns:p15="http://schemas.microsoft.com/office/powerpoint/2012/main" xmlns="">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3275728343"/>
      </p:ext>
    </p:extLst>
  </p:cSld>
  <p:clrMapOvr>
    <a:masterClrMapping/>
  </p:clrMapOvr>
  <p:transition>
    <p:fade/>
  </p:transition>
  <p:extLst>
    <p:ext uri="{DCECCB84-F9BA-43D5-87BE-67443E8EF086}">
      <p15:sldGuideLst xmlns:p15="http://schemas.microsoft.com/office/powerpoint/2012/main" xmlns="">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xmlns=""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2192018982"/>
      </p:ext>
    </p:extLst>
  </p:cSld>
  <p:clrMapOvr>
    <a:masterClrMapping/>
  </p:clrMapOvr>
  <p:transition>
    <p:fade/>
  </p:transition>
  <p:extLst>
    <p:ext uri="{DCECCB84-F9BA-43D5-87BE-67443E8EF086}">
      <p15:sldGuideLst xmlns:p15="http://schemas.microsoft.com/office/powerpoint/2012/main" xmlns="">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xmlns=""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4179946700"/>
      </p:ext>
    </p:extLst>
  </p:cSld>
  <p:clrMapOvr>
    <a:masterClrMapping/>
  </p:clrMapOvr>
  <p:transition>
    <p:fade/>
  </p:transition>
  <p:extLst>
    <p:ext uri="{DCECCB84-F9BA-43D5-87BE-67443E8EF086}">
      <p15:sldGuideLst xmlns:p15="http://schemas.microsoft.com/office/powerpoint/2012/main" xmlns="">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xmlns="" val="2189335521"/>
      </p:ext>
    </p:extLst>
  </p:cSld>
  <p:clrMapOvr>
    <a:masterClrMapping/>
  </p:clrMapOvr>
  <p:transition>
    <p:fade/>
  </p:transition>
  <p:extLst>
    <p:ext uri="{DCECCB84-F9BA-43D5-87BE-67443E8EF086}">
      <p15:sldGuideLst xmlns:p15="http://schemas.microsoft.com/office/powerpoint/2012/main" xmlns="">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xmlns="" val="1307984548"/>
      </p:ext>
    </p:extLst>
  </p:cSld>
  <p:clrMapOvr>
    <a:masterClrMapping/>
  </p:clrMapOvr>
  <p:transition>
    <p:fade/>
  </p:transition>
  <p:extLst>
    <p:ext uri="{DCECCB84-F9BA-43D5-87BE-67443E8EF086}">
      <p15:sldGuideLst xmlns:p15="http://schemas.microsoft.com/office/powerpoint/2012/main" xmlns="">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xmlns=""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xmlns="" val="3243858526"/>
      </p:ext>
    </p:extLst>
  </p:cSld>
  <p:clrMapOvr>
    <a:masterClrMapping/>
  </p:clrMapOvr>
  <p:transition>
    <p:fade/>
  </p:transition>
  <p:extLst>
    <p:ext uri="{DCECCB84-F9BA-43D5-87BE-67443E8EF086}">
      <p15:sldGuideLst xmlns:p15="http://schemas.microsoft.com/office/powerpoint/2012/main" xmlns="">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xmlns=""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xmlns=""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xmlns="" val="728665027"/>
      </p:ext>
    </p:extLst>
  </p:cSld>
  <p:clrMapOvr>
    <a:masterClrMapping/>
  </p:clrMapOvr>
  <p:transition>
    <p:fade/>
  </p:transition>
  <p:extLst>
    <p:ext uri="{DCECCB84-F9BA-43D5-87BE-67443E8EF086}">
      <p15:sldGuideLst xmlns:p15="http://schemas.microsoft.com/office/powerpoint/2012/main" xmlns="">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xmlns=""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xmlns="" val="2689229390"/>
      </p:ext>
    </p:extLst>
  </p:cSld>
  <p:clrMapOvr>
    <a:masterClrMapping/>
  </p:clrMapOvr>
  <p:transition>
    <p:fade/>
  </p:transition>
  <p:extLst>
    <p:ext uri="{DCECCB84-F9BA-43D5-87BE-67443E8EF086}">
      <p15:sldGuideLst xmlns:p15="http://schemas.microsoft.com/office/powerpoint/2012/main" xmlns="">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xmlns=""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xmlns="" val="2429512451"/>
      </p:ext>
    </p:extLst>
  </p:cSld>
  <p:clrMapOvr>
    <a:masterClrMapping/>
  </p:clrMapOvr>
  <p:transition>
    <p:fade/>
  </p:transition>
  <p:extLst>
    <p:ext uri="{DCECCB84-F9BA-43D5-87BE-67443E8EF086}">
      <p15:sldGuideLst xmlns:p15="http://schemas.microsoft.com/office/powerpoint/2012/main" xmlns="">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tx1"/>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xmlns="" id="{3A8638A5-F250-4F13-8367-9EF5EEBD9BB1}"/>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4" name="Picture 3" descr="A picture containing food, drawing, plate&#10;&#10;Description automatically generated">
            <a:extLst>
              <a:ext uri="{FF2B5EF4-FFF2-40B4-BE49-F238E27FC236}">
                <a16:creationId xmlns:a16="http://schemas.microsoft.com/office/drawing/2014/main" xmlns="" id="{732181C1-02C8-4170-8050-04F95DCD6088}"/>
              </a:ext>
            </a:extLst>
          </p:cNvPr>
          <p:cNvPicPr>
            <a:picLocks noChangeAspect="1"/>
          </p:cNvPicPr>
          <p:nvPr userDrawn="1"/>
        </p:nvPicPr>
        <p:blipFill>
          <a:blip r:embed="rId3"/>
          <a:stretch>
            <a:fillRect/>
          </a:stretch>
        </p:blipFill>
        <p:spPr>
          <a:xfrm>
            <a:off x="587376" y="595948"/>
            <a:ext cx="2132954" cy="402336"/>
          </a:xfrm>
          <a:prstGeom prst="rect">
            <a:avLst/>
          </a:prstGeom>
        </p:spPr>
      </p:pic>
      <p:sp>
        <p:nvSpPr>
          <p:cNvPr id="11" name="Title 1">
            <a:extLst>
              <a:ext uri="{FF2B5EF4-FFF2-40B4-BE49-F238E27FC236}">
                <a16:creationId xmlns:a16="http://schemas.microsoft.com/office/drawing/2014/main" xmlns=""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xmlns=""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xmlns="" val="34702311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15:guide id="1" orient="horz" pos="2228">
          <p15:clr>
            <a:srgbClr val="5ACBF0"/>
          </p15:clr>
        </p15:guide>
        <p15:guide id="2" orient="horz" pos="2496">
          <p15:clr>
            <a:srgbClr val="5ACBF0"/>
          </p15:clr>
        </p15:guide>
        <p15:guide id="3" pos="6120"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A6DDEDED-E833-4EEC-B013-F77EC5C26ED8}"/>
              </a:ext>
            </a:extLst>
          </p:cNvPr>
          <p:cNvSpPr>
            <a:spLocks noGrp="1"/>
          </p:cNvSpPr>
          <p:nvPr>
            <p:ph type="title" hasCustomPrompt="1"/>
          </p:nvPr>
        </p:nvSpPr>
        <p:spPr>
          <a:xfrm>
            <a:off x="585216" y="30118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9" name="Text Placeholder 4">
            <a:extLst>
              <a:ext uri="{FF2B5EF4-FFF2-40B4-BE49-F238E27FC236}">
                <a16:creationId xmlns:a16="http://schemas.microsoft.com/office/drawing/2014/main" xmlns="" id="{C3AC5816-9323-4710-BEBB-A91B469F8643}"/>
              </a:ext>
            </a:extLst>
          </p:cNvPr>
          <p:cNvSpPr>
            <a:spLocks noGrp="1"/>
          </p:cNvSpPr>
          <p:nvPr>
            <p:ph type="body" sz="quarter" idx="12" hasCustomPrompt="1"/>
          </p:nvPr>
        </p:nvSpPr>
        <p:spPr>
          <a:xfrm>
            <a:off x="594594" y="36318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12" name="Picture 11">
            <a:extLst>
              <a:ext uri="{FF2B5EF4-FFF2-40B4-BE49-F238E27FC236}">
                <a16:creationId xmlns:a16="http://schemas.microsoft.com/office/drawing/2014/main" xmlns="" id="{5EDCF80E-6B7F-428C-A2FD-CBB8DE40FA6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xmlns=""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xmlns="" id="{9CDF55C9-7B02-489C-84E0-60C286D78290}"/>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xmlns=""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xmlns="" id="{D5A1E839-872B-4CB0-B625-2E6BC8340D9E}"/>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xmlns=""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rgbClr val="F2F2F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507A9781-335A-4D50-9C58-D8971A7B2AE2}"/>
              </a:ext>
            </a:extLst>
          </p:cNvPr>
          <p:cNvSpPr>
            <a:spLocks noGrp="1"/>
          </p:cNvSpPr>
          <p:nvPr>
            <p:ph type="title" hasCustomPrompt="1"/>
          </p:nvPr>
        </p:nvSpPr>
        <p:spPr>
          <a:xfrm>
            <a:off x="585216" y="3011819"/>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xmlns="" id="{F17C6D5B-3F62-494F-A40D-0D2FB4FFC7D8}"/>
              </a:ext>
            </a:extLst>
          </p:cNvPr>
          <p:cNvSpPr>
            <a:spLocks noGrp="1"/>
          </p:cNvSpPr>
          <p:nvPr>
            <p:ph type="body" sz="quarter" idx="12" hasCustomPrompt="1"/>
          </p:nvPr>
        </p:nvSpPr>
        <p:spPr>
          <a:xfrm>
            <a:off x="594594" y="3631794"/>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xmlns="" id="{BFC04202-EF83-4A58-A8C3-81980398E47D}"/>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xmlns=""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xmlns="" id="{1A81DB7E-2194-434F-8442-CBD92D624918}"/>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xmlns="" val="5555108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xmlns="" id="{CCEDED28-6C83-45F6-A2AE-AEA0D37D47A3}"/>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xmlns=""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311556723"/>
      </p:ext>
    </p:extLst>
  </p:cSld>
  <p:clrMapOvr>
    <a:masterClrMapping/>
  </p:clrMapOvr>
  <p:transition>
    <p:fade/>
  </p:transition>
  <p:extLst>
    <p:ext uri="{DCECCB84-F9BA-43D5-87BE-67443E8EF086}">
      <p15:sldGuideLst xmlns:p15="http://schemas.microsoft.com/office/powerpoint/2012/main" xmlns="">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42567534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xmlns="">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3343058790"/>
      </p:ext>
    </p:extLst>
  </p:cSld>
  <p:clrMapOvr>
    <a:masterClrMapping/>
  </p:clrMapOvr>
  <p:transition>
    <p:fade/>
  </p:transition>
  <p:extLst>
    <p:ext uri="{DCECCB84-F9BA-43D5-87BE-67443E8EF086}">
      <p15:sldGuideLst xmlns:p15="http://schemas.microsoft.com/office/powerpoint/2012/main" xmlns="">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_1">
    <p:bg>
      <p:bgPr>
        <a:solidFill>
          <a:srgbClr val="FFFFFF"/>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xmlns=""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4" name="Title 1">
            <a:extLst>
              <a:ext uri="{FF2B5EF4-FFF2-40B4-BE49-F238E27FC236}">
                <a16:creationId xmlns:a16="http://schemas.microsoft.com/office/drawing/2014/main" xmlns="" id="{6AF7D8B5-60D9-4A85-B6AC-AB2808C513AA}"/>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spTree>
    <p:extLst>
      <p:ext uri="{BB962C8B-B14F-4D97-AF65-F5344CB8AC3E}">
        <p14:creationId xmlns:p14="http://schemas.microsoft.com/office/powerpoint/2010/main" xmlns="" val="29808519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tx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11" name="Title 1">
            <a:extLst>
              <a:ext uri="{FF2B5EF4-FFF2-40B4-BE49-F238E27FC236}">
                <a16:creationId xmlns:a16="http://schemas.microsoft.com/office/drawing/2014/main" xmlns=""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xmlns=""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xmlns="" id="{206F3868-20C5-4830-B17D-6B8C97A93A75}"/>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xmlns="" val="34073724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_2">
    <p:bg>
      <p:bgPr>
        <a:solidFill>
          <a:srgbClr val="E6E6E6"/>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xmlns=""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pic>
        <p:nvPicPr>
          <p:cNvPr id="5" name="Picture 4">
            <a:extLst>
              <a:ext uri="{FF2B5EF4-FFF2-40B4-BE49-F238E27FC236}">
                <a16:creationId xmlns:a16="http://schemas.microsoft.com/office/drawing/2014/main" xmlns="" id="{D09DFFD1-BA11-46AD-ADEB-22CFF7148C4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xmlns="" val="393269967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_3">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xmlns="" id="{A97FDC0C-A1E0-42E3-A6E6-4DC516B1ECF5}"/>
              </a:ext>
            </a:extLst>
          </p:cNvPr>
          <p:cNvPicPr>
            <a:picLocks noChangeAspect="1"/>
          </p:cNvPicPr>
          <p:nvPr userDrawn="1"/>
        </p:nvPicPr>
        <p:blipFill rotWithShape="1">
          <a:blip r:embed="rId2"/>
          <a:srcRect l="25163" t="-6474" r="8596" b="10240"/>
          <a:stretch/>
        </p:blipFill>
        <p:spPr>
          <a:xfrm>
            <a:off x="533400" y="729314"/>
            <a:ext cx="12192000" cy="6496986"/>
          </a:xfrm>
          <a:prstGeom prst="rect">
            <a:avLst/>
          </a:prstGeom>
        </p:spPr>
      </p:pic>
      <p:pic>
        <p:nvPicPr>
          <p:cNvPr id="5" name="Picture 4" descr="A picture containing food, drawing, plate&#10;&#10;Description automatically generated">
            <a:extLst>
              <a:ext uri="{FF2B5EF4-FFF2-40B4-BE49-F238E27FC236}">
                <a16:creationId xmlns:a16="http://schemas.microsoft.com/office/drawing/2014/main" xmlns="" id="{793ABA5D-327F-422E-A0DB-8C1167D731A0}"/>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xmlns="" val="9098319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xmlns=""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xmlns=""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xmlns="">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xmlns="" id="{80712E43-0ECA-47E9-BF15-501D117A36B8}"/>
              </a:ext>
            </a:extLst>
          </p:cNvPr>
          <p:cNvPicPr>
            <a:picLocks noChangeAspect="1"/>
          </p:cNvPicPr>
          <p:nvPr userDrawn="1"/>
        </p:nvPicPr>
        <p:blipFill rotWithShape="1">
          <a:blip r:embed="rId2"/>
          <a:srcRect l="52143" t="22177" r="2188" b="7791"/>
          <a:stretch/>
        </p:blipFill>
        <p:spPr>
          <a:xfrm>
            <a:off x="0" y="0"/>
            <a:ext cx="12192000" cy="6857999"/>
          </a:xfrm>
          <a:prstGeom prst="rect">
            <a:avLst/>
          </a:prstGeom>
        </p:spPr>
      </p:pic>
    </p:spTree>
    <p:extLst>
      <p:ext uri="{BB962C8B-B14F-4D97-AF65-F5344CB8AC3E}">
        <p14:creationId xmlns:p14="http://schemas.microsoft.com/office/powerpoint/2010/main" xmlns="" val="2148831830"/>
      </p:ext>
    </p:extLst>
  </p:cSld>
  <p:clrMapOvr>
    <a:masterClrMapping/>
  </p:clrMapOvr>
  <p:transition>
    <p:fade/>
  </p:transition>
  <p:extLst>
    <p:ext uri="{DCECCB84-F9BA-43D5-87BE-67443E8EF086}">
      <p15:sldGuideLst xmlns:p15="http://schemas.microsoft.com/office/powerpoint/2012/main" xmlns="">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bg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xmlns=""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xmlns=""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xmlns="" id="{C703E829-F7D2-4CD8-9BC7-B89E16376882}"/>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xmlns="" id="{C0D3ED0C-7E34-4CCF-B7D1-D2832F24DFB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xmlns="" val="17400446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6" name="Title 1">
            <a:extLst>
              <a:ext uri="{FF2B5EF4-FFF2-40B4-BE49-F238E27FC236}">
                <a16:creationId xmlns:a16="http://schemas.microsoft.com/office/drawing/2014/main" xmlns="" id="{3DC0384E-A179-4EED-B4A2-DCEF411CCB5E}"/>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7" name="Text Placeholder 4">
            <a:extLst>
              <a:ext uri="{FF2B5EF4-FFF2-40B4-BE49-F238E27FC236}">
                <a16:creationId xmlns:a16="http://schemas.microsoft.com/office/drawing/2014/main" xmlns="" id="{633D10E2-7DAB-4B5C-B008-EEA4F5823B1B}"/>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xmlns="" id="{1F81F8FE-0592-4EF1-90D8-AB0581608721}"/>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xmlns="" val="33231506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2F2F2F"/>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xmlns=""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xmlns=""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Picture 5">
            <a:extLst>
              <a:ext uri="{FF2B5EF4-FFF2-40B4-BE49-F238E27FC236}">
                <a16:creationId xmlns:a16="http://schemas.microsoft.com/office/drawing/2014/main" xmlns="" id="{4C57A6DD-C7DA-4490-9706-D789A8D72FF4}"/>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xmlns="" id="{3951EA16-AD1D-4E1F-909F-1D5C16E47A7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xmlns="" val="15670152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2974528113"/>
      </p:ext>
    </p:extLst>
  </p:cSld>
  <p:clrMapOvr>
    <a:masterClrMapping/>
  </p:clrMapOvr>
  <p:transition>
    <p:fade/>
  </p:transition>
  <p:extLst>
    <p:ext uri="{DCECCB84-F9BA-43D5-87BE-67443E8EF086}">
      <p15:sldGuideLst xmlns:p15="http://schemas.microsoft.com/office/powerpoint/2012/main" xmlns="">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xmlns="" id="{DF1801C5-48C1-4410-9802-372288452F7C}"/>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xmlns="" val="3998490835"/>
      </p:ext>
    </p:extLst>
  </p:cSld>
  <p:clrMapOvr>
    <a:masterClrMapping/>
  </p:clrMapOvr>
  <p:transition>
    <p:fade/>
  </p:transition>
  <p:extLst>
    <p:ext uri="{DCECCB84-F9BA-43D5-87BE-67443E8EF086}">
      <p15:sldGuideLst xmlns:p15="http://schemas.microsoft.com/office/powerpoint/2012/main" xmlns="">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Title &amp;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FCFEFD-88E5-4869-B5C3-1611B0B50E15}"/>
              </a:ext>
            </a:extLst>
          </p:cNvPr>
          <p:cNvSpPr>
            <a:spLocks noGrp="1"/>
          </p:cNvSpPr>
          <p:nvPr>
            <p:ph type="title"/>
          </p:nvPr>
        </p:nvSpPr>
        <p:spPr/>
        <p:txBody>
          <a:bodyPr/>
          <a:lstStyle/>
          <a:p>
            <a:r>
              <a:rPr lang="en-US"/>
              <a:t>Click to edit Master title style</a:t>
            </a:r>
            <a:endParaRPr lang="en-US" dirty="0"/>
          </a:p>
        </p:txBody>
      </p:sp>
      <p:pic>
        <p:nvPicPr>
          <p:cNvPr id="5" name="Picture 4">
            <a:extLst>
              <a:ext uri="{FF2B5EF4-FFF2-40B4-BE49-F238E27FC236}">
                <a16:creationId xmlns:a16="http://schemas.microsoft.com/office/drawing/2014/main" xmlns="" id="{6225435C-39E0-455B-B47A-B7A61368131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xmlns="" id="{47935B10-C9C6-4D31-9ADF-71FD9B8F569F}"/>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xmlns="" id="{195EFA4C-C99E-470A-A53F-6ED184525E57}"/>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3">
            <a:extLst>
              <a:ext uri="{FF2B5EF4-FFF2-40B4-BE49-F238E27FC236}">
                <a16:creationId xmlns:a16="http://schemas.microsoft.com/office/drawing/2014/main" xmlns="" id="{ED1B35D5-2535-4483-84C7-07873C0F3216}"/>
              </a:ext>
            </a:extLst>
          </p:cNvPr>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494706078"/>
      </p:ext>
    </p:extLst>
  </p:cSld>
  <p:clrMapOvr>
    <a:masterClrMapping/>
  </p:clrMapOvr>
  <p:transition>
    <p:fade/>
  </p:transition>
  <p:extLst>
    <p:ext uri="{DCECCB84-F9BA-43D5-87BE-67443E8EF086}">
      <p15:sldGuideLst xmlns:p15="http://schemas.microsoft.com/office/powerpoint/2012/main" xmlns="">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E6E6E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xmlns=""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xmlns=""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meter&#10;&#10;Description automatically generated">
            <a:extLst>
              <a:ext uri="{FF2B5EF4-FFF2-40B4-BE49-F238E27FC236}">
                <a16:creationId xmlns:a16="http://schemas.microsoft.com/office/drawing/2014/main" xmlns="" id="{6BD5228B-DB0F-46DB-85CA-145A3C2DDEDB}"/>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8" name="Picture 7">
            <a:extLst>
              <a:ext uri="{FF2B5EF4-FFF2-40B4-BE49-F238E27FC236}">
                <a16:creationId xmlns:a16="http://schemas.microsoft.com/office/drawing/2014/main" xmlns="" id="{BAB248D0-EB9E-45FD-BD56-CDC59AA5321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xmlns="" val="20758788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2410093798"/>
      </p:ext>
    </p:extLst>
  </p:cSld>
  <p:clrMapOvr>
    <a:masterClrMapping/>
  </p:clrMapOvr>
  <p:transition>
    <p:fade/>
  </p:transition>
  <p:extLst>
    <p:ext uri="{DCECCB84-F9BA-43D5-87BE-67443E8EF086}">
      <p15:sldGuideLst xmlns:p15="http://schemas.microsoft.com/office/powerpoint/2012/main" xmlns="">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xmlns="" id="{774A587C-C2B6-4F83-A3B7-664CE50ED254}"/>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xmlns="" val="3087507175"/>
      </p:ext>
    </p:extLst>
  </p:cSld>
  <p:clrMapOvr>
    <a:masterClrMapping/>
  </p:clrMapOvr>
  <p:transition>
    <p:fade/>
  </p:transition>
  <p:extLst>
    <p:ext uri="{DCECCB84-F9BA-43D5-87BE-67443E8EF086}">
      <p15:sldGuideLst xmlns:p15="http://schemas.microsoft.com/office/powerpoint/2012/main" xmlns="">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xmlns="" id="{9AE91E89-EC0F-44C3-822D-7D4DD66B4E2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Tree>
    <p:extLst>
      <p:ext uri="{BB962C8B-B14F-4D97-AF65-F5344CB8AC3E}">
        <p14:creationId xmlns:p14="http://schemas.microsoft.com/office/powerpoint/2010/main" xmlns="" val="2682201083"/>
      </p:ext>
    </p:extLst>
  </p:cSld>
  <p:clrMapOvr>
    <a:masterClrMapping/>
  </p:clrMapOvr>
  <p:transition>
    <p:fade/>
  </p:transition>
  <p:extLst>
    <p:ext uri="{DCECCB84-F9BA-43D5-87BE-67443E8EF086}">
      <p15:sldGuideLst xmlns:p15="http://schemas.microsoft.com/office/powerpoint/2012/main" xmlns="">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xmlns=""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2860773406"/>
      </p:ext>
    </p:extLst>
  </p:cSld>
  <p:clrMapOvr>
    <a:masterClrMapping/>
  </p:clrMapOvr>
  <p:transition>
    <p:fade/>
  </p:transition>
  <p:extLst>
    <p:ext uri="{DCECCB84-F9BA-43D5-87BE-67443E8EF086}">
      <p15:sldGuideLst xmlns:p15="http://schemas.microsoft.com/office/powerpoint/2012/main" xmlns="">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xmlns=""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1784350045"/>
      </p:ext>
    </p:extLst>
  </p:cSld>
  <p:clrMapOvr>
    <a:masterClrMapping/>
  </p:clrMapOvr>
  <p:transition>
    <p:fade/>
  </p:transition>
  <p:extLst>
    <p:ext uri="{DCECCB84-F9BA-43D5-87BE-67443E8EF086}">
      <p15:sldGuideLst xmlns:p15="http://schemas.microsoft.com/office/powerpoint/2012/main" xmlns="">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with gri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xmlns="" val="2640141888"/>
      </p:ext>
    </p:extLst>
  </p:cSld>
  <p:clrMapOvr>
    <a:masterClrMapping/>
  </p:clrMapOvr>
  <p:transition>
    <p:fade/>
  </p:transition>
  <p:extLst>
    <p:ext uri="{DCECCB84-F9BA-43D5-87BE-67443E8EF086}">
      <p15:sldGuideLst xmlns:p15="http://schemas.microsoft.com/office/powerpoint/2012/main" xmlns="">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 title - half page">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xmlns=""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xmlns="" val="2931481418"/>
      </p:ext>
    </p:extLst>
  </p:cSld>
  <p:clrMapOvr>
    <a:masterClrMapping/>
  </p:clrMapOvr>
  <p:transition>
    <p:fade/>
  </p:transition>
  <p:extLst>
    <p:ext uri="{DCECCB84-F9BA-43D5-87BE-67443E8EF086}">
      <p15:sldGuideLst xmlns:p15="http://schemas.microsoft.com/office/powerpoint/2012/main" xmlns="">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 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xmlns=""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xmlns=""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xmlns="" val="1952163360"/>
      </p:ext>
    </p:extLst>
  </p:cSld>
  <p:clrMapOvr>
    <a:masterClrMapping/>
  </p:clrMapOvr>
  <p:transition>
    <p:fade/>
  </p:transition>
  <p:extLst>
    <p:ext uri="{DCECCB84-F9BA-43D5-87BE-67443E8EF086}">
      <p15:sldGuideLst xmlns:p15="http://schemas.microsoft.com/office/powerpoint/2012/main" xmlns="">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xmlns=""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xmlns="" val="4208981506"/>
      </p:ext>
    </p:extLst>
  </p:cSld>
  <p:clrMapOvr>
    <a:masterClrMapping/>
  </p:clrMapOvr>
  <p:transition>
    <p:fade/>
  </p:transition>
  <p:extLst>
    <p:ext uri="{DCECCB84-F9BA-43D5-87BE-67443E8EF086}">
      <p15:sldGuideLst xmlns:p15="http://schemas.microsoft.com/office/powerpoint/2012/main" xmlns="">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quare Photo 2">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xmlns=""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xmlns="" val="3373083827"/>
      </p:ext>
    </p:extLst>
  </p:cSld>
  <p:clrMapOvr>
    <a:masterClrMapping/>
  </p:clrMapOvr>
  <p:transition>
    <p:fade/>
  </p:transition>
  <p:extLst>
    <p:ext uri="{DCECCB84-F9BA-43D5-87BE-67443E8EF086}">
      <p15:sldGuideLst xmlns:p15="http://schemas.microsoft.com/office/powerpoint/2012/main" xmlns="">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alkin 5">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xmlns="" id="{C57AB98C-3D65-4B37-98D9-D5EA9098B772}"/>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11" name="Title 1">
            <a:extLst>
              <a:ext uri="{FF2B5EF4-FFF2-40B4-BE49-F238E27FC236}">
                <a16:creationId xmlns:a16="http://schemas.microsoft.com/office/drawing/2014/main" xmlns=""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xmlns=""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xmlns="" id="{91AB4B28-A3CA-482A-991F-44606913488A}"/>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xmlns="" val="311738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7E5117A3-E69B-4D89-A69A-EF7381798FC8}"/>
              </a:ext>
            </a:extLst>
          </p:cNvPr>
          <p:cNvSpPr>
            <a:spLocks noGrp="1"/>
          </p:cNvSpPr>
          <p:nvPr>
            <p:ph type="title" hasCustomPrompt="1"/>
          </p:nvPr>
        </p:nvSpPr>
        <p:spPr>
          <a:xfrm>
            <a:off x="585216" y="2985450"/>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7" name="Text Placeholder 4">
            <a:extLst>
              <a:ext uri="{FF2B5EF4-FFF2-40B4-BE49-F238E27FC236}">
                <a16:creationId xmlns:a16="http://schemas.microsoft.com/office/drawing/2014/main" xmlns="" id="{1D7B5D50-6898-43D7-ABF7-5775BC3EA8E9}"/>
              </a:ext>
            </a:extLst>
          </p:cNvPr>
          <p:cNvSpPr>
            <a:spLocks noGrp="1"/>
          </p:cNvSpPr>
          <p:nvPr>
            <p:ph type="body" sz="quarter" idx="12" hasCustomPrompt="1"/>
          </p:nvPr>
        </p:nvSpPr>
        <p:spPr>
          <a:xfrm>
            <a:off x="599283" y="3605425"/>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chemeClr val="tx1"/>
                </a:solidFill>
                <a:latin typeface="+mn-lt"/>
              </a:defRPr>
            </a:lvl1pPr>
          </a:lstStyle>
          <a:p>
            <a:pPr lvl="0"/>
            <a:r>
              <a:rPr lang="en-US" dirty="0"/>
              <a:t>Speaker name</a:t>
            </a:r>
          </a:p>
        </p:txBody>
      </p:sp>
      <p:pic>
        <p:nvPicPr>
          <p:cNvPr id="5" name="Picture 4">
            <a:extLst>
              <a:ext uri="{FF2B5EF4-FFF2-40B4-BE49-F238E27FC236}">
                <a16:creationId xmlns:a16="http://schemas.microsoft.com/office/drawing/2014/main" xmlns="" id="{B6E0ACDA-E7A1-431F-9526-000B4B6A95D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xmlns="" val="368863291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xmlns="" id="{877D5DB2-26CE-4B45-A18C-B19C1FC596C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xmlns="" val="241712525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xmlns="" id="{67A5DDA8-A241-470C-8570-679C7EAC6F26}"/>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xmlns="" val="271657401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chemeClr val="tx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507A9781-335A-4D50-9C58-D8971A7B2AE2}"/>
              </a:ext>
            </a:extLst>
          </p:cNvPr>
          <p:cNvSpPr>
            <a:spLocks noGrp="1"/>
          </p:cNvSpPr>
          <p:nvPr>
            <p:ph type="title" hasCustomPrompt="1"/>
          </p:nvPr>
        </p:nvSpPr>
        <p:spPr>
          <a:xfrm>
            <a:off x="585216" y="25335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xmlns="" id="{F17C6D5B-3F62-494F-A40D-0D2FB4FFC7D8}"/>
              </a:ext>
            </a:extLst>
          </p:cNvPr>
          <p:cNvSpPr>
            <a:spLocks noGrp="1"/>
          </p:cNvSpPr>
          <p:nvPr>
            <p:ph type="body" sz="quarter" idx="12" hasCustomPrompt="1"/>
          </p:nvPr>
        </p:nvSpPr>
        <p:spPr>
          <a:xfrm>
            <a:off x="585216" y="31535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xmlns="" id="{4BA15FF0-CAC2-4CEA-97C4-2776059C9702}"/>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xmlns="" val="33329055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xmlns="" id="{0770E11A-F8D5-46DE-9768-63FFE5D3BDB9}"/>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xmlns="" val="3599559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xmlns="" id="{1B9F52BA-3A32-48A9-ACBB-89D738320FF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xmlns="" val="11909955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572093403"/>
      </p:ext>
    </p:extLst>
  </p:cSld>
  <p:clrMapOvr>
    <a:masterClrMapping/>
  </p:clrMapOvr>
  <p:transition>
    <p:fade/>
  </p:transition>
  <p:extLst>
    <p:ext uri="{DCECCB84-F9BA-43D5-87BE-67443E8EF086}">
      <p15:sldGuideLst xmlns:p15="http://schemas.microsoft.com/office/powerpoint/2012/main" xmlns="">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xmlns="">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xmlns=""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xmlns="" val="3212562624"/>
      </p:ext>
    </p:extLst>
  </p:cSld>
  <p:clrMapOvr>
    <a:masterClrMapping/>
  </p:clrMapOvr>
  <p:transition>
    <p:fade/>
  </p:transition>
  <p:extLst>
    <p:ext uri="{DCECCB84-F9BA-43D5-87BE-67443E8EF086}">
      <p15:sldGuideLst xmlns:p15="http://schemas.microsoft.com/office/powerpoint/2012/main" xmlns="">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xmlns=""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xmlns="" val="3833038121"/>
      </p:ext>
    </p:extLst>
  </p:cSld>
  <p:clrMapOvr>
    <a:masterClrMapping/>
  </p:clrMapOvr>
  <p:transition>
    <p:fade/>
  </p:transition>
  <p:extLst>
    <p:ext uri="{DCECCB84-F9BA-43D5-87BE-67443E8EF086}">
      <p15:sldGuideLst xmlns:p15="http://schemas.microsoft.com/office/powerpoint/2012/main" xmlns="">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alkin 6">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3406" y="2892285"/>
            <a:ext cx="7338186" cy="5539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3406" y="3628154"/>
            <a:ext cx="7338186"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Picture 7" descr="A close up of a logo&#10;&#10;Description automatically generated">
            <a:extLst>
              <a:ext uri="{FF2B5EF4-FFF2-40B4-BE49-F238E27FC236}">
                <a16:creationId xmlns:a16="http://schemas.microsoft.com/office/drawing/2014/main" xmlns="" id="{57F79CA3-BB63-4315-8892-95BCB51C21DD}"/>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7" name="Picture 6">
            <a:extLst>
              <a:ext uri="{FF2B5EF4-FFF2-40B4-BE49-F238E27FC236}">
                <a16:creationId xmlns:a16="http://schemas.microsoft.com/office/drawing/2014/main" xmlns="" id="{9B4307F3-560F-46E3-BBB6-0E57A10C0230}"/>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xmlns="" val="31677951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9CD82180-99F3-4415-BE28-BC19A4BB2625}"/>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pic>
        <p:nvPicPr>
          <p:cNvPr id="5" name="Picture 4" descr="A close up of a logo&#10;&#10;Description automatically generated">
            <a:extLst>
              <a:ext uri="{FF2B5EF4-FFF2-40B4-BE49-F238E27FC236}">
                <a16:creationId xmlns:a16="http://schemas.microsoft.com/office/drawing/2014/main" xmlns="" id="{1E6BB193-C413-474A-B507-F1AFD01D9B83}"/>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spTree>
    <p:extLst>
      <p:ext uri="{BB962C8B-B14F-4D97-AF65-F5344CB8AC3E}">
        <p14:creationId xmlns:p14="http://schemas.microsoft.com/office/powerpoint/2010/main" xmlns="" val="26103009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Closing logo slide">
    <p:bg>
      <p:bgPr>
        <a:solidFill>
          <a:schemeClr val="bg1"/>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xmlns="" id="{8330E47B-22FD-4E91-BA8B-26D94063CD57}"/>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xmlns="" id="{7BF58369-3B4B-410C-9C20-C22E41CBE54D}"/>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xmlns="" val="26436197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Closing logo slide">
    <p:bg>
      <p:bgPr>
        <a:solidFill>
          <a:schemeClr val="bg2"/>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xmlns="" id="{337691AB-BE94-4B7B-8AA2-FA6630F3886A}"/>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xmlns="" id="{D74B51E3-0317-46DE-8BB0-E934990B46F7}"/>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xmlns="" val="31821343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xmlns="" id="{10C668BD-5334-4107-80B5-F20CC371B5EE}"/>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xmlns="" val="1531337368"/>
      </p:ext>
    </p:extLst>
  </p:cSld>
  <p:clrMapOvr>
    <a:masterClrMapping/>
  </p:clrMapOvr>
  <p:transition>
    <p:fade/>
  </p:transition>
  <p:extLst>
    <p:ext uri="{DCECCB84-F9BA-43D5-87BE-67443E8EF086}">
      <p15:sldGuideLst xmlns:p15="http://schemas.microsoft.com/office/powerpoint/2012/main" xmlns="">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xmlns="" id="{10C668BD-5334-4107-80B5-F20CC371B5EE}"/>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xmlns="" id="{F5B9A194-0050-4403-908B-C73446182F96}"/>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xmlns="" id="{42A3C893-F324-4D4D-8E9D-AB7655A48AAF}"/>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xmlns="" val="469687563"/>
      </p:ext>
    </p:extLst>
  </p:cSld>
  <p:clrMapOvr>
    <a:masterClrMapping/>
  </p:clrMapOvr>
  <p:transition>
    <p:fade/>
  </p:transition>
  <p:extLst>
    <p:ext uri="{DCECCB84-F9BA-43D5-87BE-67443E8EF086}">
      <p15:sldGuideLst xmlns:p15="http://schemas.microsoft.com/office/powerpoint/2012/main" xmlns="">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4019257456"/>
      </p:ext>
    </p:extLst>
  </p:cSld>
  <p:clrMapOvr>
    <a:masterClrMapping/>
  </p:clrMapOvr>
  <p:transition>
    <p:fade/>
  </p:transition>
  <p:extLst>
    <p:ext uri="{DCECCB84-F9BA-43D5-87BE-67443E8EF086}">
      <p15:sldGuideLst xmlns:p15="http://schemas.microsoft.com/office/powerpoint/2012/main" xmlns="">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image" Target="../media/image1.emf"/><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theme" Target="../theme/theme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xmlns=""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xmlns=""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xmlns=""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xmlns=""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xmlns="" id="{EC85B358-AF2D-491C-A3BA-0465D8177799}"/>
              </a:ext>
              <a:ext uri="{C183D7F6-B498-43B3-948B-1728B52AA6E4}">
                <adec:decorative xmlns:adec="http://schemas.microsoft.com/office/drawing/2017/decorative" xmlns="" val="0"/>
              </a:ext>
            </a:extLst>
          </p:cNvPr>
          <p:cNvPicPr>
            <a:picLocks noChangeAspect="1"/>
          </p:cNvPicPr>
          <p:nvPr userDrawn="1"/>
        </p:nvPicPr>
        <p:blipFill rotWithShape="1">
          <a:blip r:embed="rId34"/>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xmlns="" val="3588427678"/>
      </p:ext>
    </p:extLst>
  </p:cSld>
  <p:clrMap bg1="lt1" tx1="dk1" bg2="lt2" tx2="dk2" accent1="accent1" accent2="accent2" accent3="accent3" accent4="accent4" accent5="accent5" accent6="accent6" hlink="hlink" folHlink="folHlink"/>
  <p:sldLayoutIdLst>
    <p:sldLayoutId id="2147484779" r:id="rId1"/>
    <p:sldLayoutId id="2147484766" r:id="rId2"/>
    <p:sldLayoutId id="2147484786" r:id="rId3"/>
    <p:sldLayoutId id="2147484781" r:id="rId4"/>
    <p:sldLayoutId id="2147484782" r:id="rId5"/>
    <p:sldLayoutId id="2147484762" r:id="rId6"/>
    <p:sldLayoutId id="2147484240" r:id="rId7"/>
    <p:sldLayoutId id="2147484793" r:id="rId8"/>
    <p:sldLayoutId id="2147484788" r:id="rId9"/>
    <p:sldLayoutId id="2147484241" r:id="rId10"/>
    <p:sldLayoutId id="2147484789" r:id="rId11"/>
    <p:sldLayoutId id="2147484474" r:id="rId12"/>
    <p:sldLayoutId id="2147484245" r:id="rId13"/>
    <p:sldLayoutId id="2147484247" r:id="rId14"/>
    <p:sldLayoutId id="2147484639" r:id="rId15"/>
    <p:sldLayoutId id="2147484603" r:id="rId16"/>
    <p:sldLayoutId id="2147484700" r:id="rId17"/>
    <p:sldLayoutId id="2147484701" r:id="rId18"/>
    <p:sldLayoutId id="2147484702" r:id="rId19"/>
    <p:sldLayoutId id="2147484640" r:id="rId20"/>
    <p:sldLayoutId id="2147484641" r:id="rId21"/>
    <p:sldLayoutId id="2147484583" r:id="rId22"/>
    <p:sldLayoutId id="2147484249" r:id="rId23"/>
    <p:sldLayoutId id="2147484582" r:id="rId24"/>
    <p:sldLayoutId id="2147484584" r:id="rId25"/>
    <p:sldLayoutId id="2147484256" r:id="rId26"/>
    <p:sldLayoutId id="2147484257" r:id="rId27"/>
    <p:sldLayoutId id="2147484585" r:id="rId28"/>
    <p:sldLayoutId id="2147484760" r:id="rId29"/>
    <p:sldLayoutId id="2147484783" r:id="rId30"/>
    <p:sldLayoutId id="2147484761"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xmlns=""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xmlns=""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xmlns=""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xmlns=""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xmlns="" id="{AA8BCD47-4247-4ABA-A99B-DEE7D4A0B47E}"/>
              </a:ext>
              <a:ext uri="{C183D7F6-B498-43B3-948B-1728B52AA6E4}">
                <adec:decorative xmlns:adec="http://schemas.microsoft.com/office/drawing/2017/decorative" xmlns="" val="0"/>
              </a:ext>
            </a:extLst>
          </p:cNvPr>
          <p:cNvPicPr>
            <a:picLocks noChangeAspect="1"/>
          </p:cNvPicPr>
          <p:nvPr userDrawn="1"/>
        </p:nvPicPr>
        <p:blipFill rotWithShape="1">
          <a:blip r:embed="rId32"/>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xmlns="" val="2789957686"/>
      </p:ext>
    </p:extLst>
  </p:cSld>
  <p:clrMap bg1="dk1" tx1="lt1" bg2="dk2" tx2="lt2" accent1="accent1" accent2="accent2" accent3="accent3" accent4="accent4" accent5="accent5" accent6="accent6" hlink="hlink" folHlink="folHlink"/>
  <p:sldLayoutIdLst>
    <p:sldLayoutId id="2147484780" r:id="rId1"/>
    <p:sldLayoutId id="2147484771" r:id="rId2"/>
    <p:sldLayoutId id="2147484787" r:id="rId3"/>
    <p:sldLayoutId id="2147484784" r:id="rId4"/>
    <p:sldLayoutId id="2147484650" r:id="rId5"/>
    <p:sldLayoutId id="2147484790" r:id="rId6"/>
    <p:sldLayoutId id="2147484651" r:id="rId7"/>
    <p:sldLayoutId id="2147484791" r:id="rId8"/>
    <p:sldLayoutId id="2147484795" r:id="rId9"/>
    <p:sldLayoutId id="2147484794" r:id="rId10"/>
    <p:sldLayoutId id="2147484652" r:id="rId11"/>
    <p:sldLayoutId id="2147484653" r:id="rId12"/>
    <p:sldLayoutId id="2147484655" r:id="rId13"/>
    <p:sldLayoutId id="2147484656" r:id="rId14"/>
    <p:sldLayoutId id="2147484738" r:id="rId15"/>
    <p:sldLayoutId id="2147484739" r:id="rId16"/>
    <p:sldLayoutId id="2147484740" r:id="rId17"/>
    <p:sldLayoutId id="2147484661" r:id="rId18"/>
    <p:sldLayoutId id="2147484663" r:id="rId19"/>
    <p:sldLayoutId id="2147484665" r:id="rId20"/>
    <p:sldLayoutId id="2147484774" r:id="rId21"/>
    <p:sldLayoutId id="2147484775" r:id="rId22"/>
    <p:sldLayoutId id="2147484776" r:id="rId23"/>
    <p:sldLayoutId id="2147484666" r:id="rId24"/>
    <p:sldLayoutId id="2147484667" r:id="rId25"/>
    <p:sldLayoutId id="2147484668" r:id="rId26"/>
    <p:sldLayoutId id="2147484670" r:id="rId27"/>
    <p:sldLayoutId id="2147484773" r:id="rId28"/>
    <p:sldLayoutId id="2147484792" r:id="rId29"/>
    <p:sldLayoutId id="2147484785" r:id="rId3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88"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2" Type="http://schemas.openxmlformats.org/officeDocument/2006/relationships/hyperlink" Target="https://evykassirer.github.io/playing-the-internship-game/" TargetMode="External"/><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3"/>
          <p:cNvSpPr>
            <a:spLocks noGrp="1"/>
          </p:cNvSpPr>
          <p:nvPr>
            <p:ph type="title"/>
          </p:nvPr>
        </p:nvSpPr>
        <p:spPr>
          <a:xfrm>
            <a:off x="584200" y="2875002"/>
            <a:ext cx="6637867" cy="553998"/>
          </a:xfrm>
        </p:spPr>
        <p:txBody>
          <a:bodyPr/>
          <a:lstStyle/>
          <a:p>
            <a:r>
              <a:rPr smtClean="0"/>
              <a:t>Resume and Profile Building</a:t>
            </a:r>
            <a:endParaRPr lang="en-US" dirty="0"/>
          </a:p>
        </p:txBody>
      </p:sp>
      <p:sp>
        <p:nvSpPr>
          <p:cNvPr id="11" name="Text Placeholder 4"/>
          <p:cNvSpPr>
            <a:spLocks noGrp="1"/>
          </p:cNvSpPr>
          <p:nvPr>
            <p:ph type="body" sz="quarter" idx="12"/>
          </p:nvPr>
        </p:nvSpPr>
        <p:spPr>
          <a:xfrm>
            <a:off x="584200" y="3543143"/>
            <a:ext cx="6655646" cy="307777"/>
          </a:xfrm>
        </p:spPr>
        <p:txBody>
          <a:bodyPr/>
          <a:lstStyle/>
          <a:p>
            <a:r>
              <a:rPr lang="en-US" dirty="0" smtClean="0"/>
              <a:t>By Shubhangi Gupta</a:t>
            </a:r>
            <a:endParaRPr lang="en-US" dirty="0"/>
          </a:p>
        </p:txBody>
      </p:sp>
      <p:sp>
        <p:nvSpPr>
          <p:cNvPr id="12" name="TextBox 11"/>
          <p:cNvSpPr txBox="1"/>
          <p:nvPr/>
        </p:nvSpPr>
        <p:spPr>
          <a:xfrm>
            <a:off x="9696450" y="486335"/>
            <a:ext cx="1856277" cy="276999"/>
          </a:xfrm>
          <a:prstGeom prst="rect">
            <a:avLst/>
          </a:prstGeom>
          <a:noFill/>
        </p:spPr>
        <p:txBody>
          <a:bodyPr wrap="none" lIns="0" tIns="0" rIns="0" bIns="0" rtlCol="0">
            <a:spAutoFit/>
          </a:bodyPr>
          <a:lstStyle/>
          <a:p>
            <a:r>
              <a:rPr lang="en-US" sz="1800" dirty="0" smtClean="0">
                <a:solidFill>
                  <a:schemeClr val="accent3">
                    <a:lumMod val="75000"/>
                  </a:schemeClr>
                </a:solidFill>
              </a:rPr>
              <a:t>@</a:t>
            </a:r>
            <a:r>
              <a:rPr lang="en-US" sz="1800" dirty="0" err="1" smtClean="0">
                <a:solidFill>
                  <a:schemeClr val="accent3">
                    <a:lumMod val="75000"/>
                  </a:schemeClr>
                </a:solidFill>
              </a:rPr>
              <a:t>knowShubhangi</a:t>
            </a:r>
            <a:endParaRPr lang="en-IN" sz="1800" dirty="0">
              <a:solidFill>
                <a:schemeClr val="accent3">
                  <a:lumMod val="75000"/>
                </a:schemeClr>
              </a:solidFill>
            </a:endParaRPr>
          </a:p>
        </p:txBody>
      </p:sp>
    </p:spTree>
    <p:extLst>
      <p:ext uri="{BB962C8B-B14F-4D97-AF65-F5344CB8AC3E}">
        <p14:creationId xmlns:p14="http://schemas.microsoft.com/office/powerpoint/2010/main" xmlns="" val="218322560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13103" y="838200"/>
            <a:ext cx="11018520" cy="553998"/>
          </a:xfrm>
        </p:spPr>
        <p:txBody>
          <a:bodyPr/>
          <a:lstStyle/>
          <a:p>
            <a:r>
              <a:rPr lang="en-IN" dirty="0" smtClean="0"/>
              <a:t>Engage</a:t>
            </a:r>
            <a:endParaRPr lang="en-IN" dirty="0"/>
          </a:p>
        </p:txBody>
      </p:sp>
      <p:sp>
        <p:nvSpPr>
          <p:cNvPr id="5" name="Text Placeholder 2"/>
          <p:cNvSpPr>
            <a:spLocks noGrp="1"/>
          </p:cNvSpPr>
          <p:nvPr>
            <p:ph type="body" sz="quarter" idx="10"/>
          </p:nvPr>
        </p:nvSpPr>
        <p:spPr>
          <a:xfrm>
            <a:off x="1211230" y="1815370"/>
            <a:ext cx="11018520" cy="4050340"/>
          </a:xfrm>
        </p:spPr>
        <p:txBody>
          <a:bodyPr/>
          <a:lstStyle/>
          <a:p>
            <a:r>
              <a:rPr lang="en-IN" b="1" dirty="0" smtClean="0">
                <a:solidFill>
                  <a:schemeClr val="accent1">
                    <a:lumMod val="60000"/>
                    <a:lumOff val="40000"/>
                  </a:schemeClr>
                </a:solidFill>
              </a:rPr>
              <a:t>Step 1 –</a:t>
            </a:r>
          </a:p>
          <a:p>
            <a:r>
              <a:rPr lang="en-IN" dirty="0" smtClean="0"/>
              <a:t>Invest Time, Find the right people</a:t>
            </a:r>
          </a:p>
          <a:p>
            <a:endParaRPr lang="en-IN" dirty="0" smtClean="0"/>
          </a:p>
          <a:p>
            <a:r>
              <a:rPr lang="en-IN" b="1" dirty="0" smtClean="0">
                <a:solidFill>
                  <a:schemeClr val="accent1">
                    <a:lumMod val="60000"/>
                    <a:lumOff val="40000"/>
                  </a:schemeClr>
                </a:solidFill>
              </a:rPr>
              <a:t>Step 2 –</a:t>
            </a:r>
          </a:p>
          <a:p>
            <a:r>
              <a:rPr lang="en-IN" dirty="0" smtClean="0"/>
              <a:t>Interact, extract value from the community</a:t>
            </a:r>
          </a:p>
          <a:p>
            <a:endParaRPr lang="en-IN" dirty="0" smtClean="0"/>
          </a:p>
          <a:p>
            <a:r>
              <a:rPr lang="en-IN" b="1" dirty="0" smtClean="0">
                <a:solidFill>
                  <a:schemeClr val="accent1">
                    <a:lumMod val="60000"/>
                    <a:lumOff val="40000"/>
                  </a:schemeClr>
                </a:solidFill>
              </a:rPr>
              <a:t>Step 3 –</a:t>
            </a:r>
          </a:p>
          <a:p>
            <a:r>
              <a:rPr lang="en-IN" dirty="0" smtClean="0"/>
              <a:t>Post Content</a:t>
            </a:r>
            <a:endParaRPr lang="en-IN" dirty="0"/>
          </a:p>
        </p:txBody>
      </p:sp>
      <p:sp>
        <p:nvSpPr>
          <p:cNvPr id="6" name="TextBox 5"/>
          <p:cNvSpPr txBox="1"/>
          <p:nvPr/>
        </p:nvSpPr>
        <p:spPr>
          <a:xfrm>
            <a:off x="9696450" y="425524"/>
            <a:ext cx="1856277" cy="276999"/>
          </a:xfrm>
          <a:prstGeom prst="rect">
            <a:avLst/>
          </a:prstGeom>
          <a:noFill/>
        </p:spPr>
        <p:txBody>
          <a:bodyPr wrap="none" lIns="0" tIns="0" rIns="0" bIns="0" rtlCol="0">
            <a:spAutoFit/>
          </a:bodyPr>
          <a:lstStyle/>
          <a:p>
            <a:r>
              <a:rPr lang="en-US" sz="1800" dirty="0" smtClean="0">
                <a:solidFill>
                  <a:schemeClr val="accent3">
                    <a:lumMod val="75000"/>
                  </a:schemeClr>
                </a:solidFill>
              </a:rPr>
              <a:t>@</a:t>
            </a:r>
            <a:r>
              <a:rPr lang="en-US" sz="1800" dirty="0" err="1" smtClean="0">
                <a:solidFill>
                  <a:schemeClr val="accent3">
                    <a:lumMod val="75000"/>
                  </a:schemeClr>
                </a:solidFill>
              </a:rPr>
              <a:t>knowShubhangi</a:t>
            </a:r>
            <a:endParaRPr lang="en-IN" sz="1800" dirty="0">
              <a:solidFill>
                <a:schemeClr val="accent3">
                  <a:lumMod val="75000"/>
                </a:schemeClr>
              </a:solidFill>
            </a:endParaRPr>
          </a:p>
        </p:txBody>
      </p:sp>
      <p:sp>
        <p:nvSpPr>
          <p:cNvPr id="7" name="Title 3"/>
          <p:cNvSpPr txBox="1">
            <a:spLocks/>
          </p:cNvSpPr>
          <p:nvPr/>
        </p:nvSpPr>
        <p:spPr>
          <a:xfrm>
            <a:off x="477521" y="410135"/>
            <a:ext cx="4201160" cy="307777"/>
          </a:xfrm>
          <a:prstGeom prst="rect">
            <a:avLst/>
          </a:prstGeom>
        </p:spPr>
        <p:txBody>
          <a:bodyPr vert="horz" wrap="square" lIns="0" tIns="0" rIns="0" bIns="0" rtlCol="0" anchor="t">
            <a:spAutoFit/>
          </a:body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50" normalizeH="0" baseline="0" noProof="0" smtClean="0">
                <a:ln w="3175">
                  <a:noFill/>
                </a:ln>
                <a:solidFill>
                  <a:schemeClr val="tx1">
                    <a:lumMod val="65000"/>
                  </a:schemeClr>
                </a:solidFill>
                <a:effectLst/>
                <a:uLnTx/>
                <a:uFillTx/>
                <a:latin typeface="+mj-lt"/>
                <a:ea typeface="+mn-ea"/>
                <a:cs typeface="Segoe UI" pitchFamily="34" charset="0"/>
              </a:rPr>
              <a:t>Resume and Profile Building</a:t>
            </a:r>
            <a:endParaRPr kumimoji="0" lang="en-US" sz="2000" b="0" i="0" u="none" strike="noStrike" kern="1200" cap="none" spc="-50" normalizeH="0" baseline="0" noProof="0" dirty="0">
              <a:ln w="3175">
                <a:noFill/>
              </a:ln>
              <a:solidFill>
                <a:schemeClr val="tx1">
                  <a:lumMod val="65000"/>
                </a:schemeClr>
              </a:solidFill>
              <a:effectLst/>
              <a:uLnTx/>
              <a:uFillTx/>
              <a:latin typeface="+mj-lt"/>
              <a:ea typeface="+mn-ea"/>
              <a:cs typeface="Segoe UI" pitchFamily="34" charset="0"/>
            </a:endParaRP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1A71CD-3948-467E-8CD3-3CA98664D53E}"/>
              </a:ext>
            </a:extLst>
          </p:cNvPr>
          <p:cNvSpPr>
            <a:spLocks noGrp="1"/>
          </p:cNvSpPr>
          <p:nvPr>
            <p:ph type="title"/>
          </p:nvPr>
        </p:nvSpPr>
        <p:spPr>
          <a:xfrm>
            <a:off x="1190334" y="2753421"/>
            <a:ext cx="9144000" cy="498598"/>
          </a:xfrm>
        </p:spPr>
        <p:txBody>
          <a:bodyPr/>
          <a:lstStyle/>
          <a:p>
            <a:r>
              <a:rPr lang="en-US" dirty="0" smtClean="0"/>
              <a:t>Q&amp;A</a:t>
            </a:r>
            <a:endParaRPr lang="en-US" dirty="0"/>
          </a:p>
        </p:txBody>
      </p:sp>
      <p:sp>
        <p:nvSpPr>
          <p:cNvPr id="6" name="TextBox 5"/>
          <p:cNvSpPr txBox="1"/>
          <p:nvPr/>
        </p:nvSpPr>
        <p:spPr>
          <a:xfrm>
            <a:off x="9696450" y="425524"/>
            <a:ext cx="1856277" cy="276999"/>
          </a:xfrm>
          <a:prstGeom prst="rect">
            <a:avLst/>
          </a:prstGeom>
          <a:noFill/>
        </p:spPr>
        <p:txBody>
          <a:bodyPr wrap="none" lIns="0" tIns="0" rIns="0" bIns="0" rtlCol="0">
            <a:spAutoFit/>
          </a:bodyPr>
          <a:lstStyle/>
          <a:p>
            <a:r>
              <a:rPr lang="en-US" sz="1800" dirty="0" smtClean="0">
                <a:solidFill>
                  <a:schemeClr val="accent3">
                    <a:lumMod val="75000"/>
                  </a:schemeClr>
                </a:solidFill>
              </a:rPr>
              <a:t>@</a:t>
            </a:r>
            <a:r>
              <a:rPr lang="en-US" sz="1800" dirty="0" err="1" smtClean="0">
                <a:solidFill>
                  <a:schemeClr val="accent3">
                    <a:lumMod val="75000"/>
                  </a:schemeClr>
                </a:solidFill>
              </a:rPr>
              <a:t>knowShubhangi</a:t>
            </a:r>
            <a:endParaRPr lang="en-IN" sz="1800" dirty="0">
              <a:solidFill>
                <a:schemeClr val="accent3">
                  <a:lumMod val="75000"/>
                </a:schemeClr>
              </a:solidFill>
            </a:endParaRPr>
          </a:p>
        </p:txBody>
      </p:sp>
      <p:sp>
        <p:nvSpPr>
          <p:cNvPr id="7" name="Title 3"/>
          <p:cNvSpPr txBox="1">
            <a:spLocks/>
          </p:cNvSpPr>
          <p:nvPr/>
        </p:nvSpPr>
        <p:spPr>
          <a:xfrm>
            <a:off x="477521" y="410135"/>
            <a:ext cx="4201160" cy="307777"/>
          </a:xfrm>
          <a:prstGeom prst="rect">
            <a:avLst/>
          </a:prstGeom>
          <a:noFill/>
        </p:spPr>
        <p:txBody>
          <a:bodyPr vert="horz" wrap="square" lIns="0" tIns="0" rIns="0" bIns="0" rtlCol="0" anchor="b" anchorCtr="0">
            <a:spAutoFit/>
          </a:body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2000" b="0" i="0" u="none" strike="noStrike" kern="1200" cap="none" spc="-50" normalizeH="0" baseline="0" noProof="0" smtClean="0">
                <a:ln w="3175">
                  <a:noFill/>
                </a:ln>
                <a:solidFill>
                  <a:schemeClr val="tx1">
                    <a:lumMod val="65000"/>
                  </a:schemeClr>
                </a:solidFill>
                <a:effectLst/>
                <a:uLnTx/>
                <a:uFillTx/>
                <a:latin typeface="+mj-lt"/>
                <a:ea typeface="+mn-ea"/>
                <a:cs typeface="Segoe UI" pitchFamily="34" charset="0"/>
              </a:rPr>
              <a:t>Resume and Profile Building</a:t>
            </a:r>
            <a:endParaRPr kumimoji="0" lang="en-US" sz="2000" b="0" i="0" u="none" strike="noStrike" kern="1200" cap="none" spc="-50" normalizeH="0" baseline="0" noProof="0" dirty="0">
              <a:ln w="3175">
                <a:noFill/>
              </a:ln>
              <a:solidFill>
                <a:schemeClr val="tx1">
                  <a:lumMod val="65000"/>
                </a:schemeClr>
              </a:solidFill>
              <a:effectLst/>
              <a:uLnTx/>
              <a:uFillTx/>
              <a:latin typeface="+mj-lt"/>
              <a:ea typeface="+mn-ea"/>
              <a:cs typeface="Segoe UI" pitchFamily="34" charset="0"/>
            </a:endParaRPr>
          </a:p>
        </p:txBody>
      </p:sp>
    </p:spTree>
    <p:extLst>
      <p:ext uri="{BB962C8B-B14F-4D97-AF65-F5344CB8AC3E}">
        <p14:creationId xmlns:p14="http://schemas.microsoft.com/office/powerpoint/2010/main" xmlns="" val="240282864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7724" y="2685288"/>
            <a:ext cx="4416552" cy="498598"/>
          </a:xfrm>
        </p:spPr>
        <p:txBody>
          <a:bodyPr/>
          <a:lstStyle/>
          <a:p>
            <a:r>
              <a:rPr lang="en-IN" dirty="0" smtClean="0"/>
              <a:t>bit.ly/</a:t>
            </a:r>
            <a:r>
              <a:rPr lang="en-IN" dirty="0" err="1" smtClean="0"/>
              <a:t>techlitfeedback</a:t>
            </a:r>
            <a:endParaRPr lang="en-IN" dirty="0"/>
          </a:p>
        </p:txBody>
      </p:sp>
      <p:sp>
        <p:nvSpPr>
          <p:cNvPr id="3" name="TextBox 2"/>
          <p:cNvSpPr txBox="1"/>
          <p:nvPr/>
        </p:nvSpPr>
        <p:spPr>
          <a:xfrm>
            <a:off x="4275181" y="2042160"/>
            <a:ext cx="3641638" cy="307777"/>
          </a:xfrm>
          <a:prstGeom prst="rect">
            <a:avLst/>
          </a:prstGeom>
          <a:noFill/>
        </p:spPr>
        <p:txBody>
          <a:bodyPr wrap="none" lIns="0" tIns="0" rIns="0" bIns="0" rtlCol="0">
            <a:spAutoFit/>
          </a:bodyPr>
          <a:lstStyle/>
          <a:p>
            <a:r>
              <a:rPr lang="en-IN" sz="2000" dirty="0" smtClean="0"/>
              <a:t>Your Feedback helps us improve</a:t>
            </a:r>
            <a:endParaRPr lang="en-IN" sz="2000" dirty="0" smtClean="0">
              <a:gradFill>
                <a:gsLst>
                  <a:gs pos="2917">
                    <a:schemeClr val="tx1"/>
                  </a:gs>
                  <a:gs pos="30000">
                    <a:schemeClr val="tx1"/>
                  </a:gs>
                </a:gsLst>
                <a:lin ang="5400000" scaled="0"/>
              </a:gradFill>
            </a:endParaRPr>
          </a:p>
        </p:txBody>
      </p:sp>
      <p:sp>
        <p:nvSpPr>
          <p:cNvPr id="4" name="TextBox 3"/>
          <p:cNvSpPr txBox="1"/>
          <p:nvPr/>
        </p:nvSpPr>
        <p:spPr>
          <a:xfrm>
            <a:off x="9696450" y="425524"/>
            <a:ext cx="1856277" cy="276999"/>
          </a:xfrm>
          <a:prstGeom prst="rect">
            <a:avLst/>
          </a:prstGeom>
          <a:noFill/>
        </p:spPr>
        <p:txBody>
          <a:bodyPr wrap="none" lIns="0" tIns="0" rIns="0" bIns="0" rtlCol="0">
            <a:spAutoFit/>
          </a:bodyPr>
          <a:lstStyle/>
          <a:p>
            <a:r>
              <a:rPr lang="en-US" sz="1800" dirty="0" smtClean="0">
                <a:solidFill>
                  <a:schemeClr val="accent3">
                    <a:lumMod val="75000"/>
                  </a:schemeClr>
                </a:solidFill>
              </a:rPr>
              <a:t>@</a:t>
            </a:r>
            <a:r>
              <a:rPr lang="en-US" sz="1800" dirty="0" err="1" smtClean="0">
                <a:solidFill>
                  <a:schemeClr val="accent3">
                    <a:lumMod val="75000"/>
                  </a:schemeClr>
                </a:solidFill>
              </a:rPr>
              <a:t>knowShubhangi</a:t>
            </a:r>
            <a:endParaRPr lang="en-IN" sz="1800" dirty="0">
              <a:solidFill>
                <a:schemeClr val="accent3">
                  <a:lumMod val="75000"/>
                </a:schemeClr>
              </a:solidFill>
            </a:endParaRPr>
          </a:p>
        </p:txBody>
      </p:sp>
      <p:sp>
        <p:nvSpPr>
          <p:cNvPr id="5" name="Title 3"/>
          <p:cNvSpPr txBox="1">
            <a:spLocks/>
          </p:cNvSpPr>
          <p:nvPr/>
        </p:nvSpPr>
        <p:spPr>
          <a:xfrm>
            <a:off x="477521" y="410135"/>
            <a:ext cx="4201160" cy="307777"/>
          </a:xfrm>
          <a:prstGeom prst="rect">
            <a:avLst/>
          </a:prstGeom>
          <a:noFill/>
        </p:spPr>
        <p:txBody>
          <a:bodyPr vert="horz" wrap="square" lIns="0" tIns="0" rIns="0" bIns="0" rtlCol="0" anchor="b" anchorCtr="0">
            <a:spAutoFit/>
          </a:body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2000" b="0" i="0" u="none" strike="noStrike" kern="1200" cap="none" spc="-50" normalizeH="0" baseline="0" noProof="0" smtClean="0">
                <a:ln w="3175">
                  <a:noFill/>
                </a:ln>
                <a:solidFill>
                  <a:schemeClr val="tx1">
                    <a:lumMod val="65000"/>
                  </a:schemeClr>
                </a:solidFill>
                <a:effectLst/>
                <a:uLnTx/>
                <a:uFillTx/>
                <a:latin typeface="+mj-lt"/>
                <a:ea typeface="+mn-ea"/>
                <a:cs typeface="Segoe UI" pitchFamily="34" charset="0"/>
              </a:rPr>
              <a:t>Resume and Profile Building</a:t>
            </a:r>
            <a:endParaRPr kumimoji="0" lang="en-US" sz="2000" b="0" i="0" u="none" strike="noStrike" kern="1200" cap="none" spc="-50" normalizeH="0" baseline="0" noProof="0" dirty="0">
              <a:ln w="3175">
                <a:noFill/>
              </a:ln>
              <a:solidFill>
                <a:schemeClr val="tx1">
                  <a:lumMod val="65000"/>
                </a:schemeClr>
              </a:solidFill>
              <a:effectLst/>
              <a:uLnTx/>
              <a:uFillTx/>
              <a:latin typeface="+mj-lt"/>
              <a:ea typeface="+mn-ea"/>
              <a:cs typeface="Segoe UI" pitchFamily="34" charset="0"/>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6"/>
          <p:cNvSpPr txBox="1">
            <a:spLocks/>
          </p:cNvSpPr>
          <p:nvPr/>
        </p:nvSpPr>
        <p:spPr>
          <a:xfrm>
            <a:off x="1421977" y="1214716"/>
            <a:ext cx="11018520" cy="553998"/>
          </a:xfrm>
          <a:prstGeom prst="rect">
            <a:avLst/>
          </a:prstGeom>
        </p:spPr>
        <p:txBody>
          <a:bodyPr vert="horz" wrap="square" lIns="0" tIns="0" rIns="0" bIns="0" rtlCol="0" anchor="t">
            <a:spAutoFit/>
          </a:body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50" normalizeH="0" baseline="0" noProof="0" dirty="0" smtClean="0">
                <a:ln w="3175">
                  <a:noFill/>
                </a:ln>
                <a:gradFill>
                  <a:gsLst>
                    <a:gs pos="1250">
                      <a:schemeClr val="tx1"/>
                    </a:gs>
                    <a:gs pos="100000">
                      <a:schemeClr val="tx1"/>
                    </a:gs>
                  </a:gsLst>
                  <a:lin ang="5400000" scaled="0"/>
                </a:gradFill>
                <a:effectLst/>
                <a:uLnTx/>
                <a:uFillTx/>
                <a:latin typeface="+mj-lt"/>
                <a:ea typeface="+mn-ea"/>
                <a:cs typeface="Segoe UI" pitchFamily="34" charset="0"/>
              </a:rPr>
              <a:t>Flow</a:t>
            </a:r>
            <a:endParaRPr kumimoji="0" lang="en-US" sz="3600" b="0" i="0" u="none" strike="noStrike" kern="1200" cap="none" spc="-50" normalizeH="0" baseline="0" noProof="0" dirty="0">
              <a:ln w="3175">
                <a:noFill/>
              </a:ln>
              <a:gradFill>
                <a:gsLst>
                  <a:gs pos="1250">
                    <a:schemeClr val="tx1"/>
                  </a:gs>
                  <a:gs pos="100000">
                    <a:schemeClr val="tx1"/>
                  </a:gs>
                </a:gsLst>
                <a:lin ang="5400000" scaled="0"/>
              </a:gradFill>
              <a:effectLst/>
              <a:uLnTx/>
              <a:uFillTx/>
              <a:latin typeface="+mj-lt"/>
              <a:ea typeface="+mn-ea"/>
              <a:cs typeface="Segoe UI" pitchFamily="34" charset="0"/>
            </a:endParaRPr>
          </a:p>
        </p:txBody>
      </p:sp>
      <p:sp>
        <p:nvSpPr>
          <p:cNvPr id="5" name="Text Placeholder 5"/>
          <p:cNvSpPr txBox="1">
            <a:spLocks/>
          </p:cNvSpPr>
          <p:nvPr/>
        </p:nvSpPr>
        <p:spPr>
          <a:xfrm>
            <a:off x="1433551" y="2191886"/>
            <a:ext cx="11018520" cy="3533275"/>
          </a:xfrm>
          <a:prstGeom prst="rect">
            <a:avLst/>
          </a:prstGeom>
        </p:spPr>
        <p:txBody>
          <a:bodyPr vert="horz" wrap="square" lIns="0" tIns="0" rIns="0" bIns="0" rtlCol="0">
            <a:spAutoFit/>
          </a:bodyPr>
          <a:lstStyle/>
          <a:p>
            <a:pPr marL="0" marR="0" lvl="0" indent="0" algn="l" defTabSz="932742" rtl="0" eaLnBrk="1" fontAlgn="auto" latinLnBrk="0" hangingPunct="1">
              <a:lnSpc>
                <a:spcPct val="100000"/>
              </a:lnSpc>
              <a:spcBef>
                <a:spcPct val="20000"/>
              </a:spcBef>
              <a:spcAft>
                <a:spcPts val="0"/>
              </a:spcAft>
              <a:buClrTx/>
              <a:buSzPct val="90000"/>
              <a:buFont typeface="Arial" pitchFamily="34" charset="0"/>
              <a:buChar char="•"/>
              <a:tabLst/>
              <a:defRPr/>
            </a:pPr>
            <a:r>
              <a:rPr kumimoji="0" lang="en-US" sz="2800" b="0" i="0" u="none" strike="noStrike" kern="1200" cap="none" spc="0" normalizeH="0" baseline="0" noProof="0" dirty="0" smtClean="0">
                <a:ln>
                  <a:noFill/>
                </a:ln>
                <a:gradFill>
                  <a:gsLst>
                    <a:gs pos="1250">
                      <a:schemeClr val="tx1"/>
                    </a:gs>
                    <a:gs pos="100000">
                      <a:schemeClr val="tx1"/>
                    </a:gs>
                  </a:gsLst>
                  <a:lin ang="5400000" scaled="0"/>
                </a:gradFill>
                <a:effectLst/>
                <a:uLnTx/>
                <a:uFillTx/>
                <a:latin typeface="Segoe UI Semilight" panose="020B0402040204020203" pitchFamily="34" charset="0"/>
                <a:ea typeface="+mn-ea"/>
                <a:cs typeface="Segoe UI Semilight" panose="020B0402040204020203" pitchFamily="34" charset="0"/>
              </a:rPr>
              <a:t>Resume Building Tips</a:t>
            </a:r>
          </a:p>
          <a:p>
            <a:pPr marL="0" marR="0" lvl="0" indent="0" algn="l" defTabSz="932742" rtl="0" eaLnBrk="1" fontAlgn="auto" latinLnBrk="0" hangingPunct="1">
              <a:lnSpc>
                <a:spcPct val="100000"/>
              </a:lnSpc>
              <a:spcBef>
                <a:spcPct val="20000"/>
              </a:spcBef>
              <a:spcAft>
                <a:spcPts val="0"/>
              </a:spcAft>
              <a:buClrTx/>
              <a:buSzPct val="90000"/>
              <a:buFont typeface="Arial" pitchFamily="34" charset="0"/>
              <a:buChar char="•"/>
              <a:tabLst/>
              <a:defRPr/>
            </a:pPr>
            <a:endParaRPr kumimoji="0" lang="en-US" sz="2800" b="0" i="0" u="none" strike="noStrike" kern="1200" cap="none" spc="0" normalizeH="0" baseline="0" noProof="0" dirty="0" smtClean="0">
              <a:ln>
                <a:noFill/>
              </a:ln>
              <a:gradFill>
                <a:gsLst>
                  <a:gs pos="1250">
                    <a:schemeClr val="tx1"/>
                  </a:gs>
                  <a:gs pos="100000">
                    <a:schemeClr val="tx1"/>
                  </a:gs>
                </a:gsLst>
                <a:lin ang="5400000" scaled="0"/>
              </a:gradFill>
              <a:effectLst/>
              <a:uLnTx/>
              <a:uFillTx/>
              <a:latin typeface="Segoe UI Semilight" panose="020B0402040204020203" pitchFamily="34" charset="0"/>
              <a:ea typeface="+mn-ea"/>
              <a:cs typeface="Segoe UI Semilight" panose="020B0402040204020203" pitchFamily="34" charset="0"/>
            </a:endParaRPr>
          </a:p>
          <a:p>
            <a:pPr marL="0" marR="0" lvl="0" indent="0" algn="l" defTabSz="932742" rtl="0" eaLnBrk="1" fontAlgn="auto" latinLnBrk="0" hangingPunct="1">
              <a:lnSpc>
                <a:spcPct val="100000"/>
              </a:lnSpc>
              <a:spcBef>
                <a:spcPct val="20000"/>
              </a:spcBef>
              <a:spcAft>
                <a:spcPts val="0"/>
              </a:spcAft>
              <a:buClrTx/>
              <a:buSzPct val="90000"/>
              <a:buFont typeface="Arial" pitchFamily="34" charset="0"/>
              <a:buChar char="•"/>
              <a:tabLst/>
              <a:defRPr/>
            </a:pPr>
            <a:r>
              <a:rPr kumimoji="0" lang="en-US" sz="2800" b="0" i="0" u="none" strike="noStrike" kern="1200" cap="none" spc="0" normalizeH="0" baseline="0" noProof="0" dirty="0" smtClean="0">
                <a:ln>
                  <a:noFill/>
                </a:ln>
                <a:gradFill>
                  <a:gsLst>
                    <a:gs pos="1250">
                      <a:schemeClr val="tx1"/>
                    </a:gs>
                    <a:gs pos="100000">
                      <a:schemeClr val="tx1"/>
                    </a:gs>
                  </a:gsLst>
                  <a:lin ang="5400000" scaled="0"/>
                </a:gradFill>
                <a:effectLst/>
                <a:uLnTx/>
                <a:uFillTx/>
                <a:latin typeface="Segoe UI Semilight" panose="020B0402040204020203" pitchFamily="34" charset="0"/>
                <a:ea typeface="+mn-ea"/>
                <a:cs typeface="Segoe UI Semilight" panose="020B0402040204020203" pitchFamily="34" charset="0"/>
              </a:rPr>
              <a:t>LinkedIn Profile Improvement</a:t>
            </a:r>
          </a:p>
          <a:p>
            <a:pPr marL="0" marR="0" lvl="0" indent="0" algn="l" defTabSz="932742" rtl="0" eaLnBrk="1" fontAlgn="auto" latinLnBrk="0" hangingPunct="1">
              <a:lnSpc>
                <a:spcPct val="100000"/>
              </a:lnSpc>
              <a:spcBef>
                <a:spcPct val="20000"/>
              </a:spcBef>
              <a:spcAft>
                <a:spcPts val="0"/>
              </a:spcAft>
              <a:buClrTx/>
              <a:buSzPct val="90000"/>
              <a:buFont typeface="Arial" pitchFamily="34" charset="0"/>
              <a:buChar char="•"/>
              <a:tabLst/>
              <a:defRPr/>
            </a:pPr>
            <a:endParaRPr kumimoji="0" lang="en-US" sz="2800" b="0" i="0" u="none" strike="noStrike" kern="1200" cap="none" spc="0" normalizeH="0" baseline="0" noProof="0" dirty="0" smtClean="0">
              <a:ln>
                <a:noFill/>
              </a:ln>
              <a:gradFill>
                <a:gsLst>
                  <a:gs pos="1250">
                    <a:schemeClr val="tx1"/>
                  </a:gs>
                  <a:gs pos="100000">
                    <a:schemeClr val="tx1"/>
                  </a:gs>
                </a:gsLst>
                <a:lin ang="5400000" scaled="0"/>
              </a:gradFill>
              <a:effectLst/>
              <a:uLnTx/>
              <a:uFillTx/>
              <a:latin typeface="Segoe UI Semilight" panose="020B0402040204020203" pitchFamily="34" charset="0"/>
              <a:ea typeface="+mn-ea"/>
              <a:cs typeface="Segoe UI Semilight" panose="020B0402040204020203" pitchFamily="34" charset="0"/>
            </a:endParaRPr>
          </a:p>
          <a:p>
            <a:pPr marL="0" marR="0" lvl="0" indent="0" algn="l" defTabSz="932742" rtl="0" eaLnBrk="1" fontAlgn="auto" latinLnBrk="0" hangingPunct="1">
              <a:lnSpc>
                <a:spcPct val="100000"/>
              </a:lnSpc>
              <a:spcBef>
                <a:spcPct val="20000"/>
              </a:spcBef>
              <a:spcAft>
                <a:spcPts val="0"/>
              </a:spcAft>
              <a:buClrTx/>
              <a:buSzPct val="90000"/>
              <a:buFont typeface="Arial" pitchFamily="34" charset="0"/>
              <a:buChar char="•"/>
              <a:tabLst/>
              <a:defRPr/>
            </a:pPr>
            <a:r>
              <a:rPr kumimoji="0" lang="en-US" sz="2800" b="0" i="0" u="none" strike="noStrike" kern="1200" cap="none" spc="0" normalizeH="0" baseline="0" noProof="0" dirty="0" smtClean="0">
                <a:ln>
                  <a:noFill/>
                </a:ln>
                <a:gradFill>
                  <a:gsLst>
                    <a:gs pos="1250">
                      <a:schemeClr val="tx1"/>
                    </a:gs>
                    <a:gs pos="100000">
                      <a:schemeClr val="tx1"/>
                    </a:gs>
                  </a:gsLst>
                  <a:lin ang="5400000" scaled="0"/>
                </a:gradFill>
                <a:effectLst/>
                <a:uLnTx/>
                <a:uFillTx/>
                <a:latin typeface="Segoe UI Semilight" panose="020B0402040204020203" pitchFamily="34" charset="0"/>
                <a:ea typeface="+mn-ea"/>
                <a:cs typeface="Segoe UI Semilight" panose="020B0402040204020203" pitchFamily="34" charset="0"/>
              </a:rPr>
              <a:t>LinkedIn Engagement</a:t>
            </a:r>
          </a:p>
          <a:p>
            <a:pPr marL="0" marR="0" lvl="0" indent="0" algn="l" defTabSz="932742" rtl="0" eaLnBrk="1" fontAlgn="auto" latinLnBrk="0" hangingPunct="1">
              <a:lnSpc>
                <a:spcPct val="100000"/>
              </a:lnSpc>
              <a:spcBef>
                <a:spcPct val="20000"/>
              </a:spcBef>
              <a:spcAft>
                <a:spcPts val="0"/>
              </a:spcAft>
              <a:buClrTx/>
              <a:buSzPct val="90000"/>
              <a:buFont typeface="Arial" pitchFamily="34" charset="0"/>
              <a:buChar char="•"/>
              <a:tabLst/>
              <a:defRPr/>
            </a:pPr>
            <a:endParaRPr kumimoji="0" lang="en-US" sz="2800" b="0" i="0" u="none" strike="noStrike" kern="1200" cap="none" spc="0" normalizeH="0" baseline="0" noProof="0" dirty="0" smtClean="0">
              <a:ln>
                <a:noFill/>
              </a:ln>
              <a:gradFill>
                <a:gsLst>
                  <a:gs pos="1250">
                    <a:schemeClr val="tx1"/>
                  </a:gs>
                  <a:gs pos="100000">
                    <a:schemeClr val="tx1"/>
                  </a:gs>
                </a:gsLst>
                <a:lin ang="5400000" scaled="0"/>
              </a:gradFill>
              <a:effectLst/>
              <a:uLnTx/>
              <a:uFillTx/>
              <a:latin typeface="Segoe UI Semilight" panose="020B0402040204020203" pitchFamily="34" charset="0"/>
              <a:ea typeface="+mn-ea"/>
              <a:cs typeface="Segoe UI Semilight" panose="020B0402040204020203" pitchFamily="34" charset="0"/>
            </a:endParaRPr>
          </a:p>
          <a:p>
            <a:pPr marL="0" marR="0" lvl="0" indent="0" algn="l" defTabSz="932742" rtl="0" eaLnBrk="1" fontAlgn="auto" latinLnBrk="0" hangingPunct="1">
              <a:lnSpc>
                <a:spcPct val="100000"/>
              </a:lnSpc>
              <a:spcBef>
                <a:spcPct val="20000"/>
              </a:spcBef>
              <a:spcAft>
                <a:spcPts val="0"/>
              </a:spcAft>
              <a:buClrTx/>
              <a:buSzPct val="90000"/>
              <a:buFont typeface="Arial" pitchFamily="34" charset="0"/>
              <a:buChar char="•"/>
              <a:tabLst/>
              <a:defRPr/>
            </a:pPr>
            <a:r>
              <a:rPr kumimoji="0" lang="en-US" sz="2800" b="0" i="0" u="none" strike="noStrike" kern="1200" cap="none" spc="0" normalizeH="0" baseline="0" noProof="0" dirty="0" smtClean="0">
                <a:ln>
                  <a:noFill/>
                </a:ln>
                <a:gradFill>
                  <a:gsLst>
                    <a:gs pos="1250">
                      <a:schemeClr val="tx1"/>
                    </a:gs>
                    <a:gs pos="100000">
                      <a:schemeClr val="tx1"/>
                    </a:gs>
                  </a:gsLst>
                  <a:lin ang="5400000" scaled="0"/>
                </a:gradFill>
                <a:effectLst/>
                <a:uLnTx/>
                <a:uFillTx/>
                <a:latin typeface="Segoe UI Semilight" panose="020B0402040204020203" pitchFamily="34" charset="0"/>
                <a:ea typeface="+mn-ea"/>
                <a:cs typeface="Segoe UI Semilight" panose="020B0402040204020203" pitchFamily="34" charset="0"/>
              </a:rPr>
              <a:t>Q&amp;A</a:t>
            </a:r>
          </a:p>
        </p:txBody>
      </p:sp>
      <p:sp>
        <p:nvSpPr>
          <p:cNvPr id="7" name="TextBox 6"/>
          <p:cNvSpPr txBox="1"/>
          <p:nvPr/>
        </p:nvSpPr>
        <p:spPr>
          <a:xfrm>
            <a:off x="9696450" y="425524"/>
            <a:ext cx="1856277" cy="276999"/>
          </a:xfrm>
          <a:prstGeom prst="rect">
            <a:avLst/>
          </a:prstGeom>
          <a:noFill/>
        </p:spPr>
        <p:txBody>
          <a:bodyPr wrap="none" lIns="0" tIns="0" rIns="0" bIns="0" rtlCol="0">
            <a:spAutoFit/>
          </a:bodyPr>
          <a:lstStyle/>
          <a:p>
            <a:r>
              <a:rPr lang="en-US" sz="1800" dirty="0" smtClean="0">
                <a:solidFill>
                  <a:schemeClr val="accent3">
                    <a:lumMod val="75000"/>
                  </a:schemeClr>
                </a:solidFill>
              </a:rPr>
              <a:t>@</a:t>
            </a:r>
            <a:r>
              <a:rPr lang="en-US" sz="1800" dirty="0" err="1" smtClean="0">
                <a:solidFill>
                  <a:schemeClr val="accent3">
                    <a:lumMod val="75000"/>
                  </a:schemeClr>
                </a:solidFill>
              </a:rPr>
              <a:t>knowShubhangi</a:t>
            </a:r>
            <a:endParaRPr lang="en-IN" sz="1800" dirty="0">
              <a:solidFill>
                <a:schemeClr val="accent3">
                  <a:lumMod val="75000"/>
                </a:schemeClr>
              </a:solidFill>
            </a:endParaRPr>
          </a:p>
        </p:txBody>
      </p:sp>
      <p:sp>
        <p:nvSpPr>
          <p:cNvPr id="8" name="Title 3"/>
          <p:cNvSpPr>
            <a:spLocks noGrp="1"/>
          </p:cNvSpPr>
          <p:nvPr>
            <p:ph type="title"/>
          </p:nvPr>
        </p:nvSpPr>
        <p:spPr>
          <a:xfrm>
            <a:off x="477521" y="410135"/>
            <a:ext cx="4201160" cy="307777"/>
          </a:xfrm>
        </p:spPr>
        <p:txBody>
          <a:bodyPr/>
          <a:lstStyle/>
          <a:p>
            <a:r>
              <a:rPr sz="2000" smtClean="0">
                <a:solidFill>
                  <a:schemeClr val="tx1">
                    <a:lumMod val="65000"/>
                  </a:schemeClr>
                </a:solidFill>
              </a:rPr>
              <a:t>Resume and Profile Building</a:t>
            </a:r>
            <a:endParaRPr lang="en-US" sz="2000" dirty="0">
              <a:solidFill>
                <a:schemeClr val="tx1">
                  <a:lumMod val="65000"/>
                </a:schemeClr>
              </a:solidFill>
            </a:endParaRP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696" y="941292"/>
            <a:ext cx="11018520" cy="553998"/>
          </a:xfrm>
        </p:spPr>
        <p:txBody>
          <a:bodyPr/>
          <a:lstStyle/>
          <a:p>
            <a:r>
              <a:rPr lang="en-IN" b="1" dirty="0"/>
              <a:t>Why resumes are </a:t>
            </a:r>
            <a:r>
              <a:rPr lang="en-IN" b="1" dirty="0" smtClean="0"/>
              <a:t>important ?</a:t>
            </a:r>
            <a:endParaRPr lang="en-IN" b="1" dirty="0"/>
          </a:p>
        </p:txBody>
      </p:sp>
      <p:sp>
        <p:nvSpPr>
          <p:cNvPr id="3" name="Text Placeholder 2"/>
          <p:cNvSpPr>
            <a:spLocks noGrp="1"/>
          </p:cNvSpPr>
          <p:nvPr>
            <p:ph type="body" sz="quarter" idx="10"/>
          </p:nvPr>
        </p:nvSpPr>
        <p:spPr>
          <a:xfrm>
            <a:off x="1110823" y="1918462"/>
            <a:ext cx="11018520" cy="3151632"/>
          </a:xfrm>
        </p:spPr>
        <p:txBody>
          <a:bodyPr/>
          <a:lstStyle/>
          <a:p>
            <a:pPr>
              <a:buFont typeface="Arial" pitchFamily="34" charset="0"/>
              <a:buChar char="•"/>
            </a:pPr>
            <a:r>
              <a:rPr lang="en-IN" dirty="0" smtClean="0"/>
              <a:t>Goal: </a:t>
            </a:r>
            <a:r>
              <a:rPr lang="en-IN" dirty="0" smtClean="0"/>
              <a:t/>
            </a:r>
            <a:br>
              <a:rPr lang="en-IN" dirty="0" smtClean="0"/>
            </a:br>
            <a:r>
              <a:rPr lang="en-IN" dirty="0" smtClean="0"/>
              <a:t>Prove </a:t>
            </a:r>
            <a:r>
              <a:rPr lang="en-IN" dirty="0" smtClean="0"/>
              <a:t>you're qualified and would be nice to work </a:t>
            </a:r>
            <a:r>
              <a:rPr lang="en-IN" dirty="0" smtClean="0"/>
              <a:t>with</a:t>
            </a:r>
          </a:p>
          <a:p>
            <a:pPr>
              <a:buFont typeface="Arial" pitchFamily="34" charset="0"/>
              <a:buChar char="•"/>
            </a:pPr>
            <a:endParaRPr lang="en-IN" dirty="0" smtClean="0"/>
          </a:p>
          <a:p>
            <a:pPr>
              <a:buFont typeface="Arial" pitchFamily="34" charset="0"/>
              <a:buChar char="•"/>
            </a:pPr>
            <a:r>
              <a:rPr lang="en-IN" dirty="0" smtClean="0"/>
              <a:t>How you'll do it:</a:t>
            </a:r>
          </a:p>
          <a:p>
            <a:pPr lvl="1">
              <a:buFont typeface="Arial" pitchFamily="34" charset="0"/>
              <a:buChar char="•"/>
            </a:pPr>
            <a:r>
              <a:rPr lang="en-IN" dirty="0" smtClean="0"/>
              <a:t>M</a:t>
            </a:r>
            <a:r>
              <a:rPr lang="en-IN" dirty="0" smtClean="0"/>
              <a:t>ake </a:t>
            </a:r>
            <a:r>
              <a:rPr lang="en-IN" dirty="0" smtClean="0"/>
              <a:t>your resume easy to scan</a:t>
            </a:r>
          </a:p>
          <a:p>
            <a:pPr lvl="1">
              <a:buFont typeface="Arial" pitchFamily="34" charset="0"/>
              <a:buChar char="•"/>
            </a:pPr>
            <a:r>
              <a:rPr lang="en-IN" dirty="0" smtClean="0"/>
              <a:t>Clearly </a:t>
            </a:r>
            <a:r>
              <a:rPr lang="en-IN" dirty="0" smtClean="0"/>
              <a:t>and concisely demonstrate your qualifications</a:t>
            </a:r>
          </a:p>
          <a:p>
            <a:endParaRPr lang="en-IN" dirty="0"/>
          </a:p>
        </p:txBody>
      </p:sp>
      <p:sp>
        <p:nvSpPr>
          <p:cNvPr id="4" name="TextBox 3"/>
          <p:cNvSpPr txBox="1"/>
          <p:nvPr/>
        </p:nvSpPr>
        <p:spPr>
          <a:xfrm>
            <a:off x="1048868" y="6373906"/>
            <a:ext cx="7125156" cy="276999"/>
          </a:xfrm>
          <a:prstGeom prst="rect">
            <a:avLst/>
          </a:prstGeom>
          <a:noFill/>
        </p:spPr>
        <p:txBody>
          <a:bodyPr wrap="none" lIns="0" tIns="0" rIns="0" bIns="0" rtlCol="0">
            <a:spAutoFit/>
          </a:bodyPr>
          <a:lstStyle/>
          <a:p>
            <a:r>
              <a:rPr lang="en-IN" sz="1800" dirty="0" smtClean="0">
                <a:gradFill>
                  <a:gsLst>
                    <a:gs pos="2917">
                      <a:schemeClr val="tx1"/>
                    </a:gs>
                    <a:gs pos="30000">
                      <a:schemeClr val="tx1"/>
                    </a:gs>
                  </a:gsLst>
                  <a:lin ang="5400000" scaled="0"/>
                </a:gradFill>
              </a:rPr>
              <a:t>Reference - </a:t>
            </a:r>
            <a:r>
              <a:rPr lang="en-IN" sz="1800" dirty="0" smtClean="0">
                <a:hlinkClick r:id="rId2"/>
              </a:rPr>
              <a:t>https://evykassirer.github.io/playing-the-internship-game/</a:t>
            </a:r>
            <a:endParaRPr lang="en-IN" sz="1800" dirty="0" smtClean="0">
              <a:gradFill>
                <a:gsLst>
                  <a:gs pos="2917">
                    <a:schemeClr val="tx1"/>
                  </a:gs>
                  <a:gs pos="30000">
                    <a:schemeClr val="tx1"/>
                  </a:gs>
                </a:gsLst>
                <a:lin ang="5400000" scaled="0"/>
              </a:gradFill>
            </a:endParaRPr>
          </a:p>
        </p:txBody>
      </p:sp>
      <p:sp>
        <p:nvSpPr>
          <p:cNvPr id="9" name="TextBox 8"/>
          <p:cNvSpPr txBox="1"/>
          <p:nvPr/>
        </p:nvSpPr>
        <p:spPr>
          <a:xfrm>
            <a:off x="9696450" y="425524"/>
            <a:ext cx="1856277" cy="276999"/>
          </a:xfrm>
          <a:prstGeom prst="rect">
            <a:avLst/>
          </a:prstGeom>
          <a:noFill/>
        </p:spPr>
        <p:txBody>
          <a:bodyPr wrap="none" lIns="0" tIns="0" rIns="0" bIns="0" rtlCol="0">
            <a:spAutoFit/>
          </a:bodyPr>
          <a:lstStyle/>
          <a:p>
            <a:r>
              <a:rPr lang="en-US" sz="1800" dirty="0" smtClean="0">
                <a:solidFill>
                  <a:schemeClr val="accent3">
                    <a:lumMod val="75000"/>
                  </a:schemeClr>
                </a:solidFill>
              </a:rPr>
              <a:t>@</a:t>
            </a:r>
            <a:r>
              <a:rPr lang="en-US" sz="1800" dirty="0" err="1" smtClean="0">
                <a:solidFill>
                  <a:schemeClr val="accent3">
                    <a:lumMod val="75000"/>
                  </a:schemeClr>
                </a:solidFill>
              </a:rPr>
              <a:t>knowShubhangi</a:t>
            </a:r>
            <a:endParaRPr lang="en-IN" sz="1800" dirty="0">
              <a:solidFill>
                <a:schemeClr val="accent3">
                  <a:lumMod val="75000"/>
                </a:schemeClr>
              </a:solidFill>
            </a:endParaRPr>
          </a:p>
        </p:txBody>
      </p:sp>
      <p:sp>
        <p:nvSpPr>
          <p:cNvPr id="10" name="Title 3"/>
          <p:cNvSpPr txBox="1">
            <a:spLocks/>
          </p:cNvSpPr>
          <p:nvPr/>
        </p:nvSpPr>
        <p:spPr>
          <a:xfrm>
            <a:off x="477521" y="410135"/>
            <a:ext cx="4201160" cy="307777"/>
          </a:xfrm>
          <a:prstGeom prst="rect">
            <a:avLst/>
          </a:prstGeom>
        </p:spPr>
        <p:txBody>
          <a:bodyPr vert="horz" wrap="square" lIns="0" tIns="0" rIns="0" bIns="0" rtlCol="0" anchor="t">
            <a:spAutoFit/>
          </a:body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50" normalizeH="0" baseline="0" noProof="0" smtClean="0">
                <a:ln w="3175">
                  <a:noFill/>
                </a:ln>
                <a:solidFill>
                  <a:schemeClr val="tx1">
                    <a:lumMod val="65000"/>
                  </a:schemeClr>
                </a:solidFill>
                <a:effectLst/>
                <a:uLnTx/>
                <a:uFillTx/>
                <a:latin typeface="+mj-lt"/>
                <a:ea typeface="+mn-ea"/>
                <a:cs typeface="Segoe UI" pitchFamily="34" charset="0"/>
              </a:rPr>
              <a:t>Resume and Profile Building</a:t>
            </a:r>
            <a:endParaRPr kumimoji="0" lang="en-US" sz="2000" b="0" i="0" u="none" strike="noStrike" kern="1200" cap="none" spc="-50" normalizeH="0" baseline="0" noProof="0" dirty="0">
              <a:ln w="3175">
                <a:noFill/>
              </a:ln>
              <a:solidFill>
                <a:schemeClr val="tx1">
                  <a:lumMod val="65000"/>
                </a:schemeClr>
              </a:solidFill>
              <a:effectLst/>
              <a:uLnTx/>
              <a:uFillTx/>
              <a:latin typeface="+mj-lt"/>
              <a:ea typeface="+mn-ea"/>
              <a:cs typeface="Segoe UI" pitchFamily="34" charset="0"/>
            </a:endParaRP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12696" y="941292"/>
            <a:ext cx="11018520" cy="553998"/>
          </a:xfrm>
        </p:spPr>
        <p:txBody>
          <a:bodyPr/>
          <a:lstStyle/>
          <a:p>
            <a:r>
              <a:rPr lang="en-IN" b="1" dirty="0" smtClean="0"/>
              <a:t>Be Smart !</a:t>
            </a:r>
            <a:endParaRPr lang="en-IN" b="1" dirty="0"/>
          </a:p>
        </p:txBody>
      </p:sp>
      <p:sp>
        <p:nvSpPr>
          <p:cNvPr id="5" name="Text Placeholder 2"/>
          <p:cNvSpPr>
            <a:spLocks noGrp="1"/>
          </p:cNvSpPr>
          <p:nvPr>
            <p:ph type="body" sz="quarter" idx="10"/>
          </p:nvPr>
        </p:nvSpPr>
        <p:spPr>
          <a:xfrm>
            <a:off x="1110823" y="1918462"/>
            <a:ext cx="11018520" cy="3976473"/>
          </a:xfrm>
        </p:spPr>
        <p:txBody>
          <a:bodyPr/>
          <a:lstStyle/>
          <a:p>
            <a:pPr marL="514350" indent="-514350"/>
            <a:r>
              <a:rPr lang="en-IN" dirty="0" smtClean="0"/>
              <a:t>Use clearly divided sections –</a:t>
            </a:r>
          </a:p>
          <a:p>
            <a:pPr marL="514350" indent="-514350">
              <a:buFont typeface="Arial" pitchFamily="34" charset="0"/>
              <a:buChar char="•"/>
            </a:pPr>
            <a:r>
              <a:rPr lang="en-IN" sz="2400" dirty="0" smtClean="0"/>
              <a:t>Header</a:t>
            </a:r>
          </a:p>
          <a:p>
            <a:pPr marL="514350" indent="-514350">
              <a:buFont typeface="Arial" pitchFamily="34" charset="0"/>
              <a:buChar char="•"/>
            </a:pPr>
            <a:r>
              <a:rPr lang="en-IN" sz="2400" dirty="0" smtClean="0"/>
              <a:t>Education</a:t>
            </a:r>
          </a:p>
          <a:p>
            <a:pPr marL="514350" indent="-514350">
              <a:buFont typeface="Arial" pitchFamily="34" charset="0"/>
              <a:buChar char="•"/>
            </a:pPr>
            <a:r>
              <a:rPr lang="en-IN" sz="2400" dirty="0" smtClean="0"/>
              <a:t>Skills</a:t>
            </a:r>
          </a:p>
          <a:p>
            <a:pPr marL="514350" indent="-514350">
              <a:buFont typeface="Arial" pitchFamily="34" charset="0"/>
              <a:buChar char="•"/>
            </a:pPr>
            <a:r>
              <a:rPr lang="en-IN" sz="2400" dirty="0" smtClean="0"/>
              <a:t>Work Experience</a:t>
            </a:r>
          </a:p>
          <a:p>
            <a:pPr marL="514350" indent="-514350">
              <a:buFont typeface="Arial" pitchFamily="34" charset="0"/>
              <a:buChar char="•"/>
            </a:pPr>
            <a:r>
              <a:rPr lang="en-IN" sz="2400" dirty="0" smtClean="0"/>
              <a:t>Projects</a:t>
            </a:r>
          </a:p>
          <a:p>
            <a:pPr marL="514350" indent="-514350">
              <a:buFont typeface="Arial" pitchFamily="34" charset="0"/>
              <a:buChar char="•"/>
            </a:pPr>
            <a:r>
              <a:rPr lang="en-IN" sz="2400" dirty="0" smtClean="0"/>
              <a:t>Scholarships/Awards</a:t>
            </a:r>
          </a:p>
          <a:p>
            <a:pPr marL="514350" indent="-514350">
              <a:buFont typeface="Arial" pitchFamily="34" charset="0"/>
              <a:buChar char="•"/>
            </a:pPr>
            <a:r>
              <a:rPr lang="en-IN" sz="2400" dirty="0" smtClean="0"/>
              <a:t>Volunteer Experience</a:t>
            </a:r>
          </a:p>
          <a:p>
            <a:pPr marL="514350" indent="-514350">
              <a:buFont typeface="Arial" pitchFamily="34" charset="0"/>
              <a:buChar char="•"/>
            </a:pPr>
            <a:r>
              <a:rPr lang="en-IN" sz="2400" dirty="0" smtClean="0"/>
              <a:t>Anything else you want the recruiter to know</a:t>
            </a:r>
            <a:endParaRPr lang="en-IN" sz="2400" dirty="0" smtClean="0"/>
          </a:p>
        </p:txBody>
      </p:sp>
      <p:sp>
        <p:nvSpPr>
          <p:cNvPr id="7" name="TextBox 6"/>
          <p:cNvSpPr txBox="1"/>
          <p:nvPr/>
        </p:nvSpPr>
        <p:spPr>
          <a:xfrm>
            <a:off x="9696450" y="425524"/>
            <a:ext cx="1856277" cy="276999"/>
          </a:xfrm>
          <a:prstGeom prst="rect">
            <a:avLst/>
          </a:prstGeom>
          <a:noFill/>
        </p:spPr>
        <p:txBody>
          <a:bodyPr wrap="none" lIns="0" tIns="0" rIns="0" bIns="0" rtlCol="0">
            <a:spAutoFit/>
          </a:bodyPr>
          <a:lstStyle/>
          <a:p>
            <a:r>
              <a:rPr lang="en-US" sz="1800" dirty="0" smtClean="0">
                <a:solidFill>
                  <a:schemeClr val="accent3">
                    <a:lumMod val="75000"/>
                  </a:schemeClr>
                </a:solidFill>
              </a:rPr>
              <a:t>@</a:t>
            </a:r>
            <a:r>
              <a:rPr lang="en-US" sz="1800" dirty="0" err="1" smtClean="0">
                <a:solidFill>
                  <a:schemeClr val="accent3">
                    <a:lumMod val="75000"/>
                  </a:schemeClr>
                </a:solidFill>
              </a:rPr>
              <a:t>knowShubhangi</a:t>
            </a:r>
            <a:endParaRPr lang="en-IN" sz="1800" dirty="0">
              <a:solidFill>
                <a:schemeClr val="accent3">
                  <a:lumMod val="75000"/>
                </a:schemeClr>
              </a:solidFill>
            </a:endParaRPr>
          </a:p>
        </p:txBody>
      </p:sp>
      <p:sp>
        <p:nvSpPr>
          <p:cNvPr id="8" name="Title 3"/>
          <p:cNvSpPr txBox="1">
            <a:spLocks/>
          </p:cNvSpPr>
          <p:nvPr/>
        </p:nvSpPr>
        <p:spPr>
          <a:xfrm>
            <a:off x="477521" y="410135"/>
            <a:ext cx="4201160" cy="307777"/>
          </a:xfrm>
          <a:prstGeom prst="rect">
            <a:avLst/>
          </a:prstGeom>
        </p:spPr>
        <p:txBody>
          <a:bodyPr vert="horz" wrap="square" lIns="0" tIns="0" rIns="0" bIns="0" rtlCol="0" anchor="t">
            <a:spAutoFit/>
          </a:body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50" normalizeH="0" baseline="0" noProof="0" smtClean="0">
                <a:ln w="3175">
                  <a:noFill/>
                </a:ln>
                <a:solidFill>
                  <a:schemeClr val="tx1">
                    <a:lumMod val="65000"/>
                  </a:schemeClr>
                </a:solidFill>
                <a:effectLst/>
                <a:uLnTx/>
                <a:uFillTx/>
                <a:latin typeface="+mj-lt"/>
                <a:ea typeface="+mn-ea"/>
                <a:cs typeface="Segoe UI" pitchFamily="34" charset="0"/>
              </a:rPr>
              <a:t>Resume and Profile Building</a:t>
            </a:r>
            <a:endParaRPr kumimoji="0" lang="en-US" sz="2000" b="0" i="0" u="none" strike="noStrike" kern="1200" cap="none" spc="-50" normalizeH="0" baseline="0" noProof="0" dirty="0">
              <a:ln w="3175">
                <a:noFill/>
              </a:ln>
              <a:solidFill>
                <a:schemeClr val="tx1">
                  <a:lumMod val="65000"/>
                </a:schemeClr>
              </a:solidFill>
              <a:effectLst/>
              <a:uLnTx/>
              <a:uFillTx/>
              <a:latin typeface="+mj-lt"/>
              <a:ea typeface="+mn-ea"/>
              <a:cs typeface="Segoe UI" pitchFamily="34" charset="0"/>
            </a:endParaRP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12696" y="941292"/>
            <a:ext cx="11018520" cy="553998"/>
          </a:xfrm>
          <a:prstGeom prst="rect">
            <a:avLst/>
          </a:prstGeom>
        </p:spPr>
        <p:txBody>
          <a:bodyPr vert="horz" wrap="square" lIns="0" tIns="0" rIns="0" bIns="0" rtlCol="0" anchor="t">
            <a:spAutoFit/>
          </a:bodyPr>
          <a:lstStyle/>
          <a:p>
            <a:pPr marL="0" marR="0" lvl="0" indent="0" algn="l" defTabSz="932742" rtl="0" eaLnBrk="1" fontAlgn="auto" latinLnBrk="0" hangingPunct="1">
              <a:lnSpc>
                <a:spcPct val="100000"/>
              </a:lnSpc>
              <a:spcBef>
                <a:spcPct val="0"/>
              </a:spcBef>
              <a:spcAft>
                <a:spcPts val="0"/>
              </a:spcAft>
              <a:buClrTx/>
              <a:buSzTx/>
              <a:buFontTx/>
              <a:buNone/>
              <a:tabLst/>
              <a:defRPr/>
            </a:pPr>
            <a:r>
              <a:rPr lang="en-IN" sz="3600" b="1" spc="-50" dirty="0" smtClean="0">
                <a:ln w="3175">
                  <a:noFill/>
                </a:ln>
                <a:gradFill>
                  <a:gsLst>
                    <a:gs pos="1250">
                      <a:schemeClr val="tx1"/>
                    </a:gs>
                    <a:gs pos="100000">
                      <a:schemeClr val="tx1"/>
                    </a:gs>
                  </a:gsLst>
                  <a:lin ang="5400000" scaled="0"/>
                </a:gradFill>
                <a:latin typeface="+mj-lt"/>
                <a:cs typeface="Segoe UI" pitchFamily="34" charset="0"/>
              </a:rPr>
              <a:t>Easily Missed !</a:t>
            </a:r>
            <a:endParaRPr kumimoji="0" lang="en-IN" sz="3600" b="1" i="0" u="none" strike="noStrike" kern="1200" cap="none" spc="-50" normalizeH="0" baseline="0" noProof="0" dirty="0" smtClean="0">
              <a:ln w="3175">
                <a:noFill/>
              </a:ln>
              <a:gradFill>
                <a:gsLst>
                  <a:gs pos="1250">
                    <a:schemeClr val="tx1"/>
                  </a:gs>
                  <a:gs pos="100000">
                    <a:schemeClr val="tx1"/>
                  </a:gs>
                </a:gsLst>
                <a:lin ang="5400000" scaled="0"/>
              </a:gradFill>
              <a:effectLst/>
              <a:uLnTx/>
              <a:uFillTx/>
              <a:latin typeface="+mj-lt"/>
              <a:ea typeface="+mn-ea"/>
              <a:cs typeface="Segoe UI" pitchFamily="34" charset="0"/>
            </a:endParaRPr>
          </a:p>
        </p:txBody>
      </p:sp>
      <p:sp>
        <p:nvSpPr>
          <p:cNvPr id="5" name="Text Placeholder 2"/>
          <p:cNvSpPr txBox="1">
            <a:spLocks/>
          </p:cNvSpPr>
          <p:nvPr/>
        </p:nvSpPr>
        <p:spPr>
          <a:xfrm>
            <a:off x="1110823" y="1918462"/>
            <a:ext cx="11018520" cy="2585323"/>
          </a:xfrm>
          <a:prstGeom prst="rect">
            <a:avLst/>
          </a:prstGeom>
        </p:spPr>
        <p:txBody>
          <a:bodyPr vert="horz" wrap="square" lIns="0" tIns="0" rIns="0" bIns="0" rtlCol="0">
            <a:spAutoFit/>
          </a:bodyPr>
          <a:lstStyle/>
          <a:p>
            <a:pPr marL="514350" marR="0" lvl="0" indent="-514350" algn="l" defTabSz="932742" rtl="0" eaLnBrk="1" fontAlgn="auto" latinLnBrk="0" hangingPunct="1">
              <a:lnSpc>
                <a:spcPct val="100000"/>
              </a:lnSpc>
              <a:spcBef>
                <a:spcPct val="20000"/>
              </a:spcBef>
              <a:spcAft>
                <a:spcPts val="0"/>
              </a:spcAft>
              <a:buClrTx/>
              <a:buSzPct val="90000"/>
              <a:buFont typeface="Arial" pitchFamily="34" charset="0"/>
              <a:buChar char="•"/>
              <a:tabLst/>
              <a:defRPr/>
            </a:pPr>
            <a:r>
              <a:rPr kumimoji="0" lang="en-IN" sz="2400" b="0" i="0" u="none" strike="noStrike" kern="1200" cap="none" spc="0" normalizeH="0" baseline="0" noProof="0" dirty="0" smtClean="0">
                <a:ln>
                  <a:noFill/>
                </a:ln>
                <a:gradFill>
                  <a:gsLst>
                    <a:gs pos="1250">
                      <a:schemeClr val="tx1"/>
                    </a:gs>
                    <a:gs pos="100000">
                      <a:schemeClr val="tx1"/>
                    </a:gs>
                  </a:gsLst>
                  <a:lin ang="5400000" scaled="0"/>
                </a:gradFill>
                <a:effectLst/>
                <a:uLnTx/>
                <a:uFillTx/>
                <a:latin typeface="Segoe UI Semilight" panose="020B0402040204020203" pitchFamily="34" charset="0"/>
                <a:ea typeface="+mn-ea"/>
                <a:cs typeface="Segoe UI Semilight" panose="020B0402040204020203" pitchFamily="34" charset="0"/>
              </a:rPr>
              <a:t>Statistics</a:t>
            </a:r>
          </a:p>
          <a:p>
            <a:pPr marL="514350" marR="0" lvl="0" indent="-514350" algn="l" defTabSz="932742" rtl="0" eaLnBrk="1" fontAlgn="auto" latinLnBrk="0" hangingPunct="1">
              <a:lnSpc>
                <a:spcPct val="100000"/>
              </a:lnSpc>
              <a:spcBef>
                <a:spcPct val="20000"/>
              </a:spcBef>
              <a:spcAft>
                <a:spcPts val="0"/>
              </a:spcAft>
              <a:buClrTx/>
              <a:buSzPct val="90000"/>
              <a:buFont typeface="Arial" pitchFamily="34" charset="0"/>
              <a:buChar char="•"/>
              <a:tabLst/>
              <a:defRPr/>
            </a:pPr>
            <a:r>
              <a:rPr lang="en-IN" sz="2400" dirty="0" smtClean="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Show, don’t tell</a:t>
            </a:r>
          </a:p>
          <a:p>
            <a:pPr marL="514350" marR="0" lvl="0" indent="-514350" algn="l" defTabSz="932742" rtl="0" eaLnBrk="1" fontAlgn="auto" latinLnBrk="0" hangingPunct="1">
              <a:lnSpc>
                <a:spcPct val="100000"/>
              </a:lnSpc>
              <a:spcBef>
                <a:spcPct val="20000"/>
              </a:spcBef>
              <a:spcAft>
                <a:spcPts val="0"/>
              </a:spcAft>
              <a:buClrTx/>
              <a:buSzPct val="90000"/>
              <a:buFont typeface="Arial" pitchFamily="34" charset="0"/>
              <a:buChar char="•"/>
              <a:tabLst/>
              <a:defRPr/>
            </a:pPr>
            <a:r>
              <a:rPr kumimoji="0" lang="en-IN" sz="2400" b="0" i="0" u="none" strike="noStrike" kern="1200" cap="none" spc="0" normalizeH="0" baseline="0" noProof="0" dirty="0" smtClean="0">
                <a:ln>
                  <a:noFill/>
                </a:ln>
                <a:gradFill>
                  <a:gsLst>
                    <a:gs pos="1250">
                      <a:schemeClr val="tx1"/>
                    </a:gs>
                    <a:gs pos="100000">
                      <a:schemeClr val="tx1"/>
                    </a:gs>
                  </a:gsLst>
                  <a:lin ang="5400000" scaled="0"/>
                </a:gradFill>
                <a:effectLst/>
                <a:uLnTx/>
                <a:uFillTx/>
                <a:latin typeface="Segoe UI Semilight" panose="020B0402040204020203" pitchFamily="34" charset="0"/>
                <a:ea typeface="+mn-ea"/>
                <a:cs typeface="Segoe UI Semilight" panose="020B0402040204020203" pitchFamily="34" charset="0"/>
              </a:rPr>
              <a:t>Length</a:t>
            </a:r>
          </a:p>
          <a:p>
            <a:pPr marL="514350" marR="0" lvl="0" indent="-514350" algn="l" defTabSz="932742" rtl="0" eaLnBrk="1" fontAlgn="auto" latinLnBrk="0" hangingPunct="1">
              <a:lnSpc>
                <a:spcPct val="100000"/>
              </a:lnSpc>
              <a:spcBef>
                <a:spcPct val="20000"/>
              </a:spcBef>
              <a:spcAft>
                <a:spcPts val="0"/>
              </a:spcAft>
              <a:buClrTx/>
              <a:buSzPct val="90000"/>
              <a:buFont typeface="Arial" pitchFamily="34" charset="0"/>
              <a:buChar char="•"/>
              <a:tabLst/>
              <a:defRPr/>
            </a:pPr>
            <a:r>
              <a:rPr lang="en-IN" sz="2400" dirty="0" smtClean="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Formatting</a:t>
            </a:r>
          </a:p>
          <a:p>
            <a:pPr marL="514350" marR="0" lvl="0" indent="-514350" algn="l" defTabSz="932742" rtl="0" eaLnBrk="1" fontAlgn="auto" latinLnBrk="0" hangingPunct="1">
              <a:lnSpc>
                <a:spcPct val="100000"/>
              </a:lnSpc>
              <a:spcBef>
                <a:spcPct val="20000"/>
              </a:spcBef>
              <a:spcAft>
                <a:spcPts val="0"/>
              </a:spcAft>
              <a:buClrTx/>
              <a:buSzPct val="90000"/>
              <a:buFont typeface="Arial" pitchFamily="34" charset="0"/>
              <a:buChar char="•"/>
              <a:tabLst/>
              <a:defRPr/>
            </a:pPr>
            <a:r>
              <a:rPr kumimoji="0" lang="en-IN" sz="2400" b="0" i="0" u="none" strike="noStrike" kern="1200" cap="none" spc="0" normalizeH="0" baseline="0" noProof="0" dirty="0" smtClean="0">
                <a:ln>
                  <a:noFill/>
                </a:ln>
                <a:gradFill>
                  <a:gsLst>
                    <a:gs pos="1250">
                      <a:schemeClr val="tx1"/>
                    </a:gs>
                    <a:gs pos="100000">
                      <a:schemeClr val="tx1"/>
                    </a:gs>
                  </a:gsLst>
                  <a:lin ang="5400000" scaled="0"/>
                </a:gradFill>
                <a:effectLst/>
                <a:uLnTx/>
                <a:uFillTx/>
                <a:latin typeface="Segoe UI Semilight" panose="020B0402040204020203" pitchFamily="34" charset="0"/>
                <a:ea typeface="+mn-ea"/>
                <a:cs typeface="Segoe UI Semilight" panose="020B0402040204020203" pitchFamily="34" charset="0"/>
              </a:rPr>
              <a:t>Links !</a:t>
            </a:r>
          </a:p>
          <a:p>
            <a:pPr marL="514350" marR="0" lvl="0" indent="-514350" algn="l" defTabSz="932742" rtl="0" eaLnBrk="1" fontAlgn="auto" latinLnBrk="0" hangingPunct="1">
              <a:lnSpc>
                <a:spcPct val="100000"/>
              </a:lnSpc>
              <a:spcBef>
                <a:spcPct val="20000"/>
              </a:spcBef>
              <a:spcAft>
                <a:spcPts val="0"/>
              </a:spcAft>
              <a:buClrTx/>
              <a:buSzPct val="90000"/>
              <a:buFont typeface="Arial" pitchFamily="34" charset="0"/>
              <a:buChar char="•"/>
              <a:tabLst/>
              <a:defRPr/>
            </a:pPr>
            <a:r>
              <a:rPr lang="en-IN" sz="2400" dirty="0" smtClean="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Reviews</a:t>
            </a:r>
            <a:endParaRPr kumimoji="0" lang="en-IN" sz="2400" b="0" i="0" u="none" strike="noStrike" kern="1200" cap="none" spc="0" normalizeH="0" baseline="0" noProof="0" dirty="0" smtClean="0">
              <a:ln>
                <a:noFill/>
              </a:ln>
              <a:gradFill>
                <a:gsLst>
                  <a:gs pos="1250">
                    <a:schemeClr val="tx1"/>
                  </a:gs>
                  <a:gs pos="100000">
                    <a:schemeClr val="tx1"/>
                  </a:gs>
                </a:gsLst>
                <a:lin ang="5400000" scaled="0"/>
              </a:gradFill>
              <a:effectLst/>
              <a:uLnTx/>
              <a:uFillTx/>
              <a:latin typeface="Segoe UI Semilight" panose="020B0402040204020203" pitchFamily="34" charset="0"/>
              <a:ea typeface="+mn-ea"/>
              <a:cs typeface="Segoe UI Semilight" panose="020B0402040204020203" pitchFamily="34" charset="0"/>
            </a:endParaRPr>
          </a:p>
        </p:txBody>
      </p:sp>
      <p:sp>
        <p:nvSpPr>
          <p:cNvPr id="9" name="TextBox 8"/>
          <p:cNvSpPr txBox="1"/>
          <p:nvPr/>
        </p:nvSpPr>
        <p:spPr>
          <a:xfrm>
            <a:off x="9696450" y="425524"/>
            <a:ext cx="1856277" cy="276999"/>
          </a:xfrm>
          <a:prstGeom prst="rect">
            <a:avLst/>
          </a:prstGeom>
          <a:noFill/>
        </p:spPr>
        <p:txBody>
          <a:bodyPr wrap="none" lIns="0" tIns="0" rIns="0" bIns="0" rtlCol="0">
            <a:spAutoFit/>
          </a:bodyPr>
          <a:lstStyle/>
          <a:p>
            <a:r>
              <a:rPr lang="en-US" sz="1800" dirty="0" smtClean="0">
                <a:solidFill>
                  <a:schemeClr val="accent3">
                    <a:lumMod val="75000"/>
                  </a:schemeClr>
                </a:solidFill>
              </a:rPr>
              <a:t>@</a:t>
            </a:r>
            <a:r>
              <a:rPr lang="en-US" sz="1800" dirty="0" err="1" smtClean="0">
                <a:solidFill>
                  <a:schemeClr val="accent3">
                    <a:lumMod val="75000"/>
                  </a:schemeClr>
                </a:solidFill>
              </a:rPr>
              <a:t>knowShubhangi</a:t>
            </a:r>
            <a:endParaRPr lang="en-IN" sz="1800" dirty="0">
              <a:solidFill>
                <a:schemeClr val="accent3">
                  <a:lumMod val="75000"/>
                </a:schemeClr>
              </a:solidFill>
            </a:endParaRPr>
          </a:p>
        </p:txBody>
      </p:sp>
      <p:sp>
        <p:nvSpPr>
          <p:cNvPr id="10" name="Title 3"/>
          <p:cNvSpPr>
            <a:spLocks noGrp="1"/>
          </p:cNvSpPr>
          <p:nvPr>
            <p:ph type="title"/>
          </p:nvPr>
        </p:nvSpPr>
        <p:spPr>
          <a:xfrm>
            <a:off x="477521" y="410135"/>
            <a:ext cx="4201160" cy="307777"/>
          </a:xfrm>
        </p:spPr>
        <p:txBody>
          <a:bodyPr/>
          <a:lstStyle/>
          <a:p>
            <a:r>
              <a:rPr sz="2000" smtClean="0">
                <a:solidFill>
                  <a:schemeClr val="tx1">
                    <a:lumMod val="65000"/>
                  </a:schemeClr>
                </a:solidFill>
              </a:rPr>
              <a:t>Resume and Profile Building</a:t>
            </a:r>
            <a:endParaRPr lang="en-US" sz="2000" dirty="0">
              <a:solidFill>
                <a:schemeClr val="tx1">
                  <a:lumMod val="65000"/>
                </a:schemeClr>
              </a:solidFill>
            </a:endParaRP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6408" y="3152001"/>
            <a:ext cx="4139184" cy="553998"/>
          </a:xfrm>
        </p:spPr>
        <p:txBody>
          <a:bodyPr/>
          <a:lstStyle/>
          <a:p>
            <a:r>
              <a:rPr lang="en-IN" dirty="0" smtClean="0"/>
              <a:t>Let’s go to a party !!</a:t>
            </a:r>
            <a:endParaRPr lang="en-IN" dirty="0"/>
          </a:p>
        </p:txBody>
      </p:sp>
      <p:sp>
        <p:nvSpPr>
          <p:cNvPr id="3" name="Text Placeholder 2"/>
          <p:cNvSpPr>
            <a:spLocks noGrp="1"/>
          </p:cNvSpPr>
          <p:nvPr>
            <p:ph type="body" sz="quarter" idx="10"/>
          </p:nvPr>
        </p:nvSpPr>
        <p:spPr>
          <a:xfrm>
            <a:off x="3943175" y="1565553"/>
            <a:ext cx="4458050" cy="861774"/>
          </a:xfrm>
        </p:spPr>
        <p:txBody>
          <a:bodyPr/>
          <a:lstStyle/>
          <a:p>
            <a:pPr algn="ctr"/>
            <a:r>
              <a:rPr lang="en-IN" dirty="0" smtClean="0"/>
              <a:t>Done with the Resume ?</a:t>
            </a:r>
            <a:br>
              <a:rPr lang="en-IN" dirty="0" smtClean="0"/>
            </a:br>
            <a:r>
              <a:rPr lang="en-IN" dirty="0" smtClean="0"/>
              <a:t>Now what ?</a:t>
            </a:r>
            <a:endParaRPr lang="en-IN" dirty="0"/>
          </a:p>
        </p:txBody>
      </p:sp>
      <p:sp>
        <p:nvSpPr>
          <p:cNvPr id="6" name="TextBox 5"/>
          <p:cNvSpPr txBox="1"/>
          <p:nvPr/>
        </p:nvSpPr>
        <p:spPr>
          <a:xfrm>
            <a:off x="9696450" y="425524"/>
            <a:ext cx="1856277" cy="276999"/>
          </a:xfrm>
          <a:prstGeom prst="rect">
            <a:avLst/>
          </a:prstGeom>
          <a:noFill/>
        </p:spPr>
        <p:txBody>
          <a:bodyPr wrap="none" lIns="0" tIns="0" rIns="0" bIns="0" rtlCol="0">
            <a:spAutoFit/>
          </a:bodyPr>
          <a:lstStyle/>
          <a:p>
            <a:r>
              <a:rPr lang="en-US" sz="1800" dirty="0" smtClean="0">
                <a:solidFill>
                  <a:schemeClr val="accent3">
                    <a:lumMod val="75000"/>
                  </a:schemeClr>
                </a:solidFill>
              </a:rPr>
              <a:t>@</a:t>
            </a:r>
            <a:r>
              <a:rPr lang="en-US" sz="1800" dirty="0" err="1" smtClean="0">
                <a:solidFill>
                  <a:schemeClr val="accent3">
                    <a:lumMod val="75000"/>
                  </a:schemeClr>
                </a:solidFill>
              </a:rPr>
              <a:t>knowShubhangi</a:t>
            </a:r>
            <a:endParaRPr lang="en-IN" sz="1800" dirty="0">
              <a:solidFill>
                <a:schemeClr val="accent3">
                  <a:lumMod val="75000"/>
                </a:schemeClr>
              </a:solidFill>
            </a:endParaRPr>
          </a:p>
        </p:txBody>
      </p:sp>
      <p:sp>
        <p:nvSpPr>
          <p:cNvPr id="7" name="Title 3"/>
          <p:cNvSpPr txBox="1">
            <a:spLocks/>
          </p:cNvSpPr>
          <p:nvPr/>
        </p:nvSpPr>
        <p:spPr>
          <a:xfrm>
            <a:off x="477521" y="410135"/>
            <a:ext cx="4201160" cy="307777"/>
          </a:xfrm>
          <a:prstGeom prst="rect">
            <a:avLst/>
          </a:prstGeom>
        </p:spPr>
        <p:txBody>
          <a:bodyPr vert="horz" wrap="square" lIns="0" tIns="0" rIns="0" bIns="0" rtlCol="0" anchor="t">
            <a:spAutoFit/>
          </a:body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50" normalizeH="0" baseline="0" noProof="0" smtClean="0">
                <a:ln w="3175">
                  <a:noFill/>
                </a:ln>
                <a:solidFill>
                  <a:schemeClr val="tx1">
                    <a:lumMod val="65000"/>
                  </a:schemeClr>
                </a:solidFill>
                <a:effectLst/>
                <a:uLnTx/>
                <a:uFillTx/>
                <a:latin typeface="+mj-lt"/>
                <a:ea typeface="+mn-ea"/>
                <a:cs typeface="Segoe UI" pitchFamily="34" charset="0"/>
              </a:rPr>
              <a:t>Resume and Profile Building</a:t>
            </a:r>
            <a:endParaRPr kumimoji="0" lang="en-US" sz="2000" b="0" i="0" u="none" strike="noStrike" kern="1200" cap="none" spc="-50" normalizeH="0" baseline="0" noProof="0" dirty="0">
              <a:ln w="3175">
                <a:noFill/>
              </a:ln>
              <a:solidFill>
                <a:schemeClr val="tx1">
                  <a:lumMod val="65000"/>
                </a:schemeClr>
              </a:solidFill>
              <a:effectLst/>
              <a:uLnTx/>
              <a:uFillTx/>
              <a:latin typeface="+mj-lt"/>
              <a:ea typeface="+mn-ea"/>
              <a:cs typeface="Segoe UI" pitchFamily="34" charset="0"/>
            </a:endParaRP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633722" y="1767007"/>
            <a:ext cx="2924556" cy="3323987"/>
          </a:xfrm>
          <a:prstGeom prst="rect">
            <a:avLst/>
          </a:prstGeom>
        </p:spPr>
        <p:txBody>
          <a:bodyPr vert="horz" wrap="square" lIns="0" tIns="0" rIns="0" bIns="0" rtlCol="0" anchor="t">
            <a:spAutoFit/>
          </a:bodyPr>
          <a:lstStyle/>
          <a:p>
            <a:pPr marL="0" marR="0" lvl="0" indent="0" algn="l" defTabSz="932742" rtl="0" eaLnBrk="1" fontAlgn="auto" latinLnBrk="0" hangingPunct="1">
              <a:lnSpc>
                <a:spcPct val="200000"/>
              </a:lnSpc>
              <a:spcBef>
                <a:spcPct val="0"/>
              </a:spcBef>
              <a:spcAft>
                <a:spcPts val="0"/>
              </a:spcAft>
              <a:buClrTx/>
              <a:buSzTx/>
              <a:buFontTx/>
              <a:buNone/>
              <a:tabLst/>
              <a:defRPr/>
            </a:pPr>
            <a:r>
              <a:rPr lang="en-IN" sz="3600" spc="-50" dirty="0" smtClean="0">
                <a:ln w="3175">
                  <a:noFill/>
                </a:ln>
                <a:gradFill>
                  <a:gsLst>
                    <a:gs pos="1250">
                      <a:schemeClr val="tx1"/>
                    </a:gs>
                    <a:gs pos="100000">
                      <a:schemeClr val="tx1"/>
                    </a:gs>
                  </a:gsLst>
                  <a:lin ang="5400000" scaled="0"/>
                </a:gradFill>
                <a:latin typeface="+mj-lt"/>
                <a:cs typeface="Segoe UI" pitchFamily="34" charset="0"/>
              </a:rPr>
              <a:t>Shower,</a:t>
            </a:r>
          </a:p>
          <a:p>
            <a:pPr marL="0" marR="0" lvl="0" indent="0" algn="l" defTabSz="932742" rtl="0" eaLnBrk="1" fontAlgn="auto" latinLnBrk="0" hangingPunct="1">
              <a:lnSpc>
                <a:spcPct val="200000"/>
              </a:lnSpc>
              <a:spcBef>
                <a:spcPct val="0"/>
              </a:spcBef>
              <a:spcAft>
                <a:spcPts val="0"/>
              </a:spcAft>
              <a:buClrTx/>
              <a:buSzTx/>
              <a:buFontTx/>
              <a:buNone/>
              <a:tabLst/>
              <a:defRPr/>
            </a:pPr>
            <a:r>
              <a:rPr kumimoji="0" lang="en-IN" sz="3600" b="0" i="0" u="none" strike="noStrike" kern="1200" cap="none" spc="-50" normalizeH="0" baseline="0" noProof="0" dirty="0" smtClean="0">
                <a:ln w="3175">
                  <a:noFill/>
                </a:ln>
                <a:gradFill>
                  <a:gsLst>
                    <a:gs pos="1250">
                      <a:schemeClr val="tx1"/>
                    </a:gs>
                    <a:gs pos="100000">
                      <a:schemeClr val="tx1"/>
                    </a:gs>
                  </a:gsLst>
                  <a:lin ang="5400000" scaled="0"/>
                </a:gradFill>
                <a:effectLst/>
                <a:uLnTx/>
                <a:uFillTx/>
                <a:latin typeface="+mj-lt"/>
                <a:ea typeface="+mn-ea"/>
                <a:cs typeface="Segoe UI" pitchFamily="34" charset="0"/>
              </a:rPr>
              <a:t>Get</a:t>
            </a:r>
            <a:r>
              <a:rPr kumimoji="0" lang="en-IN" sz="3600" b="0" i="0" u="none" strike="noStrike" kern="1200" cap="none" spc="-50" normalizeH="0" noProof="0" dirty="0" smtClean="0">
                <a:ln w="3175">
                  <a:noFill/>
                </a:ln>
                <a:gradFill>
                  <a:gsLst>
                    <a:gs pos="1250">
                      <a:schemeClr val="tx1"/>
                    </a:gs>
                    <a:gs pos="100000">
                      <a:schemeClr val="tx1"/>
                    </a:gs>
                  </a:gsLst>
                  <a:lin ang="5400000" scaled="0"/>
                </a:gradFill>
                <a:effectLst/>
                <a:uLnTx/>
                <a:uFillTx/>
                <a:latin typeface="+mj-lt"/>
                <a:ea typeface="+mn-ea"/>
                <a:cs typeface="Segoe UI" pitchFamily="34" charset="0"/>
              </a:rPr>
              <a:t> Dressed,</a:t>
            </a:r>
          </a:p>
          <a:p>
            <a:pPr marL="0" marR="0" lvl="0" indent="0" algn="l" defTabSz="932742" rtl="0" eaLnBrk="1" fontAlgn="auto" latinLnBrk="0" hangingPunct="1">
              <a:lnSpc>
                <a:spcPct val="200000"/>
              </a:lnSpc>
              <a:spcBef>
                <a:spcPct val="0"/>
              </a:spcBef>
              <a:spcAft>
                <a:spcPts val="0"/>
              </a:spcAft>
              <a:buClrTx/>
              <a:buSzTx/>
              <a:buFontTx/>
              <a:buNone/>
              <a:tabLst/>
              <a:defRPr/>
            </a:pPr>
            <a:r>
              <a:rPr lang="en-IN" sz="3600" spc="-50" baseline="0" dirty="0" smtClean="0">
                <a:ln w="3175">
                  <a:noFill/>
                </a:ln>
                <a:gradFill>
                  <a:gsLst>
                    <a:gs pos="1250">
                      <a:schemeClr val="tx1"/>
                    </a:gs>
                    <a:gs pos="100000">
                      <a:schemeClr val="tx1"/>
                    </a:gs>
                  </a:gsLst>
                  <a:lin ang="5400000" scaled="0"/>
                </a:gradFill>
                <a:latin typeface="+mj-lt"/>
                <a:cs typeface="Segoe UI" pitchFamily="34" charset="0"/>
              </a:rPr>
              <a:t>Engage.</a:t>
            </a:r>
            <a:endParaRPr kumimoji="0" lang="en-IN" sz="3600" b="0" i="0" u="none" strike="noStrike" kern="1200" cap="none" spc="-50" normalizeH="0" baseline="0" noProof="0" dirty="0" smtClean="0">
              <a:ln w="3175">
                <a:noFill/>
              </a:ln>
              <a:gradFill>
                <a:gsLst>
                  <a:gs pos="1250">
                    <a:schemeClr val="tx1"/>
                  </a:gs>
                  <a:gs pos="100000">
                    <a:schemeClr val="tx1"/>
                  </a:gs>
                </a:gsLst>
                <a:lin ang="5400000" scaled="0"/>
              </a:gradFill>
              <a:effectLst/>
              <a:uLnTx/>
              <a:uFillTx/>
              <a:latin typeface="+mj-lt"/>
              <a:ea typeface="+mn-ea"/>
              <a:cs typeface="Segoe UI" pitchFamily="34" charset="0"/>
            </a:endParaRPr>
          </a:p>
        </p:txBody>
      </p:sp>
      <p:sp>
        <p:nvSpPr>
          <p:cNvPr id="5" name="Text Placeholder 2"/>
          <p:cNvSpPr txBox="1">
            <a:spLocks/>
          </p:cNvSpPr>
          <p:nvPr/>
        </p:nvSpPr>
        <p:spPr>
          <a:xfrm>
            <a:off x="3973655" y="1215033"/>
            <a:ext cx="4458050" cy="430887"/>
          </a:xfrm>
          <a:prstGeom prst="rect">
            <a:avLst/>
          </a:prstGeom>
        </p:spPr>
        <p:txBody>
          <a:bodyPr vert="horz" wrap="square" lIns="0" tIns="0" rIns="0" bIns="0" rtlCol="0">
            <a:spAutoFit/>
          </a:body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800" b="0" i="0" u="none" strike="noStrike" kern="1200" cap="none" spc="0" normalizeH="0" baseline="0" noProof="0" dirty="0" smtClean="0">
                <a:ln>
                  <a:noFill/>
                </a:ln>
                <a:gradFill>
                  <a:gsLst>
                    <a:gs pos="1250">
                      <a:schemeClr val="tx1"/>
                    </a:gs>
                    <a:gs pos="100000">
                      <a:schemeClr val="tx1"/>
                    </a:gs>
                  </a:gsLst>
                  <a:lin ang="5400000" scaled="0"/>
                </a:gradFill>
                <a:effectLst/>
                <a:uLnTx/>
                <a:uFillTx/>
                <a:latin typeface="Segoe UI Semilight" panose="020B0402040204020203" pitchFamily="34" charset="0"/>
                <a:ea typeface="+mn-ea"/>
                <a:cs typeface="Segoe UI Semilight" panose="020B0402040204020203" pitchFamily="34" charset="0"/>
              </a:rPr>
              <a:t>How ?</a:t>
            </a:r>
            <a:endParaRPr kumimoji="0" lang="en-IN" sz="2800" b="0" i="0" u="none" strike="noStrike" kern="1200" cap="none" spc="0" normalizeH="0" baseline="0" noProof="0" dirty="0">
              <a:ln>
                <a:noFill/>
              </a:ln>
              <a:gradFill>
                <a:gsLst>
                  <a:gs pos="1250">
                    <a:schemeClr val="tx1"/>
                  </a:gs>
                  <a:gs pos="100000">
                    <a:schemeClr val="tx1"/>
                  </a:gs>
                </a:gsLst>
                <a:lin ang="5400000" scaled="0"/>
              </a:gradFill>
              <a:effectLst/>
              <a:uLnTx/>
              <a:uFillTx/>
              <a:latin typeface="Segoe UI Semilight" panose="020B0402040204020203" pitchFamily="34" charset="0"/>
              <a:ea typeface="+mn-ea"/>
              <a:cs typeface="Segoe UI Semilight" panose="020B0402040204020203" pitchFamily="34" charset="0"/>
            </a:endParaRPr>
          </a:p>
        </p:txBody>
      </p:sp>
      <p:sp>
        <p:nvSpPr>
          <p:cNvPr id="6" name="Text Placeholder 2"/>
          <p:cNvSpPr txBox="1">
            <a:spLocks/>
          </p:cNvSpPr>
          <p:nvPr/>
        </p:nvSpPr>
        <p:spPr>
          <a:xfrm>
            <a:off x="3988895" y="5863233"/>
            <a:ext cx="4458050" cy="369332"/>
          </a:xfrm>
          <a:prstGeom prst="rect">
            <a:avLst/>
          </a:prstGeom>
        </p:spPr>
        <p:txBody>
          <a:bodyPr vert="horz" wrap="square" lIns="0" tIns="0" rIns="0" bIns="0" rtlCol="0">
            <a:spAutoFit/>
          </a:body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smtClean="0">
                <a:ln>
                  <a:noFill/>
                </a:ln>
                <a:gradFill>
                  <a:gsLst>
                    <a:gs pos="1250">
                      <a:schemeClr val="tx1"/>
                    </a:gs>
                    <a:gs pos="100000">
                      <a:schemeClr val="tx1"/>
                    </a:gs>
                  </a:gsLst>
                  <a:lin ang="5400000" scaled="0"/>
                </a:gradFill>
                <a:effectLst/>
                <a:uLnTx/>
                <a:uFillTx/>
                <a:latin typeface="Segoe UI Semilight" panose="020B0402040204020203" pitchFamily="34" charset="0"/>
                <a:ea typeface="+mn-ea"/>
                <a:cs typeface="Segoe UI Semilight" panose="020B0402040204020203" pitchFamily="34" charset="0"/>
              </a:rPr>
              <a:t>It’s that easy.</a:t>
            </a:r>
            <a:endParaRPr kumimoji="0" lang="en-IN" sz="2400" b="0" i="0" u="none" strike="noStrike" kern="1200" cap="none" spc="0" normalizeH="0" baseline="0" noProof="0" dirty="0">
              <a:ln>
                <a:noFill/>
              </a:ln>
              <a:gradFill>
                <a:gsLst>
                  <a:gs pos="1250">
                    <a:schemeClr val="tx1"/>
                  </a:gs>
                  <a:gs pos="100000">
                    <a:schemeClr val="tx1"/>
                  </a:gs>
                </a:gsLst>
                <a:lin ang="5400000" scaled="0"/>
              </a:gradFill>
              <a:effectLst/>
              <a:uLnTx/>
              <a:uFillTx/>
              <a:latin typeface="Segoe UI Semilight" panose="020B0402040204020203" pitchFamily="34" charset="0"/>
              <a:ea typeface="+mn-ea"/>
              <a:cs typeface="Segoe UI Semilight" panose="020B0402040204020203" pitchFamily="34" charset="0"/>
            </a:endParaRPr>
          </a:p>
        </p:txBody>
      </p:sp>
      <p:sp>
        <p:nvSpPr>
          <p:cNvPr id="8" name="TextBox 7"/>
          <p:cNvSpPr txBox="1"/>
          <p:nvPr/>
        </p:nvSpPr>
        <p:spPr>
          <a:xfrm>
            <a:off x="9696450" y="425524"/>
            <a:ext cx="1856277" cy="276999"/>
          </a:xfrm>
          <a:prstGeom prst="rect">
            <a:avLst/>
          </a:prstGeom>
          <a:noFill/>
        </p:spPr>
        <p:txBody>
          <a:bodyPr wrap="none" lIns="0" tIns="0" rIns="0" bIns="0" rtlCol="0">
            <a:spAutoFit/>
          </a:bodyPr>
          <a:lstStyle/>
          <a:p>
            <a:r>
              <a:rPr lang="en-US" sz="1800" dirty="0" smtClean="0">
                <a:solidFill>
                  <a:schemeClr val="accent3">
                    <a:lumMod val="75000"/>
                  </a:schemeClr>
                </a:solidFill>
              </a:rPr>
              <a:t>@</a:t>
            </a:r>
            <a:r>
              <a:rPr lang="en-US" sz="1800" dirty="0" err="1" smtClean="0">
                <a:solidFill>
                  <a:schemeClr val="accent3">
                    <a:lumMod val="75000"/>
                  </a:schemeClr>
                </a:solidFill>
              </a:rPr>
              <a:t>knowShubhangi</a:t>
            </a:r>
            <a:endParaRPr lang="en-IN" sz="1800" dirty="0">
              <a:solidFill>
                <a:schemeClr val="accent3">
                  <a:lumMod val="75000"/>
                </a:schemeClr>
              </a:solidFill>
            </a:endParaRPr>
          </a:p>
        </p:txBody>
      </p:sp>
      <p:sp>
        <p:nvSpPr>
          <p:cNvPr id="9" name="Title 3"/>
          <p:cNvSpPr>
            <a:spLocks noGrp="1"/>
          </p:cNvSpPr>
          <p:nvPr>
            <p:ph type="title"/>
          </p:nvPr>
        </p:nvSpPr>
        <p:spPr>
          <a:xfrm>
            <a:off x="477521" y="410135"/>
            <a:ext cx="4201160" cy="307777"/>
          </a:xfrm>
        </p:spPr>
        <p:txBody>
          <a:bodyPr/>
          <a:lstStyle/>
          <a:p>
            <a:r>
              <a:rPr sz="2000" smtClean="0">
                <a:solidFill>
                  <a:schemeClr val="tx1">
                    <a:lumMod val="65000"/>
                  </a:schemeClr>
                </a:solidFill>
              </a:rPr>
              <a:t>Resume and Profile Building</a:t>
            </a:r>
            <a:endParaRPr lang="en-US" sz="2000" dirty="0">
              <a:solidFill>
                <a:schemeClr val="tx1">
                  <a:lumMod val="65000"/>
                </a:schemeClr>
              </a:solidFill>
            </a:endParaRP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3103" y="838200"/>
            <a:ext cx="11018520" cy="553998"/>
          </a:xfrm>
        </p:spPr>
        <p:txBody>
          <a:bodyPr/>
          <a:lstStyle/>
          <a:p>
            <a:r>
              <a:rPr lang="en-IN" dirty="0" smtClean="0"/>
              <a:t>Shower</a:t>
            </a:r>
            <a:endParaRPr lang="en-IN" dirty="0"/>
          </a:p>
        </p:txBody>
      </p:sp>
      <p:sp>
        <p:nvSpPr>
          <p:cNvPr id="3" name="Text Placeholder 2"/>
          <p:cNvSpPr>
            <a:spLocks noGrp="1"/>
          </p:cNvSpPr>
          <p:nvPr>
            <p:ph type="body" sz="quarter" idx="10"/>
          </p:nvPr>
        </p:nvSpPr>
        <p:spPr>
          <a:xfrm>
            <a:off x="1211230" y="1815370"/>
            <a:ext cx="11018520" cy="4050340"/>
          </a:xfrm>
        </p:spPr>
        <p:txBody>
          <a:bodyPr/>
          <a:lstStyle/>
          <a:p>
            <a:r>
              <a:rPr lang="en-IN" b="1" dirty="0" smtClean="0">
                <a:solidFill>
                  <a:schemeClr val="accent3">
                    <a:lumMod val="75000"/>
                  </a:schemeClr>
                </a:solidFill>
              </a:rPr>
              <a:t>Step 1 –</a:t>
            </a:r>
          </a:p>
          <a:p>
            <a:r>
              <a:rPr lang="en-IN" dirty="0" smtClean="0"/>
              <a:t>Customise</a:t>
            </a:r>
          </a:p>
          <a:p>
            <a:endParaRPr lang="en-IN" dirty="0" smtClean="0"/>
          </a:p>
          <a:p>
            <a:r>
              <a:rPr lang="en-IN" b="1" dirty="0" smtClean="0">
                <a:solidFill>
                  <a:schemeClr val="accent3">
                    <a:lumMod val="75000"/>
                  </a:schemeClr>
                </a:solidFill>
              </a:rPr>
              <a:t>Step 2 –</a:t>
            </a:r>
          </a:p>
          <a:p>
            <a:r>
              <a:rPr lang="en-IN" dirty="0" smtClean="0"/>
              <a:t>Remove Dirt</a:t>
            </a:r>
          </a:p>
          <a:p>
            <a:endParaRPr lang="en-IN" dirty="0" smtClean="0"/>
          </a:p>
          <a:p>
            <a:r>
              <a:rPr lang="en-IN" b="1" dirty="0" smtClean="0">
                <a:solidFill>
                  <a:schemeClr val="accent3">
                    <a:lumMod val="75000"/>
                  </a:schemeClr>
                </a:solidFill>
              </a:rPr>
              <a:t>Step 3 –</a:t>
            </a:r>
          </a:p>
          <a:p>
            <a:r>
              <a:rPr lang="en-IN" dirty="0" smtClean="0"/>
              <a:t>Re-energise</a:t>
            </a:r>
            <a:endParaRPr lang="en-IN" dirty="0"/>
          </a:p>
        </p:txBody>
      </p:sp>
      <p:sp>
        <p:nvSpPr>
          <p:cNvPr id="4" name="TextBox 3"/>
          <p:cNvSpPr txBox="1"/>
          <p:nvPr/>
        </p:nvSpPr>
        <p:spPr>
          <a:xfrm>
            <a:off x="9696450" y="425524"/>
            <a:ext cx="1856277" cy="276999"/>
          </a:xfrm>
          <a:prstGeom prst="rect">
            <a:avLst/>
          </a:prstGeom>
          <a:noFill/>
        </p:spPr>
        <p:txBody>
          <a:bodyPr wrap="none" lIns="0" tIns="0" rIns="0" bIns="0" rtlCol="0">
            <a:spAutoFit/>
          </a:bodyPr>
          <a:lstStyle/>
          <a:p>
            <a:r>
              <a:rPr lang="en-US" sz="1800" dirty="0" smtClean="0">
                <a:solidFill>
                  <a:schemeClr val="accent3">
                    <a:lumMod val="75000"/>
                  </a:schemeClr>
                </a:solidFill>
              </a:rPr>
              <a:t>@</a:t>
            </a:r>
            <a:r>
              <a:rPr lang="en-US" sz="1800" dirty="0" err="1" smtClean="0">
                <a:solidFill>
                  <a:schemeClr val="accent3">
                    <a:lumMod val="75000"/>
                  </a:schemeClr>
                </a:solidFill>
              </a:rPr>
              <a:t>knowShubhangi</a:t>
            </a:r>
            <a:endParaRPr lang="en-IN" sz="1800" dirty="0">
              <a:solidFill>
                <a:schemeClr val="accent3">
                  <a:lumMod val="75000"/>
                </a:schemeClr>
              </a:solidFill>
            </a:endParaRPr>
          </a:p>
        </p:txBody>
      </p:sp>
      <p:sp>
        <p:nvSpPr>
          <p:cNvPr id="5" name="Title 3"/>
          <p:cNvSpPr txBox="1">
            <a:spLocks/>
          </p:cNvSpPr>
          <p:nvPr/>
        </p:nvSpPr>
        <p:spPr>
          <a:xfrm>
            <a:off x="477521" y="410135"/>
            <a:ext cx="4201160" cy="307777"/>
          </a:xfrm>
          <a:prstGeom prst="rect">
            <a:avLst/>
          </a:prstGeom>
        </p:spPr>
        <p:txBody>
          <a:bodyPr vert="horz" wrap="square" lIns="0" tIns="0" rIns="0" bIns="0" rtlCol="0" anchor="t">
            <a:spAutoFit/>
          </a:body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50" normalizeH="0" baseline="0" noProof="0" smtClean="0">
                <a:ln w="3175">
                  <a:noFill/>
                </a:ln>
                <a:solidFill>
                  <a:schemeClr val="tx1">
                    <a:lumMod val="65000"/>
                  </a:schemeClr>
                </a:solidFill>
                <a:effectLst/>
                <a:uLnTx/>
                <a:uFillTx/>
                <a:latin typeface="+mj-lt"/>
                <a:ea typeface="+mn-ea"/>
                <a:cs typeface="Segoe UI" pitchFamily="34" charset="0"/>
              </a:rPr>
              <a:t>Resume and Profile Building</a:t>
            </a:r>
            <a:endParaRPr kumimoji="0" lang="en-US" sz="2000" b="0" i="0" u="none" strike="noStrike" kern="1200" cap="none" spc="-50" normalizeH="0" baseline="0" noProof="0" dirty="0">
              <a:ln w="3175">
                <a:noFill/>
              </a:ln>
              <a:solidFill>
                <a:schemeClr val="tx1">
                  <a:lumMod val="65000"/>
                </a:schemeClr>
              </a:solidFill>
              <a:effectLst/>
              <a:uLnTx/>
              <a:uFillTx/>
              <a:latin typeface="+mj-lt"/>
              <a:ea typeface="+mn-ea"/>
              <a:cs typeface="Segoe UI" pitchFamily="34" charset="0"/>
            </a:endParaRP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13103" y="838200"/>
            <a:ext cx="11018520" cy="553998"/>
          </a:xfrm>
        </p:spPr>
        <p:txBody>
          <a:bodyPr/>
          <a:lstStyle/>
          <a:p>
            <a:r>
              <a:rPr lang="en-IN" dirty="0" smtClean="0"/>
              <a:t>Get Dressed</a:t>
            </a:r>
            <a:endParaRPr lang="en-IN" dirty="0"/>
          </a:p>
        </p:txBody>
      </p:sp>
      <p:sp>
        <p:nvSpPr>
          <p:cNvPr id="5" name="Text Placeholder 2"/>
          <p:cNvSpPr>
            <a:spLocks noGrp="1"/>
          </p:cNvSpPr>
          <p:nvPr>
            <p:ph type="body" sz="quarter" idx="10"/>
          </p:nvPr>
        </p:nvSpPr>
        <p:spPr>
          <a:xfrm>
            <a:off x="1211230" y="1815370"/>
            <a:ext cx="11018520" cy="4050340"/>
          </a:xfrm>
        </p:spPr>
        <p:txBody>
          <a:bodyPr/>
          <a:lstStyle/>
          <a:p>
            <a:r>
              <a:rPr lang="en-IN" b="1" dirty="0" smtClean="0">
                <a:solidFill>
                  <a:schemeClr val="accent2">
                    <a:lumMod val="60000"/>
                    <a:lumOff val="40000"/>
                  </a:schemeClr>
                </a:solidFill>
              </a:rPr>
              <a:t>Step 1 –</a:t>
            </a:r>
          </a:p>
          <a:p>
            <a:r>
              <a:rPr lang="en-IN" dirty="0" smtClean="0"/>
              <a:t>Add a profile picture, cover image</a:t>
            </a:r>
          </a:p>
          <a:p>
            <a:endParaRPr lang="en-IN" dirty="0" smtClean="0"/>
          </a:p>
          <a:p>
            <a:r>
              <a:rPr lang="en-IN" b="1" dirty="0" smtClean="0">
                <a:solidFill>
                  <a:schemeClr val="accent2">
                    <a:lumMod val="60000"/>
                    <a:lumOff val="40000"/>
                  </a:schemeClr>
                </a:solidFill>
              </a:rPr>
              <a:t>Step 2 –</a:t>
            </a:r>
          </a:p>
          <a:p>
            <a:r>
              <a:rPr lang="en-IN" dirty="0" smtClean="0"/>
              <a:t>Add an About Section and Featured Section</a:t>
            </a:r>
          </a:p>
          <a:p>
            <a:endParaRPr lang="en-IN" dirty="0" smtClean="0"/>
          </a:p>
          <a:p>
            <a:r>
              <a:rPr lang="en-IN" b="1" dirty="0" smtClean="0">
                <a:solidFill>
                  <a:schemeClr val="accent2">
                    <a:lumMod val="60000"/>
                    <a:lumOff val="40000"/>
                  </a:schemeClr>
                </a:solidFill>
              </a:rPr>
              <a:t>Step 3 –</a:t>
            </a:r>
          </a:p>
          <a:p>
            <a:r>
              <a:rPr lang="en-IN" dirty="0" smtClean="0"/>
              <a:t>Write your Experience well</a:t>
            </a:r>
            <a:endParaRPr lang="en-IN" dirty="0"/>
          </a:p>
        </p:txBody>
      </p:sp>
      <p:sp>
        <p:nvSpPr>
          <p:cNvPr id="6" name="TextBox 5"/>
          <p:cNvSpPr txBox="1"/>
          <p:nvPr/>
        </p:nvSpPr>
        <p:spPr>
          <a:xfrm>
            <a:off x="9696450" y="425524"/>
            <a:ext cx="1856277" cy="276999"/>
          </a:xfrm>
          <a:prstGeom prst="rect">
            <a:avLst/>
          </a:prstGeom>
          <a:noFill/>
        </p:spPr>
        <p:txBody>
          <a:bodyPr wrap="none" lIns="0" tIns="0" rIns="0" bIns="0" rtlCol="0">
            <a:spAutoFit/>
          </a:bodyPr>
          <a:lstStyle/>
          <a:p>
            <a:r>
              <a:rPr lang="en-US" sz="1800" dirty="0" smtClean="0">
                <a:solidFill>
                  <a:schemeClr val="accent3">
                    <a:lumMod val="75000"/>
                  </a:schemeClr>
                </a:solidFill>
              </a:rPr>
              <a:t>@</a:t>
            </a:r>
            <a:r>
              <a:rPr lang="en-US" sz="1800" dirty="0" err="1" smtClean="0">
                <a:solidFill>
                  <a:schemeClr val="accent3">
                    <a:lumMod val="75000"/>
                  </a:schemeClr>
                </a:solidFill>
              </a:rPr>
              <a:t>knowShubhangi</a:t>
            </a:r>
            <a:endParaRPr lang="en-IN" sz="1800" dirty="0">
              <a:solidFill>
                <a:schemeClr val="accent3">
                  <a:lumMod val="75000"/>
                </a:schemeClr>
              </a:solidFill>
            </a:endParaRPr>
          </a:p>
        </p:txBody>
      </p:sp>
      <p:sp>
        <p:nvSpPr>
          <p:cNvPr id="7" name="Title 3"/>
          <p:cNvSpPr txBox="1">
            <a:spLocks/>
          </p:cNvSpPr>
          <p:nvPr/>
        </p:nvSpPr>
        <p:spPr>
          <a:xfrm>
            <a:off x="477521" y="410135"/>
            <a:ext cx="4201160" cy="307777"/>
          </a:xfrm>
          <a:prstGeom prst="rect">
            <a:avLst/>
          </a:prstGeom>
        </p:spPr>
        <p:txBody>
          <a:bodyPr vert="horz" wrap="square" lIns="0" tIns="0" rIns="0" bIns="0" rtlCol="0" anchor="t">
            <a:spAutoFit/>
          </a:body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50" normalizeH="0" baseline="0" noProof="0" smtClean="0">
                <a:ln w="3175">
                  <a:noFill/>
                </a:ln>
                <a:solidFill>
                  <a:schemeClr val="tx1">
                    <a:lumMod val="65000"/>
                  </a:schemeClr>
                </a:solidFill>
                <a:effectLst/>
                <a:uLnTx/>
                <a:uFillTx/>
                <a:latin typeface="+mj-lt"/>
                <a:ea typeface="+mn-ea"/>
                <a:cs typeface="Segoe UI" pitchFamily="34" charset="0"/>
              </a:rPr>
              <a:t>Resume and Profile Building</a:t>
            </a:r>
            <a:endParaRPr kumimoji="0" lang="en-US" sz="2000" b="0" i="0" u="none" strike="noStrike" kern="1200" cap="none" spc="-50" normalizeH="0" baseline="0" noProof="0" dirty="0">
              <a:ln w="3175">
                <a:noFill/>
              </a:ln>
              <a:solidFill>
                <a:schemeClr val="tx1">
                  <a:lumMod val="65000"/>
                </a:schemeClr>
              </a:solidFill>
              <a:effectLst/>
              <a:uLnTx/>
              <a:uFillTx/>
              <a:latin typeface="+mj-lt"/>
              <a:ea typeface="+mn-ea"/>
              <a:cs typeface="Segoe UI" pitchFamily="34" charset="0"/>
            </a:endParaRPr>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WHITE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xmlns="" name="Presentation2" id="{060840F4-8442-4154-AE03-05700860E1B6}" vid="{2CA35654-AA95-4EAF-8C1E-008A884F020F}"/>
    </a:ext>
  </a:extLst>
</a:theme>
</file>

<file path=ppt/theme/theme2.xml><?xml version="1.0" encoding="utf-8"?>
<a:theme xmlns:a="http://schemas.openxmlformats.org/drawingml/2006/main" name="SOFT BLACK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xmlns="" name="Presentation2" id="{060840F4-8442-4154-AE03-05700860E1B6}" vid="{5909D274-6178-43D8-BFA6-D91DA2D0006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6d3b3f7c-4b71-40c9-8fff-4f7fb96ddea0"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6B78FCE4F94D941B32D6B6061C29C09" ma:contentTypeVersion="6" ma:contentTypeDescription="Create a new document." ma:contentTypeScope="" ma:versionID="e60c1c03b30260006a1d1ff9f7138066">
  <xsd:schema xmlns:xsd="http://www.w3.org/2001/XMLSchema" xmlns:xs="http://www.w3.org/2001/XMLSchema" xmlns:p="http://schemas.microsoft.com/office/2006/metadata/properties" xmlns:ns2="976fdccd-ca8b-4477-a16f-3129ac8e5ee5" xmlns:ns3="6d3b3f7c-4b71-40c9-8fff-4f7fb96ddea0" targetNamespace="http://schemas.microsoft.com/office/2006/metadata/properties" ma:root="true" ma:fieldsID="36db65670a08b7ac857e594ec6bc08a7" ns2:_="" ns3:_="">
    <xsd:import namespace="976fdccd-ca8b-4477-a16f-3129ac8e5ee5"/>
    <xsd:import namespace="6d3b3f7c-4b71-40c9-8fff-4f7fb96ddea0"/>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6fdccd-ca8b-4477-a16f-3129ac8e5ee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d3b3f7c-4b71-40c9-8fff-4f7fb96ddea0"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2006/metadata/properties"/>
    <ds:schemaRef ds:uri="http://purl.org/dc/dcmitype/"/>
    <ds:schemaRef ds:uri="http://purl.org/dc/elements/1.1/"/>
    <ds:schemaRef ds:uri="http://schemas.openxmlformats.org/package/2006/metadata/core-properties"/>
    <ds:schemaRef ds:uri="http://www.w3.org/XML/1998/namespace"/>
    <ds:schemaRef ds:uri="http://purl.org/dc/terms/"/>
    <ds:schemaRef ds:uri="http://schemas.microsoft.com/office/infopath/2007/PartnerControls"/>
    <ds:schemaRef ds:uri="965de625-df5b-42e9-a277-2113da4f1195"/>
    <ds:schemaRef ds:uri="dcf5ddc1-fb1d-440f-849a-6450bddbaed7"/>
    <ds:schemaRef ds:uri="6d3b3f7c-4b71-40c9-8fff-4f7fb96ddea0"/>
  </ds:schemaRefs>
</ds:datastoreItem>
</file>

<file path=customXml/itemProps2.xml><?xml version="1.0" encoding="utf-8"?>
<ds:datastoreItem xmlns:ds="http://schemas.openxmlformats.org/officeDocument/2006/customXml" ds:itemID="{22B300F8-02BB-451A-A12F-025F0CFD59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76fdccd-ca8b-4477-a16f-3129ac8e5ee5"/>
    <ds:schemaRef ds:uri="6d3b3f7c-4b71-40c9-8fff-4f7fb96dde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WHITE TEMPLATE</Template>
  <TotalTime>902</TotalTime>
  <Words>323</Words>
  <Application>Microsoft Office PowerPoint</Application>
  <PresentationFormat>Custom</PresentationFormat>
  <Paragraphs>103</Paragraphs>
  <Slides>12</Slides>
  <Notes>3</Notes>
  <HiddenSlides>0</HiddenSlides>
  <MMClips>0</MMClip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WHITE TEMPLATE</vt:lpstr>
      <vt:lpstr>SOFT BLACK TEMPLATE</vt:lpstr>
      <vt:lpstr>Resume and Profile Building</vt:lpstr>
      <vt:lpstr>Resume and Profile Building</vt:lpstr>
      <vt:lpstr>Why resumes are important ?</vt:lpstr>
      <vt:lpstr>Be Smart !</vt:lpstr>
      <vt:lpstr>Resume and Profile Building</vt:lpstr>
      <vt:lpstr>Let’s go to a party !!</vt:lpstr>
      <vt:lpstr>Resume and Profile Building</vt:lpstr>
      <vt:lpstr>Shower</vt:lpstr>
      <vt:lpstr>Get Dressed</vt:lpstr>
      <vt:lpstr>Engage</vt:lpstr>
      <vt:lpstr>Q&amp;A</vt:lpstr>
      <vt:lpstr>bit.ly/techlitfeedback</vt:lpstr>
    </vt:vector>
  </TitlesOfParts>
  <Manager>&lt;Comms manager name here&gt;</Manager>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MSP Program</dc:subject>
  <dc:creator>"Heidi Laverty" &lt;heidi@mindseyepdx.com&gt;</dc:creator>
  <cp:lastModifiedBy>Windows User</cp:lastModifiedBy>
  <cp:revision>56</cp:revision>
  <dcterms:created xsi:type="dcterms:W3CDTF">2019-03-28T18:40:02Z</dcterms:created>
  <dcterms:modified xsi:type="dcterms:W3CDTF">2020-09-06T13:39:09Z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0x010100F6B78FCE4F94D941B32D6B6061C29C09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