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3" r:id="rId7"/>
    <p:sldId id="261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7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6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80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5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22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8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3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8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0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0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3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5C273-1209-4CF5-8EF4-EE5ACC86386D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C4B2-38F4-4382-92DE-231454690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0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76405" TargetMode="External"/><Relationship Id="rId2" Type="http://schemas.openxmlformats.org/officeDocument/2006/relationships/hyperlink" Target="https://www.sciencedirect.com/science/article/pii/S22120173160013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vidvan.com/tutorials/hand-gesture-recognition-tensorflow-opencv/" TargetMode="External"/><Relationship Id="rId4" Type="http://schemas.openxmlformats.org/officeDocument/2006/relationships/hyperlink" Target="https://towardsdatascience.com/artificial-neural-networks-for-gesture-recognition-for-beginners-7066b7d771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C4001-FB43-4635-8154-F2E38CA04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5" y="1389027"/>
            <a:ext cx="11693769" cy="8359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CONTROLLING COMPUTER USING HAND GESTURES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FC07F7-B6EC-4CD5-B1A0-0BEA31D6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630" y="2461846"/>
            <a:ext cx="10726614" cy="4237891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Date: 08/09/2021</a:t>
            </a:r>
          </a:p>
          <a:p>
            <a:pPr algn="ctr"/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Shubhangi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Kadam (</a:t>
            </a:r>
            <a:r>
              <a:rPr lang="en-US" sz="1800" dirty="0" smtClean="0"/>
              <a:t>MITU18BTCS0102)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Pradnya Kedari (</a:t>
            </a:r>
            <a:r>
              <a:rPr lang="en-US" sz="1800" dirty="0"/>
              <a:t>MITU18BTCS0121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algn="ctr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Rutika Chaudhari (</a:t>
            </a:r>
            <a:r>
              <a:rPr lang="en-US" sz="1800" dirty="0" smtClean="0"/>
              <a:t>MITU18BTCS0045)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Engineering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 School of Engineering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 Art, Design and Technology University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159A4E-15C2-4EDA-856D-552F6F338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" y="247782"/>
            <a:ext cx="1773598" cy="12053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8756" y="377911"/>
            <a:ext cx="553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Year Project</a:t>
            </a:r>
            <a:endParaRPr lang="en-US" sz="32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F0135-79A0-40B3-BB8F-F521C16B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58" y="2677173"/>
            <a:ext cx="8946541" cy="13233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FFFF00"/>
                </a:solidFill>
                <a:latin typeface="Algerian" panose="04020705040A02060702" pitchFamily="82" charset="0"/>
              </a:rPr>
              <a:t>THANK YOU !</a:t>
            </a:r>
            <a:endParaRPr lang="en-IN" sz="8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134" y="1340593"/>
            <a:ext cx="105998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Basics required for understanding the topic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Existing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systems comparison – Market Survey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ART - (Literature Survey) ( study of similar research work till date )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GAP ( what are the features that are not worked upon till date that you will address in your work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what is your aim while executing the project )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 ( in one or two sentences what your project is )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 Only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sciencedirect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Elsevier,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scopus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indexed 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5158" y="404418"/>
            <a:ext cx="30816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6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C4DFA-2C4C-4CDB-89F9-0E0477AC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250495"/>
            <a:ext cx="9404723" cy="95511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A2E4C-14CD-4AED-96B1-820DBB67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65" y="1284744"/>
            <a:ext cx="10201997" cy="494607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are gestures?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and gesture recognition was achieved with wearable sensors attached directly to the hand with gloves. These sensors detected a physical response according to hand movements or finger bending. The data collected were then processed using a computer connected to the glove with wire. This system of glove-based sensor could be made portable by using a sensor attached to a microcontroller.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gestures for human–computer interaction (HCI) started with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invention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the data glove sensor. It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offered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simple commands for a computer interface.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Hand gesture recognition is one obvious way to create a useful, highly adaptive interface between machines and their uses.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Hand gesture recognition technology would allow for the operation of complex machines using only a series of finger and hand movements, eliminating the need for physical contact between operator and machine.</a:t>
            </a:r>
          </a:p>
          <a:p>
            <a:pPr algn="just"/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D2EE4-63CC-43A6-B9ED-C77FF58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65" y="197741"/>
            <a:ext cx="8617688" cy="140053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Market Survey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C40D3E-F963-493F-8219-A51FFF68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050" y="1384703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gesture recognition system has emerged as a popular technology over traditional mechanical interaction technologies.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market is segmented on the basis of Type, Application, Technology, Product and geography.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Assistive robotics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 language detection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Immersive gaming technology, smart tv, virtual controllers.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Virtual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22FFB-48EA-45D2-8253-93047D8A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241703"/>
            <a:ext cx="9404723" cy="108593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survey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CB49F-14CE-494A-89F3-93EA689B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472626"/>
            <a:ext cx="10292011" cy="4708365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Pansare, J. R., et al. 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Gestuelle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 A system to recognize dynamic hand gestures using hidden Markov model to control windows applications." International Journal of Computer Applications 62.17 (2013).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Premaratne,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Prashan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Human computer interaction using hand gestures. Springer Science &amp; Business Media, 2014.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Singh, Sahib, and V. K. Banga. "A Review of Hand Gestures Techniques for PC Applications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7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1607A-082A-4FA1-9C05-7934A154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19" y="373587"/>
            <a:ext cx="9404723" cy="98922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Research gap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D04D07-5BBE-45C7-8E5E-A7AB7B05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09" y="1507795"/>
            <a:ext cx="10071222" cy="438305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project we will create our own dataset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modules and python libraries.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Here we are going to use python language and convolutional neural network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train our module.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 our module to recognize the gestures and match them with datasets.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perform the actions like opening the files, scrolling up and down webpages,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contolling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media player, controlling brightness and volume.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9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620E4D-AA3E-45CB-861C-B35E703A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80" y="268078"/>
            <a:ext cx="9404723" cy="1077144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429E1-8D1A-43C6-AE96-6404429B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85" y="1481418"/>
            <a:ext cx="9956430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Reducing the efforts of interaction with computers using simple hand gestures.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recognize and interpret movements of the hand in order to interact with and control a computer system.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F0C9E-057E-4135-A6A8-62381CDA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267524"/>
            <a:ext cx="9404723" cy="1085936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 Statement</a:t>
            </a:r>
            <a:endParaRPr lang="en-IN" sz="4400" b="1" dirty="0">
              <a:solidFill>
                <a:schemeClr val="bg2">
                  <a:lumMod val="40000"/>
                  <a:lumOff val="6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 descr="Human Hand Gesture Stock Illustration - Download Image Now - iStock">
            <a:extLst>
              <a:ext uri="{FF2B5EF4-FFF2-40B4-BE49-F238E27FC236}">
                <a16:creationId xmlns:a16="http://schemas.microsoft.com/office/drawing/2014/main" xmlns="" id="{EE153CAA-A7BA-4673-87F1-4EA3F10E2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94" y="2876274"/>
            <a:ext cx="3121152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B26E5E-A202-4776-8854-982585AD317F}"/>
              </a:ext>
            </a:extLst>
          </p:cNvPr>
          <p:cNvSpPr txBox="1"/>
          <p:nvPr/>
        </p:nvSpPr>
        <p:spPr>
          <a:xfrm>
            <a:off x="563506" y="1457594"/>
            <a:ext cx="10734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aim of this project is to develop an application to enable users to control other their computers by using hand gestures and a webcam.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6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3262C-D9F3-4D86-B84D-ECA20CF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8013"/>
          </a:xfrm>
        </p:spPr>
        <p:txBody>
          <a:bodyPr/>
          <a:lstStyle/>
          <a:p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endParaRPr lang="en-IN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A9F536-30AD-403D-A038-B8CEE682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1001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https://www.sciencedirect.com/science/article/pii/S2212017316001389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https://ieeexplore.ieee.org/document/7176405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https://towardsdatascience.com/artificial-neural-networks-for-gesture-recognition-for-beginners-7066b7d771b5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https://techvidvan.com/tutorials/hand-gesture-recognition-tensorflow-opencv/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06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575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Century Gothic</vt:lpstr>
      <vt:lpstr>Wingdings 3</vt:lpstr>
      <vt:lpstr>Ion</vt:lpstr>
      <vt:lpstr>CONTROLLING COMPUTER USING HAND GESTURES</vt:lpstr>
      <vt:lpstr>PowerPoint Presentation</vt:lpstr>
      <vt:lpstr>INTRODUCTION</vt:lpstr>
      <vt:lpstr>Market Survey</vt:lpstr>
      <vt:lpstr>Literature survey</vt:lpstr>
      <vt:lpstr>Research gap</vt:lpstr>
      <vt:lpstr>Objectives</vt:lpstr>
      <vt:lpstr>Problem Statement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COMPUTER USING HAND GESTURES</dc:title>
  <dc:creator>Shubhangi Kadam</dc:creator>
  <cp:lastModifiedBy>Pradnya k</cp:lastModifiedBy>
  <cp:revision>4</cp:revision>
  <dcterms:created xsi:type="dcterms:W3CDTF">2021-09-08T02:51:07Z</dcterms:created>
  <dcterms:modified xsi:type="dcterms:W3CDTF">2022-05-26T12:21:26Z</dcterms:modified>
</cp:coreProperties>
</file>