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15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RuFwykNNCjoqcS0PKfBNZgLa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523"/>
    <a:srgbClr val="FBD2C5"/>
    <a:srgbClr val="02A2C2"/>
    <a:srgbClr val="00FFCC"/>
    <a:srgbClr val="C59EE2"/>
    <a:srgbClr val="BD92DE"/>
    <a:srgbClr val="E6D6F2"/>
    <a:srgbClr val="00FFFF"/>
    <a:srgbClr val="FAE0D2"/>
    <a:srgbClr val="009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9742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irjet.net/archives/V9/i2/IRJET-V9I2181.pdf" TargetMode="Externa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4" name="object 3" descr="Blue rectangle">
            <a:extLst>
              <a:ext uri="{FF2B5EF4-FFF2-40B4-BE49-F238E27FC236}">
                <a16:creationId xmlns=""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-55986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5" name="Google Shape;84;p1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"/>
            <a:ext cx="1688841" cy="74594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697395" y="10072"/>
            <a:ext cx="10486052" cy="723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Controlling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Computer using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Hand Gestures</a:t>
            </a:r>
          </a:p>
          <a:p>
            <a:pPr algn="ctr"/>
            <a:endParaRPr lang="en-GB" sz="500" b="1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7053" y="752052"/>
            <a:ext cx="343491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Rajesh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Prasad</a:t>
            </a:r>
            <a:endParaRPr lang="en-GB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88;p1"/>
          <p:cNvSpPr txBox="1"/>
          <p:nvPr/>
        </p:nvSpPr>
        <p:spPr>
          <a:xfrm>
            <a:off x="3997792" y="1189762"/>
            <a:ext cx="2454676" cy="338514"/>
          </a:xfrm>
          <a:prstGeom prst="rect">
            <a:avLst/>
          </a:prstGeom>
          <a:solidFill>
            <a:srgbClr val="BD92D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Proposed Methodology:</a:t>
            </a:r>
            <a:endParaRPr sz="1800" b="1" dirty="0">
              <a:solidFill>
                <a:srgbClr val="FFFF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67577" y="2967765"/>
            <a:ext cx="1712313" cy="369332"/>
          </a:xfrm>
          <a:prstGeom prst="rect">
            <a:avLst/>
          </a:prstGeom>
          <a:solidFill>
            <a:srgbClr val="BD92D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Result:</a:t>
            </a:r>
            <a:endParaRPr lang="en-IN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90;p1"/>
          <p:cNvSpPr txBox="1"/>
          <p:nvPr/>
        </p:nvSpPr>
        <p:spPr>
          <a:xfrm>
            <a:off x="3963930" y="3499776"/>
            <a:ext cx="1695126" cy="2215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1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Link </a:t>
            </a:r>
            <a:r>
              <a:rPr lang="en-US" sz="1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of Papers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www.irjet.net/archives/V9/i2/IRJET-V9I2181.pdf</a:t>
            </a:r>
            <a:endParaRPr lang="en-US" sz="1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1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56579" y="753864"/>
            <a:ext cx="4935894" cy="830997"/>
          </a:xfrm>
          <a:prstGeom prst="rect">
            <a:avLst/>
          </a:prstGeom>
          <a:solidFill>
            <a:srgbClr val="FBD2C5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A2C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ID: </a:t>
            </a:r>
            <a:r>
              <a:rPr lang="en-US" sz="1600" dirty="0" smtClean="0">
                <a:solidFill>
                  <a:srgbClr val="02A2C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IN" sz="1600" dirty="0">
              <a:solidFill>
                <a:srgbClr val="02A2C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dirty="0" smtClean="0">
                <a:solidFill>
                  <a:srgbClr val="02A2C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[Final Year IS-2]</a:t>
            </a:r>
          </a:p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Pradnya Kedari (2183149), Shubhangi Kadam (2183214)</a:t>
            </a:r>
            <a:endParaRPr lang="en-GB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3" descr="Beige rectangle">
            <a:extLst>
              <a:ext uri="{FF2B5EF4-FFF2-40B4-BE49-F238E27FC236}">
                <a16:creationId xmlns=""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86083" y="780657"/>
            <a:ext cx="3222624" cy="4996398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rgbClr val="FAE0D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7" name="object 6" descr="Blue rectangle">
            <a:extLst>
              <a:ext uri="{FF2B5EF4-FFF2-40B4-BE49-F238E27FC236}">
                <a16:creationId xmlns=""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420217" y="1109491"/>
            <a:ext cx="3471593" cy="4320648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2A2C2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Google Shape;86;p1"/>
          <p:cNvSpPr txBox="1"/>
          <p:nvPr/>
        </p:nvSpPr>
        <p:spPr>
          <a:xfrm>
            <a:off x="420218" y="1191452"/>
            <a:ext cx="3465318" cy="409851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Abstract: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presence on market of the low-cost webcams with, at least, satisfactory qualities open up new directions regarding the implementation of human computer interaction (HCI) interfaces. 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Gesture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one of the most vivid and dramatic way of communications between human and computer. Hence, there has been a growing interest to create easy-to-use interfaces by directly utilizing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communication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management skills of humans.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build and train a model for feature extraction and classification of hand gestures and recognizing an action and performing an operation accordingly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61" y="1586501"/>
            <a:ext cx="4112865" cy="1783364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32" name="object 27" descr="Beige rectangle">
            <a:extLst>
              <a:ext uri="{FF2B5EF4-FFF2-40B4-BE49-F238E27FC236}">
                <a16:creationId xmlns=""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578685" y="5215345"/>
            <a:ext cx="3142107" cy="60798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7150">
            <a:solidFill>
              <a:srgbClr val="FAE0D2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3" name="object 27" descr="Beige rectangle">
            <a:extLst>
              <a:ext uri="{FF2B5EF4-FFF2-40B4-BE49-F238E27FC236}">
                <a16:creationId xmlns=""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82488" y="5553171"/>
            <a:ext cx="3037080" cy="70686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7150">
            <a:solidFill>
              <a:srgbClr val="02A2C2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6" name="object 7" descr="Beige rectangle">
            <a:extLst>
              <a:ext uri="{FF2B5EF4-FFF2-40B4-BE49-F238E27FC236}">
                <a16:creationId xmlns=""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840014" y="631987"/>
            <a:ext cx="7976879" cy="14866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76200">
            <a:solidFill>
              <a:srgbClr val="BD92DE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61" y="3425571"/>
            <a:ext cx="6326341" cy="2351484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39" name="Picture Placeholder 31" descr="Check icon">
            <a:extLst>
              <a:ext uri="{FF2B5EF4-FFF2-40B4-BE49-F238E27FC236}">
                <a16:creationId xmlns="" xmlns:a16="http://schemas.microsoft.com/office/drawing/2014/main" id="{A80E0D18-9ED0-4449-BE73-35CBF01D1A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85365" y="2989308"/>
            <a:ext cx="343285" cy="343284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07" y="1831296"/>
            <a:ext cx="932947" cy="770974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50" y="1891411"/>
            <a:ext cx="1401038" cy="614490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61331" y="5823696"/>
            <a:ext cx="12013371" cy="1015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Scope: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gesture recognition used in many applications like HCI, robotics, sign language, digit and alphanumeric value, home automation, medical applications, gaming etc. Hand gestures recognition provides an interesting interaction field in a several different computer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applications.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have limited scope, but in future we can add more operations like volume up/down, scroll up/down, swipe left/right and many more, and can possible to make completely hand gestures controlling device.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1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230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Kapare</dc:creator>
  <cp:lastModifiedBy>Pradnya k</cp:lastModifiedBy>
  <cp:revision>27</cp:revision>
  <dcterms:created xsi:type="dcterms:W3CDTF">2021-10-01T05:15:36Z</dcterms:created>
  <dcterms:modified xsi:type="dcterms:W3CDTF">2022-06-30T02:43:03Z</dcterms:modified>
</cp:coreProperties>
</file>