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E7BF4-DEC5-FA47-A29E-30DCF970989F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AA4B0-D2BB-0440-B6B9-589602D1BF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3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0C5C-E3A7-644D-9E6B-D27BE6AD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781" y="660401"/>
            <a:ext cx="7102764" cy="854363"/>
          </a:xfrm>
        </p:spPr>
        <p:txBody>
          <a:bodyPr anchor="t">
            <a:normAutofit/>
          </a:bodyPr>
          <a:lstStyle>
            <a:lvl1pPr algn="l">
              <a:defRPr sz="5700" b="1" i="0" baseline="0">
                <a:solidFill>
                  <a:srgbClr val="0054A6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51E29-8854-5E4B-8F05-5EC29D409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5781" y="2004147"/>
            <a:ext cx="6188364" cy="600508"/>
          </a:xfrm>
        </p:spPr>
        <p:txBody>
          <a:bodyPr>
            <a:normAutofit/>
          </a:bodyPr>
          <a:lstStyle>
            <a:lvl1pPr marL="0" indent="0" algn="l">
              <a:buNone/>
              <a:defRPr sz="3200" baseline="0">
                <a:solidFill>
                  <a:srgbClr val="0054A6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Sub title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A9D1E3B5-5065-5748-B269-DE80309BC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5781" y="28212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aseline="0">
                <a:solidFill>
                  <a:srgbClr val="0054A6"/>
                </a:solidFill>
                <a:latin typeface="Arial" panose="020B0604020202020204" pitchFamily="34" charset="0"/>
              </a:defRPr>
            </a:lvl1pPr>
          </a:lstStyle>
          <a:p>
            <a:fld id="{7612B919-B5D9-0B48-84D8-7838D5A500AC}" type="datetime1">
              <a:rPr lang="en-IN" smtClean="0"/>
              <a:pPr/>
              <a:t>17-06-25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F10BB-A00D-7346-B9CF-C4E2DE3005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496000" cy="2064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DFE0EB-806F-4646-A9C5-3EE1BC504B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781" y="6063670"/>
            <a:ext cx="1324800" cy="4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3EAFCE-0B7A-5B4C-BA8A-4556FEB70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39693C-ABEF-6547-A336-F3217365AA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5825" y="686125"/>
            <a:ext cx="5228502" cy="868651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4000" b="1" i="0" baseline="0">
                <a:solidFill>
                  <a:srgbClr val="231F2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Page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26457A1-8F8F-854E-B8CF-C170A473F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826" y="1695411"/>
            <a:ext cx="5228502" cy="41323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 </a:t>
            </a:r>
            <a:r>
              <a:rPr lang="en-GB" dirty="0" err="1"/>
              <a:t>ullam</a:t>
            </a:r>
            <a:r>
              <a:rPr lang="en-GB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6D121-1A8B-D446-954A-CC3A7EEE0B2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5825" y="6063670"/>
            <a:ext cx="1324800" cy="44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6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A87DA1-B675-5545-87E6-2FD3DD3D72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825" y="1763297"/>
            <a:ext cx="11028939" cy="40179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800" b="0" i="0" baseline="0">
                <a:solidFill>
                  <a:srgbClr val="231F2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Lorem ipsum</a:t>
            </a:r>
          </a:p>
          <a:p>
            <a:pPr lvl="0"/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, </a:t>
            </a:r>
            <a:r>
              <a:rPr lang="en-GB" dirty="0" err="1"/>
              <a:t>sed</a:t>
            </a:r>
            <a:r>
              <a:rPr lang="en-GB" dirty="0"/>
              <a:t> </a:t>
            </a:r>
            <a:r>
              <a:rPr lang="en-GB" dirty="0" err="1"/>
              <a:t>diam</a:t>
            </a:r>
            <a:r>
              <a:rPr lang="en-GB" dirty="0"/>
              <a:t> </a:t>
            </a:r>
            <a:r>
              <a:rPr lang="en-GB" dirty="0" err="1"/>
              <a:t>nonummy</a:t>
            </a:r>
            <a:r>
              <a:rPr lang="en-GB" dirty="0"/>
              <a:t> </a:t>
            </a:r>
            <a:r>
              <a:rPr lang="en-GB" dirty="0" err="1"/>
              <a:t>nibh</a:t>
            </a:r>
            <a:r>
              <a:rPr lang="en-GB" dirty="0"/>
              <a:t> </a:t>
            </a:r>
            <a:r>
              <a:rPr lang="en-GB" dirty="0" err="1"/>
              <a:t>euismod</a:t>
            </a:r>
            <a:r>
              <a:rPr lang="en-GB" dirty="0"/>
              <a:t> </a:t>
            </a:r>
            <a:r>
              <a:rPr lang="en-GB" dirty="0" err="1"/>
              <a:t>tincidunt</a:t>
            </a:r>
            <a:r>
              <a:rPr lang="en-GB" dirty="0"/>
              <a:t> </a:t>
            </a:r>
            <a:r>
              <a:rPr lang="en-GB" dirty="0" err="1"/>
              <a:t>ut</a:t>
            </a:r>
            <a:r>
              <a:rPr lang="en-GB" dirty="0"/>
              <a:t> </a:t>
            </a:r>
            <a:r>
              <a:rPr lang="en-GB" dirty="0" err="1"/>
              <a:t>laoreet</a:t>
            </a:r>
            <a:r>
              <a:rPr lang="en-GB" dirty="0"/>
              <a:t> dolore magna </a:t>
            </a:r>
            <a:r>
              <a:rPr lang="en-GB" dirty="0" err="1"/>
              <a:t>aliquam</a:t>
            </a:r>
            <a:r>
              <a:rPr lang="en-GB" dirty="0"/>
              <a:t> </a:t>
            </a:r>
            <a:r>
              <a:rPr lang="en-GB" dirty="0" err="1"/>
              <a:t>erat</a:t>
            </a:r>
            <a:r>
              <a:rPr lang="en-GB" dirty="0"/>
              <a:t> </a:t>
            </a:r>
            <a:r>
              <a:rPr lang="en-GB" dirty="0" err="1"/>
              <a:t>volutpat</a:t>
            </a:r>
            <a:r>
              <a:rPr lang="en-GB" dirty="0"/>
              <a:t>. Ut </a:t>
            </a:r>
            <a:r>
              <a:rPr lang="en-GB" dirty="0" err="1"/>
              <a:t>wisi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ad minim </a:t>
            </a:r>
            <a:r>
              <a:rPr lang="en-GB" dirty="0" err="1"/>
              <a:t>veniam</a:t>
            </a:r>
            <a:r>
              <a:rPr lang="en-GB" dirty="0"/>
              <a:t>, </a:t>
            </a:r>
            <a:r>
              <a:rPr lang="en-GB" dirty="0" err="1"/>
              <a:t>quis</a:t>
            </a:r>
            <a:r>
              <a:rPr lang="en-GB" dirty="0"/>
              <a:t> </a:t>
            </a:r>
            <a:r>
              <a:rPr lang="en-GB" dirty="0" err="1"/>
              <a:t>nostrud</a:t>
            </a:r>
            <a:r>
              <a:rPr lang="en-GB" dirty="0"/>
              <a:t> </a:t>
            </a:r>
            <a:r>
              <a:rPr lang="en-GB" dirty="0" err="1"/>
              <a:t>exerci</a:t>
            </a:r>
            <a:r>
              <a:rPr lang="en-GB" dirty="0"/>
              <a:t> </a:t>
            </a:r>
            <a:r>
              <a:rPr lang="en-GB" dirty="0" err="1"/>
              <a:t>tation</a:t>
            </a:r>
            <a:r>
              <a:rPr lang="en-GB" dirty="0"/>
              <a:t>.</a:t>
            </a:r>
          </a:p>
          <a:p>
            <a:pPr lvl="0"/>
            <a:endParaRPr lang="en-GB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B7C9B20-01F8-AB4B-A928-07124CB5EB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825" y="686125"/>
            <a:ext cx="5228502" cy="868651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4000" b="1" i="0" baseline="0">
                <a:solidFill>
                  <a:srgbClr val="231F2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Page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70831A-70C2-DF42-B4C1-487F066378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5825" y="6063670"/>
            <a:ext cx="1324800" cy="4478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548CA5-0BF6-4C4E-B7B9-CDBA3D0CF2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9716" y="1616359"/>
            <a:ext cx="2049600" cy="1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8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reaker Slide">
    <p:bg>
      <p:bgPr>
        <a:solidFill>
          <a:srgbClr val="0054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F56FCE0-5911-484D-BD21-530D64D4A5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781" y="6063670"/>
            <a:ext cx="1324800" cy="447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DF3A6C-0CFB-194E-A50E-CC18BA2368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224942"/>
            <a:ext cx="12193200" cy="24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1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0054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F1289-AECE-6A4D-BA1D-507AE35E06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9222" y="4767000"/>
            <a:ext cx="5814000" cy="209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A16BA9-39A8-E642-8BA3-7988328A59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5781" y="6063670"/>
            <a:ext cx="1324800" cy="447820"/>
          </a:xfrm>
          <a:prstGeom prst="rect">
            <a:avLst/>
          </a:prstGeom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A77D1B87-8D3E-5440-83C9-866F619A1E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5825" y="686125"/>
            <a:ext cx="5228502" cy="6746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40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Person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FABA70D-3C51-0844-AEC6-07CCD90E9F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5825" y="1476970"/>
            <a:ext cx="5228502" cy="354106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Tx/>
              <a:buNone/>
              <a:defRPr sz="18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Credential placement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7052370-38F5-604F-9F30-E9DB255EC3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5713" y="5425926"/>
            <a:ext cx="4527258" cy="674688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6000" b="1" i="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267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FD5342-6962-8447-A390-AFACB480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E0EB-646C-064B-A0B4-3F5D71FD6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6A7FD-9007-C646-A64D-9323BFCD1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04ED2-D431-8E4F-8074-0EF25590D4EC}" type="datetime1">
              <a:rPr lang="en-IN" smtClean="0"/>
              <a:t>17-06-25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E2F6F-1461-6448-BA75-006E296D9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F6910-D341-9C40-A89A-42E7354A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71E0A-2394-1348-9646-E1415D74F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6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A428-EE96-D946-B048-E13CF06C5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05DB6-E66C-F14C-997D-083282CD95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1E59D-CBF0-CD43-8453-59E5C99A52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12B919-B5D9-0B48-84D8-7838D5A500AC}" type="datetime1">
              <a:rPr lang="en-IN" smtClean="0"/>
              <a:pPr/>
              <a:t>17-06-25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61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3F539D-B832-795A-E78C-6CAD337232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7525-29E7-D1A8-821D-9EBD84A6E1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60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rporate Gurukul Colour Value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53A6"/>
      </a:accent1>
      <a:accent2>
        <a:srgbClr val="FFC10D"/>
      </a:accent2>
      <a:accent3>
        <a:srgbClr val="0053A6"/>
      </a:accent3>
      <a:accent4>
        <a:srgbClr val="FFC10D"/>
      </a:accent4>
      <a:accent5>
        <a:srgbClr val="0053A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0109_Corporate Gurukul_PPT" id="{22D50F27-578B-DC48-809A-75FF590402D5}" vid="{8550C40E-8EBD-BE44-98D1-C7BED291D77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shubhangi pulgurti</dc:creator>
  <cp:lastModifiedBy>shubhangi pulgurti</cp:lastModifiedBy>
  <cp:revision>1</cp:revision>
  <dcterms:modified xsi:type="dcterms:W3CDTF">2025-06-17T07:36:58Z</dcterms:modified>
</cp:coreProperties>
</file>