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lass%20Data\Assignment%20and%20Project%20Sheets\Owid%20Covid%20Project\Covid%20Project%20SQL\Covi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</a:t>
            </a:r>
            <a:r>
              <a:rPr lang="en-US" baseline="0"/>
              <a:t> cases in first month of covid spread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'[1]origin continent of covid'!$C$1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'[1]origin continent of covid'!$A$2:$A$7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'[1]origin continent of covid'!$C$2:$C$7</c:f>
              <c:numCache>
                <c:formatCode>General</c:formatCode>
                <c:ptCount val="6"/>
                <c:pt idx="0">
                  <c:v>3</c:v>
                </c:pt>
                <c:pt idx="1">
                  <c:v>9889</c:v>
                </c:pt>
                <c:pt idx="2">
                  <c:v>17</c:v>
                </c:pt>
                <c:pt idx="3">
                  <c:v>12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8-4EDF-8062-547088B2B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767407"/>
        <c:axId val="7228693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'[1]origin continent of covid'!$B$1</c15:sqref>
                        </c15:formulaRef>
                      </c:ext>
                    </c:extLst>
                    <c:strCache>
                      <c:ptCount val="1"/>
                      <c:pt idx="0">
                        <c:v>Month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'[1]origin continent of covid'!$A$2:$A$7</c15:sqref>
                        </c15:formulaRef>
                      </c:ext>
                    </c:extLst>
                    <c:strCache>
                      <c:ptCount val="6"/>
                      <c:pt idx="0">
                        <c:v>Africa</c:v>
                      </c:pt>
                      <c:pt idx="1">
                        <c:v>Asia</c:v>
                      </c:pt>
                      <c:pt idx="2">
                        <c:v>Europe</c:v>
                      </c:pt>
                      <c:pt idx="3">
                        <c:v>North America</c:v>
                      </c:pt>
                      <c:pt idx="4">
                        <c:v>Oceania</c:v>
                      </c:pt>
                      <c:pt idx="5">
                        <c:v>South America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'[1]origin continent of covid'!$B$2:$B$7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368-4EDF-8062-547088B2BF29}"/>
                  </c:ext>
                </c:extLst>
              </c15:ser>
            </c15:filteredBarSeries>
          </c:ext>
        </c:extLst>
      </c:barChart>
      <c:catAx>
        <c:axId val="72176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69311"/>
        <c:crosses val="autoZero"/>
        <c:auto val="1"/>
        <c:lblAlgn val="ctr"/>
        <c:lblOffset val="100"/>
        <c:noMultiLvlLbl val="0"/>
      </c:catAx>
      <c:valAx>
        <c:axId val="72286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76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Total</a:t>
            </a:r>
            <a:r>
              <a:rPr lang="en-IN" sz="1200" b="1" baseline="0"/>
              <a:t> tests, cases and deaths by continent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'C:\Users\ADMIN\Desktop\Class Data\Assignment and Project Sheets\Owid Covid Project\New excels\[Total tests, total cses and deaths by continents and year.csv]Total tests, total cses and dea'!$C$1</c:f>
              <c:strCache>
                <c:ptCount val="1"/>
                <c:pt idx="0">
                  <c:v>Total tests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dea'!$C$2:$C$19</c:f>
              <c:numCache>
                <c:formatCode>General</c:formatCode>
                <c:ptCount val="18"/>
                <c:pt idx="0">
                  <c:v>6609208</c:v>
                </c:pt>
                <c:pt idx="1">
                  <c:v>21231024</c:v>
                </c:pt>
                <c:pt idx="2">
                  <c:v>25637671</c:v>
                </c:pt>
                <c:pt idx="3">
                  <c:v>172049274</c:v>
                </c:pt>
                <c:pt idx="4">
                  <c:v>677878255</c:v>
                </c:pt>
                <c:pt idx="5">
                  <c:v>9214000000</c:v>
                </c:pt>
                <c:pt idx="6">
                  <c:v>91123132</c:v>
                </c:pt>
                <c:pt idx="7">
                  <c:v>393314236</c:v>
                </c:pt>
                <c:pt idx="8">
                  <c:v>503270347</c:v>
                </c:pt>
                <c:pt idx="9">
                  <c:v>257894445</c:v>
                </c:pt>
                <c:pt idx="10">
                  <c:v>726359152</c:v>
                </c:pt>
                <c:pt idx="11">
                  <c:v>912769124</c:v>
                </c:pt>
                <c:pt idx="12">
                  <c:v>11260636</c:v>
                </c:pt>
                <c:pt idx="13">
                  <c:v>54958964</c:v>
                </c:pt>
                <c:pt idx="14">
                  <c:v>73370295</c:v>
                </c:pt>
                <c:pt idx="15">
                  <c:v>29244757</c:v>
                </c:pt>
                <c:pt idx="16">
                  <c:v>66100617</c:v>
                </c:pt>
                <c:pt idx="17">
                  <c:v>70923215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4-4BEE-952B-1B57D9806D5F}"/>
            </c:ext>
          </c:extLst>
        </c:ser>
        <c:ser>
          <c:idx val="2"/>
          <c:order val="2"/>
          <c:tx>
            <c:strRef>
              <c:f>'C:\Users\ADMIN\Desktop\Class Data\Assignment and Project Sheets\Owid Covid Project\New excels\[Total tests, total cses and deaths by continents and year.csv]Total tests, total cses and dea'!$D$1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dea'!$D$2:$D$19</c:f>
              <c:numCache>
                <c:formatCode>General</c:formatCode>
                <c:ptCount val="18"/>
                <c:pt idx="0">
                  <c:v>2760454</c:v>
                </c:pt>
                <c:pt idx="1">
                  <c:v>9756168</c:v>
                </c:pt>
                <c:pt idx="2">
                  <c:v>12360782</c:v>
                </c:pt>
                <c:pt idx="3">
                  <c:v>20722487</c:v>
                </c:pt>
                <c:pt idx="4">
                  <c:v>84937571</c:v>
                </c:pt>
                <c:pt idx="5">
                  <c:v>186038148</c:v>
                </c:pt>
                <c:pt idx="6">
                  <c:v>23836584</c:v>
                </c:pt>
                <c:pt idx="7">
                  <c:v>88571262</c:v>
                </c:pt>
                <c:pt idx="8">
                  <c:v>230425076</c:v>
                </c:pt>
                <c:pt idx="9">
                  <c:v>23209472</c:v>
                </c:pt>
                <c:pt idx="10">
                  <c:v>65119383</c:v>
                </c:pt>
                <c:pt idx="11">
                  <c:v>114451892</c:v>
                </c:pt>
                <c:pt idx="12">
                  <c:v>48408</c:v>
                </c:pt>
                <c:pt idx="13">
                  <c:v>588820</c:v>
                </c:pt>
                <c:pt idx="14">
                  <c:v>12417556</c:v>
                </c:pt>
                <c:pt idx="15">
                  <c:v>13199247</c:v>
                </c:pt>
                <c:pt idx="16">
                  <c:v>39772404</c:v>
                </c:pt>
                <c:pt idx="17">
                  <c:v>64018820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4-4BEE-952B-1B57D9806D5F}"/>
            </c:ext>
          </c:extLst>
        </c:ser>
        <c:ser>
          <c:idx val="3"/>
          <c:order val="3"/>
          <c:tx>
            <c:strRef>
              <c:f>'C:\Users\ADMIN\Desktop\Class Data\Assignment and Project Sheets\Owid Covid Project\New excels\[Total tests, total cses and deaths by continents and year.csv]Total tests, total cses and dea'!$E$1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'[9]Total tests, total cses and dea'!$A$2:$A$19</c:f>
              <c:strCache>
                <c:ptCount val="18"/>
                <c:pt idx="0">
                  <c:v>Africa</c:v>
                </c:pt>
                <c:pt idx="1">
                  <c:v>Africa</c:v>
                </c:pt>
                <c:pt idx="2">
                  <c:v>Africa</c:v>
                </c:pt>
                <c:pt idx="3">
                  <c:v>Asia</c:v>
                </c:pt>
                <c:pt idx="4">
                  <c:v>Asia</c:v>
                </c:pt>
                <c:pt idx="5">
                  <c:v>Asia</c:v>
                </c:pt>
                <c:pt idx="6">
                  <c:v>Europe</c:v>
                </c:pt>
                <c:pt idx="7">
                  <c:v>Europe</c:v>
                </c:pt>
                <c:pt idx="8">
                  <c:v>Europe</c:v>
                </c:pt>
                <c:pt idx="9">
                  <c:v>North America</c:v>
                </c:pt>
                <c:pt idx="10">
                  <c:v>North America</c:v>
                </c:pt>
                <c:pt idx="11">
                  <c:v>North America</c:v>
                </c:pt>
                <c:pt idx="12">
                  <c:v>Oceania</c:v>
                </c:pt>
                <c:pt idx="13">
                  <c:v>Oceania</c:v>
                </c:pt>
                <c:pt idx="14">
                  <c:v>Oceania</c:v>
                </c:pt>
                <c:pt idx="15">
                  <c:v>South America</c:v>
                </c:pt>
                <c:pt idx="16">
                  <c:v>South America</c:v>
                </c:pt>
                <c:pt idx="17">
                  <c:v>South America</c:v>
                </c:pt>
              </c:strCache>
            </c:strRef>
          </c:cat>
          <c:val>
            <c:numRef>
              <c:f>'[9]Total tests, total cses and dea'!$E$2:$E$19</c:f>
              <c:numCache>
                <c:formatCode>General</c:formatCode>
                <c:ptCount val="18"/>
                <c:pt idx="0">
                  <c:v>65468</c:v>
                </c:pt>
                <c:pt idx="1">
                  <c:v>228453</c:v>
                </c:pt>
                <c:pt idx="2">
                  <c:v>256786</c:v>
                </c:pt>
                <c:pt idx="3">
                  <c:v>337852</c:v>
                </c:pt>
                <c:pt idx="4">
                  <c:v>1259594</c:v>
                </c:pt>
                <c:pt idx="5">
                  <c:v>1486125</c:v>
                </c:pt>
                <c:pt idx="6">
                  <c:v>567527</c:v>
                </c:pt>
                <c:pt idx="7">
                  <c:v>1562147</c:v>
                </c:pt>
                <c:pt idx="8">
                  <c:v>1944078</c:v>
                </c:pt>
                <c:pt idx="9">
                  <c:v>511475</c:v>
                </c:pt>
                <c:pt idx="10">
                  <c:v>1222333</c:v>
                </c:pt>
                <c:pt idx="11">
                  <c:v>1515143</c:v>
                </c:pt>
                <c:pt idx="12">
                  <c:v>1060</c:v>
                </c:pt>
                <c:pt idx="13">
                  <c:v>4514</c:v>
                </c:pt>
                <c:pt idx="14">
                  <c:v>20082</c:v>
                </c:pt>
                <c:pt idx="15">
                  <c:v>418164</c:v>
                </c:pt>
                <c:pt idx="16">
                  <c:v>1191976</c:v>
                </c:pt>
                <c:pt idx="17">
                  <c:v>1329870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64-4BEE-952B-1B57D9806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9165551"/>
        <c:axId val="8449430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'C:\Users\ADMIN\Desktop\Class Data\Assignment and Project Sheets\Owid Covid Project\New excels\[Total tests, total cses and deaths by continents and year.csv]Total tests, total cses and dea'!$B$1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'[9]Total tests, total cses and dea'!$A$2:$A$19</c15:sqref>
                        </c15:formulaRef>
                      </c:ext>
                    </c:extLst>
                    <c:strCache>
                      <c:ptCount val="18"/>
                      <c:pt idx="0">
                        <c:v>Africa</c:v>
                      </c:pt>
                      <c:pt idx="1">
                        <c:v>Africa</c:v>
                      </c:pt>
                      <c:pt idx="2">
                        <c:v>Africa</c:v>
                      </c:pt>
                      <c:pt idx="3">
                        <c:v>Asia</c:v>
                      </c:pt>
                      <c:pt idx="4">
                        <c:v>Asia</c:v>
                      </c:pt>
                      <c:pt idx="5">
                        <c:v>Asia</c:v>
                      </c:pt>
                      <c:pt idx="6">
                        <c:v>Europe</c:v>
                      </c:pt>
                      <c:pt idx="7">
                        <c:v>Europe</c:v>
                      </c:pt>
                      <c:pt idx="8">
                        <c:v>Europe</c:v>
                      </c:pt>
                      <c:pt idx="9">
                        <c:v>North America</c:v>
                      </c:pt>
                      <c:pt idx="10">
                        <c:v>North America</c:v>
                      </c:pt>
                      <c:pt idx="11">
                        <c:v>North America</c:v>
                      </c:pt>
                      <c:pt idx="12">
                        <c:v>Oceania</c:v>
                      </c:pt>
                      <c:pt idx="13">
                        <c:v>Oceania</c:v>
                      </c:pt>
                      <c:pt idx="14">
                        <c:v>Oceania</c:v>
                      </c:pt>
                      <c:pt idx="15">
                        <c:v>South America</c:v>
                      </c:pt>
                      <c:pt idx="16">
                        <c:v>South America</c:v>
                      </c:pt>
                      <c:pt idx="17">
                        <c:v>South America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'[9]Total tests, total cses and dea'!$B$2:$B$19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  <c:pt idx="3">
                        <c:v>2020</c:v>
                      </c:pt>
                      <c:pt idx="4">
                        <c:v>2021</c:v>
                      </c:pt>
                      <c:pt idx="5">
                        <c:v>2022</c:v>
                      </c:pt>
                      <c:pt idx="6">
                        <c:v>2020</c:v>
                      </c:pt>
                      <c:pt idx="7">
                        <c:v>2021</c:v>
                      </c:pt>
                      <c:pt idx="8">
                        <c:v>2022</c:v>
                      </c:pt>
                      <c:pt idx="9">
                        <c:v>2020</c:v>
                      </c:pt>
                      <c:pt idx="10">
                        <c:v>2021</c:v>
                      </c:pt>
                      <c:pt idx="11">
                        <c:v>2022</c:v>
                      </c:pt>
                      <c:pt idx="12">
                        <c:v>2020</c:v>
                      </c:pt>
                      <c:pt idx="13">
                        <c:v>2021</c:v>
                      </c:pt>
                      <c:pt idx="14">
                        <c:v>2022</c:v>
                      </c:pt>
                      <c:pt idx="15">
                        <c:v>2020</c:v>
                      </c:pt>
                      <c:pt idx="16">
                        <c:v>2021</c:v>
                      </c:pt>
                      <c:pt idx="17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264-4BEE-952B-1B57D9806D5F}"/>
                  </c:ext>
                </c:extLst>
              </c15:ser>
            </c15:filteredBarSeries>
          </c:ext>
        </c:extLst>
      </c:barChart>
      <c:catAx>
        <c:axId val="9991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3039"/>
        <c:crosses val="autoZero"/>
        <c:auto val="1"/>
        <c:lblAlgn val="ctr"/>
        <c:lblOffset val="100"/>
        <c:noMultiLvlLbl val="0"/>
      </c:catAx>
      <c:valAx>
        <c:axId val="84494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Total Vaccinations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vaccinations on the basis of continent and years.csv]Total vaccinations on the basis'!$C$1</c:f>
              <c:strCache>
                <c:ptCount val="1"/>
                <c:pt idx="0">
                  <c:v>Total Vaccinations</c:v>
                </c:pt>
              </c:strCache>
            </c:strRef>
          </c:tx>
          <c:spPr>
            <a:noFill/>
            <a:ln w="25400" cap="flat" cmpd="sng" algn="ctr">
              <a:solidFill>
                <a:srgbClr val="0070C0"/>
              </a:solidFill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noFill/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33A4-4943-990B-0B56E5F85160}"/>
              </c:ext>
            </c:extLst>
          </c:dPt>
          <c:cat>
            <c:multiLvlStrRef>
              <c:f>'[10]Total vaccinations on the basis'!$A$2:$B$19</c:f>
              <c:multiLvlStrCache>
                <c:ptCount val="18"/>
                <c:lvl>
                  <c:pt idx="0">
                    <c:v>Africa</c:v>
                  </c:pt>
                  <c:pt idx="1">
                    <c:v>Africa</c:v>
                  </c:pt>
                  <c:pt idx="2">
                    <c:v>Africa</c:v>
                  </c:pt>
                  <c:pt idx="3">
                    <c:v>Asia</c:v>
                  </c:pt>
                  <c:pt idx="4">
                    <c:v>Asia</c:v>
                  </c:pt>
                  <c:pt idx="5">
                    <c:v>Asia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'[10]Total vaccinations on the basis'!$C$2:$C$19</c:f>
              <c:numCache>
                <c:formatCode>General</c:formatCode>
                <c:ptCount val="18"/>
                <c:pt idx="0">
                  <c:v>0</c:v>
                </c:pt>
                <c:pt idx="1">
                  <c:v>303508220</c:v>
                </c:pt>
                <c:pt idx="2">
                  <c:v>641346691</c:v>
                </c:pt>
                <c:pt idx="3">
                  <c:v>5560428</c:v>
                </c:pt>
                <c:pt idx="4">
                  <c:v>6219527620</c:v>
                </c:pt>
                <c:pt idx="5">
                  <c:v>8723274008</c:v>
                </c:pt>
                <c:pt idx="6">
                  <c:v>467656</c:v>
                </c:pt>
                <c:pt idx="7">
                  <c:v>1107227629</c:v>
                </c:pt>
                <c:pt idx="8">
                  <c:v>1331973164</c:v>
                </c:pt>
                <c:pt idx="9">
                  <c:v>5800912</c:v>
                </c:pt>
                <c:pt idx="10">
                  <c:v>840313932</c:v>
                </c:pt>
                <c:pt idx="11">
                  <c:v>1063523453</c:v>
                </c:pt>
                <c:pt idx="12">
                  <c:v>0</c:v>
                </c:pt>
                <c:pt idx="13">
                  <c:v>54154951</c:v>
                </c:pt>
                <c:pt idx="14">
                  <c:v>75176496</c:v>
                </c:pt>
                <c:pt idx="15">
                  <c:v>52046</c:v>
                </c:pt>
                <c:pt idx="16">
                  <c:v>652067931</c:v>
                </c:pt>
                <c:pt idx="17">
                  <c:v>926344934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1-42F0-B4DB-BD549178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999167871"/>
        <c:axId val="856030239"/>
      </c:barChart>
      <c:catAx>
        <c:axId val="99916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030239"/>
        <c:crosses val="autoZero"/>
        <c:auto val="1"/>
        <c:lblAlgn val="ctr"/>
        <c:lblOffset val="100"/>
        <c:noMultiLvlLbl val="0"/>
      </c:catAx>
      <c:valAx>
        <c:axId val="85603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6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'gdpPC and Spread'!$B$2:$B$232</c:f>
              <c:numCache>
                <c:formatCode>General</c:formatCode>
                <c:ptCount val="231"/>
                <c:pt idx="0">
                  <c:v>0.49840000000000001</c:v>
                </c:pt>
                <c:pt idx="1">
                  <c:v>11.642899999999999</c:v>
                </c:pt>
                <c:pt idx="2">
                  <c:v>0.61270000000000002</c:v>
                </c:pt>
                <c:pt idx="3">
                  <c:v>58.49</c:v>
                </c:pt>
                <c:pt idx="4">
                  <c:v>0.2989</c:v>
                </c:pt>
                <c:pt idx="5">
                  <c:v>24.541399999999999</c:v>
                </c:pt>
                <c:pt idx="6">
                  <c:v>9.7597000000000005</c:v>
                </c:pt>
                <c:pt idx="7">
                  <c:v>21.448899999999998</c:v>
                </c:pt>
                <c:pt idx="8">
                  <c:v>15.900700000000001</c:v>
                </c:pt>
                <c:pt idx="9">
                  <c:v>41.436700000000002</c:v>
                </c:pt>
                <c:pt idx="10">
                  <c:v>39.528300000000002</c:v>
                </c:pt>
                <c:pt idx="11">
                  <c:v>58.230899999999998</c:v>
                </c:pt>
                <c:pt idx="12">
                  <c:v>7.9691999999999998</c:v>
                </c:pt>
                <c:pt idx="13">
                  <c:v>9.1464999999999996</c:v>
                </c:pt>
                <c:pt idx="14">
                  <c:v>46.6402</c:v>
                </c:pt>
                <c:pt idx="15">
                  <c:v>1.1975</c:v>
                </c:pt>
                <c:pt idx="16">
                  <c:v>36.479399999999998</c:v>
                </c:pt>
                <c:pt idx="17">
                  <c:v>10.3782</c:v>
                </c:pt>
                <c:pt idx="18">
                  <c:v>39.214300000000001</c:v>
                </c:pt>
                <c:pt idx="19">
                  <c:v>17.2197</c:v>
                </c:pt>
                <c:pt idx="20">
                  <c:v>0.21379999999999999</c:v>
                </c:pt>
                <c:pt idx="21">
                  <c:v>28.386700000000001</c:v>
                </c:pt>
                <c:pt idx="22">
                  <c:v>7.9866000000000001</c:v>
                </c:pt>
                <c:pt idx="23">
                  <c:v>9.1765000000000008</c:v>
                </c:pt>
                <c:pt idx="24">
                  <c:v>42.559699999999999</c:v>
                </c:pt>
                <c:pt idx="25">
                  <c:v>12.1921</c:v>
                </c:pt>
                <c:pt idx="26">
                  <c:v>12.6073</c:v>
                </c:pt>
                <c:pt idx="27">
                  <c:v>16.189800000000002</c:v>
                </c:pt>
                <c:pt idx="28">
                  <c:v>23.472100000000001</c:v>
                </c:pt>
                <c:pt idx="29">
                  <c:v>51.566899999999997</c:v>
                </c:pt>
                <c:pt idx="30">
                  <c:v>18.341100000000001</c:v>
                </c:pt>
                <c:pt idx="31">
                  <c:v>9.7900000000000001E-2</c:v>
                </c:pt>
                <c:pt idx="32">
                  <c:v>0.39989999999999998</c:v>
                </c:pt>
                <c:pt idx="33">
                  <c:v>0.83130000000000004</c:v>
                </c:pt>
                <c:pt idx="34">
                  <c:v>0.44729999999999998</c:v>
                </c:pt>
                <c:pt idx="35">
                  <c:v>11.2399</c:v>
                </c:pt>
                <c:pt idx="36">
                  <c:v>10.610900000000001</c:v>
                </c:pt>
                <c:pt idx="37">
                  <c:v>45.216900000000003</c:v>
                </c:pt>
                <c:pt idx="38">
                  <c:v>0.27350000000000002</c:v>
                </c:pt>
                <c:pt idx="39">
                  <c:v>4.4200000000000003E-2</c:v>
                </c:pt>
                <c:pt idx="40">
                  <c:v>23.7942</c:v>
                </c:pt>
                <c:pt idx="41">
                  <c:v>6.9800000000000001E-2</c:v>
                </c:pt>
                <c:pt idx="42">
                  <c:v>12.243399999999999</c:v>
                </c:pt>
                <c:pt idx="43">
                  <c:v>1.0309999999999999</c:v>
                </c:pt>
                <c:pt idx="44">
                  <c:v>0.42559999999999998</c:v>
                </c:pt>
                <c:pt idx="45">
                  <c:v>37.575699999999998</c:v>
                </c:pt>
                <c:pt idx="46">
                  <c:v>21.789100000000001</c:v>
                </c:pt>
                <c:pt idx="47">
                  <c:v>0.31780000000000003</c:v>
                </c:pt>
                <c:pt idx="48">
                  <c:v>30.427</c:v>
                </c:pt>
                <c:pt idx="49">
                  <c:v>9.8719000000000001</c:v>
                </c:pt>
                <c:pt idx="50">
                  <c:v>23.847100000000001</c:v>
                </c:pt>
                <c:pt idx="51">
                  <c:v>65.623800000000003</c:v>
                </c:pt>
                <c:pt idx="52">
                  <c:v>39.2042</c:v>
                </c:pt>
                <c:pt idx="53">
                  <c:v>9.69E-2</c:v>
                </c:pt>
                <c:pt idx="54">
                  <c:v>56.465800000000002</c:v>
                </c:pt>
                <c:pt idx="55">
                  <c:v>1.4192</c:v>
                </c:pt>
                <c:pt idx="56">
                  <c:v>21.746400000000001</c:v>
                </c:pt>
                <c:pt idx="57">
                  <c:v>5.8122999999999996</c:v>
                </c:pt>
                <c:pt idx="58">
                  <c:v>5.6528</c:v>
                </c:pt>
                <c:pt idx="59">
                  <c:v>0.47189999999999999</c:v>
                </c:pt>
                <c:pt idx="60">
                  <c:v>3.1958000000000002</c:v>
                </c:pt>
                <c:pt idx="61">
                  <c:v>1.0416000000000001</c:v>
                </c:pt>
                <c:pt idx="62">
                  <c:v>0.28110000000000002</c:v>
                </c:pt>
                <c:pt idx="63">
                  <c:v>45.408799999999999</c:v>
                </c:pt>
                <c:pt idx="64">
                  <c:v>6.1571999999999996</c:v>
                </c:pt>
                <c:pt idx="65">
                  <c:v>0.41039999999999999</c:v>
                </c:pt>
                <c:pt idx="66">
                  <c:v>65.530900000000003</c:v>
                </c:pt>
                <c:pt idx="67">
                  <c:v>51.275199999999998</c:v>
                </c:pt>
                <c:pt idx="68">
                  <c:v>7.3806000000000003</c:v>
                </c:pt>
                <c:pt idx="69">
                  <c:v>23.3552</c:v>
                </c:pt>
                <c:pt idx="70">
                  <c:v>52.9529</c:v>
                </c:pt>
                <c:pt idx="71">
                  <c:v>25.2286</c:v>
                </c:pt>
                <c:pt idx="72">
                  <c:v>2.0807000000000002</c:v>
                </c:pt>
                <c:pt idx="73">
                  <c:v>0.4738</c:v>
                </c:pt>
                <c:pt idx="74">
                  <c:v>47.384300000000003</c:v>
                </c:pt>
                <c:pt idx="75">
                  <c:v>40.346299999999999</c:v>
                </c:pt>
                <c:pt idx="76">
                  <c:v>0.51680000000000004</c:v>
                </c:pt>
                <c:pt idx="77">
                  <c:v>61.509</c:v>
                </c:pt>
                <c:pt idx="78">
                  <c:v>47.629399999999997</c:v>
                </c:pt>
                <c:pt idx="79">
                  <c:v>21.284400000000002</c:v>
                </c:pt>
                <c:pt idx="80">
                  <c:v>15.6777</c:v>
                </c:pt>
                <c:pt idx="81">
                  <c:v>0</c:v>
                </c:pt>
                <c:pt idx="82">
                  <c:v>6.4002999999999997</c:v>
                </c:pt>
                <c:pt idx="83">
                  <c:v>0</c:v>
                </c:pt>
                <c:pt idx="84">
                  <c:v>0.28010000000000002</c:v>
                </c:pt>
                <c:pt idx="85">
                  <c:v>0.42680000000000001</c:v>
                </c:pt>
                <c:pt idx="86">
                  <c:v>8.8689</c:v>
                </c:pt>
                <c:pt idx="87">
                  <c:v>0.2949</c:v>
                </c:pt>
                <c:pt idx="88">
                  <c:v>4.4429999999999996</c:v>
                </c:pt>
                <c:pt idx="89">
                  <c:v>23.795000000000002</c:v>
                </c:pt>
                <c:pt idx="90">
                  <c:v>21.709099999999999</c:v>
                </c:pt>
                <c:pt idx="91">
                  <c:v>55.577500000000001</c:v>
                </c:pt>
                <c:pt idx="92">
                  <c:v>3.1688999999999998</c:v>
                </c:pt>
                <c:pt idx="93">
                  <c:v>2.3521999999999998</c:v>
                </c:pt>
                <c:pt idx="94">
                  <c:v>8.5877999999999997</c:v>
                </c:pt>
                <c:pt idx="95">
                  <c:v>5.6520999999999999</c:v>
                </c:pt>
                <c:pt idx="96">
                  <c:v>33.411000000000001</c:v>
                </c:pt>
                <c:pt idx="97">
                  <c:v>45.106400000000001</c:v>
                </c:pt>
                <c:pt idx="98">
                  <c:v>50.222299999999997</c:v>
                </c:pt>
                <c:pt idx="99">
                  <c:v>38.230800000000002</c:v>
                </c:pt>
                <c:pt idx="100">
                  <c:v>5.3730000000000002</c:v>
                </c:pt>
                <c:pt idx="101">
                  <c:v>17.217400000000001</c:v>
                </c:pt>
                <c:pt idx="102">
                  <c:v>0</c:v>
                </c:pt>
                <c:pt idx="103">
                  <c:v>15.6706</c:v>
                </c:pt>
                <c:pt idx="104">
                  <c:v>7.7298999999999998</c:v>
                </c:pt>
                <c:pt idx="105">
                  <c:v>0.63849999999999996</c:v>
                </c:pt>
                <c:pt idx="106">
                  <c:v>2.6615000000000002</c:v>
                </c:pt>
                <c:pt idx="107">
                  <c:v>15.2674</c:v>
                </c:pt>
                <c:pt idx="108">
                  <c:v>15.494199999999999</c:v>
                </c:pt>
                <c:pt idx="109">
                  <c:v>3.1581999999999999</c:v>
                </c:pt>
                <c:pt idx="110">
                  <c:v>2.9083999999999999</c:v>
                </c:pt>
                <c:pt idx="111">
                  <c:v>49.889499999999998</c:v>
                </c:pt>
                <c:pt idx="112">
                  <c:v>21.746300000000002</c:v>
                </c:pt>
                <c:pt idx="113">
                  <c:v>1.5118</c:v>
                </c:pt>
                <c:pt idx="114">
                  <c:v>0.1535</c:v>
                </c:pt>
                <c:pt idx="115">
                  <c:v>7.5277000000000003</c:v>
                </c:pt>
                <c:pt idx="116">
                  <c:v>51.174500000000002</c:v>
                </c:pt>
                <c:pt idx="117">
                  <c:v>45.009099999999997</c:v>
                </c:pt>
                <c:pt idx="118">
                  <c:v>45.8613</c:v>
                </c:pt>
                <c:pt idx="119">
                  <c:v>0.11550000000000001</c:v>
                </c:pt>
                <c:pt idx="120">
                  <c:v>0.2306</c:v>
                </c:pt>
                <c:pt idx="121">
                  <c:v>0.44259999999999999</c:v>
                </c:pt>
                <c:pt idx="122">
                  <c:v>14.4407</c:v>
                </c:pt>
                <c:pt idx="123">
                  <c:v>35.493200000000002</c:v>
                </c:pt>
                <c:pt idx="124">
                  <c:v>0.1492</c:v>
                </c:pt>
                <c:pt idx="125">
                  <c:v>21.7897</c:v>
                </c:pt>
                <c:pt idx="126">
                  <c:v>36.397100000000002</c:v>
                </c:pt>
                <c:pt idx="127">
                  <c:v>1.3617999999999999</c:v>
                </c:pt>
                <c:pt idx="128">
                  <c:v>20.220600000000001</c:v>
                </c:pt>
                <c:pt idx="129">
                  <c:v>5.5964</c:v>
                </c:pt>
                <c:pt idx="130">
                  <c:v>14.137600000000001</c:v>
                </c:pt>
                <c:pt idx="131">
                  <c:v>19.298100000000002</c:v>
                </c:pt>
                <c:pt idx="132">
                  <c:v>40.007100000000001</c:v>
                </c:pt>
                <c:pt idx="133">
                  <c:v>29.372699999999998</c:v>
                </c:pt>
                <c:pt idx="134">
                  <c:v>44.726900000000001</c:v>
                </c:pt>
                <c:pt idx="135">
                  <c:v>31.7636</c:v>
                </c:pt>
                <c:pt idx="136">
                  <c:v>3.4119000000000002</c:v>
                </c:pt>
                <c:pt idx="137">
                  <c:v>0.71799999999999997</c:v>
                </c:pt>
                <c:pt idx="138">
                  <c:v>1.1619999999999999</c:v>
                </c:pt>
                <c:pt idx="139">
                  <c:v>6.6894</c:v>
                </c:pt>
                <c:pt idx="140">
                  <c:v>36.852600000000002</c:v>
                </c:pt>
                <c:pt idx="141">
                  <c:v>3.3289</c:v>
                </c:pt>
                <c:pt idx="142">
                  <c:v>48.292999999999999</c:v>
                </c:pt>
                <c:pt idx="143">
                  <c:v>25.8218</c:v>
                </c:pt>
                <c:pt idx="144">
                  <c:v>34.884999999999998</c:v>
                </c:pt>
                <c:pt idx="145">
                  <c:v>0.2203</c:v>
                </c:pt>
                <c:pt idx="146">
                  <c:v>3.73E-2</c:v>
                </c:pt>
                <c:pt idx="147">
                  <c:v>0.1244</c:v>
                </c:pt>
                <c:pt idx="148">
                  <c:v>0</c:v>
                </c:pt>
                <c:pt idx="149">
                  <c:v>0</c:v>
                </c:pt>
                <c:pt idx="150">
                  <c:v>16.317399999999999</c:v>
                </c:pt>
                <c:pt idx="151">
                  <c:v>0</c:v>
                </c:pt>
                <c:pt idx="152">
                  <c:v>0</c:v>
                </c:pt>
                <c:pt idx="153">
                  <c:v>27.072600000000001</c:v>
                </c:pt>
                <c:pt idx="154">
                  <c:v>8.8138000000000005</c:v>
                </c:pt>
                <c:pt idx="155">
                  <c:v>0.67969999999999997</c:v>
                </c:pt>
                <c:pt idx="156">
                  <c:v>30.292899999999999</c:v>
                </c:pt>
                <c:pt idx="157">
                  <c:v>13.690799999999999</c:v>
                </c:pt>
                <c:pt idx="158">
                  <c:v>22.697099999999999</c:v>
                </c:pt>
                <c:pt idx="159">
                  <c:v>0.45240000000000002</c:v>
                </c:pt>
                <c:pt idx="160">
                  <c:v>10.688599999999999</c:v>
                </c:pt>
                <c:pt idx="161">
                  <c:v>12.297000000000001</c:v>
                </c:pt>
                <c:pt idx="162">
                  <c:v>3.4763000000000002</c:v>
                </c:pt>
                <c:pt idx="163">
                  <c:v>0</c:v>
                </c:pt>
                <c:pt idx="164">
                  <c:v>16.46</c:v>
                </c:pt>
                <c:pt idx="165">
                  <c:v>53.455399999999997</c:v>
                </c:pt>
                <c:pt idx="166">
                  <c:v>0</c:v>
                </c:pt>
                <c:pt idx="167">
                  <c:v>16.926400000000001</c:v>
                </c:pt>
                <c:pt idx="168">
                  <c:v>16.933800000000002</c:v>
                </c:pt>
                <c:pt idx="169">
                  <c:v>14.3461</c:v>
                </c:pt>
                <c:pt idx="170">
                  <c:v>0.98440000000000005</c:v>
                </c:pt>
                <c:pt idx="171">
                  <c:v>33.7898</c:v>
                </c:pt>
                <c:pt idx="172">
                  <c:v>13.7483</c:v>
                </c:pt>
                <c:pt idx="173">
                  <c:v>16.430099999999999</c:v>
                </c:pt>
                <c:pt idx="174">
                  <c:v>54.19</c:v>
                </c:pt>
                <c:pt idx="175">
                  <c:v>9.0556999999999999</c:v>
                </c:pt>
                <c:pt idx="176">
                  <c:v>7.2868000000000004</c:v>
                </c:pt>
                <c:pt idx="177">
                  <c:v>61.9925</c:v>
                </c:pt>
                <c:pt idx="178">
                  <c:v>2.7951000000000001</c:v>
                </c:pt>
                <c:pt idx="179">
                  <c:v>2.2728999999999999</c:v>
                </c:pt>
                <c:pt idx="180">
                  <c:v>0.5242</c:v>
                </c:pt>
                <c:pt idx="181">
                  <c:v>34.511499999999998</c:v>
                </c:pt>
                <c:pt idx="182">
                  <c:v>44.276299999999999</c:v>
                </c:pt>
                <c:pt idx="183">
                  <c:v>9.1999999999999998E-2</c:v>
                </c:pt>
                <c:pt idx="184">
                  <c:v>35.390599999999999</c:v>
                </c:pt>
                <c:pt idx="185">
                  <c:v>0</c:v>
                </c:pt>
                <c:pt idx="186">
                  <c:v>48.262300000000003</c:v>
                </c:pt>
                <c:pt idx="187">
                  <c:v>56.362900000000003</c:v>
                </c:pt>
                <c:pt idx="188">
                  <c:v>3.0436000000000001</c:v>
                </c:pt>
                <c:pt idx="189">
                  <c:v>0.1595</c:v>
                </c:pt>
                <c:pt idx="190">
                  <c:v>6.7687999999999997</c:v>
                </c:pt>
                <c:pt idx="191">
                  <c:v>48.063699999999997</c:v>
                </c:pt>
                <c:pt idx="192">
                  <c:v>0.1658</c:v>
                </c:pt>
                <c:pt idx="193">
                  <c:v>28.283799999999999</c:v>
                </c:pt>
                <c:pt idx="194">
                  <c:v>3.0809000000000002</c:v>
                </c:pt>
                <c:pt idx="195">
                  <c:v>0.1386</c:v>
                </c:pt>
                <c:pt idx="196">
                  <c:v>13.2326</c:v>
                </c:pt>
                <c:pt idx="197">
                  <c:v>24.729299999999999</c:v>
                </c:pt>
                <c:pt idx="198">
                  <c:v>47.507800000000003</c:v>
                </c:pt>
                <c:pt idx="199">
                  <c:v>0.26879999999999998</c:v>
                </c:pt>
                <c:pt idx="200">
                  <c:v>28.0199</c:v>
                </c:pt>
                <c:pt idx="201">
                  <c:v>0.18240000000000001</c:v>
                </c:pt>
                <c:pt idx="202">
                  <c:v>6.2100000000000002E-2</c:v>
                </c:pt>
                <c:pt idx="203">
                  <c:v>6.5392000000000001</c:v>
                </c:pt>
                <c:pt idx="204">
                  <c:v>1.7605999999999999</c:v>
                </c:pt>
                <c:pt idx="205">
                  <c:v>0.45300000000000001</c:v>
                </c:pt>
                <c:pt idx="206">
                  <c:v>0</c:v>
                </c:pt>
                <c:pt idx="207">
                  <c:v>15.2636</c:v>
                </c:pt>
                <c:pt idx="208">
                  <c:v>12.006600000000001</c:v>
                </c:pt>
                <c:pt idx="209">
                  <c:v>9.3437999999999999</c:v>
                </c:pt>
                <c:pt idx="210">
                  <c:v>19.9041</c:v>
                </c:pt>
                <c:pt idx="211">
                  <c:v>0</c:v>
                </c:pt>
                <c:pt idx="212">
                  <c:v>14.141999999999999</c:v>
                </c:pt>
                <c:pt idx="213">
                  <c:v>0.17849999999999999</c:v>
                </c:pt>
                <c:pt idx="214">
                  <c:v>0.36940000000000001</c:v>
                </c:pt>
                <c:pt idx="215">
                  <c:v>12.5868</c:v>
                </c:pt>
                <c:pt idx="216">
                  <c:v>10.992100000000001</c:v>
                </c:pt>
                <c:pt idx="217">
                  <c:v>35.185000000000002</c:v>
                </c:pt>
                <c:pt idx="218">
                  <c:v>28.650700000000001</c:v>
                </c:pt>
                <c:pt idx="219">
                  <c:v>0</c:v>
                </c:pt>
                <c:pt idx="220">
                  <c:v>28.790800000000001</c:v>
                </c:pt>
                <c:pt idx="221">
                  <c:v>0.7167</c:v>
                </c:pt>
                <c:pt idx="222">
                  <c:v>3.7519999999999998</c:v>
                </c:pt>
                <c:pt idx="223">
                  <c:v>5.6750999999999996</c:v>
                </c:pt>
                <c:pt idx="224">
                  <c:v>1.9322999999999999</c:v>
                </c:pt>
                <c:pt idx="225">
                  <c:v>11.7818</c:v>
                </c:pt>
                <c:pt idx="226">
                  <c:v>6.5450999999999997</c:v>
                </c:pt>
                <c:pt idx="227">
                  <c:v>0</c:v>
                </c:pt>
                <c:pt idx="228">
                  <c:v>3.6200000000000003E-2</c:v>
                </c:pt>
                <c:pt idx="229">
                  <c:v>1.7129000000000001</c:v>
                </c:pt>
                <c:pt idx="230">
                  <c:v>1.6105</c:v>
                </c:pt>
              </c:numCache>
            </c:numRef>
          </c:xVal>
          <c:yVal>
            <c:numRef>
              <c:f>'gdpPC and Spread'!$C$2:$C$232</c:f>
              <c:numCache>
                <c:formatCode>General</c:formatCode>
                <c:ptCount val="23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  <c:pt idx="151">
                  <c:v>0</c:v>
                </c:pt>
                <c:pt idx="152">
                  <c:v>0</c:v>
                </c:pt>
                <c:pt idx="153">
                  <c:v>64800.057000000001</c:v>
                </c:pt>
                <c:pt idx="154">
                  <c:v>37960.709000000003</c:v>
                </c:pt>
                <c:pt idx="155">
                  <c:v>5034.7079999999996</c:v>
                </c:pt>
                <c:pt idx="156">
                  <c:v>13240.405000000001</c:v>
                </c:pt>
                <c:pt idx="157">
                  <c:v>4449.8980000000001</c:v>
                </c:pt>
                <c:pt idx="158">
                  <c:v>22267.037</c:v>
                </c:pt>
                <c:pt idx="159">
                  <c:v>3823.194</c:v>
                </c:pt>
                <c:pt idx="160">
                  <c:v>8827.01</c:v>
                </c:pt>
                <c:pt idx="161">
                  <c:v>12236.706</c:v>
                </c:pt>
                <c:pt idx="162">
                  <c:v>7599.1880000000001</c:v>
                </c:pt>
                <c:pt idx="163">
                  <c:v>0</c:v>
                </c:pt>
                <c:pt idx="164">
                  <c:v>27216.445</c:v>
                </c:pt>
                <c:pt idx="165">
                  <c:v>27936.896000000001</c:v>
                </c:pt>
                <c:pt idx="166">
                  <c:v>35044.67</c:v>
                </c:pt>
                <c:pt idx="167">
                  <c:v>116935.6</c:v>
                </c:pt>
                <c:pt idx="168">
                  <c:v>23313.199000000001</c:v>
                </c:pt>
                <c:pt idx="169">
                  <c:v>24765.954000000002</c:v>
                </c:pt>
                <c:pt idx="170">
                  <c:v>1854.211</c:v>
                </c:pt>
                <c:pt idx="171">
                  <c:v>0</c:v>
                </c:pt>
                <c:pt idx="172">
                  <c:v>24654.384999999998</c:v>
                </c:pt>
                <c:pt idx="173">
                  <c:v>12951.839</c:v>
                </c:pt>
                <c:pt idx="174">
                  <c:v>0</c:v>
                </c:pt>
                <c:pt idx="175">
                  <c:v>10727.146000000001</c:v>
                </c:pt>
                <c:pt idx="176">
                  <c:v>6021.5569999999998</c:v>
                </c:pt>
                <c:pt idx="177">
                  <c:v>56861.47</c:v>
                </c:pt>
                <c:pt idx="178">
                  <c:v>3052.7139999999999</c:v>
                </c:pt>
                <c:pt idx="179">
                  <c:v>49045.411</c:v>
                </c:pt>
                <c:pt idx="180">
                  <c:v>2470.58</c:v>
                </c:pt>
                <c:pt idx="181">
                  <c:v>14048.880999999999</c:v>
                </c:pt>
                <c:pt idx="182">
                  <c:v>26382.287</c:v>
                </c:pt>
                <c:pt idx="183">
                  <c:v>1390.3</c:v>
                </c:pt>
                <c:pt idx="184">
                  <c:v>85535.383000000002</c:v>
                </c:pt>
                <c:pt idx="185">
                  <c:v>36327.232000000004</c:v>
                </c:pt>
                <c:pt idx="186">
                  <c:v>30155.151999999998</c:v>
                </c:pt>
                <c:pt idx="187">
                  <c:v>31400.84</c:v>
                </c:pt>
                <c:pt idx="188">
                  <c:v>2205.9229999999998</c:v>
                </c:pt>
                <c:pt idx="189">
                  <c:v>0</c:v>
                </c:pt>
                <c:pt idx="190">
                  <c:v>12294.876</c:v>
                </c:pt>
                <c:pt idx="191">
                  <c:v>35938.374000000003</c:v>
                </c:pt>
                <c:pt idx="192">
                  <c:v>1569.8879999999999</c:v>
                </c:pt>
                <c:pt idx="193">
                  <c:v>34272.36</c:v>
                </c:pt>
                <c:pt idx="194">
                  <c:v>11669.076999999999</c:v>
                </c:pt>
                <c:pt idx="195">
                  <c:v>4466.5069999999996</c:v>
                </c:pt>
                <c:pt idx="196">
                  <c:v>13767.119000000001</c:v>
                </c:pt>
                <c:pt idx="197">
                  <c:v>46949.283000000003</c:v>
                </c:pt>
                <c:pt idx="198">
                  <c:v>57410.165999999997</c:v>
                </c:pt>
                <c:pt idx="199">
                  <c:v>0</c:v>
                </c:pt>
                <c:pt idx="200">
                  <c:v>0</c:v>
                </c:pt>
                <c:pt idx="201">
                  <c:v>2896.913</c:v>
                </c:pt>
                <c:pt idx="202">
                  <c:v>2683.3040000000001</c:v>
                </c:pt>
                <c:pt idx="203">
                  <c:v>16277.671</c:v>
                </c:pt>
                <c:pt idx="204">
                  <c:v>6570.1019999999999</c:v>
                </c:pt>
                <c:pt idx="205">
                  <c:v>1429.8130000000001</c:v>
                </c:pt>
                <c:pt idx="206">
                  <c:v>0</c:v>
                </c:pt>
                <c:pt idx="207">
                  <c:v>5425.6210000000001</c:v>
                </c:pt>
                <c:pt idx="208">
                  <c:v>28763.071</c:v>
                </c:pt>
                <c:pt idx="209">
                  <c:v>10849.297</c:v>
                </c:pt>
                <c:pt idx="210">
                  <c:v>25129.341</c:v>
                </c:pt>
                <c:pt idx="211">
                  <c:v>16389.023000000001</c:v>
                </c:pt>
                <c:pt idx="212">
                  <c:v>0</c:v>
                </c:pt>
                <c:pt idx="213">
                  <c:v>3575.1039999999998</c:v>
                </c:pt>
                <c:pt idx="214">
                  <c:v>1697.7070000000001</c:v>
                </c:pt>
                <c:pt idx="215">
                  <c:v>7894.393</c:v>
                </c:pt>
                <c:pt idx="216">
                  <c:v>67293.482999999993</c:v>
                </c:pt>
                <c:pt idx="217">
                  <c:v>39753.243999999999</c:v>
                </c:pt>
                <c:pt idx="218">
                  <c:v>54225.446000000004</c:v>
                </c:pt>
                <c:pt idx="219">
                  <c:v>0</c:v>
                </c:pt>
                <c:pt idx="220">
                  <c:v>20551.409</c:v>
                </c:pt>
                <c:pt idx="221">
                  <c:v>6253.1040000000003</c:v>
                </c:pt>
                <c:pt idx="222">
                  <c:v>2921.9090000000001</c:v>
                </c:pt>
                <c:pt idx="223">
                  <c:v>0</c:v>
                </c:pt>
                <c:pt idx="224">
                  <c:v>16745.022000000001</c:v>
                </c:pt>
                <c:pt idx="225">
                  <c:v>6171.884</c:v>
                </c:pt>
                <c:pt idx="226">
                  <c:v>0</c:v>
                </c:pt>
                <c:pt idx="227">
                  <c:v>0</c:v>
                </c:pt>
                <c:pt idx="228">
                  <c:v>1479.1469999999999</c:v>
                </c:pt>
                <c:pt idx="229">
                  <c:v>3689.2510000000002</c:v>
                </c:pt>
                <c:pt idx="230">
                  <c:v>1899.7750000000001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1E-A44F-BBC5-F0B9CEAA5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771535"/>
        <c:axId val="1361684575"/>
      </c:scatterChart>
      <c:valAx>
        <c:axId val="136177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84575"/>
        <c:crosses val="autoZero"/>
        <c:crossBetween val="midCat"/>
      </c:valAx>
      <c:valAx>
        <c:axId val="1361684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GDP</a:t>
                </a:r>
                <a:r>
                  <a:rPr lang="en-GB" sz="1800" baseline="0"/>
                  <a:t> Per Capita</a:t>
                </a:r>
                <a:endParaRPr lang="en-GB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771535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'gdpPC and D_rate'!$B$2:$B$152</c:f>
              <c:numCache>
                <c:formatCode>General</c:formatCode>
                <c:ptCount val="151"/>
                <c:pt idx="0">
                  <c:v>1.95E-2</c:v>
                </c:pt>
                <c:pt idx="1">
                  <c:v>0.12570000000000001</c:v>
                </c:pt>
                <c:pt idx="2">
                  <c:v>1.5599999999999999E-2</c:v>
                </c:pt>
                <c:pt idx="3">
                  <c:v>0.1961</c:v>
                </c:pt>
                <c:pt idx="4">
                  <c:v>5.5999999999999999E-3</c:v>
                </c:pt>
                <c:pt idx="5">
                  <c:v>7.6200000000000004E-2</c:v>
                </c:pt>
                <c:pt idx="6">
                  <c:v>0.15659999999999999</c:v>
                </c:pt>
                <c:pt idx="7">
                  <c:v>0.28699999999999998</c:v>
                </c:pt>
                <c:pt idx="8">
                  <c:v>0.31140000000000001</c:v>
                </c:pt>
                <c:pt idx="9">
                  <c:v>0.25440000000000002</c:v>
                </c:pt>
                <c:pt idx="10">
                  <c:v>5.8799999999999998E-2</c:v>
                </c:pt>
                <c:pt idx="11">
                  <c:v>0.2329</c:v>
                </c:pt>
                <c:pt idx="12">
                  <c:v>9.6199999999999994E-2</c:v>
                </c:pt>
                <c:pt idx="13">
                  <c:v>0.20419999999999999</c:v>
                </c:pt>
                <c:pt idx="14">
                  <c:v>0.10390000000000001</c:v>
                </c:pt>
                <c:pt idx="15">
                  <c:v>1.7299999999999999E-2</c:v>
                </c:pt>
                <c:pt idx="16">
                  <c:v>0.1991</c:v>
                </c:pt>
                <c:pt idx="17">
                  <c:v>7.4300000000000005E-2</c:v>
                </c:pt>
                <c:pt idx="18">
                  <c:v>0.28149999999999997</c:v>
                </c:pt>
                <c:pt idx="19">
                  <c:v>0.17150000000000001</c:v>
                </c:pt>
                <c:pt idx="20">
                  <c:v>1.2999999999999999E-3</c:v>
                </c:pt>
                <c:pt idx="21">
                  <c:v>0.2306</c:v>
                </c:pt>
                <c:pt idx="22">
                  <c:v>2.7000000000000001E-3</c:v>
                </c:pt>
                <c:pt idx="23">
                  <c:v>0.18410000000000001</c:v>
                </c:pt>
                <c:pt idx="24">
                  <c:v>0.14230000000000001</c:v>
                </c:pt>
                <c:pt idx="25">
                  <c:v>0.49340000000000001</c:v>
                </c:pt>
                <c:pt idx="26">
                  <c:v>0.1077</c:v>
                </c:pt>
                <c:pt idx="27">
                  <c:v>0.32029999999999997</c:v>
                </c:pt>
                <c:pt idx="28">
                  <c:v>0.2056</c:v>
                </c:pt>
                <c:pt idx="29">
                  <c:v>5.0500000000000003E-2</c:v>
                </c:pt>
                <c:pt idx="30">
                  <c:v>0.54800000000000004</c:v>
                </c:pt>
                <c:pt idx="31">
                  <c:v>1.8E-3</c:v>
                </c:pt>
                <c:pt idx="32">
                  <c:v>2.9999999999999997E-4</c:v>
                </c:pt>
                <c:pt idx="33">
                  <c:v>1.84E-2</c:v>
                </c:pt>
                <c:pt idx="34">
                  <c:v>7.1000000000000004E-3</c:v>
                </c:pt>
                <c:pt idx="35">
                  <c:v>0.1192</c:v>
                </c:pt>
                <c:pt idx="36">
                  <c:v>6.9699999999999998E-2</c:v>
                </c:pt>
                <c:pt idx="37">
                  <c:v>4.99E-2</c:v>
                </c:pt>
                <c:pt idx="38">
                  <c:v>2.0999999999999999E-3</c:v>
                </c:pt>
                <c:pt idx="39">
                  <c:v>1.1000000000000001E-3</c:v>
                </c:pt>
                <c:pt idx="40">
                  <c:v>0.31409999999999999</c:v>
                </c:pt>
                <c:pt idx="41">
                  <c:v>4.0000000000000002E-4</c:v>
                </c:pt>
                <c:pt idx="42">
                  <c:v>0.2752</c:v>
                </c:pt>
                <c:pt idx="43">
                  <c:v>1.9599999999999999E-2</c:v>
                </c:pt>
                <c:pt idx="44">
                  <c:v>6.6E-3</c:v>
                </c:pt>
                <c:pt idx="45">
                  <c:v>5.8999999999999999E-3</c:v>
                </c:pt>
                <c:pt idx="46">
                  <c:v>0.17399999999999999</c:v>
                </c:pt>
                <c:pt idx="47">
                  <c:v>3.0000000000000001E-3</c:v>
                </c:pt>
                <c:pt idx="48">
                  <c:v>0.41720000000000002</c:v>
                </c:pt>
                <c:pt idx="49">
                  <c:v>7.5800000000000006E-2</c:v>
                </c:pt>
                <c:pt idx="50">
                  <c:v>0.15079999999999999</c:v>
                </c:pt>
                <c:pt idx="51">
                  <c:v>0.13189999999999999</c:v>
                </c:pt>
                <c:pt idx="52">
                  <c:v>0.39179999999999998</c:v>
                </c:pt>
                <c:pt idx="53">
                  <c:v>1.5E-3</c:v>
                </c:pt>
                <c:pt idx="54">
                  <c:v>0.12130000000000001</c:v>
                </c:pt>
                <c:pt idx="55">
                  <c:v>1.7100000000000001E-2</c:v>
                </c:pt>
                <c:pt idx="56">
                  <c:v>0.1022</c:v>
                </c:pt>
                <c:pt idx="57">
                  <c:v>3.9399999999999998E-2</c:v>
                </c:pt>
                <c:pt idx="58">
                  <c:v>0.20169999999999999</c:v>
                </c:pt>
                <c:pt idx="59">
                  <c:v>2.2700000000000001E-2</c:v>
                </c:pt>
                <c:pt idx="60">
                  <c:v>6.7000000000000004E-2</c:v>
                </c:pt>
                <c:pt idx="61">
                  <c:v>1.12E-2</c:v>
                </c:pt>
                <c:pt idx="62">
                  <c:v>2.8E-3</c:v>
                </c:pt>
                <c:pt idx="63">
                  <c:v>0.2026</c:v>
                </c:pt>
                <c:pt idx="64">
                  <c:v>0.1193</c:v>
                </c:pt>
                <c:pt idx="65">
                  <c:v>6.3E-3</c:v>
                </c:pt>
                <c:pt idx="66">
                  <c:v>5.2900000000000003E-2</c:v>
                </c:pt>
                <c:pt idx="67">
                  <c:v>0</c:v>
                </c:pt>
                <c:pt idx="68">
                  <c:v>9.5000000000000001E-2</c:v>
                </c:pt>
                <c:pt idx="69">
                  <c:v>0.108</c:v>
                </c:pt>
                <c:pt idx="70">
                  <c:v>0.23050000000000001</c:v>
                </c:pt>
                <c:pt idx="71">
                  <c:v>0.2135</c:v>
                </c:pt>
                <c:pt idx="72">
                  <c:v>1.3100000000000001E-2</c:v>
                </c:pt>
                <c:pt idx="73">
                  <c:v>1.41E-2</c:v>
                </c:pt>
                <c:pt idx="74">
                  <c:v>0.44969999999999999</c:v>
                </c:pt>
                <c:pt idx="75">
                  <c:v>0.1802</c:v>
                </c:pt>
                <c:pt idx="76">
                  <c:v>4.4000000000000003E-3</c:v>
                </c:pt>
                <c:pt idx="77">
                  <c:v>0.3306</c:v>
                </c:pt>
                <c:pt idx="78">
                  <c:v>0.31780000000000003</c:v>
                </c:pt>
                <c:pt idx="79">
                  <c:v>3.73E-2</c:v>
                </c:pt>
                <c:pt idx="80">
                  <c:v>0.19020000000000001</c:v>
                </c:pt>
                <c:pt idx="81">
                  <c:v>0</c:v>
                </c:pt>
                <c:pt idx="82">
                  <c:v>0.1125</c:v>
                </c:pt>
                <c:pt idx="83">
                  <c:v>0</c:v>
                </c:pt>
                <c:pt idx="84">
                  <c:v>3.3E-3</c:v>
                </c:pt>
                <c:pt idx="85">
                  <c:v>8.5000000000000006E-3</c:v>
                </c:pt>
                <c:pt idx="86">
                  <c:v>0.15920000000000001</c:v>
                </c:pt>
                <c:pt idx="87">
                  <c:v>7.4999999999999997E-3</c:v>
                </c:pt>
                <c:pt idx="88">
                  <c:v>0.107</c:v>
                </c:pt>
                <c:pt idx="89">
                  <c:v>0.13600000000000001</c:v>
                </c:pt>
                <c:pt idx="90">
                  <c:v>0.49</c:v>
                </c:pt>
                <c:pt idx="91">
                  <c:v>5.7500000000000002E-2</c:v>
                </c:pt>
                <c:pt idx="92">
                  <c:v>3.7600000000000001E-2</c:v>
                </c:pt>
                <c:pt idx="93">
                  <c:v>5.7799999999999997E-2</c:v>
                </c:pt>
                <c:pt idx="94">
                  <c:v>0.1643</c:v>
                </c:pt>
                <c:pt idx="95">
                  <c:v>5.8200000000000002E-2</c:v>
                </c:pt>
                <c:pt idx="96">
                  <c:v>0.15959999999999999</c:v>
                </c:pt>
                <c:pt idx="97">
                  <c:v>0.13769999999999999</c:v>
                </c:pt>
                <c:pt idx="98">
                  <c:v>0.126</c:v>
                </c:pt>
                <c:pt idx="99">
                  <c:v>0.29930000000000001</c:v>
                </c:pt>
                <c:pt idx="100">
                  <c:v>0.1174</c:v>
                </c:pt>
                <c:pt idx="101">
                  <c:v>3.6299999999999999E-2</c:v>
                </c:pt>
                <c:pt idx="102">
                  <c:v>0</c:v>
                </c:pt>
                <c:pt idx="103">
                  <c:v>0.12670000000000001</c:v>
                </c:pt>
                <c:pt idx="104">
                  <c:v>9.9199999999999997E-2</c:v>
                </c:pt>
                <c:pt idx="105">
                  <c:v>1.0699999999999999E-2</c:v>
                </c:pt>
                <c:pt idx="106">
                  <c:v>1.01E-2</c:v>
                </c:pt>
                <c:pt idx="107">
                  <c:v>0.17960000000000001</c:v>
                </c:pt>
                <c:pt idx="108">
                  <c:v>6.0299999999999999E-2</c:v>
                </c:pt>
                <c:pt idx="109">
                  <c:v>4.58E-2</c:v>
                </c:pt>
                <c:pt idx="110">
                  <c:v>1.0200000000000001E-2</c:v>
                </c:pt>
                <c:pt idx="111">
                  <c:v>0.3206</c:v>
                </c:pt>
                <c:pt idx="112">
                  <c:v>0.191</c:v>
                </c:pt>
                <c:pt idx="113">
                  <c:v>3.09E-2</c:v>
                </c:pt>
                <c:pt idx="114">
                  <c:v>5.7000000000000002E-3</c:v>
                </c:pt>
                <c:pt idx="115">
                  <c:v>9.5600000000000004E-2</c:v>
                </c:pt>
                <c:pt idx="116">
                  <c:v>0.2203</c:v>
                </c:pt>
                <c:pt idx="117">
                  <c:v>0.33500000000000002</c:v>
                </c:pt>
                <c:pt idx="118">
                  <c:v>0.17710000000000001</c:v>
                </c:pt>
                <c:pt idx="119">
                  <c:v>8.9999999999999998E-4</c:v>
                </c:pt>
                <c:pt idx="120">
                  <c:v>4.8999999999999998E-3</c:v>
                </c:pt>
                <c:pt idx="121">
                  <c:v>1.35E-2</c:v>
                </c:pt>
                <c:pt idx="122">
                  <c:v>0.1084</c:v>
                </c:pt>
                <c:pt idx="123">
                  <c:v>5.91E-2</c:v>
                </c:pt>
                <c:pt idx="124">
                  <c:v>3.3999999999999998E-3</c:v>
                </c:pt>
                <c:pt idx="125">
                  <c:v>0.153</c:v>
                </c:pt>
                <c:pt idx="126">
                  <c:v>4.0399999999999998E-2</c:v>
                </c:pt>
                <c:pt idx="127">
                  <c:v>2.1600000000000001E-2</c:v>
                </c:pt>
                <c:pt idx="128">
                  <c:v>7.9000000000000001E-2</c:v>
                </c:pt>
                <c:pt idx="129">
                  <c:v>0.2606</c:v>
                </c:pt>
                <c:pt idx="130">
                  <c:v>2.92E-2</c:v>
                </c:pt>
                <c:pt idx="131">
                  <c:v>0.38729999999999998</c:v>
                </c:pt>
                <c:pt idx="132">
                  <c:v>0.17169999999999999</c:v>
                </c:pt>
                <c:pt idx="133">
                  <c:v>6.3700000000000007E-2</c:v>
                </c:pt>
                <c:pt idx="134">
                  <c:v>0.44309999999999999</c:v>
                </c:pt>
                <c:pt idx="135">
                  <c:v>0.18110000000000001</c:v>
                </c:pt>
                <c:pt idx="136">
                  <c:v>4.3900000000000002E-2</c:v>
                </c:pt>
                <c:pt idx="137">
                  <c:v>6.8999999999999999E-3</c:v>
                </c:pt>
                <c:pt idx="138">
                  <c:v>3.6200000000000003E-2</c:v>
                </c:pt>
                <c:pt idx="139">
                  <c:v>0.1613</c:v>
                </c:pt>
                <c:pt idx="140">
                  <c:v>8.0000000000000002E-3</c:v>
                </c:pt>
                <c:pt idx="141">
                  <c:v>0.04</c:v>
                </c:pt>
                <c:pt idx="142">
                  <c:v>0.13</c:v>
                </c:pt>
                <c:pt idx="143">
                  <c:v>0.1091</c:v>
                </c:pt>
                <c:pt idx="144">
                  <c:v>3.9699999999999999E-2</c:v>
                </c:pt>
                <c:pt idx="145">
                  <c:v>3.5999999999999999E-3</c:v>
                </c:pt>
                <c:pt idx="146">
                  <c:v>1.1999999999999999E-3</c:v>
                </c:pt>
                <c:pt idx="147">
                  <c:v>1.5E-3</c:v>
                </c:pt>
                <c:pt idx="148">
                  <c:v>0</c:v>
                </c:pt>
                <c:pt idx="149">
                  <c:v>0</c:v>
                </c:pt>
                <c:pt idx="150">
                  <c:v>0.45369999999999999</c:v>
                </c:pt>
              </c:numCache>
            </c:numRef>
          </c:xVal>
          <c:yVal>
            <c:numRef>
              <c:f>'gdpPC and D_rate'!$C$2:$C$152</c:f>
              <c:numCache>
                <c:formatCode>General</c:formatCode>
                <c:ptCount val="15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81-8F4A-809D-D88557316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636416"/>
        <c:axId val="989012143"/>
      </c:scatterChart>
      <c:valAx>
        <c:axId val="186163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012143"/>
        <c:crosses val="autoZero"/>
        <c:crossBetween val="midCat"/>
      </c:valAx>
      <c:valAx>
        <c:axId val="989012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636416"/>
        <c:crosses val="autoZero"/>
        <c:crossBetween val="midCat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="1"/>
              <a:t>Maximum</a:t>
            </a:r>
            <a:r>
              <a:rPr lang="en-IN" sz="1100" b="1" baseline="0"/>
              <a:t> cases by country in the first month of covid spread</a:t>
            </a:r>
            <a:endParaRPr lang="en-IN" sz="11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excels\[spread started from china.csv]spread started from china'!$B$1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'[1]spread started from china'!$A$2:$A$6</c:f>
              <c:strCache>
                <c:ptCount val="5"/>
                <c:pt idx="0">
                  <c:v>China</c:v>
                </c:pt>
                <c:pt idx="1">
                  <c:v>Thailand</c:v>
                </c:pt>
                <c:pt idx="2">
                  <c:v>Japan</c:v>
                </c:pt>
                <c:pt idx="3">
                  <c:v>Singapore</c:v>
                </c:pt>
                <c:pt idx="4">
                  <c:v>Hong Kong</c:v>
                </c:pt>
              </c:strCache>
            </c:strRef>
          </c:cat>
          <c:val>
            <c:numRef>
              <c:f>'[1]spread started from china'!$B$2:$B$6</c:f>
              <c:numCache>
                <c:formatCode>General</c:formatCode>
                <c:ptCount val="5"/>
                <c:pt idx="0">
                  <c:v>9783</c:v>
                </c:pt>
                <c:pt idx="1">
                  <c:v>19</c:v>
                </c:pt>
                <c:pt idx="2">
                  <c:v>15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F-4A3C-9439-DDCFA54E9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765551"/>
        <c:axId val="800614287"/>
        <c:axId val="0"/>
      </c:bar3DChart>
      <c:catAx>
        <c:axId val="5387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614287"/>
        <c:crosses val="autoZero"/>
        <c:auto val="1"/>
        <c:lblAlgn val="ctr"/>
        <c:lblOffset val="100"/>
        <c:noMultiLvlLbl val="0"/>
      </c:catAx>
      <c:valAx>
        <c:axId val="80061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6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Maximum</a:t>
            </a:r>
            <a:r>
              <a:rPr lang="en-IN" sz="1200" b="1" baseline="0"/>
              <a:t> cases by continent</a:t>
            </a:r>
            <a:endParaRPr lang="en-IN" sz="1200" b="1"/>
          </a:p>
        </c:rich>
      </c:tx>
      <c:layout>
        <c:manualLayout>
          <c:xMode val="edge"/>
          <c:yMode val="edge"/>
          <c:x val="0.2469026684164479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cases in world by continents.csv]total cases in world by contine'!$B$1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bg1"/>
            </a:solidFill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C9EB-48AC-912D-C7FA69AC6E52}"/>
              </c:ext>
            </c:extLst>
          </c:dPt>
          <c:cat>
            <c:strRef>
              <c:f>'[3]total cases in world by contine'!$A$2:$A$7</c:f>
              <c:strCache>
                <c:ptCount val="6"/>
                <c:pt idx="0">
                  <c:v>Europe</c:v>
                </c:pt>
                <c:pt idx="1">
                  <c:v>Asia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Oceania</c:v>
                </c:pt>
                <c:pt idx="5">
                  <c:v>Africa</c:v>
                </c:pt>
              </c:strCache>
            </c:strRef>
          </c:cat>
          <c:val>
            <c:numRef>
              <c:f>'[3]total cases in world by contine'!$B$2:$B$7</c:f>
              <c:numCache>
                <c:formatCode>General</c:formatCode>
                <c:ptCount val="6"/>
                <c:pt idx="0">
                  <c:v>230425076</c:v>
                </c:pt>
                <c:pt idx="1">
                  <c:v>186038148</c:v>
                </c:pt>
                <c:pt idx="2">
                  <c:v>114451892</c:v>
                </c:pt>
                <c:pt idx="3">
                  <c:v>64018820</c:v>
                </c:pt>
                <c:pt idx="4">
                  <c:v>12417556</c:v>
                </c:pt>
                <c:pt idx="5">
                  <c:v>12360782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3-4CE0-81D0-DA26ADE9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07432639"/>
        <c:axId val="844939199"/>
      </c:barChart>
      <c:catAx>
        <c:axId val="8074326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9199"/>
        <c:crosses val="autoZero"/>
        <c:auto val="1"/>
        <c:lblAlgn val="ctr"/>
        <c:lblOffset val="100"/>
        <c:noMultiLvlLbl val="0"/>
      </c:catAx>
      <c:valAx>
        <c:axId val="8449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43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Max</a:t>
            </a:r>
            <a:r>
              <a:rPr lang="en-US" sz="1100" baseline="0"/>
              <a:t> cases in Europian location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33863883738158E-2"/>
          <c:y val="0.10048886112731302"/>
          <c:w val="0.89738899335299083"/>
          <c:h val="0.834722331384047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excels\[maximum total cases in location of europe.csv]Max cases in Europian location'!$B$1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rgbClr val="0070C0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2CBE-49D3-A1B3-AB6F63A44ED9}"/>
              </c:ext>
            </c:extLst>
          </c:dPt>
          <c:cat>
            <c:strRef>
              <c:f>'[4]Max cases in Europian location'!$A$2:$A$6</c:f>
              <c:strCache>
                <c:ptCount val="5"/>
                <c:pt idx="0">
                  <c:v>European Union</c:v>
                </c:pt>
                <c:pt idx="1">
                  <c:v>France</c:v>
                </c:pt>
                <c:pt idx="2">
                  <c:v>Germany</c:v>
                </c:pt>
                <c:pt idx="3">
                  <c:v>United Kingdom</c:v>
                </c:pt>
                <c:pt idx="4">
                  <c:v>Italy</c:v>
                </c:pt>
              </c:strCache>
            </c:strRef>
          </c:cat>
          <c:val>
            <c:numRef>
              <c:f>'[4]Max cases in Europian location'!$B$2:$B$6</c:f>
              <c:numCache>
                <c:formatCode>General</c:formatCode>
                <c:ptCount val="5"/>
                <c:pt idx="0">
                  <c:v>168880522</c:v>
                </c:pt>
                <c:pt idx="1">
                  <c:v>35701937</c:v>
                </c:pt>
                <c:pt idx="2">
                  <c:v>33652255</c:v>
                </c:pt>
                <c:pt idx="3">
                  <c:v>23672856</c:v>
                </c:pt>
                <c:pt idx="4">
                  <c:v>22648063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A-4320-B8A0-1E59C2AC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747069631"/>
        <c:axId val="746458543"/>
      </c:barChart>
      <c:catAx>
        <c:axId val="74706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58543"/>
        <c:crosses val="autoZero"/>
        <c:auto val="1"/>
        <c:lblAlgn val="ctr"/>
        <c:lblOffset val="100"/>
        <c:noMultiLvlLbl val="0"/>
      </c:catAx>
      <c:valAx>
        <c:axId val="74645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6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maximun deaths by continent</a:t>
            </a:r>
          </a:p>
        </c:rich>
      </c:tx>
      <c:layout>
        <c:manualLayout>
          <c:xMode val="edge"/>
          <c:yMode val="edge"/>
          <c:x val="0.3215763342082239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91426071741033"/>
          <c:y val="0.16402777777777777"/>
          <c:w val="0.83953018372703414"/>
          <c:h val="0.686975430154563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deaths world wide by continents.csv]Total deaths world wide by cont'!$B$1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E32-42C5-8D98-8C9601CBE7A7}"/>
              </c:ext>
            </c:extLst>
          </c:dPt>
          <c:cat>
            <c:strRef>
              <c:f>'[5]Total deaths world wide by cont'!$A$2:$A$7</c:f>
              <c:strCache>
                <c:ptCount val="6"/>
                <c:pt idx="0">
                  <c:v>Europe</c:v>
                </c:pt>
                <c:pt idx="1">
                  <c:v>North America</c:v>
                </c:pt>
                <c:pt idx="2">
                  <c:v>Asia</c:v>
                </c:pt>
                <c:pt idx="3">
                  <c:v>South America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'[5]Total deaths world wide by cont'!$B$2:$B$7</c:f>
              <c:numCache>
                <c:formatCode>General</c:formatCode>
                <c:ptCount val="6"/>
                <c:pt idx="0">
                  <c:v>1944078</c:v>
                </c:pt>
                <c:pt idx="1">
                  <c:v>1515143</c:v>
                </c:pt>
                <c:pt idx="2">
                  <c:v>1486125</c:v>
                </c:pt>
                <c:pt idx="3">
                  <c:v>1329870</c:v>
                </c:pt>
                <c:pt idx="4">
                  <c:v>256786</c:v>
                </c:pt>
                <c:pt idx="5">
                  <c:v>20082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D-466C-923D-EDD617B57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721767407"/>
        <c:axId val="746450383"/>
      </c:barChart>
      <c:catAx>
        <c:axId val="721767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50383"/>
        <c:crosses val="autoZero"/>
        <c:auto val="1"/>
        <c:lblAlgn val="ctr"/>
        <c:lblOffset val="100"/>
        <c:noMultiLvlLbl val="0"/>
      </c:catAx>
      <c:valAx>
        <c:axId val="74645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76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/>
              <a:t>Deaths in world over 3 years</a:t>
            </a:r>
            <a:endParaRPr lang="en-IN" b="1"/>
          </a:p>
        </c:rich>
      </c:tx>
      <c:layout>
        <c:manualLayout>
          <c:xMode val="edge"/>
          <c:yMode val="edge"/>
          <c:x val="0.2520901137357830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'C:\Users\ADMIN\Desktop\Class Data\Assignment and Project Sheets\Owid Covid Project\New excels\[Total deaths timeline of 3 years.csv]Total deaths timeline of 3 year'!$C$1</c:f>
              <c:strCache>
                <c:ptCount val="1"/>
                <c:pt idx="0">
                  <c:v>Total Deaths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'[6]Total deaths timeline of 3 year'!$B$2:$B$989</c:f>
              <c:numCache>
                <c:formatCode>General</c:formatCode>
                <c:ptCount val="988"/>
                <c:pt idx="0">
                  <c:v>2020</c:v>
                </c:pt>
                <c:pt idx="1">
                  <c:v>2020</c:v>
                </c:pt>
                <c:pt idx="2">
                  <c:v>2020</c:v>
                </c:pt>
                <c:pt idx="3">
                  <c:v>2020</c:v>
                </c:pt>
                <c:pt idx="4">
                  <c:v>2020</c:v>
                </c:pt>
                <c:pt idx="5">
                  <c:v>2020</c:v>
                </c:pt>
                <c:pt idx="6">
                  <c:v>2020</c:v>
                </c:pt>
                <c:pt idx="7">
                  <c:v>2020</c:v>
                </c:pt>
                <c:pt idx="8">
                  <c:v>2020</c:v>
                </c:pt>
                <c:pt idx="9">
                  <c:v>2020</c:v>
                </c:pt>
                <c:pt idx="10">
                  <c:v>2020</c:v>
                </c:pt>
                <c:pt idx="11">
                  <c:v>2020</c:v>
                </c:pt>
                <c:pt idx="12">
                  <c:v>2020</c:v>
                </c:pt>
                <c:pt idx="13">
                  <c:v>2020</c:v>
                </c:pt>
                <c:pt idx="14">
                  <c:v>2020</c:v>
                </c:pt>
                <c:pt idx="15">
                  <c:v>2020</c:v>
                </c:pt>
                <c:pt idx="16">
                  <c:v>2020</c:v>
                </c:pt>
                <c:pt idx="17">
                  <c:v>2020</c:v>
                </c:pt>
                <c:pt idx="18">
                  <c:v>2020</c:v>
                </c:pt>
                <c:pt idx="19">
                  <c:v>2020</c:v>
                </c:pt>
                <c:pt idx="20">
                  <c:v>2020</c:v>
                </c:pt>
                <c:pt idx="21">
                  <c:v>2020</c:v>
                </c:pt>
                <c:pt idx="22">
                  <c:v>2020</c:v>
                </c:pt>
                <c:pt idx="23">
                  <c:v>2020</c:v>
                </c:pt>
                <c:pt idx="24">
                  <c:v>2020</c:v>
                </c:pt>
                <c:pt idx="25">
                  <c:v>2020</c:v>
                </c:pt>
                <c:pt idx="26">
                  <c:v>2020</c:v>
                </c:pt>
                <c:pt idx="27">
                  <c:v>2020</c:v>
                </c:pt>
                <c:pt idx="28">
                  <c:v>2020</c:v>
                </c:pt>
                <c:pt idx="29">
                  <c:v>2020</c:v>
                </c:pt>
                <c:pt idx="30">
                  <c:v>2020</c:v>
                </c:pt>
                <c:pt idx="31">
                  <c:v>2020</c:v>
                </c:pt>
                <c:pt idx="32">
                  <c:v>2020</c:v>
                </c:pt>
                <c:pt idx="33">
                  <c:v>2020</c:v>
                </c:pt>
                <c:pt idx="34">
                  <c:v>2020</c:v>
                </c:pt>
                <c:pt idx="35">
                  <c:v>2020</c:v>
                </c:pt>
                <c:pt idx="36">
                  <c:v>2020</c:v>
                </c:pt>
                <c:pt idx="37">
                  <c:v>2020</c:v>
                </c:pt>
                <c:pt idx="38">
                  <c:v>2020</c:v>
                </c:pt>
                <c:pt idx="39">
                  <c:v>2020</c:v>
                </c:pt>
                <c:pt idx="40">
                  <c:v>2020</c:v>
                </c:pt>
                <c:pt idx="41">
                  <c:v>2020</c:v>
                </c:pt>
                <c:pt idx="42">
                  <c:v>2020</c:v>
                </c:pt>
                <c:pt idx="43">
                  <c:v>2020</c:v>
                </c:pt>
                <c:pt idx="44">
                  <c:v>2020</c:v>
                </c:pt>
                <c:pt idx="45">
                  <c:v>2020</c:v>
                </c:pt>
                <c:pt idx="46">
                  <c:v>2020</c:v>
                </c:pt>
                <c:pt idx="47">
                  <c:v>2020</c:v>
                </c:pt>
                <c:pt idx="48">
                  <c:v>2020</c:v>
                </c:pt>
                <c:pt idx="49">
                  <c:v>2020</c:v>
                </c:pt>
                <c:pt idx="50">
                  <c:v>2020</c:v>
                </c:pt>
                <c:pt idx="51">
                  <c:v>2020</c:v>
                </c:pt>
                <c:pt idx="52">
                  <c:v>2020</c:v>
                </c:pt>
                <c:pt idx="53">
                  <c:v>2020</c:v>
                </c:pt>
                <c:pt idx="54">
                  <c:v>2020</c:v>
                </c:pt>
                <c:pt idx="55">
                  <c:v>2020</c:v>
                </c:pt>
                <c:pt idx="56">
                  <c:v>2020</c:v>
                </c:pt>
                <c:pt idx="57">
                  <c:v>2020</c:v>
                </c:pt>
                <c:pt idx="58">
                  <c:v>2020</c:v>
                </c:pt>
                <c:pt idx="59">
                  <c:v>2020</c:v>
                </c:pt>
                <c:pt idx="60">
                  <c:v>2020</c:v>
                </c:pt>
                <c:pt idx="61">
                  <c:v>2020</c:v>
                </c:pt>
                <c:pt idx="62">
                  <c:v>2020</c:v>
                </c:pt>
                <c:pt idx="63">
                  <c:v>2020</c:v>
                </c:pt>
                <c:pt idx="64">
                  <c:v>2020</c:v>
                </c:pt>
                <c:pt idx="65">
                  <c:v>2020</c:v>
                </c:pt>
                <c:pt idx="66">
                  <c:v>2020</c:v>
                </c:pt>
                <c:pt idx="67">
                  <c:v>2020</c:v>
                </c:pt>
                <c:pt idx="68">
                  <c:v>2020</c:v>
                </c:pt>
                <c:pt idx="69">
                  <c:v>2020</c:v>
                </c:pt>
                <c:pt idx="70">
                  <c:v>2020</c:v>
                </c:pt>
                <c:pt idx="71">
                  <c:v>2020</c:v>
                </c:pt>
                <c:pt idx="72">
                  <c:v>2020</c:v>
                </c:pt>
                <c:pt idx="73">
                  <c:v>2020</c:v>
                </c:pt>
                <c:pt idx="74">
                  <c:v>2020</c:v>
                </c:pt>
                <c:pt idx="75">
                  <c:v>2020</c:v>
                </c:pt>
                <c:pt idx="76">
                  <c:v>2020</c:v>
                </c:pt>
                <c:pt idx="77">
                  <c:v>2020</c:v>
                </c:pt>
                <c:pt idx="78">
                  <c:v>2020</c:v>
                </c:pt>
                <c:pt idx="79">
                  <c:v>2020</c:v>
                </c:pt>
                <c:pt idx="80">
                  <c:v>2020</c:v>
                </c:pt>
                <c:pt idx="81">
                  <c:v>2020</c:v>
                </c:pt>
                <c:pt idx="82">
                  <c:v>2020</c:v>
                </c:pt>
                <c:pt idx="83">
                  <c:v>2020</c:v>
                </c:pt>
                <c:pt idx="84">
                  <c:v>2020</c:v>
                </c:pt>
                <c:pt idx="85">
                  <c:v>2020</c:v>
                </c:pt>
                <c:pt idx="86">
                  <c:v>2020</c:v>
                </c:pt>
                <c:pt idx="87">
                  <c:v>2020</c:v>
                </c:pt>
                <c:pt idx="88">
                  <c:v>2020</c:v>
                </c:pt>
                <c:pt idx="89">
                  <c:v>2020</c:v>
                </c:pt>
                <c:pt idx="90">
                  <c:v>2020</c:v>
                </c:pt>
                <c:pt idx="91">
                  <c:v>2020</c:v>
                </c:pt>
                <c:pt idx="92">
                  <c:v>2020</c:v>
                </c:pt>
                <c:pt idx="93">
                  <c:v>2020</c:v>
                </c:pt>
                <c:pt idx="94">
                  <c:v>2020</c:v>
                </c:pt>
                <c:pt idx="95">
                  <c:v>2020</c:v>
                </c:pt>
                <c:pt idx="96">
                  <c:v>2020</c:v>
                </c:pt>
                <c:pt idx="97">
                  <c:v>2020</c:v>
                </c:pt>
                <c:pt idx="98">
                  <c:v>2020</c:v>
                </c:pt>
                <c:pt idx="99">
                  <c:v>2020</c:v>
                </c:pt>
                <c:pt idx="100">
                  <c:v>2020</c:v>
                </c:pt>
                <c:pt idx="101">
                  <c:v>2020</c:v>
                </c:pt>
                <c:pt idx="102">
                  <c:v>2020</c:v>
                </c:pt>
                <c:pt idx="103">
                  <c:v>2020</c:v>
                </c:pt>
                <c:pt idx="104">
                  <c:v>2020</c:v>
                </c:pt>
                <c:pt idx="105">
                  <c:v>2020</c:v>
                </c:pt>
                <c:pt idx="106">
                  <c:v>2020</c:v>
                </c:pt>
                <c:pt idx="107">
                  <c:v>2020</c:v>
                </c:pt>
                <c:pt idx="108">
                  <c:v>2020</c:v>
                </c:pt>
                <c:pt idx="109">
                  <c:v>2020</c:v>
                </c:pt>
                <c:pt idx="110">
                  <c:v>2020</c:v>
                </c:pt>
                <c:pt idx="111">
                  <c:v>2020</c:v>
                </c:pt>
                <c:pt idx="112">
                  <c:v>2020</c:v>
                </c:pt>
                <c:pt idx="113">
                  <c:v>2020</c:v>
                </c:pt>
                <c:pt idx="114">
                  <c:v>2020</c:v>
                </c:pt>
                <c:pt idx="115">
                  <c:v>2020</c:v>
                </c:pt>
                <c:pt idx="116">
                  <c:v>2020</c:v>
                </c:pt>
                <c:pt idx="117">
                  <c:v>2020</c:v>
                </c:pt>
                <c:pt idx="118">
                  <c:v>2020</c:v>
                </c:pt>
                <c:pt idx="119">
                  <c:v>2020</c:v>
                </c:pt>
                <c:pt idx="120">
                  <c:v>2020</c:v>
                </c:pt>
                <c:pt idx="121">
                  <c:v>2020</c:v>
                </c:pt>
                <c:pt idx="122">
                  <c:v>2020</c:v>
                </c:pt>
                <c:pt idx="123">
                  <c:v>2020</c:v>
                </c:pt>
                <c:pt idx="124">
                  <c:v>2020</c:v>
                </c:pt>
                <c:pt idx="125">
                  <c:v>2020</c:v>
                </c:pt>
                <c:pt idx="126">
                  <c:v>2020</c:v>
                </c:pt>
                <c:pt idx="127">
                  <c:v>2020</c:v>
                </c:pt>
                <c:pt idx="128">
                  <c:v>2020</c:v>
                </c:pt>
                <c:pt idx="129">
                  <c:v>2020</c:v>
                </c:pt>
                <c:pt idx="130">
                  <c:v>2020</c:v>
                </c:pt>
                <c:pt idx="131">
                  <c:v>2020</c:v>
                </c:pt>
                <c:pt idx="132">
                  <c:v>2020</c:v>
                </c:pt>
                <c:pt idx="133">
                  <c:v>2020</c:v>
                </c:pt>
                <c:pt idx="134">
                  <c:v>2020</c:v>
                </c:pt>
                <c:pt idx="135">
                  <c:v>2020</c:v>
                </c:pt>
                <c:pt idx="136">
                  <c:v>2020</c:v>
                </c:pt>
                <c:pt idx="137">
                  <c:v>2020</c:v>
                </c:pt>
                <c:pt idx="138">
                  <c:v>2020</c:v>
                </c:pt>
                <c:pt idx="139">
                  <c:v>2020</c:v>
                </c:pt>
                <c:pt idx="140">
                  <c:v>2020</c:v>
                </c:pt>
                <c:pt idx="141">
                  <c:v>2020</c:v>
                </c:pt>
                <c:pt idx="142">
                  <c:v>2020</c:v>
                </c:pt>
                <c:pt idx="143">
                  <c:v>2020</c:v>
                </c:pt>
                <c:pt idx="144">
                  <c:v>2020</c:v>
                </c:pt>
                <c:pt idx="145">
                  <c:v>2020</c:v>
                </c:pt>
                <c:pt idx="146">
                  <c:v>2020</c:v>
                </c:pt>
                <c:pt idx="147">
                  <c:v>2020</c:v>
                </c:pt>
                <c:pt idx="148">
                  <c:v>2020</c:v>
                </c:pt>
                <c:pt idx="149">
                  <c:v>2020</c:v>
                </c:pt>
                <c:pt idx="150">
                  <c:v>2020</c:v>
                </c:pt>
                <c:pt idx="151">
                  <c:v>2020</c:v>
                </c:pt>
                <c:pt idx="152">
                  <c:v>2020</c:v>
                </c:pt>
                <c:pt idx="153">
                  <c:v>2020</c:v>
                </c:pt>
                <c:pt idx="154">
                  <c:v>2020</c:v>
                </c:pt>
                <c:pt idx="155">
                  <c:v>2020</c:v>
                </c:pt>
                <c:pt idx="156">
                  <c:v>2020</c:v>
                </c:pt>
                <c:pt idx="157">
                  <c:v>2020</c:v>
                </c:pt>
                <c:pt idx="158">
                  <c:v>2020</c:v>
                </c:pt>
                <c:pt idx="159">
                  <c:v>2020</c:v>
                </c:pt>
                <c:pt idx="160">
                  <c:v>2020</c:v>
                </c:pt>
                <c:pt idx="161">
                  <c:v>2020</c:v>
                </c:pt>
                <c:pt idx="162">
                  <c:v>2020</c:v>
                </c:pt>
                <c:pt idx="163">
                  <c:v>2020</c:v>
                </c:pt>
                <c:pt idx="164">
                  <c:v>2020</c:v>
                </c:pt>
                <c:pt idx="165">
                  <c:v>2020</c:v>
                </c:pt>
                <c:pt idx="166">
                  <c:v>2020</c:v>
                </c:pt>
                <c:pt idx="167">
                  <c:v>2020</c:v>
                </c:pt>
                <c:pt idx="168">
                  <c:v>2020</c:v>
                </c:pt>
                <c:pt idx="169">
                  <c:v>2020</c:v>
                </c:pt>
                <c:pt idx="170">
                  <c:v>2020</c:v>
                </c:pt>
                <c:pt idx="171">
                  <c:v>2020</c:v>
                </c:pt>
                <c:pt idx="172">
                  <c:v>2020</c:v>
                </c:pt>
                <c:pt idx="173">
                  <c:v>2020</c:v>
                </c:pt>
                <c:pt idx="174">
                  <c:v>2020</c:v>
                </c:pt>
                <c:pt idx="175">
                  <c:v>2020</c:v>
                </c:pt>
                <c:pt idx="176">
                  <c:v>2020</c:v>
                </c:pt>
                <c:pt idx="177">
                  <c:v>2020</c:v>
                </c:pt>
                <c:pt idx="178">
                  <c:v>2020</c:v>
                </c:pt>
                <c:pt idx="179">
                  <c:v>2020</c:v>
                </c:pt>
                <c:pt idx="180">
                  <c:v>2020</c:v>
                </c:pt>
                <c:pt idx="181">
                  <c:v>2020</c:v>
                </c:pt>
                <c:pt idx="182">
                  <c:v>2020</c:v>
                </c:pt>
                <c:pt idx="183">
                  <c:v>2020</c:v>
                </c:pt>
                <c:pt idx="184">
                  <c:v>2020</c:v>
                </c:pt>
                <c:pt idx="185">
                  <c:v>2020</c:v>
                </c:pt>
                <c:pt idx="186">
                  <c:v>2020</c:v>
                </c:pt>
                <c:pt idx="187">
                  <c:v>2020</c:v>
                </c:pt>
                <c:pt idx="188">
                  <c:v>2020</c:v>
                </c:pt>
                <c:pt idx="189">
                  <c:v>2020</c:v>
                </c:pt>
                <c:pt idx="190">
                  <c:v>2020</c:v>
                </c:pt>
                <c:pt idx="191">
                  <c:v>2020</c:v>
                </c:pt>
                <c:pt idx="192">
                  <c:v>2020</c:v>
                </c:pt>
                <c:pt idx="193">
                  <c:v>2020</c:v>
                </c:pt>
                <c:pt idx="194">
                  <c:v>2020</c:v>
                </c:pt>
                <c:pt idx="195">
                  <c:v>2020</c:v>
                </c:pt>
                <c:pt idx="196">
                  <c:v>2020</c:v>
                </c:pt>
                <c:pt idx="197">
                  <c:v>2020</c:v>
                </c:pt>
                <c:pt idx="198">
                  <c:v>2020</c:v>
                </c:pt>
                <c:pt idx="199">
                  <c:v>2020</c:v>
                </c:pt>
                <c:pt idx="200">
                  <c:v>2020</c:v>
                </c:pt>
                <c:pt idx="201">
                  <c:v>2020</c:v>
                </c:pt>
                <c:pt idx="202">
                  <c:v>2020</c:v>
                </c:pt>
                <c:pt idx="203">
                  <c:v>2020</c:v>
                </c:pt>
                <c:pt idx="204">
                  <c:v>2020</c:v>
                </c:pt>
                <c:pt idx="205">
                  <c:v>2020</c:v>
                </c:pt>
                <c:pt idx="206">
                  <c:v>2020</c:v>
                </c:pt>
                <c:pt idx="207">
                  <c:v>2020</c:v>
                </c:pt>
                <c:pt idx="208">
                  <c:v>2020</c:v>
                </c:pt>
                <c:pt idx="209">
                  <c:v>2020</c:v>
                </c:pt>
                <c:pt idx="210">
                  <c:v>2020</c:v>
                </c:pt>
                <c:pt idx="211">
                  <c:v>2020</c:v>
                </c:pt>
                <c:pt idx="212">
                  <c:v>2020</c:v>
                </c:pt>
                <c:pt idx="213">
                  <c:v>2020</c:v>
                </c:pt>
                <c:pt idx="214">
                  <c:v>2020</c:v>
                </c:pt>
                <c:pt idx="215">
                  <c:v>2020</c:v>
                </c:pt>
                <c:pt idx="216">
                  <c:v>2020</c:v>
                </c:pt>
                <c:pt idx="217">
                  <c:v>2020</c:v>
                </c:pt>
                <c:pt idx="218">
                  <c:v>2020</c:v>
                </c:pt>
                <c:pt idx="219">
                  <c:v>2020</c:v>
                </c:pt>
                <c:pt idx="220">
                  <c:v>2020</c:v>
                </c:pt>
                <c:pt idx="221">
                  <c:v>2020</c:v>
                </c:pt>
                <c:pt idx="222">
                  <c:v>2020</c:v>
                </c:pt>
                <c:pt idx="223">
                  <c:v>2020</c:v>
                </c:pt>
                <c:pt idx="224">
                  <c:v>2020</c:v>
                </c:pt>
                <c:pt idx="225">
                  <c:v>2020</c:v>
                </c:pt>
                <c:pt idx="226">
                  <c:v>2020</c:v>
                </c:pt>
                <c:pt idx="227">
                  <c:v>2020</c:v>
                </c:pt>
                <c:pt idx="228">
                  <c:v>2020</c:v>
                </c:pt>
                <c:pt idx="229">
                  <c:v>2020</c:v>
                </c:pt>
                <c:pt idx="230">
                  <c:v>2020</c:v>
                </c:pt>
                <c:pt idx="231">
                  <c:v>2020</c:v>
                </c:pt>
                <c:pt idx="232">
                  <c:v>2020</c:v>
                </c:pt>
                <c:pt idx="233">
                  <c:v>2020</c:v>
                </c:pt>
                <c:pt idx="234">
                  <c:v>2020</c:v>
                </c:pt>
                <c:pt idx="235">
                  <c:v>2020</c:v>
                </c:pt>
                <c:pt idx="236">
                  <c:v>2020</c:v>
                </c:pt>
                <c:pt idx="237">
                  <c:v>2020</c:v>
                </c:pt>
                <c:pt idx="238">
                  <c:v>2020</c:v>
                </c:pt>
                <c:pt idx="239">
                  <c:v>2020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2020</c:v>
                </c:pt>
                <c:pt idx="253">
                  <c:v>2020</c:v>
                </c:pt>
                <c:pt idx="254">
                  <c:v>2020</c:v>
                </c:pt>
                <c:pt idx="255">
                  <c:v>2020</c:v>
                </c:pt>
                <c:pt idx="256">
                  <c:v>2020</c:v>
                </c:pt>
                <c:pt idx="257">
                  <c:v>2020</c:v>
                </c:pt>
                <c:pt idx="258">
                  <c:v>2020</c:v>
                </c:pt>
                <c:pt idx="259">
                  <c:v>2020</c:v>
                </c:pt>
                <c:pt idx="260">
                  <c:v>2020</c:v>
                </c:pt>
                <c:pt idx="261">
                  <c:v>2020</c:v>
                </c:pt>
                <c:pt idx="262">
                  <c:v>2020</c:v>
                </c:pt>
                <c:pt idx="263">
                  <c:v>2020</c:v>
                </c:pt>
                <c:pt idx="264">
                  <c:v>2020</c:v>
                </c:pt>
                <c:pt idx="265">
                  <c:v>2020</c:v>
                </c:pt>
                <c:pt idx="266">
                  <c:v>2020</c:v>
                </c:pt>
                <c:pt idx="267">
                  <c:v>2020</c:v>
                </c:pt>
                <c:pt idx="268">
                  <c:v>2020</c:v>
                </c:pt>
                <c:pt idx="269">
                  <c:v>2020</c:v>
                </c:pt>
                <c:pt idx="270">
                  <c:v>2020</c:v>
                </c:pt>
                <c:pt idx="271">
                  <c:v>2020</c:v>
                </c:pt>
                <c:pt idx="272">
                  <c:v>2020</c:v>
                </c:pt>
                <c:pt idx="273">
                  <c:v>2020</c:v>
                </c:pt>
                <c:pt idx="274">
                  <c:v>2020</c:v>
                </c:pt>
                <c:pt idx="275">
                  <c:v>2020</c:v>
                </c:pt>
                <c:pt idx="276">
                  <c:v>2020</c:v>
                </c:pt>
                <c:pt idx="277">
                  <c:v>2020</c:v>
                </c:pt>
                <c:pt idx="278">
                  <c:v>2020</c:v>
                </c:pt>
                <c:pt idx="279">
                  <c:v>2020</c:v>
                </c:pt>
                <c:pt idx="280">
                  <c:v>2020</c:v>
                </c:pt>
                <c:pt idx="281">
                  <c:v>2020</c:v>
                </c:pt>
                <c:pt idx="282">
                  <c:v>2020</c:v>
                </c:pt>
                <c:pt idx="283">
                  <c:v>2020</c:v>
                </c:pt>
                <c:pt idx="284">
                  <c:v>2020</c:v>
                </c:pt>
                <c:pt idx="285">
                  <c:v>2020</c:v>
                </c:pt>
                <c:pt idx="286">
                  <c:v>2020</c:v>
                </c:pt>
                <c:pt idx="287">
                  <c:v>2020</c:v>
                </c:pt>
                <c:pt idx="288">
                  <c:v>2020</c:v>
                </c:pt>
                <c:pt idx="289">
                  <c:v>2020</c:v>
                </c:pt>
                <c:pt idx="290">
                  <c:v>2020</c:v>
                </c:pt>
                <c:pt idx="291">
                  <c:v>2020</c:v>
                </c:pt>
                <c:pt idx="292">
                  <c:v>2020</c:v>
                </c:pt>
                <c:pt idx="293">
                  <c:v>2020</c:v>
                </c:pt>
                <c:pt idx="294">
                  <c:v>2020</c:v>
                </c:pt>
                <c:pt idx="295">
                  <c:v>2020</c:v>
                </c:pt>
                <c:pt idx="296">
                  <c:v>2020</c:v>
                </c:pt>
                <c:pt idx="297">
                  <c:v>2020</c:v>
                </c:pt>
                <c:pt idx="298">
                  <c:v>2020</c:v>
                </c:pt>
                <c:pt idx="299">
                  <c:v>2020</c:v>
                </c:pt>
                <c:pt idx="300">
                  <c:v>2020</c:v>
                </c:pt>
                <c:pt idx="301">
                  <c:v>2020</c:v>
                </c:pt>
                <c:pt idx="302">
                  <c:v>2020</c:v>
                </c:pt>
                <c:pt idx="303">
                  <c:v>2020</c:v>
                </c:pt>
                <c:pt idx="304">
                  <c:v>2020</c:v>
                </c:pt>
                <c:pt idx="305">
                  <c:v>2020</c:v>
                </c:pt>
                <c:pt idx="306">
                  <c:v>2020</c:v>
                </c:pt>
                <c:pt idx="307">
                  <c:v>2020</c:v>
                </c:pt>
                <c:pt idx="308">
                  <c:v>2020</c:v>
                </c:pt>
                <c:pt idx="309">
                  <c:v>2020</c:v>
                </c:pt>
                <c:pt idx="310">
                  <c:v>2020</c:v>
                </c:pt>
                <c:pt idx="311">
                  <c:v>2020</c:v>
                </c:pt>
                <c:pt idx="312">
                  <c:v>2020</c:v>
                </c:pt>
                <c:pt idx="313">
                  <c:v>2020</c:v>
                </c:pt>
                <c:pt idx="314">
                  <c:v>2020</c:v>
                </c:pt>
                <c:pt idx="315">
                  <c:v>2020</c:v>
                </c:pt>
                <c:pt idx="316">
                  <c:v>2020</c:v>
                </c:pt>
                <c:pt idx="317">
                  <c:v>2020</c:v>
                </c:pt>
                <c:pt idx="318">
                  <c:v>2020</c:v>
                </c:pt>
                <c:pt idx="319">
                  <c:v>2020</c:v>
                </c:pt>
                <c:pt idx="320">
                  <c:v>2020</c:v>
                </c:pt>
                <c:pt idx="321">
                  <c:v>2020</c:v>
                </c:pt>
                <c:pt idx="322">
                  <c:v>2020</c:v>
                </c:pt>
                <c:pt idx="323">
                  <c:v>2020</c:v>
                </c:pt>
                <c:pt idx="324">
                  <c:v>2020</c:v>
                </c:pt>
                <c:pt idx="325">
                  <c:v>2020</c:v>
                </c:pt>
                <c:pt idx="326">
                  <c:v>2020</c:v>
                </c:pt>
                <c:pt idx="327">
                  <c:v>2020</c:v>
                </c:pt>
                <c:pt idx="328">
                  <c:v>2020</c:v>
                </c:pt>
                <c:pt idx="329">
                  <c:v>2020</c:v>
                </c:pt>
                <c:pt idx="330">
                  <c:v>2020</c:v>
                </c:pt>
                <c:pt idx="331">
                  <c:v>2020</c:v>
                </c:pt>
                <c:pt idx="332">
                  <c:v>2020</c:v>
                </c:pt>
                <c:pt idx="333">
                  <c:v>2020</c:v>
                </c:pt>
                <c:pt idx="334">
                  <c:v>2020</c:v>
                </c:pt>
                <c:pt idx="335">
                  <c:v>2020</c:v>
                </c:pt>
                <c:pt idx="336">
                  <c:v>2020</c:v>
                </c:pt>
                <c:pt idx="337">
                  <c:v>2020</c:v>
                </c:pt>
                <c:pt idx="338">
                  <c:v>2020</c:v>
                </c:pt>
                <c:pt idx="339">
                  <c:v>2020</c:v>
                </c:pt>
                <c:pt idx="340">
                  <c:v>2020</c:v>
                </c:pt>
                <c:pt idx="341">
                  <c:v>2020</c:v>
                </c:pt>
                <c:pt idx="342">
                  <c:v>2020</c:v>
                </c:pt>
                <c:pt idx="343">
                  <c:v>2020</c:v>
                </c:pt>
                <c:pt idx="344">
                  <c:v>2020</c:v>
                </c:pt>
                <c:pt idx="345">
                  <c:v>2021</c:v>
                </c:pt>
                <c:pt idx="346">
                  <c:v>2021</c:v>
                </c:pt>
                <c:pt idx="347">
                  <c:v>2021</c:v>
                </c:pt>
                <c:pt idx="348">
                  <c:v>2021</c:v>
                </c:pt>
                <c:pt idx="349">
                  <c:v>2021</c:v>
                </c:pt>
                <c:pt idx="350">
                  <c:v>2021</c:v>
                </c:pt>
                <c:pt idx="351">
                  <c:v>2021</c:v>
                </c:pt>
                <c:pt idx="352">
                  <c:v>2021</c:v>
                </c:pt>
                <c:pt idx="353">
                  <c:v>2021</c:v>
                </c:pt>
                <c:pt idx="354">
                  <c:v>2021</c:v>
                </c:pt>
                <c:pt idx="355">
                  <c:v>2021</c:v>
                </c:pt>
                <c:pt idx="356">
                  <c:v>2021</c:v>
                </c:pt>
                <c:pt idx="357">
                  <c:v>2021</c:v>
                </c:pt>
                <c:pt idx="358">
                  <c:v>2021</c:v>
                </c:pt>
                <c:pt idx="359">
                  <c:v>2021</c:v>
                </c:pt>
                <c:pt idx="360">
                  <c:v>2021</c:v>
                </c:pt>
                <c:pt idx="361">
                  <c:v>2021</c:v>
                </c:pt>
                <c:pt idx="362">
                  <c:v>2021</c:v>
                </c:pt>
                <c:pt idx="363">
                  <c:v>2021</c:v>
                </c:pt>
                <c:pt idx="364">
                  <c:v>2021</c:v>
                </c:pt>
                <c:pt idx="365">
                  <c:v>2021</c:v>
                </c:pt>
                <c:pt idx="366">
                  <c:v>2021</c:v>
                </c:pt>
                <c:pt idx="367">
                  <c:v>2021</c:v>
                </c:pt>
                <c:pt idx="368">
                  <c:v>2021</c:v>
                </c:pt>
                <c:pt idx="369">
                  <c:v>2021</c:v>
                </c:pt>
                <c:pt idx="370">
                  <c:v>2021</c:v>
                </c:pt>
                <c:pt idx="371">
                  <c:v>2021</c:v>
                </c:pt>
                <c:pt idx="372">
                  <c:v>2021</c:v>
                </c:pt>
                <c:pt idx="373">
                  <c:v>2021</c:v>
                </c:pt>
                <c:pt idx="374">
                  <c:v>2021</c:v>
                </c:pt>
                <c:pt idx="375">
                  <c:v>2021</c:v>
                </c:pt>
                <c:pt idx="376">
                  <c:v>2021</c:v>
                </c:pt>
                <c:pt idx="377">
                  <c:v>2021</c:v>
                </c:pt>
                <c:pt idx="378">
                  <c:v>2021</c:v>
                </c:pt>
                <c:pt idx="379">
                  <c:v>2021</c:v>
                </c:pt>
                <c:pt idx="380">
                  <c:v>2021</c:v>
                </c:pt>
                <c:pt idx="381">
                  <c:v>2021</c:v>
                </c:pt>
                <c:pt idx="382">
                  <c:v>2021</c:v>
                </c:pt>
                <c:pt idx="383">
                  <c:v>2021</c:v>
                </c:pt>
                <c:pt idx="384">
                  <c:v>2021</c:v>
                </c:pt>
                <c:pt idx="385">
                  <c:v>2021</c:v>
                </c:pt>
                <c:pt idx="386">
                  <c:v>2021</c:v>
                </c:pt>
                <c:pt idx="387">
                  <c:v>2021</c:v>
                </c:pt>
                <c:pt idx="388">
                  <c:v>2021</c:v>
                </c:pt>
                <c:pt idx="389">
                  <c:v>2021</c:v>
                </c:pt>
                <c:pt idx="390">
                  <c:v>2021</c:v>
                </c:pt>
                <c:pt idx="391">
                  <c:v>2021</c:v>
                </c:pt>
                <c:pt idx="392">
                  <c:v>2021</c:v>
                </c:pt>
                <c:pt idx="393">
                  <c:v>2021</c:v>
                </c:pt>
                <c:pt idx="394">
                  <c:v>2021</c:v>
                </c:pt>
                <c:pt idx="395">
                  <c:v>2021</c:v>
                </c:pt>
                <c:pt idx="396">
                  <c:v>2021</c:v>
                </c:pt>
                <c:pt idx="397">
                  <c:v>2021</c:v>
                </c:pt>
                <c:pt idx="398">
                  <c:v>2021</c:v>
                </c:pt>
                <c:pt idx="399">
                  <c:v>2021</c:v>
                </c:pt>
                <c:pt idx="400">
                  <c:v>2021</c:v>
                </c:pt>
                <c:pt idx="401">
                  <c:v>2021</c:v>
                </c:pt>
                <c:pt idx="402">
                  <c:v>2021</c:v>
                </c:pt>
                <c:pt idx="403">
                  <c:v>2021</c:v>
                </c:pt>
                <c:pt idx="404">
                  <c:v>2021</c:v>
                </c:pt>
                <c:pt idx="405">
                  <c:v>2021</c:v>
                </c:pt>
                <c:pt idx="406">
                  <c:v>2021</c:v>
                </c:pt>
                <c:pt idx="407">
                  <c:v>2021</c:v>
                </c:pt>
                <c:pt idx="408">
                  <c:v>2021</c:v>
                </c:pt>
                <c:pt idx="409">
                  <c:v>2021</c:v>
                </c:pt>
                <c:pt idx="410">
                  <c:v>2021</c:v>
                </c:pt>
                <c:pt idx="411">
                  <c:v>2021</c:v>
                </c:pt>
                <c:pt idx="412">
                  <c:v>2021</c:v>
                </c:pt>
                <c:pt idx="413">
                  <c:v>2021</c:v>
                </c:pt>
                <c:pt idx="414">
                  <c:v>2021</c:v>
                </c:pt>
                <c:pt idx="415">
                  <c:v>2021</c:v>
                </c:pt>
                <c:pt idx="416">
                  <c:v>2021</c:v>
                </c:pt>
                <c:pt idx="417">
                  <c:v>2021</c:v>
                </c:pt>
                <c:pt idx="418">
                  <c:v>2021</c:v>
                </c:pt>
                <c:pt idx="419">
                  <c:v>2021</c:v>
                </c:pt>
                <c:pt idx="420">
                  <c:v>2021</c:v>
                </c:pt>
                <c:pt idx="421">
                  <c:v>2021</c:v>
                </c:pt>
                <c:pt idx="422">
                  <c:v>2021</c:v>
                </c:pt>
                <c:pt idx="423">
                  <c:v>2021</c:v>
                </c:pt>
                <c:pt idx="424">
                  <c:v>2021</c:v>
                </c:pt>
                <c:pt idx="425">
                  <c:v>2021</c:v>
                </c:pt>
                <c:pt idx="426">
                  <c:v>2021</c:v>
                </c:pt>
                <c:pt idx="427">
                  <c:v>2021</c:v>
                </c:pt>
                <c:pt idx="428">
                  <c:v>2021</c:v>
                </c:pt>
                <c:pt idx="429">
                  <c:v>2021</c:v>
                </c:pt>
                <c:pt idx="430">
                  <c:v>2021</c:v>
                </c:pt>
                <c:pt idx="431">
                  <c:v>2021</c:v>
                </c:pt>
                <c:pt idx="432">
                  <c:v>2021</c:v>
                </c:pt>
                <c:pt idx="433">
                  <c:v>2021</c:v>
                </c:pt>
                <c:pt idx="434">
                  <c:v>2021</c:v>
                </c:pt>
                <c:pt idx="435">
                  <c:v>2021</c:v>
                </c:pt>
                <c:pt idx="436">
                  <c:v>2021</c:v>
                </c:pt>
                <c:pt idx="437">
                  <c:v>2021</c:v>
                </c:pt>
                <c:pt idx="438">
                  <c:v>2021</c:v>
                </c:pt>
                <c:pt idx="439">
                  <c:v>2021</c:v>
                </c:pt>
                <c:pt idx="440">
                  <c:v>2021</c:v>
                </c:pt>
                <c:pt idx="441">
                  <c:v>2021</c:v>
                </c:pt>
                <c:pt idx="442">
                  <c:v>2021</c:v>
                </c:pt>
                <c:pt idx="443">
                  <c:v>2021</c:v>
                </c:pt>
                <c:pt idx="444">
                  <c:v>2021</c:v>
                </c:pt>
                <c:pt idx="445">
                  <c:v>2021</c:v>
                </c:pt>
                <c:pt idx="446">
                  <c:v>2021</c:v>
                </c:pt>
                <c:pt idx="447">
                  <c:v>2021</c:v>
                </c:pt>
                <c:pt idx="448">
                  <c:v>2021</c:v>
                </c:pt>
                <c:pt idx="449">
                  <c:v>2021</c:v>
                </c:pt>
                <c:pt idx="450">
                  <c:v>2021</c:v>
                </c:pt>
                <c:pt idx="451">
                  <c:v>2021</c:v>
                </c:pt>
                <c:pt idx="452">
                  <c:v>2021</c:v>
                </c:pt>
                <c:pt idx="453">
                  <c:v>2021</c:v>
                </c:pt>
                <c:pt idx="454">
                  <c:v>2021</c:v>
                </c:pt>
                <c:pt idx="455">
                  <c:v>2021</c:v>
                </c:pt>
                <c:pt idx="456">
                  <c:v>2021</c:v>
                </c:pt>
                <c:pt idx="457">
                  <c:v>2021</c:v>
                </c:pt>
                <c:pt idx="458">
                  <c:v>2021</c:v>
                </c:pt>
                <c:pt idx="459">
                  <c:v>2021</c:v>
                </c:pt>
                <c:pt idx="460">
                  <c:v>2021</c:v>
                </c:pt>
                <c:pt idx="461">
                  <c:v>2021</c:v>
                </c:pt>
                <c:pt idx="462">
                  <c:v>2021</c:v>
                </c:pt>
                <c:pt idx="463">
                  <c:v>2021</c:v>
                </c:pt>
                <c:pt idx="464">
                  <c:v>2021</c:v>
                </c:pt>
                <c:pt idx="465">
                  <c:v>2021</c:v>
                </c:pt>
                <c:pt idx="466">
                  <c:v>2021</c:v>
                </c:pt>
                <c:pt idx="467">
                  <c:v>2021</c:v>
                </c:pt>
                <c:pt idx="468">
                  <c:v>2021</c:v>
                </c:pt>
                <c:pt idx="469">
                  <c:v>2021</c:v>
                </c:pt>
                <c:pt idx="470">
                  <c:v>2021</c:v>
                </c:pt>
                <c:pt idx="471">
                  <c:v>2021</c:v>
                </c:pt>
                <c:pt idx="472">
                  <c:v>2021</c:v>
                </c:pt>
                <c:pt idx="473">
                  <c:v>2021</c:v>
                </c:pt>
                <c:pt idx="474">
                  <c:v>2021</c:v>
                </c:pt>
                <c:pt idx="475">
                  <c:v>2021</c:v>
                </c:pt>
                <c:pt idx="476">
                  <c:v>2021</c:v>
                </c:pt>
                <c:pt idx="477">
                  <c:v>2021</c:v>
                </c:pt>
                <c:pt idx="478">
                  <c:v>2021</c:v>
                </c:pt>
                <c:pt idx="479">
                  <c:v>2021</c:v>
                </c:pt>
                <c:pt idx="480">
                  <c:v>2021</c:v>
                </c:pt>
                <c:pt idx="481">
                  <c:v>2021</c:v>
                </c:pt>
                <c:pt idx="482">
                  <c:v>2021</c:v>
                </c:pt>
                <c:pt idx="483">
                  <c:v>2021</c:v>
                </c:pt>
                <c:pt idx="484">
                  <c:v>2021</c:v>
                </c:pt>
                <c:pt idx="485">
                  <c:v>2021</c:v>
                </c:pt>
                <c:pt idx="486">
                  <c:v>2021</c:v>
                </c:pt>
                <c:pt idx="487">
                  <c:v>2021</c:v>
                </c:pt>
                <c:pt idx="488">
                  <c:v>2021</c:v>
                </c:pt>
                <c:pt idx="489">
                  <c:v>2021</c:v>
                </c:pt>
                <c:pt idx="490">
                  <c:v>2021</c:v>
                </c:pt>
                <c:pt idx="491">
                  <c:v>2021</c:v>
                </c:pt>
                <c:pt idx="492">
                  <c:v>2021</c:v>
                </c:pt>
                <c:pt idx="493">
                  <c:v>2021</c:v>
                </c:pt>
                <c:pt idx="494">
                  <c:v>2021</c:v>
                </c:pt>
                <c:pt idx="495">
                  <c:v>2021</c:v>
                </c:pt>
                <c:pt idx="496">
                  <c:v>2021</c:v>
                </c:pt>
                <c:pt idx="497">
                  <c:v>2021</c:v>
                </c:pt>
                <c:pt idx="498">
                  <c:v>2021</c:v>
                </c:pt>
                <c:pt idx="499">
                  <c:v>2021</c:v>
                </c:pt>
                <c:pt idx="500">
                  <c:v>2021</c:v>
                </c:pt>
                <c:pt idx="501">
                  <c:v>2021</c:v>
                </c:pt>
                <c:pt idx="502">
                  <c:v>2021</c:v>
                </c:pt>
                <c:pt idx="503">
                  <c:v>2021</c:v>
                </c:pt>
                <c:pt idx="504">
                  <c:v>2021</c:v>
                </c:pt>
                <c:pt idx="505">
                  <c:v>2021</c:v>
                </c:pt>
                <c:pt idx="506">
                  <c:v>2021</c:v>
                </c:pt>
                <c:pt idx="507">
                  <c:v>2021</c:v>
                </c:pt>
                <c:pt idx="508">
                  <c:v>2021</c:v>
                </c:pt>
                <c:pt idx="509">
                  <c:v>2021</c:v>
                </c:pt>
                <c:pt idx="510">
                  <c:v>2021</c:v>
                </c:pt>
                <c:pt idx="511">
                  <c:v>2021</c:v>
                </c:pt>
                <c:pt idx="512">
                  <c:v>2021</c:v>
                </c:pt>
                <c:pt idx="513">
                  <c:v>2021</c:v>
                </c:pt>
                <c:pt idx="514">
                  <c:v>2021</c:v>
                </c:pt>
                <c:pt idx="515">
                  <c:v>2021</c:v>
                </c:pt>
                <c:pt idx="516">
                  <c:v>2021</c:v>
                </c:pt>
                <c:pt idx="517">
                  <c:v>2021</c:v>
                </c:pt>
                <c:pt idx="518">
                  <c:v>2021</c:v>
                </c:pt>
                <c:pt idx="519">
                  <c:v>2021</c:v>
                </c:pt>
                <c:pt idx="520">
                  <c:v>2021</c:v>
                </c:pt>
                <c:pt idx="521">
                  <c:v>2021</c:v>
                </c:pt>
                <c:pt idx="522">
                  <c:v>2021</c:v>
                </c:pt>
                <c:pt idx="523">
                  <c:v>2021</c:v>
                </c:pt>
                <c:pt idx="524">
                  <c:v>2021</c:v>
                </c:pt>
                <c:pt idx="525">
                  <c:v>2021</c:v>
                </c:pt>
                <c:pt idx="526">
                  <c:v>2021</c:v>
                </c:pt>
                <c:pt idx="527">
                  <c:v>2021</c:v>
                </c:pt>
                <c:pt idx="528">
                  <c:v>2021</c:v>
                </c:pt>
                <c:pt idx="529">
                  <c:v>2021</c:v>
                </c:pt>
                <c:pt idx="530">
                  <c:v>2021</c:v>
                </c:pt>
                <c:pt idx="531">
                  <c:v>2021</c:v>
                </c:pt>
                <c:pt idx="532">
                  <c:v>2021</c:v>
                </c:pt>
                <c:pt idx="533">
                  <c:v>2021</c:v>
                </c:pt>
                <c:pt idx="534">
                  <c:v>2021</c:v>
                </c:pt>
                <c:pt idx="535">
                  <c:v>2021</c:v>
                </c:pt>
                <c:pt idx="536">
                  <c:v>2021</c:v>
                </c:pt>
                <c:pt idx="537">
                  <c:v>2021</c:v>
                </c:pt>
                <c:pt idx="538">
                  <c:v>2021</c:v>
                </c:pt>
                <c:pt idx="539">
                  <c:v>2021</c:v>
                </c:pt>
                <c:pt idx="540">
                  <c:v>2021</c:v>
                </c:pt>
                <c:pt idx="541">
                  <c:v>2021</c:v>
                </c:pt>
                <c:pt idx="542">
                  <c:v>2021</c:v>
                </c:pt>
                <c:pt idx="543">
                  <c:v>2021</c:v>
                </c:pt>
                <c:pt idx="544">
                  <c:v>2021</c:v>
                </c:pt>
                <c:pt idx="545">
                  <c:v>2021</c:v>
                </c:pt>
                <c:pt idx="546">
                  <c:v>2021</c:v>
                </c:pt>
                <c:pt idx="547">
                  <c:v>2021</c:v>
                </c:pt>
                <c:pt idx="548">
                  <c:v>2021</c:v>
                </c:pt>
                <c:pt idx="549">
                  <c:v>2021</c:v>
                </c:pt>
                <c:pt idx="550">
                  <c:v>2021</c:v>
                </c:pt>
                <c:pt idx="551">
                  <c:v>2021</c:v>
                </c:pt>
                <c:pt idx="552">
                  <c:v>2021</c:v>
                </c:pt>
                <c:pt idx="553">
                  <c:v>2021</c:v>
                </c:pt>
                <c:pt idx="554">
                  <c:v>2021</c:v>
                </c:pt>
                <c:pt idx="555">
                  <c:v>2021</c:v>
                </c:pt>
                <c:pt idx="556">
                  <c:v>2021</c:v>
                </c:pt>
                <c:pt idx="557">
                  <c:v>2021</c:v>
                </c:pt>
                <c:pt idx="558">
                  <c:v>2021</c:v>
                </c:pt>
                <c:pt idx="559">
                  <c:v>2021</c:v>
                </c:pt>
                <c:pt idx="560">
                  <c:v>2021</c:v>
                </c:pt>
                <c:pt idx="561">
                  <c:v>2021</c:v>
                </c:pt>
                <c:pt idx="562">
                  <c:v>2021</c:v>
                </c:pt>
                <c:pt idx="563">
                  <c:v>2021</c:v>
                </c:pt>
                <c:pt idx="564">
                  <c:v>2021</c:v>
                </c:pt>
                <c:pt idx="565">
                  <c:v>2021</c:v>
                </c:pt>
                <c:pt idx="566">
                  <c:v>2021</c:v>
                </c:pt>
                <c:pt idx="567">
                  <c:v>2021</c:v>
                </c:pt>
                <c:pt idx="568">
                  <c:v>2021</c:v>
                </c:pt>
                <c:pt idx="569">
                  <c:v>2021</c:v>
                </c:pt>
                <c:pt idx="570">
                  <c:v>2021</c:v>
                </c:pt>
                <c:pt idx="571">
                  <c:v>2021</c:v>
                </c:pt>
                <c:pt idx="572">
                  <c:v>2021</c:v>
                </c:pt>
                <c:pt idx="573">
                  <c:v>2021</c:v>
                </c:pt>
                <c:pt idx="574">
                  <c:v>2021</c:v>
                </c:pt>
                <c:pt idx="575">
                  <c:v>2021</c:v>
                </c:pt>
                <c:pt idx="576">
                  <c:v>2021</c:v>
                </c:pt>
                <c:pt idx="577">
                  <c:v>2021</c:v>
                </c:pt>
                <c:pt idx="578">
                  <c:v>2021</c:v>
                </c:pt>
                <c:pt idx="579">
                  <c:v>2021</c:v>
                </c:pt>
                <c:pt idx="580">
                  <c:v>2021</c:v>
                </c:pt>
                <c:pt idx="581">
                  <c:v>2021</c:v>
                </c:pt>
                <c:pt idx="582">
                  <c:v>2021</c:v>
                </c:pt>
                <c:pt idx="583">
                  <c:v>2021</c:v>
                </c:pt>
                <c:pt idx="584">
                  <c:v>2021</c:v>
                </c:pt>
                <c:pt idx="585">
                  <c:v>2021</c:v>
                </c:pt>
                <c:pt idx="586">
                  <c:v>2021</c:v>
                </c:pt>
                <c:pt idx="587">
                  <c:v>2021</c:v>
                </c:pt>
                <c:pt idx="588">
                  <c:v>2021</c:v>
                </c:pt>
                <c:pt idx="589">
                  <c:v>2021</c:v>
                </c:pt>
                <c:pt idx="590">
                  <c:v>2021</c:v>
                </c:pt>
                <c:pt idx="591">
                  <c:v>2021</c:v>
                </c:pt>
                <c:pt idx="592">
                  <c:v>2021</c:v>
                </c:pt>
                <c:pt idx="593">
                  <c:v>2021</c:v>
                </c:pt>
                <c:pt idx="594">
                  <c:v>2021</c:v>
                </c:pt>
                <c:pt idx="595">
                  <c:v>2021</c:v>
                </c:pt>
                <c:pt idx="596">
                  <c:v>2021</c:v>
                </c:pt>
                <c:pt idx="597">
                  <c:v>2021</c:v>
                </c:pt>
                <c:pt idx="598">
                  <c:v>2021</c:v>
                </c:pt>
                <c:pt idx="599">
                  <c:v>2021</c:v>
                </c:pt>
                <c:pt idx="600">
                  <c:v>2021</c:v>
                </c:pt>
                <c:pt idx="601">
                  <c:v>2021</c:v>
                </c:pt>
                <c:pt idx="602">
                  <c:v>2021</c:v>
                </c:pt>
                <c:pt idx="603">
                  <c:v>2021</c:v>
                </c:pt>
                <c:pt idx="604">
                  <c:v>2021</c:v>
                </c:pt>
                <c:pt idx="605">
                  <c:v>2021</c:v>
                </c:pt>
                <c:pt idx="606">
                  <c:v>2021</c:v>
                </c:pt>
                <c:pt idx="607">
                  <c:v>2021</c:v>
                </c:pt>
                <c:pt idx="608">
                  <c:v>2021</c:v>
                </c:pt>
                <c:pt idx="609">
                  <c:v>2021</c:v>
                </c:pt>
                <c:pt idx="610">
                  <c:v>2021</c:v>
                </c:pt>
                <c:pt idx="611">
                  <c:v>2021</c:v>
                </c:pt>
                <c:pt idx="612">
                  <c:v>2021</c:v>
                </c:pt>
                <c:pt idx="613">
                  <c:v>2021</c:v>
                </c:pt>
                <c:pt idx="614">
                  <c:v>2021</c:v>
                </c:pt>
                <c:pt idx="615">
                  <c:v>2021</c:v>
                </c:pt>
                <c:pt idx="616">
                  <c:v>2021</c:v>
                </c:pt>
                <c:pt idx="617">
                  <c:v>2021</c:v>
                </c:pt>
                <c:pt idx="618">
                  <c:v>2021</c:v>
                </c:pt>
                <c:pt idx="619">
                  <c:v>2021</c:v>
                </c:pt>
                <c:pt idx="620">
                  <c:v>2021</c:v>
                </c:pt>
                <c:pt idx="621">
                  <c:v>2021</c:v>
                </c:pt>
                <c:pt idx="622">
                  <c:v>2021</c:v>
                </c:pt>
                <c:pt idx="623">
                  <c:v>2021</c:v>
                </c:pt>
                <c:pt idx="624">
                  <c:v>2021</c:v>
                </c:pt>
                <c:pt idx="625">
                  <c:v>2021</c:v>
                </c:pt>
                <c:pt idx="626">
                  <c:v>2021</c:v>
                </c:pt>
                <c:pt idx="627">
                  <c:v>2021</c:v>
                </c:pt>
                <c:pt idx="628">
                  <c:v>2021</c:v>
                </c:pt>
                <c:pt idx="629">
                  <c:v>2021</c:v>
                </c:pt>
                <c:pt idx="630">
                  <c:v>2021</c:v>
                </c:pt>
                <c:pt idx="631">
                  <c:v>2021</c:v>
                </c:pt>
                <c:pt idx="632">
                  <c:v>2021</c:v>
                </c:pt>
                <c:pt idx="633">
                  <c:v>2021</c:v>
                </c:pt>
                <c:pt idx="634">
                  <c:v>2021</c:v>
                </c:pt>
                <c:pt idx="635">
                  <c:v>2021</c:v>
                </c:pt>
                <c:pt idx="636">
                  <c:v>2021</c:v>
                </c:pt>
                <c:pt idx="637">
                  <c:v>2021</c:v>
                </c:pt>
                <c:pt idx="638">
                  <c:v>2021</c:v>
                </c:pt>
                <c:pt idx="639">
                  <c:v>2021</c:v>
                </c:pt>
                <c:pt idx="640">
                  <c:v>2021</c:v>
                </c:pt>
                <c:pt idx="641">
                  <c:v>2021</c:v>
                </c:pt>
                <c:pt idx="642">
                  <c:v>2021</c:v>
                </c:pt>
                <c:pt idx="643">
                  <c:v>2021</c:v>
                </c:pt>
                <c:pt idx="644">
                  <c:v>2021</c:v>
                </c:pt>
                <c:pt idx="645">
                  <c:v>2021</c:v>
                </c:pt>
                <c:pt idx="646">
                  <c:v>2021</c:v>
                </c:pt>
                <c:pt idx="647">
                  <c:v>2021</c:v>
                </c:pt>
                <c:pt idx="648">
                  <c:v>2021</c:v>
                </c:pt>
                <c:pt idx="649">
                  <c:v>2021</c:v>
                </c:pt>
                <c:pt idx="650">
                  <c:v>2021</c:v>
                </c:pt>
                <c:pt idx="651">
                  <c:v>2021</c:v>
                </c:pt>
                <c:pt idx="652">
                  <c:v>2021</c:v>
                </c:pt>
                <c:pt idx="653">
                  <c:v>2021</c:v>
                </c:pt>
                <c:pt idx="654">
                  <c:v>2021</c:v>
                </c:pt>
                <c:pt idx="655">
                  <c:v>2021</c:v>
                </c:pt>
                <c:pt idx="656">
                  <c:v>2021</c:v>
                </c:pt>
                <c:pt idx="657">
                  <c:v>2021</c:v>
                </c:pt>
                <c:pt idx="658">
                  <c:v>2021</c:v>
                </c:pt>
                <c:pt idx="659">
                  <c:v>2021</c:v>
                </c:pt>
                <c:pt idx="660">
                  <c:v>2021</c:v>
                </c:pt>
                <c:pt idx="661">
                  <c:v>2021</c:v>
                </c:pt>
                <c:pt idx="662">
                  <c:v>2021</c:v>
                </c:pt>
                <c:pt idx="663">
                  <c:v>2021</c:v>
                </c:pt>
                <c:pt idx="664">
                  <c:v>2021</c:v>
                </c:pt>
                <c:pt idx="665">
                  <c:v>2021</c:v>
                </c:pt>
                <c:pt idx="666">
                  <c:v>2021</c:v>
                </c:pt>
                <c:pt idx="667">
                  <c:v>2021</c:v>
                </c:pt>
                <c:pt idx="668">
                  <c:v>2021</c:v>
                </c:pt>
                <c:pt idx="669">
                  <c:v>2021</c:v>
                </c:pt>
                <c:pt idx="670">
                  <c:v>2021</c:v>
                </c:pt>
                <c:pt idx="671">
                  <c:v>2021</c:v>
                </c:pt>
                <c:pt idx="672">
                  <c:v>2021</c:v>
                </c:pt>
                <c:pt idx="673">
                  <c:v>2021</c:v>
                </c:pt>
                <c:pt idx="674">
                  <c:v>2021</c:v>
                </c:pt>
                <c:pt idx="675">
                  <c:v>2021</c:v>
                </c:pt>
                <c:pt idx="676">
                  <c:v>2021</c:v>
                </c:pt>
                <c:pt idx="677">
                  <c:v>2021</c:v>
                </c:pt>
                <c:pt idx="678">
                  <c:v>2021</c:v>
                </c:pt>
                <c:pt idx="679">
                  <c:v>2021</c:v>
                </c:pt>
                <c:pt idx="680">
                  <c:v>2021</c:v>
                </c:pt>
                <c:pt idx="681">
                  <c:v>2021</c:v>
                </c:pt>
                <c:pt idx="682">
                  <c:v>2021</c:v>
                </c:pt>
                <c:pt idx="683">
                  <c:v>2021</c:v>
                </c:pt>
                <c:pt idx="684">
                  <c:v>2021</c:v>
                </c:pt>
                <c:pt idx="685">
                  <c:v>2021</c:v>
                </c:pt>
                <c:pt idx="686">
                  <c:v>2021</c:v>
                </c:pt>
                <c:pt idx="687">
                  <c:v>2021</c:v>
                </c:pt>
                <c:pt idx="688">
                  <c:v>2021</c:v>
                </c:pt>
                <c:pt idx="689">
                  <c:v>2021</c:v>
                </c:pt>
                <c:pt idx="690">
                  <c:v>2021</c:v>
                </c:pt>
                <c:pt idx="691">
                  <c:v>2021</c:v>
                </c:pt>
                <c:pt idx="692">
                  <c:v>2021</c:v>
                </c:pt>
                <c:pt idx="693">
                  <c:v>2021</c:v>
                </c:pt>
                <c:pt idx="694">
                  <c:v>2021</c:v>
                </c:pt>
                <c:pt idx="695">
                  <c:v>2021</c:v>
                </c:pt>
                <c:pt idx="696">
                  <c:v>2021</c:v>
                </c:pt>
                <c:pt idx="697">
                  <c:v>2021</c:v>
                </c:pt>
                <c:pt idx="698">
                  <c:v>2021</c:v>
                </c:pt>
                <c:pt idx="699">
                  <c:v>2021</c:v>
                </c:pt>
                <c:pt idx="700">
                  <c:v>2021</c:v>
                </c:pt>
                <c:pt idx="701">
                  <c:v>2021</c:v>
                </c:pt>
                <c:pt idx="702">
                  <c:v>2021</c:v>
                </c:pt>
                <c:pt idx="703">
                  <c:v>2021</c:v>
                </c:pt>
                <c:pt idx="704">
                  <c:v>2021</c:v>
                </c:pt>
                <c:pt idx="705">
                  <c:v>2021</c:v>
                </c:pt>
                <c:pt idx="706">
                  <c:v>2021</c:v>
                </c:pt>
                <c:pt idx="707">
                  <c:v>2021</c:v>
                </c:pt>
                <c:pt idx="708">
                  <c:v>2021</c:v>
                </c:pt>
                <c:pt idx="709">
                  <c:v>2021</c:v>
                </c:pt>
                <c:pt idx="710">
                  <c:v>2022</c:v>
                </c:pt>
                <c:pt idx="711">
                  <c:v>2022</c:v>
                </c:pt>
                <c:pt idx="712">
                  <c:v>2022</c:v>
                </c:pt>
                <c:pt idx="713">
                  <c:v>2022</c:v>
                </c:pt>
                <c:pt idx="714">
                  <c:v>2022</c:v>
                </c:pt>
                <c:pt idx="715">
                  <c:v>2022</c:v>
                </c:pt>
                <c:pt idx="716">
                  <c:v>2022</c:v>
                </c:pt>
                <c:pt idx="717">
                  <c:v>2022</c:v>
                </c:pt>
                <c:pt idx="718">
                  <c:v>2022</c:v>
                </c:pt>
                <c:pt idx="719">
                  <c:v>2022</c:v>
                </c:pt>
                <c:pt idx="720">
                  <c:v>2022</c:v>
                </c:pt>
                <c:pt idx="721">
                  <c:v>2022</c:v>
                </c:pt>
                <c:pt idx="722">
                  <c:v>2022</c:v>
                </c:pt>
                <c:pt idx="723">
                  <c:v>2022</c:v>
                </c:pt>
                <c:pt idx="724">
                  <c:v>2022</c:v>
                </c:pt>
                <c:pt idx="725">
                  <c:v>2022</c:v>
                </c:pt>
                <c:pt idx="726">
                  <c:v>2022</c:v>
                </c:pt>
                <c:pt idx="727">
                  <c:v>2022</c:v>
                </c:pt>
                <c:pt idx="728">
                  <c:v>2022</c:v>
                </c:pt>
                <c:pt idx="729">
                  <c:v>2022</c:v>
                </c:pt>
                <c:pt idx="730">
                  <c:v>2022</c:v>
                </c:pt>
                <c:pt idx="731">
                  <c:v>2022</c:v>
                </c:pt>
                <c:pt idx="732">
                  <c:v>2022</c:v>
                </c:pt>
                <c:pt idx="733">
                  <c:v>2022</c:v>
                </c:pt>
                <c:pt idx="734">
                  <c:v>2022</c:v>
                </c:pt>
                <c:pt idx="735">
                  <c:v>2022</c:v>
                </c:pt>
                <c:pt idx="736">
                  <c:v>2022</c:v>
                </c:pt>
                <c:pt idx="737">
                  <c:v>2022</c:v>
                </c:pt>
                <c:pt idx="738">
                  <c:v>2022</c:v>
                </c:pt>
                <c:pt idx="739">
                  <c:v>2022</c:v>
                </c:pt>
                <c:pt idx="740">
                  <c:v>2022</c:v>
                </c:pt>
                <c:pt idx="741">
                  <c:v>2022</c:v>
                </c:pt>
                <c:pt idx="742">
                  <c:v>2022</c:v>
                </c:pt>
                <c:pt idx="743">
                  <c:v>2022</c:v>
                </c:pt>
                <c:pt idx="744">
                  <c:v>2022</c:v>
                </c:pt>
                <c:pt idx="745">
                  <c:v>2022</c:v>
                </c:pt>
                <c:pt idx="746">
                  <c:v>2022</c:v>
                </c:pt>
                <c:pt idx="747">
                  <c:v>2022</c:v>
                </c:pt>
                <c:pt idx="748">
                  <c:v>2022</c:v>
                </c:pt>
                <c:pt idx="749">
                  <c:v>2022</c:v>
                </c:pt>
                <c:pt idx="750">
                  <c:v>2022</c:v>
                </c:pt>
                <c:pt idx="751">
                  <c:v>2022</c:v>
                </c:pt>
                <c:pt idx="752">
                  <c:v>2022</c:v>
                </c:pt>
                <c:pt idx="753">
                  <c:v>2022</c:v>
                </c:pt>
                <c:pt idx="754">
                  <c:v>2022</c:v>
                </c:pt>
                <c:pt idx="755">
                  <c:v>2022</c:v>
                </c:pt>
                <c:pt idx="756">
                  <c:v>2022</c:v>
                </c:pt>
                <c:pt idx="757">
                  <c:v>2022</c:v>
                </c:pt>
                <c:pt idx="758">
                  <c:v>2022</c:v>
                </c:pt>
                <c:pt idx="759">
                  <c:v>2022</c:v>
                </c:pt>
                <c:pt idx="760">
                  <c:v>2022</c:v>
                </c:pt>
                <c:pt idx="761">
                  <c:v>2022</c:v>
                </c:pt>
                <c:pt idx="762">
                  <c:v>2022</c:v>
                </c:pt>
                <c:pt idx="763">
                  <c:v>2022</c:v>
                </c:pt>
                <c:pt idx="764">
                  <c:v>2022</c:v>
                </c:pt>
                <c:pt idx="765">
                  <c:v>2022</c:v>
                </c:pt>
                <c:pt idx="766">
                  <c:v>2022</c:v>
                </c:pt>
                <c:pt idx="767">
                  <c:v>2022</c:v>
                </c:pt>
                <c:pt idx="768">
                  <c:v>2022</c:v>
                </c:pt>
                <c:pt idx="769">
                  <c:v>2022</c:v>
                </c:pt>
                <c:pt idx="770">
                  <c:v>2022</c:v>
                </c:pt>
                <c:pt idx="771">
                  <c:v>2022</c:v>
                </c:pt>
                <c:pt idx="772">
                  <c:v>2022</c:v>
                </c:pt>
                <c:pt idx="773">
                  <c:v>2022</c:v>
                </c:pt>
                <c:pt idx="774">
                  <c:v>2022</c:v>
                </c:pt>
                <c:pt idx="775">
                  <c:v>2022</c:v>
                </c:pt>
                <c:pt idx="776">
                  <c:v>2022</c:v>
                </c:pt>
                <c:pt idx="777">
                  <c:v>2022</c:v>
                </c:pt>
                <c:pt idx="778">
                  <c:v>2022</c:v>
                </c:pt>
                <c:pt idx="779">
                  <c:v>2022</c:v>
                </c:pt>
                <c:pt idx="780">
                  <c:v>2022</c:v>
                </c:pt>
                <c:pt idx="781">
                  <c:v>2022</c:v>
                </c:pt>
                <c:pt idx="782">
                  <c:v>2022</c:v>
                </c:pt>
                <c:pt idx="783">
                  <c:v>2022</c:v>
                </c:pt>
                <c:pt idx="784">
                  <c:v>2022</c:v>
                </c:pt>
                <c:pt idx="785">
                  <c:v>2022</c:v>
                </c:pt>
                <c:pt idx="786">
                  <c:v>2022</c:v>
                </c:pt>
                <c:pt idx="787">
                  <c:v>2022</c:v>
                </c:pt>
                <c:pt idx="788">
                  <c:v>2022</c:v>
                </c:pt>
                <c:pt idx="789">
                  <c:v>2022</c:v>
                </c:pt>
                <c:pt idx="790">
                  <c:v>2022</c:v>
                </c:pt>
                <c:pt idx="791">
                  <c:v>2022</c:v>
                </c:pt>
                <c:pt idx="792">
                  <c:v>2022</c:v>
                </c:pt>
                <c:pt idx="793">
                  <c:v>2022</c:v>
                </c:pt>
                <c:pt idx="794">
                  <c:v>2022</c:v>
                </c:pt>
                <c:pt idx="795">
                  <c:v>2022</c:v>
                </c:pt>
                <c:pt idx="796">
                  <c:v>2022</c:v>
                </c:pt>
                <c:pt idx="797">
                  <c:v>2022</c:v>
                </c:pt>
                <c:pt idx="798">
                  <c:v>2022</c:v>
                </c:pt>
                <c:pt idx="799">
                  <c:v>2022</c:v>
                </c:pt>
                <c:pt idx="800">
                  <c:v>2022</c:v>
                </c:pt>
                <c:pt idx="801">
                  <c:v>2022</c:v>
                </c:pt>
                <c:pt idx="802">
                  <c:v>2022</c:v>
                </c:pt>
                <c:pt idx="803">
                  <c:v>2022</c:v>
                </c:pt>
                <c:pt idx="804">
                  <c:v>2022</c:v>
                </c:pt>
                <c:pt idx="805">
                  <c:v>2022</c:v>
                </c:pt>
                <c:pt idx="806">
                  <c:v>2022</c:v>
                </c:pt>
                <c:pt idx="807">
                  <c:v>2022</c:v>
                </c:pt>
                <c:pt idx="808">
                  <c:v>2022</c:v>
                </c:pt>
                <c:pt idx="809">
                  <c:v>2022</c:v>
                </c:pt>
                <c:pt idx="810">
                  <c:v>2022</c:v>
                </c:pt>
                <c:pt idx="811">
                  <c:v>2022</c:v>
                </c:pt>
                <c:pt idx="812">
                  <c:v>2022</c:v>
                </c:pt>
                <c:pt idx="813">
                  <c:v>2022</c:v>
                </c:pt>
                <c:pt idx="814">
                  <c:v>2022</c:v>
                </c:pt>
                <c:pt idx="815">
                  <c:v>2022</c:v>
                </c:pt>
                <c:pt idx="816">
                  <c:v>2022</c:v>
                </c:pt>
                <c:pt idx="817">
                  <c:v>2022</c:v>
                </c:pt>
                <c:pt idx="818">
                  <c:v>2022</c:v>
                </c:pt>
                <c:pt idx="819">
                  <c:v>2022</c:v>
                </c:pt>
                <c:pt idx="820">
                  <c:v>2022</c:v>
                </c:pt>
                <c:pt idx="821">
                  <c:v>2022</c:v>
                </c:pt>
                <c:pt idx="822">
                  <c:v>2022</c:v>
                </c:pt>
                <c:pt idx="823">
                  <c:v>2022</c:v>
                </c:pt>
                <c:pt idx="824">
                  <c:v>2022</c:v>
                </c:pt>
                <c:pt idx="825">
                  <c:v>2022</c:v>
                </c:pt>
                <c:pt idx="826">
                  <c:v>2022</c:v>
                </c:pt>
                <c:pt idx="827">
                  <c:v>2022</c:v>
                </c:pt>
                <c:pt idx="828">
                  <c:v>2022</c:v>
                </c:pt>
                <c:pt idx="829">
                  <c:v>2022</c:v>
                </c:pt>
                <c:pt idx="830">
                  <c:v>2022</c:v>
                </c:pt>
                <c:pt idx="831">
                  <c:v>2022</c:v>
                </c:pt>
                <c:pt idx="832">
                  <c:v>2022</c:v>
                </c:pt>
                <c:pt idx="833">
                  <c:v>2022</c:v>
                </c:pt>
                <c:pt idx="834">
                  <c:v>2022</c:v>
                </c:pt>
                <c:pt idx="835">
                  <c:v>2022</c:v>
                </c:pt>
                <c:pt idx="836">
                  <c:v>2022</c:v>
                </c:pt>
                <c:pt idx="837">
                  <c:v>2022</c:v>
                </c:pt>
                <c:pt idx="838">
                  <c:v>2022</c:v>
                </c:pt>
                <c:pt idx="839">
                  <c:v>2022</c:v>
                </c:pt>
                <c:pt idx="840">
                  <c:v>2022</c:v>
                </c:pt>
                <c:pt idx="841">
                  <c:v>2022</c:v>
                </c:pt>
                <c:pt idx="842">
                  <c:v>2022</c:v>
                </c:pt>
                <c:pt idx="843">
                  <c:v>2022</c:v>
                </c:pt>
                <c:pt idx="844">
                  <c:v>2022</c:v>
                </c:pt>
                <c:pt idx="845">
                  <c:v>2022</c:v>
                </c:pt>
                <c:pt idx="846">
                  <c:v>2022</c:v>
                </c:pt>
                <c:pt idx="847">
                  <c:v>2022</c:v>
                </c:pt>
                <c:pt idx="848">
                  <c:v>2022</c:v>
                </c:pt>
                <c:pt idx="849">
                  <c:v>2022</c:v>
                </c:pt>
                <c:pt idx="850">
                  <c:v>2022</c:v>
                </c:pt>
                <c:pt idx="851">
                  <c:v>2022</c:v>
                </c:pt>
                <c:pt idx="852">
                  <c:v>2022</c:v>
                </c:pt>
                <c:pt idx="853">
                  <c:v>2022</c:v>
                </c:pt>
                <c:pt idx="854">
                  <c:v>2022</c:v>
                </c:pt>
                <c:pt idx="855">
                  <c:v>2022</c:v>
                </c:pt>
                <c:pt idx="856">
                  <c:v>2022</c:v>
                </c:pt>
                <c:pt idx="857">
                  <c:v>2022</c:v>
                </c:pt>
                <c:pt idx="858">
                  <c:v>2022</c:v>
                </c:pt>
                <c:pt idx="859">
                  <c:v>2022</c:v>
                </c:pt>
                <c:pt idx="860">
                  <c:v>2022</c:v>
                </c:pt>
                <c:pt idx="861">
                  <c:v>2022</c:v>
                </c:pt>
                <c:pt idx="862">
                  <c:v>2022</c:v>
                </c:pt>
                <c:pt idx="863">
                  <c:v>2022</c:v>
                </c:pt>
                <c:pt idx="864">
                  <c:v>2022</c:v>
                </c:pt>
                <c:pt idx="865">
                  <c:v>2022</c:v>
                </c:pt>
                <c:pt idx="866">
                  <c:v>2022</c:v>
                </c:pt>
                <c:pt idx="867">
                  <c:v>2022</c:v>
                </c:pt>
                <c:pt idx="868">
                  <c:v>2022</c:v>
                </c:pt>
                <c:pt idx="869">
                  <c:v>2022</c:v>
                </c:pt>
                <c:pt idx="870">
                  <c:v>2022</c:v>
                </c:pt>
                <c:pt idx="871">
                  <c:v>2022</c:v>
                </c:pt>
                <c:pt idx="872">
                  <c:v>2022</c:v>
                </c:pt>
                <c:pt idx="873">
                  <c:v>2022</c:v>
                </c:pt>
                <c:pt idx="874">
                  <c:v>2022</c:v>
                </c:pt>
                <c:pt idx="875">
                  <c:v>2022</c:v>
                </c:pt>
                <c:pt idx="876">
                  <c:v>2022</c:v>
                </c:pt>
                <c:pt idx="877">
                  <c:v>2022</c:v>
                </c:pt>
                <c:pt idx="878">
                  <c:v>2022</c:v>
                </c:pt>
                <c:pt idx="879">
                  <c:v>2022</c:v>
                </c:pt>
                <c:pt idx="880">
                  <c:v>2022</c:v>
                </c:pt>
                <c:pt idx="881">
                  <c:v>2022</c:v>
                </c:pt>
                <c:pt idx="882">
                  <c:v>2022</c:v>
                </c:pt>
                <c:pt idx="883">
                  <c:v>2022</c:v>
                </c:pt>
                <c:pt idx="884">
                  <c:v>2022</c:v>
                </c:pt>
                <c:pt idx="885">
                  <c:v>2022</c:v>
                </c:pt>
                <c:pt idx="886">
                  <c:v>2022</c:v>
                </c:pt>
                <c:pt idx="887">
                  <c:v>2022</c:v>
                </c:pt>
                <c:pt idx="888">
                  <c:v>2022</c:v>
                </c:pt>
                <c:pt idx="889">
                  <c:v>2022</c:v>
                </c:pt>
                <c:pt idx="890">
                  <c:v>2022</c:v>
                </c:pt>
                <c:pt idx="891">
                  <c:v>2022</c:v>
                </c:pt>
                <c:pt idx="892">
                  <c:v>2022</c:v>
                </c:pt>
                <c:pt idx="893">
                  <c:v>2022</c:v>
                </c:pt>
                <c:pt idx="894">
                  <c:v>2022</c:v>
                </c:pt>
                <c:pt idx="895">
                  <c:v>2022</c:v>
                </c:pt>
                <c:pt idx="896">
                  <c:v>2022</c:v>
                </c:pt>
                <c:pt idx="897">
                  <c:v>2022</c:v>
                </c:pt>
                <c:pt idx="898">
                  <c:v>2022</c:v>
                </c:pt>
                <c:pt idx="899">
                  <c:v>2022</c:v>
                </c:pt>
                <c:pt idx="900">
                  <c:v>2022</c:v>
                </c:pt>
                <c:pt idx="901">
                  <c:v>2022</c:v>
                </c:pt>
                <c:pt idx="902">
                  <c:v>2022</c:v>
                </c:pt>
                <c:pt idx="903">
                  <c:v>2022</c:v>
                </c:pt>
                <c:pt idx="904">
                  <c:v>2022</c:v>
                </c:pt>
                <c:pt idx="905">
                  <c:v>2022</c:v>
                </c:pt>
                <c:pt idx="906">
                  <c:v>2022</c:v>
                </c:pt>
                <c:pt idx="907">
                  <c:v>2022</c:v>
                </c:pt>
                <c:pt idx="908">
                  <c:v>2022</c:v>
                </c:pt>
                <c:pt idx="909">
                  <c:v>2022</c:v>
                </c:pt>
                <c:pt idx="910">
                  <c:v>2022</c:v>
                </c:pt>
                <c:pt idx="911">
                  <c:v>2022</c:v>
                </c:pt>
                <c:pt idx="912">
                  <c:v>2022</c:v>
                </c:pt>
                <c:pt idx="913">
                  <c:v>2022</c:v>
                </c:pt>
                <c:pt idx="914">
                  <c:v>2022</c:v>
                </c:pt>
                <c:pt idx="915">
                  <c:v>2022</c:v>
                </c:pt>
                <c:pt idx="916">
                  <c:v>2022</c:v>
                </c:pt>
                <c:pt idx="917">
                  <c:v>2022</c:v>
                </c:pt>
                <c:pt idx="918">
                  <c:v>2022</c:v>
                </c:pt>
                <c:pt idx="919">
                  <c:v>2022</c:v>
                </c:pt>
                <c:pt idx="920">
                  <c:v>2022</c:v>
                </c:pt>
                <c:pt idx="921">
                  <c:v>2022</c:v>
                </c:pt>
                <c:pt idx="922">
                  <c:v>2022</c:v>
                </c:pt>
                <c:pt idx="923">
                  <c:v>2022</c:v>
                </c:pt>
                <c:pt idx="924">
                  <c:v>2022</c:v>
                </c:pt>
                <c:pt idx="925">
                  <c:v>2022</c:v>
                </c:pt>
                <c:pt idx="926">
                  <c:v>2022</c:v>
                </c:pt>
                <c:pt idx="927">
                  <c:v>2022</c:v>
                </c:pt>
                <c:pt idx="928">
                  <c:v>2022</c:v>
                </c:pt>
                <c:pt idx="929">
                  <c:v>2022</c:v>
                </c:pt>
                <c:pt idx="930">
                  <c:v>2022</c:v>
                </c:pt>
                <c:pt idx="931">
                  <c:v>2022</c:v>
                </c:pt>
                <c:pt idx="932">
                  <c:v>2022</c:v>
                </c:pt>
                <c:pt idx="933">
                  <c:v>2022</c:v>
                </c:pt>
                <c:pt idx="934">
                  <c:v>2022</c:v>
                </c:pt>
                <c:pt idx="935">
                  <c:v>2022</c:v>
                </c:pt>
                <c:pt idx="936">
                  <c:v>2022</c:v>
                </c:pt>
                <c:pt idx="937">
                  <c:v>2022</c:v>
                </c:pt>
                <c:pt idx="938">
                  <c:v>2022</c:v>
                </c:pt>
                <c:pt idx="939">
                  <c:v>2022</c:v>
                </c:pt>
                <c:pt idx="940">
                  <c:v>2022</c:v>
                </c:pt>
                <c:pt idx="941">
                  <c:v>2022</c:v>
                </c:pt>
                <c:pt idx="942">
                  <c:v>2022</c:v>
                </c:pt>
                <c:pt idx="943">
                  <c:v>2022</c:v>
                </c:pt>
                <c:pt idx="944">
                  <c:v>2022</c:v>
                </c:pt>
                <c:pt idx="945">
                  <c:v>2022</c:v>
                </c:pt>
                <c:pt idx="946">
                  <c:v>2022</c:v>
                </c:pt>
                <c:pt idx="947">
                  <c:v>2022</c:v>
                </c:pt>
                <c:pt idx="948">
                  <c:v>2022</c:v>
                </c:pt>
                <c:pt idx="949">
                  <c:v>2022</c:v>
                </c:pt>
                <c:pt idx="950">
                  <c:v>2022</c:v>
                </c:pt>
                <c:pt idx="951">
                  <c:v>2022</c:v>
                </c:pt>
                <c:pt idx="952">
                  <c:v>2022</c:v>
                </c:pt>
                <c:pt idx="953">
                  <c:v>2022</c:v>
                </c:pt>
                <c:pt idx="954">
                  <c:v>2022</c:v>
                </c:pt>
                <c:pt idx="955">
                  <c:v>2022</c:v>
                </c:pt>
                <c:pt idx="956">
                  <c:v>2022</c:v>
                </c:pt>
                <c:pt idx="957">
                  <c:v>2022</c:v>
                </c:pt>
                <c:pt idx="958">
                  <c:v>2022</c:v>
                </c:pt>
                <c:pt idx="959">
                  <c:v>2022</c:v>
                </c:pt>
                <c:pt idx="960">
                  <c:v>2022</c:v>
                </c:pt>
                <c:pt idx="961">
                  <c:v>2022</c:v>
                </c:pt>
                <c:pt idx="962">
                  <c:v>2022</c:v>
                </c:pt>
                <c:pt idx="963">
                  <c:v>2022</c:v>
                </c:pt>
                <c:pt idx="964">
                  <c:v>2022</c:v>
                </c:pt>
                <c:pt idx="965">
                  <c:v>2022</c:v>
                </c:pt>
                <c:pt idx="966">
                  <c:v>2022</c:v>
                </c:pt>
                <c:pt idx="967">
                  <c:v>2022</c:v>
                </c:pt>
                <c:pt idx="968">
                  <c:v>2022</c:v>
                </c:pt>
                <c:pt idx="969">
                  <c:v>2022</c:v>
                </c:pt>
                <c:pt idx="970">
                  <c:v>2022</c:v>
                </c:pt>
                <c:pt idx="971">
                  <c:v>2022</c:v>
                </c:pt>
                <c:pt idx="972">
                  <c:v>2022</c:v>
                </c:pt>
                <c:pt idx="973">
                  <c:v>2022</c:v>
                </c:pt>
                <c:pt idx="974">
                  <c:v>2022</c:v>
                </c:pt>
                <c:pt idx="975">
                  <c:v>2022</c:v>
                </c:pt>
                <c:pt idx="976">
                  <c:v>2022</c:v>
                </c:pt>
                <c:pt idx="977">
                  <c:v>2022</c:v>
                </c:pt>
                <c:pt idx="978">
                  <c:v>2022</c:v>
                </c:pt>
                <c:pt idx="979">
                  <c:v>2022</c:v>
                </c:pt>
                <c:pt idx="980">
                  <c:v>2022</c:v>
                </c:pt>
                <c:pt idx="981">
                  <c:v>2022</c:v>
                </c:pt>
                <c:pt idx="982">
                  <c:v>2022</c:v>
                </c:pt>
                <c:pt idx="983">
                  <c:v>2022</c:v>
                </c:pt>
                <c:pt idx="984">
                  <c:v>2022</c:v>
                </c:pt>
                <c:pt idx="985">
                  <c:v>2022</c:v>
                </c:pt>
                <c:pt idx="986">
                  <c:v>2022</c:v>
                </c:pt>
                <c:pt idx="987">
                  <c:v>2022</c:v>
                </c:pt>
              </c:numCache>
            </c:numRef>
          </c:cat>
          <c:val>
            <c:numRef>
              <c:f>'[6]Total deaths timeline of 3 year'!$C$2:$C$989</c:f>
              <c:numCache>
                <c:formatCode>General</c:formatCode>
                <c:ptCount val="988"/>
                <c:pt idx="0">
                  <c:v>17</c:v>
                </c:pt>
                <c:pt idx="1">
                  <c:v>18</c:v>
                </c:pt>
                <c:pt idx="2">
                  <c:v>26</c:v>
                </c:pt>
                <c:pt idx="3">
                  <c:v>42</c:v>
                </c:pt>
                <c:pt idx="4">
                  <c:v>56</c:v>
                </c:pt>
                <c:pt idx="5">
                  <c:v>82</c:v>
                </c:pt>
                <c:pt idx="6">
                  <c:v>131</c:v>
                </c:pt>
                <c:pt idx="7">
                  <c:v>133</c:v>
                </c:pt>
                <c:pt idx="8">
                  <c:v>172</c:v>
                </c:pt>
                <c:pt idx="9">
                  <c:v>214</c:v>
                </c:pt>
                <c:pt idx="10">
                  <c:v>260</c:v>
                </c:pt>
                <c:pt idx="11">
                  <c:v>364</c:v>
                </c:pt>
                <c:pt idx="12">
                  <c:v>428</c:v>
                </c:pt>
                <c:pt idx="13">
                  <c:v>494</c:v>
                </c:pt>
                <c:pt idx="14">
                  <c:v>566</c:v>
                </c:pt>
                <c:pt idx="15">
                  <c:v>636</c:v>
                </c:pt>
                <c:pt idx="16">
                  <c:v>721</c:v>
                </c:pt>
                <c:pt idx="17">
                  <c:v>808</c:v>
                </c:pt>
                <c:pt idx="18">
                  <c:v>908</c:v>
                </c:pt>
                <c:pt idx="19">
                  <c:v>1015</c:v>
                </c:pt>
                <c:pt idx="20">
                  <c:v>1115</c:v>
                </c:pt>
                <c:pt idx="21">
                  <c:v>1120</c:v>
                </c:pt>
                <c:pt idx="22">
                  <c:v>1373</c:v>
                </c:pt>
                <c:pt idx="23">
                  <c:v>1525</c:v>
                </c:pt>
                <c:pt idx="24">
                  <c:v>1668</c:v>
                </c:pt>
                <c:pt idx="25">
                  <c:v>1772</c:v>
                </c:pt>
                <c:pt idx="26">
                  <c:v>1870</c:v>
                </c:pt>
                <c:pt idx="27">
                  <c:v>2010</c:v>
                </c:pt>
                <c:pt idx="28">
                  <c:v>2125</c:v>
                </c:pt>
                <c:pt idx="29">
                  <c:v>2250</c:v>
                </c:pt>
                <c:pt idx="30">
                  <c:v>2254</c:v>
                </c:pt>
                <c:pt idx="31">
                  <c:v>2462</c:v>
                </c:pt>
                <c:pt idx="32">
                  <c:v>2473</c:v>
                </c:pt>
                <c:pt idx="33">
                  <c:v>2633</c:v>
                </c:pt>
                <c:pt idx="34">
                  <c:v>2713</c:v>
                </c:pt>
                <c:pt idx="35">
                  <c:v>2774</c:v>
                </c:pt>
                <c:pt idx="36">
                  <c:v>2817</c:v>
                </c:pt>
                <c:pt idx="37">
                  <c:v>2876</c:v>
                </c:pt>
                <c:pt idx="38">
                  <c:v>2946</c:v>
                </c:pt>
                <c:pt idx="39">
                  <c:v>3000</c:v>
                </c:pt>
                <c:pt idx="40">
                  <c:v>3090</c:v>
                </c:pt>
                <c:pt idx="41">
                  <c:v>3164</c:v>
                </c:pt>
                <c:pt idx="42">
                  <c:v>3260</c:v>
                </c:pt>
                <c:pt idx="43">
                  <c:v>3355</c:v>
                </c:pt>
                <c:pt idx="44">
                  <c:v>3469</c:v>
                </c:pt>
                <c:pt idx="45">
                  <c:v>3573</c:v>
                </c:pt>
                <c:pt idx="46">
                  <c:v>3815</c:v>
                </c:pt>
                <c:pt idx="47">
                  <c:v>4009</c:v>
                </c:pt>
                <c:pt idx="48">
                  <c:v>4284</c:v>
                </c:pt>
                <c:pt idx="49">
                  <c:v>4636</c:v>
                </c:pt>
                <c:pt idx="50">
                  <c:v>4957</c:v>
                </c:pt>
                <c:pt idx="51">
                  <c:v>5460</c:v>
                </c:pt>
                <c:pt idx="52">
                  <c:v>5886</c:v>
                </c:pt>
                <c:pt idx="53">
                  <c:v>6551</c:v>
                </c:pt>
                <c:pt idx="54">
                  <c:v>7265</c:v>
                </c:pt>
                <c:pt idx="55">
                  <c:v>8116</c:v>
                </c:pt>
                <c:pt idx="56">
                  <c:v>9070</c:v>
                </c:pt>
                <c:pt idx="57">
                  <c:v>10212</c:v>
                </c:pt>
                <c:pt idx="58">
                  <c:v>11787</c:v>
                </c:pt>
                <c:pt idx="59">
                  <c:v>13594</c:v>
                </c:pt>
                <c:pt idx="60">
                  <c:v>15424</c:v>
                </c:pt>
                <c:pt idx="61">
                  <c:v>17518</c:v>
                </c:pt>
                <c:pt idx="62">
                  <c:v>19944</c:v>
                </c:pt>
                <c:pt idx="63">
                  <c:v>22915</c:v>
                </c:pt>
                <c:pt idx="64">
                  <c:v>26165</c:v>
                </c:pt>
                <c:pt idx="65">
                  <c:v>29803</c:v>
                </c:pt>
                <c:pt idx="66">
                  <c:v>33852</c:v>
                </c:pt>
                <c:pt idx="67">
                  <c:v>37670</c:v>
                </c:pt>
                <c:pt idx="68">
                  <c:v>42037</c:v>
                </c:pt>
                <c:pt idx="69">
                  <c:v>47201</c:v>
                </c:pt>
                <c:pt idx="70">
                  <c:v>53843</c:v>
                </c:pt>
                <c:pt idx="71">
                  <c:v>60084</c:v>
                </c:pt>
                <c:pt idx="72">
                  <c:v>66579</c:v>
                </c:pt>
                <c:pt idx="73">
                  <c:v>72937</c:v>
                </c:pt>
                <c:pt idx="74">
                  <c:v>78856</c:v>
                </c:pt>
                <c:pt idx="75">
                  <c:v>85281</c:v>
                </c:pt>
                <c:pt idx="76">
                  <c:v>93796</c:v>
                </c:pt>
                <c:pt idx="77">
                  <c:v>101013</c:v>
                </c:pt>
                <c:pt idx="78">
                  <c:v>109162</c:v>
                </c:pt>
                <c:pt idx="79">
                  <c:v>116902</c:v>
                </c:pt>
                <c:pt idx="80">
                  <c:v>123881</c:v>
                </c:pt>
                <c:pt idx="81">
                  <c:v>130393</c:v>
                </c:pt>
                <c:pt idx="82">
                  <c:v>136903</c:v>
                </c:pt>
                <c:pt idx="83">
                  <c:v>144257</c:v>
                </c:pt>
                <c:pt idx="84">
                  <c:v>153021</c:v>
                </c:pt>
                <c:pt idx="85">
                  <c:v>160727</c:v>
                </c:pt>
                <c:pt idx="86">
                  <c:v>169609</c:v>
                </c:pt>
                <c:pt idx="87">
                  <c:v>176036</c:v>
                </c:pt>
                <c:pt idx="88">
                  <c:v>182135</c:v>
                </c:pt>
                <c:pt idx="89">
                  <c:v>188645</c:v>
                </c:pt>
                <c:pt idx="90">
                  <c:v>195838</c:v>
                </c:pt>
                <c:pt idx="91">
                  <c:v>203112</c:v>
                </c:pt>
                <c:pt idx="92">
                  <c:v>210383</c:v>
                </c:pt>
                <c:pt idx="93">
                  <c:v>217216</c:v>
                </c:pt>
                <c:pt idx="94">
                  <c:v>223263</c:v>
                </c:pt>
                <c:pt idx="95">
                  <c:v>228081</c:v>
                </c:pt>
                <c:pt idx="96">
                  <c:v>233525</c:v>
                </c:pt>
                <c:pt idx="97">
                  <c:v>240151</c:v>
                </c:pt>
                <c:pt idx="98">
                  <c:v>247131</c:v>
                </c:pt>
                <c:pt idx="99">
                  <c:v>253385</c:v>
                </c:pt>
                <c:pt idx="100">
                  <c:v>258972</c:v>
                </c:pt>
                <c:pt idx="101">
                  <c:v>264985</c:v>
                </c:pt>
                <c:pt idx="102">
                  <c:v>269261</c:v>
                </c:pt>
                <c:pt idx="103">
                  <c:v>274104</c:v>
                </c:pt>
                <c:pt idx="104">
                  <c:v>280251</c:v>
                </c:pt>
                <c:pt idx="105">
                  <c:v>287014</c:v>
                </c:pt>
                <c:pt idx="106">
                  <c:v>292881</c:v>
                </c:pt>
                <c:pt idx="107">
                  <c:v>298833</c:v>
                </c:pt>
                <c:pt idx="108">
                  <c:v>303750</c:v>
                </c:pt>
                <c:pt idx="109">
                  <c:v>308087</c:v>
                </c:pt>
                <c:pt idx="110">
                  <c:v>312165</c:v>
                </c:pt>
                <c:pt idx="111">
                  <c:v>317897</c:v>
                </c:pt>
                <c:pt idx="112">
                  <c:v>323334</c:v>
                </c:pt>
                <c:pt idx="113">
                  <c:v>329085</c:v>
                </c:pt>
                <c:pt idx="114">
                  <c:v>334841</c:v>
                </c:pt>
                <c:pt idx="115">
                  <c:v>339382</c:v>
                </c:pt>
                <c:pt idx="116">
                  <c:v>343260</c:v>
                </c:pt>
                <c:pt idx="117">
                  <c:v>347655</c:v>
                </c:pt>
                <c:pt idx="118">
                  <c:v>352623</c:v>
                </c:pt>
                <c:pt idx="119">
                  <c:v>358029</c:v>
                </c:pt>
                <c:pt idx="120">
                  <c:v>363064</c:v>
                </c:pt>
                <c:pt idx="121">
                  <c:v>368769</c:v>
                </c:pt>
                <c:pt idx="122">
                  <c:v>373222</c:v>
                </c:pt>
                <c:pt idx="123">
                  <c:v>376625</c:v>
                </c:pt>
                <c:pt idx="124">
                  <c:v>378319</c:v>
                </c:pt>
                <c:pt idx="125">
                  <c:v>383097</c:v>
                </c:pt>
                <c:pt idx="126">
                  <c:v>388316</c:v>
                </c:pt>
                <c:pt idx="127">
                  <c:v>393308</c:v>
                </c:pt>
                <c:pt idx="128">
                  <c:v>398464</c:v>
                </c:pt>
                <c:pt idx="129">
                  <c:v>402825</c:v>
                </c:pt>
                <c:pt idx="130">
                  <c:v>406114</c:v>
                </c:pt>
                <c:pt idx="131">
                  <c:v>409855</c:v>
                </c:pt>
                <c:pt idx="132">
                  <c:v>415119</c:v>
                </c:pt>
                <c:pt idx="133">
                  <c:v>420739</c:v>
                </c:pt>
                <c:pt idx="134">
                  <c:v>426266</c:v>
                </c:pt>
                <c:pt idx="135">
                  <c:v>431323</c:v>
                </c:pt>
                <c:pt idx="136">
                  <c:v>435463</c:v>
                </c:pt>
                <c:pt idx="137">
                  <c:v>438720</c:v>
                </c:pt>
                <c:pt idx="138">
                  <c:v>443175</c:v>
                </c:pt>
                <c:pt idx="139">
                  <c:v>448220</c:v>
                </c:pt>
                <c:pt idx="140">
                  <c:v>453648</c:v>
                </c:pt>
                <c:pt idx="141">
                  <c:v>458788</c:v>
                </c:pt>
                <c:pt idx="142">
                  <c:v>463532</c:v>
                </c:pt>
                <c:pt idx="143">
                  <c:v>467924</c:v>
                </c:pt>
                <c:pt idx="144">
                  <c:v>471705</c:v>
                </c:pt>
                <c:pt idx="145">
                  <c:v>475772</c:v>
                </c:pt>
                <c:pt idx="146">
                  <c:v>482891</c:v>
                </c:pt>
                <c:pt idx="147">
                  <c:v>488368</c:v>
                </c:pt>
                <c:pt idx="148">
                  <c:v>493722</c:v>
                </c:pt>
                <c:pt idx="149">
                  <c:v>500083</c:v>
                </c:pt>
                <c:pt idx="150">
                  <c:v>504565</c:v>
                </c:pt>
                <c:pt idx="151">
                  <c:v>509208</c:v>
                </c:pt>
                <c:pt idx="152">
                  <c:v>513075</c:v>
                </c:pt>
                <c:pt idx="153">
                  <c:v>518644</c:v>
                </c:pt>
                <c:pt idx="154">
                  <c:v>524141</c:v>
                </c:pt>
                <c:pt idx="155">
                  <c:v>529251</c:v>
                </c:pt>
                <c:pt idx="156">
                  <c:v>534334</c:v>
                </c:pt>
                <c:pt idx="157">
                  <c:v>539070</c:v>
                </c:pt>
                <c:pt idx="158">
                  <c:v>542687</c:v>
                </c:pt>
                <c:pt idx="159">
                  <c:v>546761</c:v>
                </c:pt>
                <c:pt idx="160">
                  <c:v>552011</c:v>
                </c:pt>
                <c:pt idx="161">
                  <c:v>557351</c:v>
                </c:pt>
                <c:pt idx="162">
                  <c:v>562858</c:v>
                </c:pt>
                <c:pt idx="163">
                  <c:v>568102</c:v>
                </c:pt>
                <c:pt idx="164">
                  <c:v>572895</c:v>
                </c:pt>
                <c:pt idx="165">
                  <c:v>576729</c:v>
                </c:pt>
                <c:pt idx="166">
                  <c:v>581008</c:v>
                </c:pt>
                <c:pt idx="167">
                  <c:v>587368</c:v>
                </c:pt>
                <c:pt idx="168">
                  <c:v>592996</c:v>
                </c:pt>
                <c:pt idx="169">
                  <c:v>598842</c:v>
                </c:pt>
                <c:pt idx="170">
                  <c:v>604587</c:v>
                </c:pt>
                <c:pt idx="171">
                  <c:v>609715</c:v>
                </c:pt>
                <c:pt idx="172">
                  <c:v>614027</c:v>
                </c:pt>
                <c:pt idx="173">
                  <c:v>618457</c:v>
                </c:pt>
                <c:pt idx="174">
                  <c:v>624432</c:v>
                </c:pt>
                <c:pt idx="175">
                  <c:v>630360</c:v>
                </c:pt>
                <c:pt idx="176">
                  <c:v>636534</c:v>
                </c:pt>
                <c:pt idx="177">
                  <c:v>643552</c:v>
                </c:pt>
                <c:pt idx="178">
                  <c:v>650082</c:v>
                </c:pt>
                <c:pt idx="179">
                  <c:v>654995</c:v>
                </c:pt>
                <c:pt idx="180">
                  <c:v>658940</c:v>
                </c:pt>
                <c:pt idx="181">
                  <c:v>665300</c:v>
                </c:pt>
                <c:pt idx="182">
                  <c:v>672698</c:v>
                </c:pt>
                <c:pt idx="183">
                  <c:v>679354</c:v>
                </c:pt>
                <c:pt idx="184">
                  <c:v>685799</c:v>
                </c:pt>
                <c:pt idx="185">
                  <c:v>691883</c:v>
                </c:pt>
                <c:pt idx="186">
                  <c:v>696268</c:v>
                </c:pt>
                <c:pt idx="187">
                  <c:v>701569</c:v>
                </c:pt>
                <c:pt idx="188">
                  <c:v>708504</c:v>
                </c:pt>
                <c:pt idx="189">
                  <c:v>715153</c:v>
                </c:pt>
                <c:pt idx="190">
                  <c:v>721923</c:v>
                </c:pt>
                <c:pt idx="191">
                  <c:v>728514</c:v>
                </c:pt>
                <c:pt idx="192">
                  <c:v>734525</c:v>
                </c:pt>
                <c:pt idx="193">
                  <c:v>739198</c:v>
                </c:pt>
                <c:pt idx="194">
                  <c:v>744026</c:v>
                </c:pt>
                <c:pt idx="195">
                  <c:v>751204</c:v>
                </c:pt>
                <c:pt idx="196">
                  <c:v>758603</c:v>
                </c:pt>
                <c:pt idx="197">
                  <c:v>765435</c:v>
                </c:pt>
                <c:pt idx="198">
                  <c:v>772184</c:v>
                </c:pt>
                <c:pt idx="199">
                  <c:v>778224</c:v>
                </c:pt>
                <c:pt idx="200">
                  <c:v>783414</c:v>
                </c:pt>
                <c:pt idx="201">
                  <c:v>788792</c:v>
                </c:pt>
                <c:pt idx="202">
                  <c:v>795405</c:v>
                </c:pt>
                <c:pt idx="203">
                  <c:v>802356</c:v>
                </c:pt>
                <c:pt idx="204">
                  <c:v>809151</c:v>
                </c:pt>
                <c:pt idx="205">
                  <c:v>815737</c:v>
                </c:pt>
                <c:pt idx="206">
                  <c:v>821767</c:v>
                </c:pt>
                <c:pt idx="207">
                  <c:v>826571</c:v>
                </c:pt>
                <c:pt idx="208">
                  <c:v>831212</c:v>
                </c:pt>
                <c:pt idx="209">
                  <c:v>838270</c:v>
                </c:pt>
                <c:pt idx="210">
                  <c:v>844676</c:v>
                </c:pt>
                <c:pt idx="211">
                  <c:v>851125</c:v>
                </c:pt>
                <c:pt idx="212">
                  <c:v>856877</c:v>
                </c:pt>
                <c:pt idx="213">
                  <c:v>862660</c:v>
                </c:pt>
                <c:pt idx="214">
                  <c:v>866995</c:v>
                </c:pt>
                <c:pt idx="215">
                  <c:v>871831</c:v>
                </c:pt>
                <c:pt idx="216">
                  <c:v>878395</c:v>
                </c:pt>
                <c:pt idx="217">
                  <c:v>884949</c:v>
                </c:pt>
                <c:pt idx="218">
                  <c:v>891166</c:v>
                </c:pt>
                <c:pt idx="219">
                  <c:v>896989</c:v>
                </c:pt>
                <c:pt idx="220">
                  <c:v>902775</c:v>
                </c:pt>
                <c:pt idx="221">
                  <c:v>907050</c:v>
                </c:pt>
                <c:pt idx="222">
                  <c:v>911479</c:v>
                </c:pt>
                <c:pt idx="223">
                  <c:v>918086</c:v>
                </c:pt>
                <c:pt idx="224">
                  <c:v>924386</c:v>
                </c:pt>
                <c:pt idx="225">
                  <c:v>930485</c:v>
                </c:pt>
                <c:pt idx="226">
                  <c:v>936327</c:v>
                </c:pt>
                <c:pt idx="227">
                  <c:v>941422</c:v>
                </c:pt>
                <c:pt idx="228">
                  <c:v>945556</c:v>
                </c:pt>
                <c:pt idx="229">
                  <c:v>955179</c:v>
                </c:pt>
                <c:pt idx="230">
                  <c:v>960302</c:v>
                </c:pt>
                <c:pt idx="231">
                  <c:v>966569</c:v>
                </c:pt>
                <c:pt idx="232">
                  <c:v>972573</c:v>
                </c:pt>
                <c:pt idx="233">
                  <c:v>978571</c:v>
                </c:pt>
                <c:pt idx="234">
                  <c:v>983629</c:v>
                </c:pt>
                <c:pt idx="235">
                  <c:v>987594</c:v>
                </c:pt>
                <c:pt idx="236">
                  <c:v>992198</c:v>
                </c:pt>
                <c:pt idx="237">
                  <c:v>998762</c:v>
                </c:pt>
                <c:pt idx="238">
                  <c:v>1004632</c:v>
                </c:pt>
                <c:pt idx="239">
                  <c:v>1010282</c:v>
                </c:pt>
                <c:pt idx="240">
                  <c:v>1016137</c:v>
                </c:pt>
                <c:pt idx="241">
                  <c:v>1021409</c:v>
                </c:pt>
                <c:pt idx="242">
                  <c:v>1025397</c:v>
                </c:pt>
                <c:pt idx="243">
                  <c:v>1029824</c:v>
                </c:pt>
                <c:pt idx="244">
                  <c:v>1035974</c:v>
                </c:pt>
                <c:pt idx="245">
                  <c:v>1042525</c:v>
                </c:pt>
                <c:pt idx="246">
                  <c:v>1048187</c:v>
                </c:pt>
                <c:pt idx="247">
                  <c:v>1054207</c:v>
                </c:pt>
                <c:pt idx="248">
                  <c:v>1059638</c:v>
                </c:pt>
                <c:pt idx="249">
                  <c:v>1063521</c:v>
                </c:pt>
                <c:pt idx="250">
                  <c:v>1067641</c:v>
                </c:pt>
                <c:pt idx="251">
                  <c:v>1073703</c:v>
                </c:pt>
                <c:pt idx="252">
                  <c:v>1080128</c:v>
                </c:pt>
                <c:pt idx="253">
                  <c:v>1089021</c:v>
                </c:pt>
                <c:pt idx="254">
                  <c:v>1094701</c:v>
                </c:pt>
                <c:pt idx="255">
                  <c:v>1099482</c:v>
                </c:pt>
                <c:pt idx="256">
                  <c:v>1103507</c:v>
                </c:pt>
                <c:pt idx="257">
                  <c:v>1110599</c:v>
                </c:pt>
                <c:pt idx="258">
                  <c:v>1116458</c:v>
                </c:pt>
                <c:pt idx="259">
                  <c:v>1122384</c:v>
                </c:pt>
                <c:pt idx="260">
                  <c:v>1128766</c:v>
                </c:pt>
                <c:pt idx="261">
                  <c:v>1134958</c:v>
                </c:pt>
                <c:pt idx="262">
                  <c:v>1139864</c:v>
                </c:pt>
                <c:pt idx="263">
                  <c:v>1144059</c:v>
                </c:pt>
                <c:pt idx="264">
                  <c:v>1148190</c:v>
                </c:pt>
                <c:pt idx="265">
                  <c:v>1153525</c:v>
                </c:pt>
                <c:pt idx="266">
                  <c:v>1159690</c:v>
                </c:pt>
                <c:pt idx="267">
                  <c:v>1165898</c:v>
                </c:pt>
                <c:pt idx="268">
                  <c:v>1172118</c:v>
                </c:pt>
                <c:pt idx="269">
                  <c:v>1177846</c:v>
                </c:pt>
                <c:pt idx="270">
                  <c:v>1181827</c:v>
                </c:pt>
                <c:pt idx="271">
                  <c:v>1186670</c:v>
                </c:pt>
                <c:pt idx="272">
                  <c:v>1193297</c:v>
                </c:pt>
                <c:pt idx="273">
                  <c:v>1200204</c:v>
                </c:pt>
                <c:pt idx="274">
                  <c:v>1206162</c:v>
                </c:pt>
                <c:pt idx="275">
                  <c:v>1213270</c:v>
                </c:pt>
                <c:pt idx="276">
                  <c:v>1219188</c:v>
                </c:pt>
                <c:pt idx="277">
                  <c:v>1223552</c:v>
                </c:pt>
                <c:pt idx="278">
                  <c:v>1229387</c:v>
                </c:pt>
                <c:pt idx="279">
                  <c:v>1236798</c:v>
                </c:pt>
                <c:pt idx="280">
                  <c:v>1243974</c:v>
                </c:pt>
                <c:pt idx="281">
                  <c:v>1251215</c:v>
                </c:pt>
                <c:pt idx="282">
                  <c:v>1258990</c:v>
                </c:pt>
                <c:pt idx="283">
                  <c:v>1265637</c:v>
                </c:pt>
                <c:pt idx="284">
                  <c:v>1270992</c:v>
                </c:pt>
                <c:pt idx="285">
                  <c:v>1277317</c:v>
                </c:pt>
                <c:pt idx="286">
                  <c:v>1286890</c:v>
                </c:pt>
                <c:pt idx="287">
                  <c:v>1296819</c:v>
                </c:pt>
                <c:pt idx="288">
                  <c:v>1305537</c:v>
                </c:pt>
                <c:pt idx="289">
                  <c:v>1314731</c:v>
                </c:pt>
                <c:pt idx="290">
                  <c:v>1322516</c:v>
                </c:pt>
                <c:pt idx="291">
                  <c:v>1328915</c:v>
                </c:pt>
                <c:pt idx="292">
                  <c:v>1336492</c:v>
                </c:pt>
                <c:pt idx="293">
                  <c:v>1346242</c:v>
                </c:pt>
                <c:pt idx="294">
                  <c:v>1356659</c:v>
                </c:pt>
                <c:pt idx="295">
                  <c:v>1366378</c:v>
                </c:pt>
                <c:pt idx="296">
                  <c:v>1376309</c:v>
                </c:pt>
                <c:pt idx="297">
                  <c:v>1385445</c:v>
                </c:pt>
                <c:pt idx="298">
                  <c:v>1392401</c:v>
                </c:pt>
                <c:pt idx="299">
                  <c:v>1400458</c:v>
                </c:pt>
                <c:pt idx="300">
                  <c:v>1411430</c:v>
                </c:pt>
                <c:pt idx="301">
                  <c:v>1422899</c:v>
                </c:pt>
                <c:pt idx="302">
                  <c:v>1434042</c:v>
                </c:pt>
                <c:pt idx="303">
                  <c:v>1445791</c:v>
                </c:pt>
                <c:pt idx="304">
                  <c:v>1455094</c:v>
                </c:pt>
                <c:pt idx="305">
                  <c:v>1462761</c:v>
                </c:pt>
                <c:pt idx="306">
                  <c:v>1471489</c:v>
                </c:pt>
                <c:pt idx="307">
                  <c:v>1484008</c:v>
                </c:pt>
                <c:pt idx="308">
                  <c:v>1496034</c:v>
                </c:pt>
                <c:pt idx="309">
                  <c:v>1506966</c:v>
                </c:pt>
                <c:pt idx="310">
                  <c:v>1518485</c:v>
                </c:pt>
                <c:pt idx="311">
                  <c:v>1527996</c:v>
                </c:pt>
                <c:pt idx="312">
                  <c:v>1535652</c:v>
                </c:pt>
                <c:pt idx="313">
                  <c:v>1544697</c:v>
                </c:pt>
                <c:pt idx="314">
                  <c:v>1557141</c:v>
                </c:pt>
                <c:pt idx="315">
                  <c:v>1569534</c:v>
                </c:pt>
                <c:pt idx="316">
                  <c:v>1582245</c:v>
                </c:pt>
                <c:pt idx="317">
                  <c:v>1594715</c:v>
                </c:pt>
                <c:pt idx="318">
                  <c:v>1605324</c:v>
                </c:pt>
                <c:pt idx="319">
                  <c:v>1613414</c:v>
                </c:pt>
                <c:pt idx="320">
                  <c:v>1622257</c:v>
                </c:pt>
                <c:pt idx="321">
                  <c:v>1634295</c:v>
                </c:pt>
                <c:pt idx="322">
                  <c:v>1646856</c:v>
                </c:pt>
                <c:pt idx="323">
                  <c:v>1659275</c:v>
                </c:pt>
                <c:pt idx="324">
                  <c:v>1672459</c:v>
                </c:pt>
                <c:pt idx="325">
                  <c:v>1683289</c:v>
                </c:pt>
                <c:pt idx="326">
                  <c:v>1691545</c:v>
                </c:pt>
                <c:pt idx="327">
                  <c:v>1700737</c:v>
                </c:pt>
                <c:pt idx="328">
                  <c:v>1713967</c:v>
                </c:pt>
                <c:pt idx="329">
                  <c:v>1727893</c:v>
                </c:pt>
                <c:pt idx="330">
                  <c:v>1741064</c:v>
                </c:pt>
                <c:pt idx="331">
                  <c:v>1754103</c:v>
                </c:pt>
                <c:pt idx="332">
                  <c:v>1765360</c:v>
                </c:pt>
                <c:pt idx="333">
                  <c:v>1773729</c:v>
                </c:pt>
                <c:pt idx="334">
                  <c:v>1783213</c:v>
                </c:pt>
                <c:pt idx="335">
                  <c:v>1797090</c:v>
                </c:pt>
                <c:pt idx="336">
                  <c:v>1810840</c:v>
                </c:pt>
                <c:pt idx="337">
                  <c:v>1823046</c:v>
                </c:pt>
                <c:pt idx="338">
                  <c:v>1832076</c:v>
                </c:pt>
                <c:pt idx="339">
                  <c:v>1840016</c:v>
                </c:pt>
                <c:pt idx="340">
                  <c:v>1848132</c:v>
                </c:pt>
                <c:pt idx="341">
                  <c:v>1857675</c:v>
                </c:pt>
                <c:pt idx="342">
                  <c:v>1872650</c:v>
                </c:pt>
                <c:pt idx="343">
                  <c:v>1888068</c:v>
                </c:pt>
                <c:pt idx="344">
                  <c:v>1901561</c:v>
                </c:pt>
                <c:pt idx="345">
                  <c:v>1911715</c:v>
                </c:pt>
                <c:pt idx="346">
                  <c:v>1920549</c:v>
                </c:pt>
                <c:pt idx="347">
                  <c:v>1928509</c:v>
                </c:pt>
                <c:pt idx="348">
                  <c:v>1938455</c:v>
                </c:pt>
                <c:pt idx="349">
                  <c:v>1953869</c:v>
                </c:pt>
                <c:pt idx="350">
                  <c:v>1968789</c:v>
                </c:pt>
                <c:pt idx="351">
                  <c:v>1983749</c:v>
                </c:pt>
                <c:pt idx="352">
                  <c:v>1998963</c:v>
                </c:pt>
                <c:pt idx="353">
                  <c:v>2012315</c:v>
                </c:pt>
                <c:pt idx="354">
                  <c:v>2021870</c:v>
                </c:pt>
                <c:pt idx="355">
                  <c:v>2032154</c:v>
                </c:pt>
                <c:pt idx="356">
                  <c:v>2049138</c:v>
                </c:pt>
                <c:pt idx="357">
                  <c:v>2065618</c:v>
                </c:pt>
                <c:pt idx="358">
                  <c:v>2081334</c:v>
                </c:pt>
                <c:pt idx="359">
                  <c:v>2097050</c:v>
                </c:pt>
                <c:pt idx="360">
                  <c:v>2111080</c:v>
                </c:pt>
                <c:pt idx="361">
                  <c:v>2120912</c:v>
                </c:pt>
                <c:pt idx="362">
                  <c:v>2131353</c:v>
                </c:pt>
                <c:pt idx="363">
                  <c:v>2147060</c:v>
                </c:pt>
                <c:pt idx="364">
                  <c:v>2164797</c:v>
                </c:pt>
                <c:pt idx="365">
                  <c:v>2182123</c:v>
                </c:pt>
                <c:pt idx="366">
                  <c:v>2198191</c:v>
                </c:pt>
                <c:pt idx="367">
                  <c:v>2212755</c:v>
                </c:pt>
                <c:pt idx="368">
                  <c:v>2222513</c:v>
                </c:pt>
                <c:pt idx="369">
                  <c:v>2233653</c:v>
                </c:pt>
                <c:pt idx="370">
                  <c:v>2251033</c:v>
                </c:pt>
                <c:pt idx="371">
                  <c:v>2267954</c:v>
                </c:pt>
                <c:pt idx="372">
                  <c:v>2284519</c:v>
                </c:pt>
                <c:pt idx="373">
                  <c:v>2300247</c:v>
                </c:pt>
                <c:pt idx="374">
                  <c:v>2313568</c:v>
                </c:pt>
                <c:pt idx="375">
                  <c:v>2323114</c:v>
                </c:pt>
                <c:pt idx="376">
                  <c:v>2333356</c:v>
                </c:pt>
                <c:pt idx="377">
                  <c:v>2348207</c:v>
                </c:pt>
                <c:pt idx="378">
                  <c:v>2364075</c:v>
                </c:pt>
                <c:pt idx="379">
                  <c:v>2377005</c:v>
                </c:pt>
                <c:pt idx="380">
                  <c:v>2394187</c:v>
                </c:pt>
                <c:pt idx="381">
                  <c:v>2406043</c:v>
                </c:pt>
                <c:pt idx="382">
                  <c:v>2413808</c:v>
                </c:pt>
                <c:pt idx="383">
                  <c:v>2423367</c:v>
                </c:pt>
                <c:pt idx="384">
                  <c:v>2438104</c:v>
                </c:pt>
                <c:pt idx="385">
                  <c:v>2451963</c:v>
                </c:pt>
                <c:pt idx="386">
                  <c:v>2465838</c:v>
                </c:pt>
                <c:pt idx="387">
                  <c:v>2478725</c:v>
                </c:pt>
                <c:pt idx="388">
                  <c:v>2489409</c:v>
                </c:pt>
                <c:pt idx="389">
                  <c:v>2496511</c:v>
                </c:pt>
                <c:pt idx="390">
                  <c:v>2504328</c:v>
                </c:pt>
                <c:pt idx="391">
                  <c:v>2515424</c:v>
                </c:pt>
                <c:pt idx="392">
                  <c:v>2526775</c:v>
                </c:pt>
                <c:pt idx="393">
                  <c:v>2538764</c:v>
                </c:pt>
                <c:pt idx="394">
                  <c:v>2550415</c:v>
                </c:pt>
                <c:pt idx="395">
                  <c:v>2559523</c:v>
                </c:pt>
                <c:pt idx="396">
                  <c:v>2566312</c:v>
                </c:pt>
                <c:pt idx="397">
                  <c:v>2573563</c:v>
                </c:pt>
                <c:pt idx="398">
                  <c:v>2585044</c:v>
                </c:pt>
                <c:pt idx="399">
                  <c:v>2597489</c:v>
                </c:pt>
                <c:pt idx="400">
                  <c:v>2608397</c:v>
                </c:pt>
                <c:pt idx="401">
                  <c:v>2618952</c:v>
                </c:pt>
                <c:pt idx="402">
                  <c:v>2627682</c:v>
                </c:pt>
                <c:pt idx="403">
                  <c:v>2634179</c:v>
                </c:pt>
                <c:pt idx="404">
                  <c:v>2641785</c:v>
                </c:pt>
                <c:pt idx="405">
                  <c:v>2652034</c:v>
                </c:pt>
                <c:pt idx="406">
                  <c:v>2663541</c:v>
                </c:pt>
                <c:pt idx="407">
                  <c:v>2674003</c:v>
                </c:pt>
                <c:pt idx="408">
                  <c:v>2684487</c:v>
                </c:pt>
                <c:pt idx="409">
                  <c:v>2692808</c:v>
                </c:pt>
                <c:pt idx="410">
                  <c:v>2698887</c:v>
                </c:pt>
                <c:pt idx="411">
                  <c:v>2706075</c:v>
                </c:pt>
                <c:pt idx="412">
                  <c:v>2716569</c:v>
                </c:pt>
                <c:pt idx="413">
                  <c:v>2726723</c:v>
                </c:pt>
                <c:pt idx="414">
                  <c:v>2736937</c:v>
                </c:pt>
                <c:pt idx="415">
                  <c:v>2746796</c:v>
                </c:pt>
                <c:pt idx="416">
                  <c:v>2755406</c:v>
                </c:pt>
                <c:pt idx="417">
                  <c:v>2761323</c:v>
                </c:pt>
                <c:pt idx="418">
                  <c:v>2768885</c:v>
                </c:pt>
                <c:pt idx="419">
                  <c:v>2779508</c:v>
                </c:pt>
                <c:pt idx="420">
                  <c:v>2790099</c:v>
                </c:pt>
                <c:pt idx="421">
                  <c:v>2800819</c:v>
                </c:pt>
                <c:pt idx="422">
                  <c:v>2811638</c:v>
                </c:pt>
                <c:pt idx="423">
                  <c:v>2820425</c:v>
                </c:pt>
                <c:pt idx="424">
                  <c:v>2828979</c:v>
                </c:pt>
                <c:pt idx="425">
                  <c:v>2836945</c:v>
                </c:pt>
                <c:pt idx="426">
                  <c:v>2848402</c:v>
                </c:pt>
                <c:pt idx="427">
                  <c:v>2859075</c:v>
                </c:pt>
                <c:pt idx="428">
                  <c:v>2870629</c:v>
                </c:pt>
                <c:pt idx="429">
                  <c:v>2883402</c:v>
                </c:pt>
                <c:pt idx="430">
                  <c:v>2893613</c:v>
                </c:pt>
                <c:pt idx="431">
                  <c:v>2900897</c:v>
                </c:pt>
                <c:pt idx="432">
                  <c:v>2909562</c:v>
                </c:pt>
                <c:pt idx="433">
                  <c:v>2921467</c:v>
                </c:pt>
                <c:pt idx="434">
                  <c:v>2934394</c:v>
                </c:pt>
                <c:pt idx="435">
                  <c:v>2946697</c:v>
                </c:pt>
                <c:pt idx="436">
                  <c:v>2957344</c:v>
                </c:pt>
                <c:pt idx="437">
                  <c:v>2966684</c:v>
                </c:pt>
                <c:pt idx="438">
                  <c:v>2974113</c:v>
                </c:pt>
                <c:pt idx="439">
                  <c:v>2982366</c:v>
                </c:pt>
                <c:pt idx="440">
                  <c:v>2994822</c:v>
                </c:pt>
                <c:pt idx="441">
                  <c:v>3010184</c:v>
                </c:pt>
                <c:pt idx="442">
                  <c:v>3024489</c:v>
                </c:pt>
                <c:pt idx="443">
                  <c:v>3038835</c:v>
                </c:pt>
                <c:pt idx="444">
                  <c:v>3051843</c:v>
                </c:pt>
                <c:pt idx="445">
                  <c:v>3060965</c:v>
                </c:pt>
                <c:pt idx="446">
                  <c:v>3070870</c:v>
                </c:pt>
                <c:pt idx="447">
                  <c:v>3084666</c:v>
                </c:pt>
                <c:pt idx="448">
                  <c:v>3098760</c:v>
                </c:pt>
                <c:pt idx="449">
                  <c:v>3112419</c:v>
                </c:pt>
                <c:pt idx="450">
                  <c:v>3125798</c:v>
                </c:pt>
                <c:pt idx="451">
                  <c:v>3138412</c:v>
                </c:pt>
                <c:pt idx="452">
                  <c:v>3147548</c:v>
                </c:pt>
                <c:pt idx="453">
                  <c:v>3158681</c:v>
                </c:pt>
                <c:pt idx="454">
                  <c:v>3172975</c:v>
                </c:pt>
                <c:pt idx="455">
                  <c:v>3187730</c:v>
                </c:pt>
                <c:pt idx="456">
                  <c:v>3201653</c:v>
                </c:pt>
                <c:pt idx="457">
                  <c:v>3216913</c:v>
                </c:pt>
                <c:pt idx="458">
                  <c:v>3230045</c:v>
                </c:pt>
                <c:pt idx="459">
                  <c:v>3240818</c:v>
                </c:pt>
                <c:pt idx="460">
                  <c:v>3252451</c:v>
                </c:pt>
                <c:pt idx="461">
                  <c:v>3267452</c:v>
                </c:pt>
                <c:pt idx="462">
                  <c:v>3283398</c:v>
                </c:pt>
                <c:pt idx="463">
                  <c:v>3299138</c:v>
                </c:pt>
                <c:pt idx="464">
                  <c:v>3313561</c:v>
                </c:pt>
                <c:pt idx="465">
                  <c:v>3326601</c:v>
                </c:pt>
                <c:pt idx="466">
                  <c:v>3336927</c:v>
                </c:pt>
                <c:pt idx="467">
                  <c:v>3348612</c:v>
                </c:pt>
                <c:pt idx="468">
                  <c:v>3362703</c:v>
                </c:pt>
                <c:pt idx="469">
                  <c:v>3377608</c:v>
                </c:pt>
                <c:pt idx="470">
                  <c:v>3392184</c:v>
                </c:pt>
                <c:pt idx="471">
                  <c:v>3406650</c:v>
                </c:pt>
                <c:pt idx="472">
                  <c:v>3419979</c:v>
                </c:pt>
                <c:pt idx="473">
                  <c:v>3430453</c:v>
                </c:pt>
                <c:pt idx="474">
                  <c:v>3441545</c:v>
                </c:pt>
                <c:pt idx="475">
                  <c:v>3455716</c:v>
                </c:pt>
                <c:pt idx="476">
                  <c:v>3469856</c:v>
                </c:pt>
                <c:pt idx="477">
                  <c:v>3483296</c:v>
                </c:pt>
                <c:pt idx="478">
                  <c:v>3496324</c:v>
                </c:pt>
                <c:pt idx="479">
                  <c:v>3508608</c:v>
                </c:pt>
                <c:pt idx="480">
                  <c:v>3518910</c:v>
                </c:pt>
                <c:pt idx="481">
                  <c:v>3530240</c:v>
                </c:pt>
                <c:pt idx="482">
                  <c:v>3544317</c:v>
                </c:pt>
                <c:pt idx="483">
                  <c:v>3557774</c:v>
                </c:pt>
                <c:pt idx="484">
                  <c:v>3570953</c:v>
                </c:pt>
                <c:pt idx="485">
                  <c:v>3583931</c:v>
                </c:pt>
                <c:pt idx="486">
                  <c:v>3595376</c:v>
                </c:pt>
                <c:pt idx="487">
                  <c:v>3605238</c:v>
                </c:pt>
                <c:pt idx="488">
                  <c:v>3614388</c:v>
                </c:pt>
                <c:pt idx="489">
                  <c:v>3627371</c:v>
                </c:pt>
                <c:pt idx="490">
                  <c:v>3640177</c:v>
                </c:pt>
                <c:pt idx="491">
                  <c:v>3653117</c:v>
                </c:pt>
                <c:pt idx="492">
                  <c:v>3665137</c:v>
                </c:pt>
                <c:pt idx="493">
                  <c:v>3675945</c:v>
                </c:pt>
                <c:pt idx="494">
                  <c:v>3684345</c:v>
                </c:pt>
                <c:pt idx="495">
                  <c:v>3693041</c:v>
                </c:pt>
                <c:pt idx="496">
                  <c:v>3708254</c:v>
                </c:pt>
                <c:pt idx="497">
                  <c:v>3720176</c:v>
                </c:pt>
                <c:pt idx="498">
                  <c:v>3730336</c:v>
                </c:pt>
                <c:pt idx="499">
                  <c:v>3740996</c:v>
                </c:pt>
                <c:pt idx="500">
                  <c:v>3750407</c:v>
                </c:pt>
                <c:pt idx="501">
                  <c:v>3757714</c:v>
                </c:pt>
                <c:pt idx="502">
                  <c:v>3765792</c:v>
                </c:pt>
                <c:pt idx="503">
                  <c:v>3776448</c:v>
                </c:pt>
                <c:pt idx="504">
                  <c:v>3786631</c:v>
                </c:pt>
                <c:pt idx="505">
                  <c:v>3802612</c:v>
                </c:pt>
                <c:pt idx="506">
                  <c:v>3814352</c:v>
                </c:pt>
                <c:pt idx="507">
                  <c:v>3824161</c:v>
                </c:pt>
                <c:pt idx="508">
                  <c:v>3833432</c:v>
                </c:pt>
                <c:pt idx="509">
                  <c:v>3841426</c:v>
                </c:pt>
                <c:pt idx="510">
                  <c:v>3852177</c:v>
                </c:pt>
                <c:pt idx="511">
                  <c:v>3862259</c:v>
                </c:pt>
                <c:pt idx="512">
                  <c:v>3871558</c:v>
                </c:pt>
                <c:pt idx="513">
                  <c:v>3880751</c:v>
                </c:pt>
                <c:pt idx="514">
                  <c:v>3888931</c:v>
                </c:pt>
                <c:pt idx="515">
                  <c:v>3895699</c:v>
                </c:pt>
                <c:pt idx="516">
                  <c:v>3902681</c:v>
                </c:pt>
                <c:pt idx="517">
                  <c:v>3911669</c:v>
                </c:pt>
                <c:pt idx="518">
                  <c:v>3921015</c:v>
                </c:pt>
                <c:pt idx="519">
                  <c:v>3929674</c:v>
                </c:pt>
                <c:pt idx="520">
                  <c:v>3938908</c:v>
                </c:pt>
                <c:pt idx="521">
                  <c:v>3946451</c:v>
                </c:pt>
                <c:pt idx="522">
                  <c:v>3952545</c:v>
                </c:pt>
                <c:pt idx="523">
                  <c:v>3959106</c:v>
                </c:pt>
                <c:pt idx="524">
                  <c:v>3967266</c:v>
                </c:pt>
                <c:pt idx="525">
                  <c:v>3976472</c:v>
                </c:pt>
                <c:pt idx="526">
                  <c:v>3985013</c:v>
                </c:pt>
                <c:pt idx="527">
                  <c:v>3993386</c:v>
                </c:pt>
                <c:pt idx="528">
                  <c:v>4000303</c:v>
                </c:pt>
                <c:pt idx="529">
                  <c:v>4006950</c:v>
                </c:pt>
                <c:pt idx="530">
                  <c:v>4014317</c:v>
                </c:pt>
                <c:pt idx="531">
                  <c:v>4022800</c:v>
                </c:pt>
                <c:pt idx="532">
                  <c:v>4031352</c:v>
                </c:pt>
                <c:pt idx="533">
                  <c:v>4040273</c:v>
                </c:pt>
                <c:pt idx="534">
                  <c:v>4048687</c:v>
                </c:pt>
                <c:pt idx="535">
                  <c:v>4055286</c:v>
                </c:pt>
                <c:pt idx="536">
                  <c:v>4062924</c:v>
                </c:pt>
                <c:pt idx="537">
                  <c:v>4071027</c:v>
                </c:pt>
                <c:pt idx="538">
                  <c:v>4079410</c:v>
                </c:pt>
                <c:pt idx="539">
                  <c:v>4088005</c:v>
                </c:pt>
                <c:pt idx="540">
                  <c:v>4096641</c:v>
                </c:pt>
                <c:pt idx="541">
                  <c:v>4105402</c:v>
                </c:pt>
                <c:pt idx="542">
                  <c:v>4112933</c:v>
                </c:pt>
                <c:pt idx="543">
                  <c:v>4119537</c:v>
                </c:pt>
                <c:pt idx="544">
                  <c:v>4126737</c:v>
                </c:pt>
                <c:pt idx="545">
                  <c:v>4147439</c:v>
                </c:pt>
                <c:pt idx="546">
                  <c:v>4156104</c:v>
                </c:pt>
                <c:pt idx="547">
                  <c:v>4164884</c:v>
                </c:pt>
                <c:pt idx="548">
                  <c:v>4173217</c:v>
                </c:pt>
                <c:pt idx="549">
                  <c:v>4181905</c:v>
                </c:pt>
                <c:pt idx="550">
                  <c:v>4189288</c:v>
                </c:pt>
                <c:pt idx="551">
                  <c:v>4197762</c:v>
                </c:pt>
                <c:pt idx="552">
                  <c:v>4207551</c:v>
                </c:pt>
                <c:pt idx="553">
                  <c:v>4217676</c:v>
                </c:pt>
                <c:pt idx="554">
                  <c:v>4227941</c:v>
                </c:pt>
                <c:pt idx="555">
                  <c:v>4237544</c:v>
                </c:pt>
                <c:pt idx="556">
                  <c:v>4246405</c:v>
                </c:pt>
                <c:pt idx="557">
                  <c:v>4253822</c:v>
                </c:pt>
                <c:pt idx="558">
                  <c:v>4261922</c:v>
                </c:pt>
                <c:pt idx="559">
                  <c:v>4272274</c:v>
                </c:pt>
                <c:pt idx="560">
                  <c:v>4282762</c:v>
                </c:pt>
                <c:pt idx="561">
                  <c:v>4293751</c:v>
                </c:pt>
                <c:pt idx="562">
                  <c:v>4304222</c:v>
                </c:pt>
                <c:pt idx="563">
                  <c:v>4312917</c:v>
                </c:pt>
                <c:pt idx="564">
                  <c:v>4320412</c:v>
                </c:pt>
                <c:pt idx="565">
                  <c:v>4329208</c:v>
                </c:pt>
                <c:pt idx="566">
                  <c:v>4340738</c:v>
                </c:pt>
                <c:pt idx="567">
                  <c:v>4351260</c:v>
                </c:pt>
                <c:pt idx="568">
                  <c:v>4361772</c:v>
                </c:pt>
                <c:pt idx="569">
                  <c:v>4372243</c:v>
                </c:pt>
                <c:pt idx="570">
                  <c:v>4380985</c:v>
                </c:pt>
                <c:pt idx="571">
                  <c:v>4388434</c:v>
                </c:pt>
                <c:pt idx="572">
                  <c:v>4398277</c:v>
                </c:pt>
                <c:pt idx="573">
                  <c:v>4408982</c:v>
                </c:pt>
                <c:pt idx="574">
                  <c:v>4419803</c:v>
                </c:pt>
                <c:pt idx="575">
                  <c:v>4431254</c:v>
                </c:pt>
                <c:pt idx="576">
                  <c:v>4441754</c:v>
                </c:pt>
                <c:pt idx="577">
                  <c:v>4450686</c:v>
                </c:pt>
                <c:pt idx="578">
                  <c:v>4458464</c:v>
                </c:pt>
                <c:pt idx="579">
                  <c:v>4468498</c:v>
                </c:pt>
                <c:pt idx="580">
                  <c:v>4479518</c:v>
                </c:pt>
                <c:pt idx="581">
                  <c:v>4490836</c:v>
                </c:pt>
                <c:pt idx="582">
                  <c:v>4502427</c:v>
                </c:pt>
                <c:pt idx="583">
                  <c:v>4512835</c:v>
                </c:pt>
                <c:pt idx="584">
                  <c:v>4521288</c:v>
                </c:pt>
                <c:pt idx="585">
                  <c:v>4528125</c:v>
                </c:pt>
                <c:pt idx="586">
                  <c:v>4537658</c:v>
                </c:pt>
                <c:pt idx="587">
                  <c:v>4546977</c:v>
                </c:pt>
                <c:pt idx="588">
                  <c:v>4559403</c:v>
                </c:pt>
                <c:pt idx="589">
                  <c:v>4570614</c:v>
                </c:pt>
                <c:pt idx="590">
                  <c:v>4581338</c:v>
                </c:pt>
                <c:pt idx="591">
                  <c:v>4589126</c:v>
                </c:pt>
                <c:pt idx="592">
                  <c:v>4595722</c:v>
                </c:pt>
                <c:pt idx="593">
                  <c:v>4603834</c:v>
                </c:pt>
                <c:pt idx="594">
                  <c:v>4614297</c:v>
                </c:pt>
                <c:pt idx="595">
                  <c:v>4624395</c:v>
                </c:pt>
                <c:pt idx="596">
                  <c:v>4635145</c:v>
                </c:pt>
                <c:pt idx="597">
                  <c:v>4644329</c:v>
                </c:pt>
                <c:pt idx="598">
                  <c:v>4652747</c:v>
                </c:pt>
                <c:pt idx="599">
                  <c:v>4658420</c:v>
                </c:pt>
                <c:pt idx="600">
                  <c:v>4667527</c:v>
                </c:pt>
                <c:pt idx="601">
                  <c:v>4677438</c:v>
                </c:pt>
                <c:pt idx="602">
                  <c:v>4687867</c:v>
                </c:pt>
                <c:pt idx="603">
                  <c:v>4698387</c:v>
                </c:pt>
                <c:pt idx="604">
                  <c:v>4707439</c:v>
                </c:pt>
                <c:pt idx="605">
                  <c:v>4713989</c:v>
                </c:pt>
                <c:pt idx="606">
                  <c:v>4720118</c:v>
                </c:pt>
                <c:pt idx="607">
                  <c:v>4728389</c:v>
                </c:pt>
                <c:pt idx="608">
                  <c:v>4737751</c:v>
                </c:pt>
                <c:pt idx="609">
                  <c:v>4747475</c:v>
                </c:pt>
                <c:pt idx="610">
                  <c:v>4757323</c:v>
                </c:pt>
                <c:pt idx="611">
                  <c:v>4766020</c:v>
                </c:pt>
                <c:pt idx="612">
                  <c:v>4771556</c:v>
                </c:pt>
                <c:pt idx="613">
                  <c:v>4777113</c:v>
                </c:pt>
                <c:pt idx="614">
                  <c:v>4784800</c:v>
                </c:pt>
                <c:pt idx="615">
                  <c:v>4794176</c:v>
                </c:pt>
                <c:pt idx="616">
                  <c:v>4803472</c:v>
                </c:pt>
                <c:pt idx="617">
                  <c:v>4812351</c:v>
                </c:pt>
                <c:pt idx="618">
                  <c:v>4820986</c:v>
                </c:pt>
                <c:pt idx="619">
                  <c:v>4826969</c:v>
                </c:pt>
                <c:pt idx="620">
                  <c:v>4831336</c:v>
                </c:pt>
                <c:pt idx="621">
                  <c:v>4838498</c:v>
                </c:pt>
                <c:pt idx="622">
                  <c:v>4845869</c:v>
                </c:pt>
                <c:pt idx="623">
                  <c:v>4855004</c:v>
                </c:pt>
                <c:pt idx="624">
                  <c:v>4863966</c:v>
                </c:pt>
                <c:pt idx="625">
                  <c:v>4871526</c:v>
                </c:pt>
                <c:pt idx="626">
                  <c:v>4876412</c:v>
                </c:pt>
                <c:pt idx="627">
                  <c:v>4881192</c:v>
                </c:pt>
                <c:pt idx="628">
                  <c:v>4887066</c:v>
                </c:pt>
                <c:pt idx="629">
                  <c:v>4895051</c:v>
                </c:pt>
                <c:pt idx="630">
                  <c:v>4903953</c:v>
                </c:pt>
                <c:pt idx="631">
                  <c:v>4911962</c:v>
                </c:pt>
                <c:pt idx="632">
                  <c:v>4919165</c:v>
                </c:pt>
                <c:pt idx="633">
                  <c:v>4924583</c:v>
                </c:pt>
                <c:pt idx="634">
                  <c:v>4928959</c:v>
                </c:pt>
                <c:pt idx="635">
                  <c:v>4935465</c:v>
                </c:pt>
                <c:pt idx="636">
                  <c:v>4943452</c:v>
                </c:pt>
                <c:pt idx="637">
                  <c:v>4952121</c:v>
                </c:pt>
                <c:pt idx="638">
                  <c:v>4959882</c:v>
                </c:pt>
                <c:pt idx="639">
                  <c:v>4968053</c:v>
                </c:pt>
                <c:pt idx="640">
                  <c:v>4974023</c:v>
                </c:pt>
                <c:pt idx="641">
                  <c:v>4978685</c:v>
                </c:pt>
                <c:pt idx="642">
                  <c:v>4985478</c:v>
                </c:pt>
                <c:pt idx="643">
                  <c:v>4993219</c:v>
                </c:pt>
                <c:pt idx="644">
                  <c:v>5002366</c:v>
                </c:pt>
                <c:pt idx="645">
                  <c:v>5011298</c:v>
                </c:pt>
                <c:pt idx="646">
                  <c:v>5019119</c:v>
                </c:pt>
                <c:pt idx="647">
                  <c:v>5025209</c:v>
                </c:pt>
                <c:pt idx="648">
                  <c:v>5029876</c:v>
                </c:pt>
                <c:pt idx="649">
                  <c:v>5036241</c:v>
                </c:pt>
                <c:pt idx="650">
                  <c:v>5043298</c:v>
                </c:pt>
                <c:pt idx="651">
                  <c:v>5051763</c:v>
                </c:pt>
                <c:pt idx="652">
                  <c:v>5059332</c:v>
                </c:pt>
                <c:pt idx="653">
                  <c:v>5067917</c:v>
                </c:pt>
                <c:pt idx="654">
                  <c:v>5074701</c:v>
                </c:pt>
                <c:pt idx="655">
                  <c:v>5079350</c:v>
                </c:pt>
                <c:pt idx="656">
                  <c:v>5085993</c:v>
                </c:pt>
                <c:pt idx="657">
                  <c:v>5093998</c:v>
                </c:pt>
                <c:pt idx="658">
                  <c:v>5102267</c:v>
                </c:pt>
                <c:pt idx="659">
                  <c:v>5109941</c:v>
                </c:pt>
                <c:pt idx="660">
                  <c:v>5118941</c:v>
                </c:pt>
                <c:pt idx="661">
                  <c:v>5125458</c:v>
                </c:pt>
                <c:pt idx="662">
                  <c:v>5130239</c:v>
                </c:pt>
                <c:pt idx="663">
                  <c:v>5137079</c:v>
                </c:pt>
                <c:pt idx="664">
                  <c:v>5144693</c:v>
                </c:pt>
                <c:pt idx="665">
                  <c:v>5153853</c:v>
                </c:pt>
                <c:pt idx="666">
                  <c:v>5162144</c:v>
                </c:pt>
                <c:pt idx="667">
                  <c:v>5170125</c:v>
                </c:pt>
                <c:pt idx="668">
                  <c:v>5176401</c:v>
                </c:pt>
                <c:pt idx="669">
                  <c:v>5181113</c:v>
                </c:pt>
                <c:pt idx="670">
                  <c:v>5188244</c:v>
                </c:pt>
                <c:pt idx="671">
                  <c:v>5196261</c:v>
                </c:pt>
                <c:pt idx="672">
                  <c:v>5204829</c:v>
                </c:pt>
                <c:pt idx="673">
                  <c:v>5212683</c:v>
                </c:pt>
                <c:pt idx="674">
                  <c:v>5219578</c:v>
                </c:pt>
                <c:pt idx="675">
                  <c:v>5225745</c:v>
                </c:pt>
                <c:pt idx="676">
                  <c:v>5230750</c:v>
                </c:pt>
                <c:pt idx="677">
                  <c:v>5238271</c:v>
                </c:pt>
                <c:pt idx="678">
                  <c:v>5246300</c:v>
                </c:pt>
                <c:pt idx="679">
                  <c:v>5255547</c:v>
                </c:pt>
                <c:pt idx="680">
                  <c:v>5265654</c:v>
                </c:pt>
                <c:pt idx="681">
                  <c:v>5274246</c:v>
                </c:pt>
                <c:pt idx="682">
                  <c:v>5280139</c:v>
                </c:pt>
                <c:pt idx="683">
                  <c:v>5287650</c:v>
                </c:pt>
                <c:pt idx="684">
                  <c:v>5294640</c:v>
                </c:pt>
                <c:pt idx="685">
                  <c:v>5302367</c:v>
                </c:pt>
                <c:pt idx="686">
                  <c:v>5310663</c:v>
                </c:pt>
                <c:pt idx="687">
                  <c:v>5319233</c:v>
                </c:pt>
                <c:pt idx="688">
                  <c:v>5327246</c:v>
                </c:pt>
                <c:pt idx="689">
                  <c:v>5333591</c:v>
                </c:pt>
                <c:pt idx="690">
                  <c:v>5338314</c:v>
                </c:pt>
                <c:pt idx="691">
                  <c:v>5344609</c:v>
                </c:pt>
                <c:pt idx="692">
                  <c:v>5352346</c:v>
                </c:pt>
                <c:pt idx="693">
                  <c:v>5361373</c:v>
                </c:pt>
                <c:pt idx="694">
                  <c:v>5368719</c:v>
                </c:pt>
                <c:pt idx="695">
                  <c:v>5376019</c:v>
                </c:pt>
                <c:pt idx="696">
                  <c:v>5382100</c:v>
                </c:pt>
                <c:pt idx="697">
                  <c:v>5386622</c:v>
                </c:pt>
                <c:pt idx="698">
                  <c:v>5393310</c:v>
                </c:pt>
                <c:pt idx="699">
                  <c:v>5400867</c:v>
                </c:pt>
                <c:pt idx="700">
                  <c:v>5411236</c:v>
                </c:pt>
                <c:pt idx="701">
                  <c:v>5418493</c:v>
                </c:pt>
                <c:pt idx="702">
                  <c:v>5424556</c:v>
                </c:pt>
                <c:pt idx="703">
                  <c:v>5429024</c:v>
                </c:pt>
                <c:pt idx="704">
                  <c:v>5432941</c:v>
                </c:pt>
                <c:pt idx="705">
                  <c:v>5439295</c:v>
                </c:pt>
                <c:pt idx="706">
                  <c:v>5446980</c:v>
                </c:pt>
                <c:pt idx="707">
                  <c:v>5454931</c:v>
                </c:pt>
                <c:pt idx="708">
                  <c:v>5462351</c:v>
                </c:pt>
                <c:pt idx="709">
                  <c:v>5469032</c:v>
                </c:pt>
                <c:pt idx="710">
                  <c:v>5473486</c:v>
                </c:pt>
                <c:pt idx="711">
                  <c:v>5476884</c:v>
                </c:pt>
                <c:pt idx="712">
                  <c:v>5482762</c:v>
                </c:pt>
                <c:pt idx="713">
                  <c:v>5490837</c:v>
                </c:pt>
                <c:pt idx="714">
                  <c:v>5498611</c:v>
                </c:pt>
                <c:pt idx="715">
                  <c:v>5506229</c:v>
                </c:pt>
                <c:pt idx="716">
                  <c:v>5513482</c:v>
                </c:pt>
                <c:pt idx="717">
                  <c:v>5518952</c:v>
                </c:pt>
                <c:pt idx="718">
                  <c:v>5523084</c:v>
                </c:pt>
                <c:pt idx="719">
                  <c:v>5529655</c:v>
                </c:pt>
                <c:pt idx="720">
                  <c:v>5538759</c:v>
                </c:pt>
                <c:pt idx="721">
                  <c:v>5547781</c:v>
                </c:pt>
                <c:pt idx="722">
                  <c:v>5556007</c:v>
                </c:pt>
                <c:pt idx="723">
                  <c:v>5563971</c:v>
                </c:pt>
                <c:pt idx="724">
                  <c:v>5570332</c:v>
                </c:pt>
                <c:pt idx="725">
                  <c:v>5574887</c:v>
                </c:pt>
                <c:pt idx="726">
                  <c:v>5581111</c:v>
                </c:pt>
                <c:pt idx="727">
                  <c:v>5590215</c:v>
                </c:pt>
                <c:pt idx="728">
                  <c:v>5600144</c:v>
                </c:pt>
                <c:pt idx="729">
                  <c:v>5609783</c:v>
                </c:pt>
                <c:pt idx="730">
                  <c:v>5619746</c:v>
                </c:pt>
                <c:pt idx="731">
                  <c:v>5625944</c:v>
                </c:pt>
                <c:pt idx="732">
                  <c:v>5631160</c:v>
                </c:pt>
                <c:pt idx="733">
                  <c:v>5639837</c:v>
                </c:pt>
                <c:pt idx="734">
                  <c:v>5650319</c:v>
                </c:pt>
                <c:pt idx="735">
                  <c:v>5661034</c:v>
                </c:pt>
                <c:pt idx="736">
                  <c:v>5671330</c:v>
                </c:pt>
                <c:pt idx="737">
                  <c:v>5683677</c:v>
                </c:pt>
                <c:pt idx="738">
                  <c:v>5691746</c:v>
                </c:pt>
                <c:pt idx="739">
                  <c:v>5697349</c:v>
                </c:pt>
                <c:pt idx="740">
                  <c:v>5707540</c:v>
                </c:pt>
                <c:pt idx="741">
                  <c:v>5720227</c:v>
                </c:pt>
                <c:pt idx="742">
                  <c:v>5732118</c:v>
                </c:pt>
                <c:pt idx="743">
                  <c:v>5743754</c:v>
                </c:pt>
                <c:pt idx="744">
                  <c:v>5756916</c:v>
                </c:pt>
                <c:pt idx="745">
                  <c:v>5765296</c:v>
                </c:pt>
                <c:pt idx="746">
                  <c:v>5771310</c:v>
                </c:pt>
                <c:pt idx="747">
                  <c:v>5782219</c:v>
                </c:pt>
                <c:pt idx="748">
                  <c:v>5795014</c:v>
                </c:pt>
                <c:pt idx="749">
                  <c:v>5808144</c:v>
                </c:pt>
                <c:pt idx="750">
                  <c:v>5820021</c:v>
                </c:pt>
                <c:pt idx="751">
                  <c:v>5831999</c:v>
                </c:pt>
                <c:pt idx="752">
                  <c:v>5840842</c:v>
                </c:pt>
                <c:pt idx="753">
                  <c:v>5846171</c:v>
                </c:pt>
                <c:pt idx="754">
                  <c:v>5857147</c:v>
                </c:pt>
                <c:pt idx="755">
                  <c:v>5867798</c:v>
                </c:pt>
                <c:pt idx="756">
                  <c:v>5880909</c:v>
                </c:pt>
                <c:pt idx="757">
                  <c:v>5893121</c:v>
                </c:pt>
                <c:pt idx="758">
                  <c:v>5903758</c:v>
                </c:pt>
                <c:pt idx="759">
                  <c:v>5912326</c:v>
                </c:pt>
                <c:pt idx="760">
                  <c:v>5917773</c:v>
                </c:pt>
                <c:pt idx="761">
                  <c:v>5925050</c:v>
                </c:pt>
                <c:pt idx="762">
                  <c:v>5935101</c:v>
                </c:pt>
                <c:pt idx="763">
                  <c:v>5947088</c:v>
                </c:pt>
                <c:pt idx="764">
                  <c:v>5957896</c:v>
                </c:pt>
                <c:pt idx="765">
                  <c:v>5966964</c:v>
                </c:pt>
                <c:pt idx="766">
                  <c:v>5973750</c:v>
                </c:pt>
                <c:pt idx="767">
                  <c:v>5978505</c:v>
                </c:pt>
                <c:pt idx="768">
                  <c:v>5985878</c:v>
                </c:pt>
                <c:pt idx="769">
                  <c:v>5994354</c:v>
                </c:pt>
                <c:pt idx="770">
                  <c:v>6002527</c:v>
                </c:pt>
                <c:pt idx="771">
                  <c:v>6010698</c:v>
                </c:pt>
                <c:pt idx="772">
                  <c:v>6019416</c:v>
                </c:pt>
                <c:pt idx="773">
                  <c:v>6025313</c:v>
                </c:pt>
                <c:pt idx="774">
                  <c:v>6029589</c:v>
                </c:pt>
                <c:pt idx="775">
                  <c:v>6037146</c:v>
                </c:pt>
                <c:pt idx="776">
                  <c:v>6044357</c:v>
                </c:pt>
                <c:pt idx="777">
                  <c:v>6052228</c:v>
                </c:pt>
                <c:pt idx="778">
                  <c:v>6059762</c:v>
                </c:pt>
                <c:pt idx="779">
                  <c:v>6065970</c:v>
                </c:pt>
                <c:pt idx="780">
                  <c:v>6070949</c:v>
                </c:pt>
                <c:pt idx="781">
                  <c:v>6074547</c:v>
                </c:pt>
                <c:pt idx="782">
                  <c:v>6079862</c:v>
                </c:pt>
                <c:pt idx="783">
                  <c:v>6085479</c:v>
                </c:pt>
                <c:pt idx="784">
                  <c:v>6092368</c:v>
                </c:pt>
                <c:pt idx="785">
                  <c:v>6099453</c:v>
                </c:pt>
                <c:pt idx="786">
                  <c:v>6104978</c:v>
                </c:pt>
                <c:pt idx="787">
                  <c:v>6109052</c:v>
                </c:pt>
                <c:pt idx="788">
                  <c:v>6112422</c:v>
                </c:pt>
                <c:pt idx="789">
                  <c:v>6128514</c:v>
                </c:pt>
                <c:pt idx="790">
                  <c:v>6133588</c:v>
                </c:pt>
                <c:pt idx="791">
                  <c:v>6139568</c:v>
                </c:pt>
                <c:pt idx="792">
                  <c:v>6144833</c:v>
                </c:pt>
                <c:pt idx="793">
                  <c:v>6153779</c:v>
                </c:pt>
                <c:pt idx="794">
                  <c:v>6156874</c:v>
                </c:pt>
                <c:pt idx="795">
                  <c:v>6159557</c:v>
                </c:pt>
                <c:pt idx="796">
                  <c:v>6163508</c:v>
                </c:pt>
                <c:pt idx="797">
                  <c:v>6168178</c:v>
                </c:pt>
                <c:pt idx="798">
                  <c:v>6173105</c:v>
                </c:pt>
                <c:pt idx="799">
                  <c:v>6177914</c:v>
                </c:pt>
                <c:pt idx="800">
                  <c:v>6182475</c:v>
                </c:pt>
                <c:pt idx="801">
                  <c:v>6185337</c:v>
                </c:pt>
                <c:pt idx="802">
                  <c:v>6187291</c:v>
                </c:pt>
                <c:pt idx="803">
                  <c:v>6190317</c:v>
                </c:pt>
                <c:pt idx="804">
                  <c:v>6194480</c:v>
                </c:pt>
                <c:pt idx="805">
                  <c:v>6199152</c:v>
                </c:pt>
                <c:pt idx="806">
                  <c:v>6203454</c:v>
                </c:pt>
                <c:pt idx="807">
                  <c:v>6207380</c:v>
                </c:pt>
                <c:pt idx="808">
                  <c:v>6209733</c:v>
                </c:pt>
                <c:pt idx="809">
                  <c:v>6211515</c:v>
                </c:pt>
                <c:pt idx="810">
                  <c:v>6214308</c:v>
                </c:pt>
                <c:pt idx="811">
                  <c:v>6217647</c:v>
                </c:pt>
                <c:pt idx="812">
                  <c:v>6221765</c:v>
                </c:pt>
                <c:pt idx="813">
                  <c:v>6225212</c:v>
                </c:pt>
                <c:pt idx="814">
                  <c:v>6227624</c:v>
                </c:pt>
                <c:pt idx="815">
                  <c:v>6229334</c:v>
                </c:pt>
                <c:pt idx="816">
                  <c:v>6230879</c:v>
                </c:pt>
                <c:pt idx="817">
                  <c:v>6232465</c:v>
                </c:pt>
                <c:pt idx="818">
                  <c:v>6235542</c:v>
                </c:pt>
                <c:pt idx="819">
                  <c:v>6239708</c:v>
                </c:pt>
                <c:pt idx="820">
                  <c:v>6242749</c:v>
                </c:pt>
                <c:pt idx="821">
                  <c:v>6245468</c:v>
                </c:pt>
                <c:pt idx="822">
                  <c:v>6247079</c:v>
                </c:pt>
                <c:pt idx="823">
                  <c:v>6248251</c:v>
                </c:pt>
                <c:pt idx="824">
                  <c:v>6250431</c:v>
                </c:pt>
                <c:pt idx="825">
                  <c:v>6254401</c:v>
                </c:pt>
                <c:pt idx="826">
                  <c:v>6257792</c:v>
                </c:pt>
                <c:pt idx="827">
                  <c:v>6260742</c:v>
                </c:pt>
                <c:pt idx="828">
                  <c:v>6263240</c:v>
                </c:pt>
                <c:pt idx="829">
                  <c:v>6264734</c:v>
                </c:pt>
                <c:pt idx="830">
                  <c:v>6265894</c:v>
                </c:pt>
                <c:pt idx="831">
                  <c:v>6267704</c:v>
                </c:pt>
                <c:pt idx="832">
                  <c:v>6269893</c:v>
                </c:pt>
                <c:pt idx="833">
                  <c:v>6273568</c:v>
                </c:pt>
                <c:pt idx="834">
                  <c:v>6275837</c:v>
                </c:pt>
                <c:pt idx="835">
                  <c:v>6277959</c:v>
                </c:pt>
                <c:pt idx="836">
                  <c:v>6279098</c:v>
                </c:pt>
                <c:pt idx="837">
                  <c:v>6279943</c:v>
                </c:pt>
                <c:pt idx="838">
                  <c:v>6281850</c:v>
                </c:pt>
                <c:pt idx="839">
                  <c:v>6283858</c:v>
                </c:pt>
                <c:pt idx="840">
                  <c:v>6286059</c:v>
                </c:pt>
                <c:pt idx="841">
                  <c:v>6288008</c:v>
                </c:pt>
                <c:pt idx="842">
                  <c:v>6289875</c:v>
                </c:pt>
                <c:pt idx="843">
                  <c:v>6290839</c:v>
                </c:pt>
                <c:pt idx="844">
                  <c:v>6291615</c:v>
                </c:pt>
                <c:pt idx="845">
                  <c:v>6293261</c:v>
                </c:pt>
                <c:pt idx="846">
                  <c:v>6295073</c:v>
                </c:pt>
                <c:pt idx="847">
                  <c:v>6297445</c:v>
                </c:pt>
                <c:pt idx="848">
                  <c:v>6299141</c:v>
                </c:pt>
                <c:pt idx="849">
                  <c:v>6301123</c:v>
                </c:pt>
                <c:pt idx="850">
                  <c:v>6302198</c:v>
                </c:pt>
                <c:pt idx="851">
                  <c:v>6302808</c:v>
                </c:pt>
                <c:pt idx="852">
                  <c:v>6304408</c:v>
                </c:pt>
                <c:pt idx="853">
                  <c:v>6306058</c:v>
                </c:pt>
                <c:pt idx="854">
                  <c:v>6308658</c:v>
                </c:pt>
                <c:pt idx="855">
                  <c:v>6310080</c:v>
                </c:pt>
                <c:pt idx="856">
                  <c:v>6311995</c:v>
                </c:pt>
                <c:pt idx="857">
                  <c:v>6312749</c:v>
                </c:pt>
                <c:pt idx="858">
                  <c:v>6313367</c:v>
                </c:pt>
                <c:pt idx="859">
                  <c:v>6314612</c:v>
                </c:pt>
                <c:pt idx="860">
                  <c:v>6316089</c:v>
                </c:pt>
                <c:pt idx="861">
                  <c:v>6318152</c:v>
                </c:pt>
                <c:pt idx="862">
                  <c:v>6319785</c:v>
                </c:pt>
                <c:pt idx="863">
                  <c:v>6321325</c:v>
                </c:pt>
                <c:pt idx="864">
                  <c:v>6321987</c:v>
                </c:pt>
                <c:pt idx="865">
                  <c:v>6322800</c:v>
                </c:pt>
                <c:pt idx="866">
                  <c:v>6323772</c:v>
                </c:pt>
                <c:pt idx="867">
                  <c:v>6325849</c:v>
                </c:pt>
                <c:pt idx="868">
                  <c:v>6328386</c:v>
                </c:pt>
                <c:pt idx="869">
                  <c:v>6329934</c:v>
                </c:pt>
                <c:pt idx="870">
                  <c:v>6331610</c:v>
                </c:pt>
                <c:pt idx="871">
                  <c:v>6332523</c:v>
                </c:pt>
                <c:pt idx="872">
                  <c:v>6333097</c:v>
                </c:pt>
                <c:pt idx="873">
                  <c:v>6334834</c:v>
                </c:pt>
                <c:pt idx="874">
                  <c:v>6336656</c:v>
                </c:pt>
                <c:pt idx="875">
                  <c:v>6338627</c:v>
                </c:pt>
                <c:pt idx="876">
                  <c:v>6340428</c:v>
                </c:pt>
                <c:pt idx="877">
                  <c:v>6341727</c:v>
                </c:pt>
                <c:pt idx="878">
                  <c:v>6342370</c:v>
                </c:pt>
                <c:pt idx="879">
                  <c:v>6343050</c:v>
                </c:pt>
                <c:pt idx="880">
                  <c:v>6344715</c:v>
                </c:pt>
                <c:pt idx="881">
                  <c:v>6346347</c:v>
                </c:pt>
                <c:pt idx="882">
                  <c:v>6348380</c:v>
                </c:pt>
                <c:pt idx="883">
                  <c:v>6350173</c:v>
                </c:pt>
                <c:pt idx="884">
                  <c:v>6351953</c:v>
                </c:pt>
                <c:pt idx="885">
                  <c:v>6352735</c:v>
                </c:pt>
                <c:pt idx="886">
                  <c:v>6353393</c:v>
                </c:pt>
                <c:pt idx="887">
                  <c:v>6354893</c:v>
                </c:pt>
                <c:pt idx="888">
                  <c:v>6356884</c:v>
                </c:pt>
                <c:pt idx="889">
                  <c:v>6358640</c:v>
                </c:pt>
                <c:pt idx="890">
                  <c:v>6360007</c:v>
                </c:pt>
                <c:pt idx="891">
                  <c:v>6361898</c:v>
                </c:pt>
                <c:pt idx="892">
                  <c:v>6362719</c:v>
                </c:pt>
                <c:pt idx="893">
                  <c:v>6363456</c:v>
                </c:pt>
                <c:pt idx="894">
                  <c:v>6364601</c:v>
                </c:pt>
                <c:pt idx="895">
                  <c:v>6366828</c:v>
                </c:pt>
                <c:pt idx="896">
                  <c:v>6369166</c:v>
                </c:pt>
                <c:pt idx="897">
                  <c:v>6371876</c:v>
                </c:pt>
                <c:pt idx="898">
                  <c:v>6374180</c:v>
                </c:pt>
                <c:pt idx="899">
                  <c:v>6375170</c:v>
                </c:pt>
                <c:pt idx="900">
                  <c:v>6376020</c:v>
                </c:pt>
                <c:pt idx="901">
                  <c:v>6377866</c:v>
                </c:pt>
                <c:pt idx="902">
                  <c:v>6380249</c:v>
                </c:pt>
                <c:pt idx="903">
                  <c:v>6382911</c:v>
                </c:pt>
                <c:pt idx="904">
                  <c:v>6384934</c:v>
                </c:pt>
                <c:pt idx="905">
                  <c:v>6387278</c:v>
                </c:pt>
                <c:pt idx="906">
                  <c:v>6388342</c:v>
                </c:pt>
                <c:pt idx="907">
                  <c:v>6389325</c:v>
                </c:pt>
                <c:pt idx="908">
                  <c:v>6391376</c:v>
                </c:pt>
                <c:pt idx="909">
                  <c:v>6394481</c:v>
                </c:pt>
                <c:pt idx="910">
                  <c:v>6397423</c:v>
                </c:pt>
                <c:pt idx="911">
                  <c:v>6399890</c:v>
                </c:pt>
                <c:pt idx="912">
                  <c:v>6402783</c:v>
                </c:pt>
                <c:pt idx="913">
                  <c:v>6404037</c:v>
                </c:pt>
                <c:pt idx="914">
                  <c:v>6405065</c:v>
                </c:pt>
                <c:pt idx="915">
                  <c:v>6407085</c:v>
                </c:pt>
                <c:pt idx="916">
                  <c:v>6409991</c:v>
                </c:pt>
                <c:pt idx="917">
                  <c:v>6413335</c:v>
                </c:pt>
                <c:pt idx="918">
                  <c:v>6416064</c:v>
                </c:pt>
                <c:pt idx="919">
                  <c:v>6419066</c:v>
                </c:pt>
                <c:pt idx="920">
                  <c:v>6420138</c:v>
                </c:pt>
                <c:pt idx="921">
                  <c:v>6421058</c:v>
                </c:pt>
                <c:pt idx="922">
                  <c:v>6423545</c:v>
                </c:pt>
                <c:pt idx="923">
                  <c:v>6426454</c:v>
                </c:pt>
                <c:pt idx="924">
                  <c:v>6429622</c:v>
                </c:pt>
                <c:pt idx="925">
                  <c:v>6432723</c:v>
                </c:pt>
                <c:pt idx="926">
                  <c:v>6435673</c:v>
                </c:pt>
                <c:pt idx="927">
                  <c:v>6437370</c:v>
                </c:pt>
                <c:pt idx="928">
                  <c:v>6438308</c:v>
                </c:pt>
                <c:pt idx="929">
                  <c:v>6440641</c:v>
                </c:pt>
                <c:pt idx="930">
                  <c:v>6444237</c:v>
                </c:pt>
                <c:pt idx="931">
                  <c:v>6446903</c:v>
                </c:pt>
                <c:pt idx="932">
                  <c:v>6450095</c:v>
                </c:pt>
                <c:pt idx="933">
                  <c:v>6452917</c:v>
                </c:pt>
                <c:pt idx="934">
                  <c:v>6454357</c:v>
                </c:pt>
                <c:pt idx="935">
                  <c:v>6455350</c:v>
                </c:pt>
                <c:pt idx="936">
                  <c:v>6457750</c:v>
                </c:pt>
                <c:pt idx="937">
                  <c:v>6461229</c:v>
                </c:pt>
                <c:pt idx="938">
                  <c:v>6464490</c:v>
                </c:pt>
                <c:pt idx="939">
                  <c:v>6467419</c:v>
                </c:pt>
                <c:pt idx="940">
                  <c:v>6470110</c:v>
                </c:pt>
                <c:pt idx="941">
                  <c:v>6471266</c:v>
                </c:pt>
                <c:pt idx="942">
                  <c:v>6472985</c:v>
                </c:pt>
                <c:pt idx="943">
                  <c:v>6474431</c:v>
                </c:pt>
                <c:pt idx="944">
                  <c:v>6477357</c:v>
                </c:pt>
                <c:pt idx="945">
                  <c:v>6480399</c:v>
                </c:pt>
                <c:pt idx="946">
                  <c:v>6483408</c:v>
                </c:pt>
                <c:pt idx="947">
                  <c:v>6485980</c:v>
                </c:pt>
                <c:pt idx="948">
                  <c:v>6487154</c:v>
                </c:pt>
                <c:pt idx="949">
                  <c:v>6488168</c:v>
                </c:pt>
                <c:pt idx="950">
                  <c:v>6490202</c:v>
                </c:pt>
                <c:pt idx="951">
                  <c:v>6492569</c:v>
                </c:pt>
                <c:pt idx="952">
                  <c:v>6496054</c:v>
                </c:pt>
                <c:pt idx="953">
                  <c:v>6498622</c:v>
                </c:pt>
                <c:pt idx="954">
                  <c:v>6501337</c:v>
                </c:pt>
                <c:pt idx="955">
                  <c:v>6502375</c:v>
                </c:pt>
                <c:pt idx="956">
                  <c:v>6503478</c:v>
                </c:pt>
                <c:pt idx="957">
                  <c:v>6504898</c:v>
                </c:pt>
                <c:pt idx="958">
                  <c:v>6507227</c:v>
                </c:pt>
                <c:pt idx="959">
                  <c:v>6509412</c:v>
                </c:pt>
                <c:pt idx="960">
                  <c:v>6511619</c:v>
                </c:pt>
                <c:pt idx="961">
                  <c:v>6513913</c:v>
                </c:pt>
                <c:pt idx="962">
                  <c:v>6514799</c:v>
                </c:pt>
                <c:pt idx="963">
                  <c:v>6515572</c:v>
                </c:pt>
                <c:pt idx="964">
                  <c:v>6517088</c:v>
                </c:pt>
                <c:pt idx="965">
                  <c:v>6519061</c:v>
                </c:pt>
                <c:pt idx="966">
                  <c:v>6521521</c:v>
                </c:pt>
                <c:pt idx="967">
                  <c:v>6523921</c:v>
                </c:pt>
                <c:pt idx="968">
                  <c:v>6525888</c:v>
                </c:pt>
                <c:pt idx="969">
                  <c:v>6526668</c:v>
                </c:pt>
                <c:pt idx="970">
                  <c:v>6527206</c:v>
                </c:pt>
                <c:pt idx="971">
                  <c:v>6528596</c:v>
                </c:pt>
                <c:pt idx="972">
                  <c:v>6530303</c:v>
                </c:pt>
                <c:pt idx="973">
                  <c:v>6532356</c:v>
                </c:pt>
                <c:pt idx="974">
                  <c:v>6534450</c:v>
                </c:pt>
                <c:pt idx="975">
                  <c:v>6536239</c:v>
                </c:pt>
                <c:pt idx="976">
                  <c:v>6536980</c:v>
                </c:pt>
                <c:pt idx="977">
                  <c:v>6537437</c:v>
                </c:pt>
                <c:pt idx="978">
                  <c:v>6538769</c:v>
                </c:pt>
                <c:pt idx="979">
                  <c:v>6540312</c:v>
                </c:pt>
                <c:pt idx="980">
                  <c:v>6542570</c:v>
                </c:pt>
                <c:pt idx="981">
                  <c:v>6544792</c:v>
                </c:pt>
                <c:pt idx="982">
                  <c:v>6546164</c:v>
                </c:pt>
                <c:pt idx="983">
                  <c:v>6546746</c:v>
                </c:pt>
                <c:pt idx="984">
                  <c:v>6547231</c:v>
                </c:pt>
                <c:pt idx="985">
                  <c:v>6548480</c:v>
                </c:pt>
                <c:pt idx="986">
                  <c:v>6549983</c:v>
                </c:pt>
                <c:pt idx="987">
                  <c:v>6552099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1-4364-8CD7-B6448B2AE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415087"/>
        <c:axId val="746448943"/>
      </c:lineChart>
      <c:catAx>
        <c:axId val="80941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48943"/>
        <c:crosses val="autoZero"/>
        <c:auto val="1"/>
        <c:lblAlgn val="ctr"/>
        <c:lblOffset val="100"/>
        <c:noMultiLvlLbl val="0"/>
      </c:catAx>
      <c:valAx>
        <c:axId val="74644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41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400" b="1"/>
              <a:t>Total</a:t>
            </a:r>
            <a:r>
              <a:rPr lang="en-IN" sz="1400" b="1" baseline="0"/>
              <a:t> cases and smokers comparison</a:t>
            </a:r>
            <a:endParaRPr lang="en-IN" sz="1400" b="1"/>
          </a:p>
        </c:rich>
      </c:tx>
      <c:layout>
        <c:manualLayout>
          <c:xMode val="edge"/>
          <c:yMode val="edge"/>
          <c:x val="0.2738524841866023"/>
          <c:y val="2.7777813449079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excels\[smokers from Total cases.csv]smokers from Total cases'!$B$1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011-46A7-A501-E9CA75E13567}"/>
              </c:ext>
            </c:extLst>
          </c:dPt>
          <c:cat>
            <c:strRef>
              <c:f>'[7]smokers from Total cases'!$A$2:$A$7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'[7]smokers from Total cases'!$B$2:$B$7</c:f>
              <c:numCache>
                <c:formatCode>General</c:formatCode>
                <c:ptCount val="6"/>
                <c:pt idx="0">
                  <c:v>12360782</c:v>
                </c:pt>
                <c:pt idx="1">
                  <c:v>186038148</c:v>
                </c:pt>
                <c:pt idx="2">
                  <c:v>230425076</c:v>
                </c:pt>
                <c:pt idx="3">
                  <c:v>114451892</c:v>
                </c:pt>
                <c:pt idx="4">
                  <c:v>12417556</c:v>
                </c:pt>
                <c:pt idx="5">
                  <c:v>64018820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8-4725-8A33-A0B6D45A9AB0}"/>
            </c:ext>
          </c:extLst>
        </c:ser>
        <c:ser>
          <c:idx val="1"/>
          <c:order val="1"/>
          <c:tx>
            <c:strRef>
              <c:f>'C:\Users\ADMIN\Desktop\Class Data\Assignment and Project Sheets\Owid Covid Project\New excels\[smokers from Total cases.csv]smokers from Total cases'!$C$1</c:f>
              <c:strCache>
                <c:ptCount val="1"/>
                <c:pt idx="0">
                  <c:v>Smokers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'[7]smokers from Total cases'!$A$2:$A$7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'[7]smokers from Total cases'!$C$2:$C$7</c:f>
              <c:numCache>
                <c:formatCode>General</c:formatCode>
                <c:ptCount val="6"/>
                <c:pt idx="0">
                  <c:v>76</c:v>
                </c:pt>
                <c:pt idx="1">
                  <c:v>105</c:v>
                </c:pt>
                <c:pt idx="2">
                  <c:v>102</c:v>
                </c:pt>
                <c:pt idx="3">
                  <c:v>72</c:v>
                </c:pt>
                <c:pt idx="4">
                  <c:v>102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E8-4725-8A33-A0B6D45A9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1260559"/>
        <c:axId val="844933439"/>
      </c:barChart>
      <c:catAx>
        <c:axId val="98126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3439"/>
        <c:crosses val="autoZero"/>
        <c:auto val="1"/>
        <c:lblAlgn val="ctr"/>
        <c:lblOffset val="100"/>
        <c:noMultiLvlLbl val="0"/>
      </c:catAx>
      <c:valAx>
        <c:axId val="84493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2605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cases and age comparison'!$C$1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'Total cases and age comparison'!$A$2:$B$19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'Total cases and age comparison'!$C$2:$C$19</c:f>
              <c:numCache>
                <c:formatCode>General</c:formatCode>
                <c:ptCount val="18"/>
                <c:pt idx="0">
                  <c:v>4137685308</c:v>
                </c:pt>
                <c:pt idx="1">
                  <c:v>39499251120</c:v>
                </c:pt>
                <c:pt idx="2">
                  <c:v>80754103874</c:v>
                </c:pt>
                <c:pt idx="3">
                  <c:v>586512714</c:v>
                </c:pt>
                <c:pt idx="4">
                  <c:v>4446843536</c:v>
                </c:pt>
                <c:pt idx="5">
                  <c:v>6503924116</c:v>
                </c:pt>
                <c:pt idx="6">
                  <c:v>4569769328</c:v>
                </c:pt>
                <c:pt idx="7">
                  <c:v>49297280132</c:v>
                </c:pt>
                <c:pt idx="8" formatCode="0.00E+00">
                  <c:v>140519000000</c:v>
                </c:pt>
                <c:pt idx="9">
                  <c:v>4058946342</c:v>
                </c:pt>
                <c:pt idx="10">
                  <c:v>31345430472</c:v>
                </c:pt>
                <c:pt idx="11">
                  <c:v>55039988280</c:v>
                </c:pt>
                <c:pt idx="12">
                  <c:v>13371730</c:v>
                </c:pt>
                <c:pt idx="13">
                  <c:v>111129770</c:v>
                </c:pt>
                <c:pt idx="14">
                  <c:v>4270934174</c:v>
                </c:pt>
                <c:pt idx="15">
                  <c:v>3013082254</c:v>
                </c:pt>
                <c:pt idx="16">
                  <c:v>21706075424</c:v>
                </c:pt>
                <c:pt idx="17">
                  <c:v>31637131592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F-4CD8-9A80-1617F99B28A7}"/>
            </c:ext>
          </c:extLst>
        </c:ser>
        <c:ser>
          <c:idx val="1"/>
          <c:order val="1"/>
          <c:tx>
            <c:strRef>
              <c:f>'Total cases and age comparison'!$D$1</c:f>
              <c:strCache>
                <c:ptCount val="1"/>
                <c:pt idx="0">
                  <c:v>70_older_population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719-4662-B19C-B58992D8E8BC}"/>
              </c:ext>
            </c:extLst>
          </c:dPt>
          <c:cat>
            <c:multiLvlStrRef>
              <c:f>'Total cases and age comparison'!$A$2:$B$19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'Total cases and age comparison'!$D$2:$D$19</c:f>
              <c:numCache>
                <c:formatCode>General</c:formatCode>
                <c:ptCount val="18"/>
                <c:pt idx="0">
                  <c:v>73342309991</c:v>
                </c:pt>
                <c:pt idx="1">
                  <c:v>79779373782</c:v>
                </c:pt>
                <c:pt idx="2">
                  <c:v>60667702875</c:v>
                </c:pt>
                <c:pt idx="3">
                  <c:v>8500018583</c:v>
                </c:pt>
                <c:pt idx="4">
                  <c:v>10245936002</c:v>
                </c:pt>
                <c:pt idx="5">
                  <c:v>7803761801</c:v>
                </c:pt>
                <c:pt idx="6">
                  <c:v>30170460036</c:v>
                </c:pt>
                <c:pt idx="7">
                  <c:v>33520938287</c:v>
                </c:pt>
                <c:pt idx="8">
                  <c:v>25531016011</c:v>
                </c:pt>
                <c:pt idx="9">
                  <c:v>16097354902</c:v>
                </c:pt>
                <c:pt idx="10">
                  <c:v>17136364376</c:v>
                </c:pt>
                <c:pt idx="11">
                  <c:v>13015755125</c:v>
                </c:pt>
                <c:pt idx="12">
                  <c:v>1134477186</c:v>
                </c:pt>
                <c:pt idx="13">
                  <c:v>1258373731</c:v>
                </c:pt>
                <c:pt idx="14">
                  <c:v>958104828</c:v>
                </c:pt>
                <c:pt idx="15">
                  <c:v>7058177386</c:v>
                </c:pt>
                <c:pt idx="16">
                  <c:v>8168191470</c:v>
                </c:pt>
                <c:pt idx="17">
                  <c:v>6221252682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F-4CD8-9A80-1617F99B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43752847"/>
        <c:axId val="1063849695"/>
      </c:barChart>
      <c:catAx>
        <c:axId val="104375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49695"/>
        <c:crosses val="autoZero"/>
        <c:auto val="1"/>
        <c:lblAlgn val="ctr"/>
        <c:lblOffset val="100"/>
        <c:noMultiLvlLbl val="0"/>
      </c:catAx>
      <c:valAx>
        <c:axId val="106384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5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Deaths</a:t>
            </a:r>
            <a:r>
              <a:rPr lang="en-IN" sz="1200" b="1" baseline="0"/>
              <a:t> and 65 yr older comparison by continent</a:t>
            </a:r>
            <a:endParaRPr lang="en-I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'C:\Users\ADMIN\Desktop\Class Data\Assignment and Project Sheets\Owid Covid Project\New excels\[Total deaths and 65 year older comparion.csv]Total deaths and 65 year older '!$C$1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'[8]Total deaths and 65 year older 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'[8]Total deaths and 65 year older '!$C$2:$C$19</c:f>
              <c:numCache>
                <c:formatCode>General</c:formatCode>
                <c:ptCount val="18"/>
                <c:pt idx="0">
                  <c:v>77028884</c:v>
                </c:pt>
                <c:pt idx="1">
                  <c:v>578640800</c:v>
                </c:pt>
                <c:pt idx="2">
                  <c:v>783705530</c:v>
                </c:pt>
                <c:pt idx="3">
                  <c:v>14003408</c:v>
                </c:pt>
                <c:pt idx="4">
                  <c:v>114085528</c:v>
                </c:pt>
                <c:pt idx="5">
                  <c:v>139588818</c:v>
                </c:pt>
                <c:pt idx="6">
                  <c:v>181040696</c:v>
                </c:pt>
                <c:pt idx="7">
                  <c:v>1064891966</c:v>
                </c:pt>
                <c:pt idx="8">
                  <c:v>1310770333</c:v>
                </c:pt>
                <c:pt idx="9">
                  <c:v>133100842</c:v>
                </c:pt>
                <c:pt idx="10">
                  <c:v>666882956</c:v>
                </c:pt>
                <c:pt idx="11">
                  <c:v>791029064</c:v>
                </c:pt>
                <c:pt idx="12">
                  <c:v>291426</c:v>
                </c:pt>
                <c:pt idx="13">
                  <c:v>1488704</c:v>
                </c:pt>
                <c:pt idx="14">
                  <c:v>6693656</c:v>
                </c:pt>
                <c:pt idx="15">
                  <c:v>113595810</c:v>
                </c:pt>
                <c:pt idx="16">
                  <c:v>664111066</c:v>
                </c:pt>
                <c:pt idx="17">
                  <c:v>714753226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5-4B85-A6A3-1F3A24588695}"/>
            </c:ext>
          </c:extLst>
        </c:ser>
        <c:ser>
          <c:idx val="1"/>
          <c:order val="1"/>
          <c:tx>
            <c:strRef>
              <c:f>'C:\Users\ADMIN\Desktop\Class Data\Assignment and Project Sheets\Owid Covid Project\New excels\[Total deaths and 65 year older comparion.csv]Total deaths and 65 year older '!$D$1</c:f>
              <c:strCache>
                <c:ptCount val="1"/>
                <c:pt idx="0">
                  <c:v>65_older_population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'[8]Total deaths and 65 year older '!$A$2:$B$19</c:f>
              <c:multiLvlStrCache>
                <c:ptCount val="18"/>
                <c:lvl>
                  <c:pt idx="0">
                    <c:v>Asia</c:v>
                  </c:pt>
                  <c:pt idx="1">
                    <c:v>Asia</c:v>
                  </c:pt>
                  <c:pt idx="2">
                    <c:v>Asia</c:v>
                  </c:pt>
                  <c:pt idx="3">
                    <c:v>Africa</c:v>
                  </c:pt>
                  <c:pt idx="4">
                    <c:v>Africa</c:v>
                  </c:pt>
                  <c:pt idx="5">
                    <c:v>Africa</c:v>
                  </c:pt>
                  <c:pt idx="6">
                    <c:v>Europe</c:v>
                  </c:pt>
                  <c:pt idx="7">
                    <c:v>Europe</c:v>
                  </c:pt>
                  <c:pt idx="8">
                    <c:v>Europe</c:v>
                  </c:pt>
                  <c:pt idx="9">
                    <c:v>North America</c:v>
                  </c:pt>
                  <c:pt idx="10">
                    <c:v>North America</c:v>
                  </c:pt>
                  <c:pt idx="11">
                    <c:v>North America</c:v>
                  </c:pt>
                  <c:pt idx="12">
                    <c:v>Oceania</c:v>
                  </c:pt>
                  <c:pt idx="13">
                    <c:v>Oceania</c:v>
                  </c:pt>
                  <c:pt idx="14">
                    <c:v>Oceania</c:v>
                  </c:pt>
                  <c:pt idx="15">
                    <c:v>South America</c:v>
                  </c:pt>
                  <c:pt idx="16">
                    <c:v>South America</c:v>
                  </c:pt>
                  <c:pt idx="17">
                    <c:v>South America</c:v>
                  </c:pt>
                </c:lvl>
                <c:lvl>
                  <c:pt idx="0">
                    <c:v>2020</c:v>
                  </c:pt>
                  <c:pt idx="1">
                    <c:v>2021</c:v>
                  </c:pt>
                  <c:pt idx="2">
                    <c:v>2022</c:v>
                  </c:pt>
                  <c:pt idx="3">
                    <c:v>2020</c:v>
                  </c:pt>
                  <c:pt idx="4">
                    <c:v>2021</c:v>
                  </c:pt>
                  <c:pt idx="5">
                    <c:v>2022</c:v>
                  </c:pt>
                  <c:pt idx="6">
                    <c:v>2020</c:v>
                  </c:pt>
                  <c:pt idx="7">
                    <c:v>2021</c:v>
                  </c:pt>
                  <c:pt idx="8">
                    <c:v>2022</c:v>
                  </c:pt>
                  <c:pt idx="9">
                    <c:v>2020</c:v>
                  </c:pt>
                  <c:pt idx="10">
                    <c:v>2021</c:v>
                  </c:pt>
                  <c:pt idx="11">
                    <c:v>2022</c:v>
                  </c:pt>
                  <c:pt idx="12">
                    <c:v>2020</c:v>
                  </c:pt>
                  <c:pt idx="13">
                    <c:v>2021</c:v>
                  </c:pt>
                  <c:pt idx="14">
                    <c:v>2022</c:v>
                  </c:pt>
                  <c:pt idx="15">
                    <c:v>2020</c:v>
                  </c:pt>
                  <c:pt idx="16">
                    <c:v>2021</c:v>
                  </c:pt>
                  <c:pt idx="17">
                    <c:v>2022</c:v>
                  </c:pt>
                </c:lvl>
              </c:multiLvlStrCache>
            </c:multiLvlStrRef>
          </c:cat>
          <c:val>
            <c:numRef>
              <c:f>'[8]Total deaths and 65 year older '!$D$2:$D$19</c:f>
              <c:numCache>
                <c:formatCode>General</c:formatCode>
                <c:ptCount val="18"/>
                <c:pt idx="0">
                  <c:v>124231000000</c:v>
                </c:pt>
                <c:pt idx="1">
                  <c:v>135058000000</c:v>
                </c:pt>
                <c:pt idx="2">
                  <c:v>102714000000</c:v>
                </c:pt>
                <c:pt idx="3">
                  <c:v>14713828744</c:v>
                </c:pt>
                <c:pt idx="4">
                  <c:v>17731830772</c:v>
                </c:pt>
                <c:pt idx="5">
                  <c:v>13505339602</c:v>
                </c:pt>
                <c:pt idx="6">
                  <c:v>44692514513</c:v>
                </c:pt>
                <c:pt idx="7">
                  <c:v>49738124333</c:v>
                </c:pt>
                <c:pt idx="8">
                  <c:v>37882735793</c:v>
                </c:pt>
                <c:pt idx="9">
                  <c:v>25460750364</c:v>
                </c:pt>
                <c:pt idx="10">
                  <c:v>27099962156</c:v>
                </c:pt>
                <c:pt idx="11">
                  <c:v>20584676084</c:v>
                </c:pt>
                <c:pt idx="12">
                  <c:v>1763908869</c:v>
                </c:pt>
                <c:pt idx="13">
                  <c:v>1961326152</c:v>
                </c:pt>
                <c:pt idx="14">
                  <c:v>1493175524</c:v>
                </c:pt>
                <c:pt idx="15">
                  <c:v>11599509982</c:v>
                </c:pt>
                <c:pt idx="16">
                  <c:v>13455577831</c:v>
                </c:pt>
                <c:pt idx="17">
                  <c:v>10248357910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25-4B85-A6A3-1F3A24588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8516879"/>
        <c:axId val="844936799"/>
      </c:barChart>
      <c:catAx>
        <c:axId val="74851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6799"/>
        <c:crosses val="autoZero"/>
        <c:auto val="1"/>
        <c:lblAlgn val="ctr"/>
        <c:lblOffset val="100"/>
        <c:noMultiLvlLbl val="0"/>
      </c:catAx>
      <c:valAx>
        <c:axId val="84493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51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C0DE-F7C0-4E19-7974-249B3EBC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2F3F-FAD2-DD43-2382-1446D262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7217-B1BD-3FE5-D8FE-6D552CC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3CDC-10C6-2956-FB6F-DE8BD7C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2A83-7EA6-ABB3-9C82-5D0E6D57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A7BC-3F85-52EA-2C07-3C68751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97F68-D3C8-B133-40B1-8874F07E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63A2-36CA-80C5-10AC-430FE495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F7E7-F32F-E82A-7D32-E12130B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E08F-AFEA-8A3F-726D-08702382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57944-0296-5581-518A-C239BB61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8807-365F-B22A-840F-7E6A74B1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F9E0-E9E1-33C9-8151-8FA1536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CA7F-AC79-B575-F0E9-6D15E457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93B-42B0-E85B-0A35-1251B78F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8722-02CC-C560-CFEA-8C77D8F3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DF2C-3692-41D2-DB28-DB1C41EA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0DE5-5453-8584-0A4B-740C64A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A75C-82F4-CEF7-71A8-D452B13E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17B7-FDE8-BAE5-2529-7B45DF9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8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78D9-DFF2-1792-AA39-F8068B90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2BEB-9DA2-83FD-8EC7-90B2D4A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BA19-0CF0-3AF7-5C3D-FC8A0D01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9682-9A9F-AD89-65D0-B063E6A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F9AA-42F3-8E16-CE5A-47CF36D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52C-E7A9-30C3-6FF3-1DFBA17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1992-A783-E905-70F1-F018AF36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B611-247D-8167-330B-CE830210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564B-15B7-C465-6271-DA63C02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323F-85A3-7601-326D-A8C27F2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EC4D-2C8C-D8A9-7129-2BA906B1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9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BDF-D160-363D-42D1-92B14653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EC35-7652-403C-1A8E-EC63056C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7E093-C18A-8C2D-2BB8-2343D8CB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738F2-23BF-74DE-79E8-1B1CB571F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47F0F-CE5E-DFD0-B642-A3CF62CB5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7F99A-4293-08C8-D278-5423F3E8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0BF4-B7C5-523A-4E30-5DEE9AD5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BEF55-8D33-7465-6554-6CDB6E80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1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7AF4-A3A0-232C-64DF-2651979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7929E-CD00-084C-BAA5-9AC01189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A8D55-138E-D626-D52E-6B5CF5B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E607A-28A2-CC4B-3886-BB96F95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9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4F81C-AB38-091B-1DE0-E718F6BB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E809-06A5-0274-7543-07F91EA9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9C81-FDFE-95C6-5388-46A5B64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0DB-7FF3-2E69-0FEA-5F3D0396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091A-1DD3-C65A-47FB-0015E006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FC61-4D67-37BA-320E-2DA9B991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9672-5C3C-D9A0-1A24-A09C51DF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E60F3-5DC9-3EF7-8A1B-4FAD94EF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BBAD-CFBF-225C-7AEE-858D46BC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394-426C-FE74-2420-4E51B1DF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CED8B-AD6D-DE3A-4E37-1126EB2E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2A24-0008-EA69-ABB2-53B85EC1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3554-D6EA-76FB-8BB6-865A385F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933F-6C7C-9633-8082-6B6314A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41932-B816-E105-EBCA-74AF014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6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858F2-A76C-A1E0-D962-AFCE3DD8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E8D8-DD3A-F6CE-8FE1-2D48B057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1D5A-42FA-44B6-1D5D-DE98448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007E-6AA2-4D89-9A28-EDEA6775626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677-5A2B-7088-EFF2-1B85CC6C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5B0D-BCCA-563B-3EF0-278EB648A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DE60-C9F4-4C98-87BA-613D65A95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15177-A915-E23F-8869-130E70C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54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92694-157C-9734-02ED-4232B493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3" y="-59813"/>
            <a:ext cx="4444180" cy="3488813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Detailed Analysis of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</a:br>
            <a:r>
              <a:rPr lang="en-IN" sz="5400" b="1" dirty="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rPr>
              <a:t>World Covid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6E55-44BF-5240-AA7A-357FDCC9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3" y="3596968"/>
            <a:ext cx="3716594" cy="488181"/>
          </a:xfrm>
        </p:spPr>
        <p:txBody>
          <a:bodyPr>
            <a:normAutofit fontScale="4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By- Shubhangi Chidrewar</a:t>
            </a:r>
          </a:p>
        </p:txBody>
      </p:sp>
    </p:spTree>
    <p:extLst>
      <p:ext uri="{BB962C8B-B14F-4D97-AF65-F5344CB8AC3E}">
        <p14:creationId xmlns:p14="http://schemas.microsoft.com/office/powerpoint/2010/main" val="346785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DDF-5FC9-2276-270E-ED663D7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65125"/>
            <a:ext cx="11021961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As cases are increasing the population of older people is decreasing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69C19-9885-3BD5-697A-1E1136066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67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25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2694-7A54-1005-2E55-0FF958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Negligible deaths of older people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6CED6-F834-4558-9328-1B97600B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19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20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2D2-D688-0E8C-5322-C33DCBA7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Total tests, Total cases and Total deaths by month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DC9E-76E2-4ED5-B245-EB4DA7A1E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14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59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0B6-1F37-7473-67F5-8DAFFC08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Maximum vaccination happened in Asia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F7493C-EE77-44CB-A57B-2A190294D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23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2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F3C97-F78B-8540-891E-6EDD75630268}"/>
              </a:ext>
            </a:extLst>
          </p:cNvPr>
          <p:cNvSpPr txBox="1"/>
          <p:nvPr/>
        </p:nvSpPr>
        <p:spPr>
          <a:xfrm>
            <a:off x="6510131" y="1456850"/>
            <a:ext cx="4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High GDP does not mean low spread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58D6CEC-D452-F74A-AEEF-775490E22689}"/>
              </a:ext>
            </a:extLst>
          </p:cNvPr>
          <p:cNvSpPr txBox="1"/>
          <p:nvPr/>
        </p:nvSpPr>
        <p:spPr>
          <a:xfrm>
            <a:off x="530303" y="361676"/>
            <a:ext cx="23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Spread vs GDP</a:t>
            </a:r>
            <a:endParaRPr lang="en-US" sz="24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FA8789-6B33-C843-8325-D8A5B9DF04B4}"/>
              </a:ext>
            </a:extLst>
          </p:cNvPr>
          <p:cNvGraphicFramePr>
            <a:graphicFrameLocks/>
          </p:cNvGraphicFramePr>
          <p:nvPr/>
        </p:nvGraphicFramePr>
        <p:xfrm>
          <a:off x="-123115" y="1357459"/>
          <a:ext cx="7875635" cy="52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B8A424-DA1F-2544-A2DB-669C700D2A50}"/>
              </a:ext>
            </a:extLst>
          </p:cNvPr>
          <p:cNvCxnSpPr>
            <a:cxnSpLocks/>
          </p:cNvCxnSpPr>
          <p:nvPr/>
        </p:nvCxnSpPr>
        <p:spPr>
          <a:xfrm>
            <a:off x="2256182" y="1461052"/>
            <a:ext cx="0" cy="5361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72599-F1AD-AC47-A980-AF27175FC384}"/>
              </a:ext>
            </a:extLst>
          </p:cNvPr>
          <p:cNvCxnSpPr>
            <a:cxnSpLocks/>
          </p:cNvCxnSpPr>
          <p:nvPr/>
        </p:nvCxnSpPr>
        <p:spPr>
          <a:xfrm>
            <a:off x="705677" y="5347253"/>
            <a:ext cx="73947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F3C97-F78B-8540-891E-6EDD75630268}"/>
              </a:ext>
            </a:extLst>
          </p:cNvPr>
          <p:cNvSpPr txBox="1"/>
          <p:nvPr/>
        </p:nvSpPr>
        <p:spPr>
          <a:xfrm>
            <a:off x="6301410" y="944240"/>
            <a:ext cx="4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High GDP does not mean low Death Rate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58D6CEC-D452-F74A-AEEF-775490E22689}"/>
              </a:ext>
            </a:extLst>
          </p:cNvPr>
          <p:cNvSpPr txBox="1"/>
          <p:nvPr/>
        </p:nvSpPr>
        <p:spPr>
          <a:xfrm>
            <a:off x="599877" y="214823"/>
            <a:ext cx="352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Death Rate vs GDP</a:t>
            </a:r>
            <a:endParaRPr lang="en-US" sz="24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B8A424-DA1F-2544-A2DB-669C700D2A50}"/>
              </a:ext>
            </a:extLst>
          </p:cNvPr>
          <p:cNvCxnSpPr>
            <a:cxnSpLocks/>
          </p:cNvCxnSpPr>
          <p:nvPr/>
        </p:nvCxnSpPr>
        <p:spPr>
          <a:xfrm flipH="1">
            <a:off x="2894912" y="763708"/>
            <a:ext cx="9940" cy="6050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72599-F1AD-AC47-A980-AF27175FC384}"/>
              </a:ext>
            </a:extLst>
          </p:cNvPr>
          <p:cNvCxnSpPr>
            <a:cxnSpLocks/>
          </p:cNvCxnSpPr>
          <p:nvPr/>
        </p:nvCxnSpPr>
        <p:spPr>
          <a:xfrm>
            <a:off x="695738" y="5436705"/>
            <a:ext cx="73947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A2BDFF-16BE-2D4B-960A-79637693A48B}"/>
              </a:ext>
            </a:extLst>
          </p:cNvPr>
          <p:cNvGraphicFramePr>
            <a:graphicFrameLocks/>
          </p:cNvGraphicFramePr>
          <p:nvPr/>
        </p:nvGraphicFramePr>
        <p:xfrm>
          <a:off x="705678" y="712277"/>
          <a:ext cx="8444888" cy="593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6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D9E8-2739-1248-C8AD-1F033E8D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b="1" dirty="0">
              <a:solidFill>
                <a:srgbClr val="7030A0"/>
              </a:solidFill>
            </a:endParaRPr>
          </a:p>
          <a:p>
            <a:pPr algn="ctr"/>
            <a:endParaRPr lang="en-IN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IN" sz="54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114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34EEE-B50C-804F-BCEF-1A6420612863}"/>
              </a:ext>
            </a:extLst>
          </p:cNvPr>
          <p:cNvSpPr txBox="1"/>
          <p:nvPr/>
        </p:nvSpPr>
        <p:spPr>
          <a:xfrm>
            <a:off x="188534" y="1941920"/>
            <a:ext cx="6061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6.5 Million </a:t>
            </a:r>
            <a:r>
              <a:rPr lang="en-US" sz="4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E356C-6721-7E49-AD96-D6FED099D9A0}"/>
              </a:ext>
            </a:extLst>
          </p:cNvPr>
          <p:cNvSpPr txBox="1"/>
          <p:nvPr/>
        </p:nvSpPr>
        <p:spPr>
          <a:xfrm>
            <a:off x="5913748" y="1695698"/>
            <a:ext cx="60614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619 Million</a:t>
            </a: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 </a:t>
            </a:r>
            <a:r>
              <a:rPr lang="en-US" sz="4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F58A-DB5D-C648-AA62-AF98802D72E6}"/>
              </a:ext>
            </a:extLst>
          </p:cNvPr>
          <p:cNvSpPr txBox="1"/>
          <p:nvPr/>
        </p:nvSpPr>
        <p:spPr>
          <a:xfrm>
            <a:off x="878262" y="5308861"/>
            <a:ext cx="1023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Covid is the world’s deadliest pandemic in last 100 years</a:t>
            </a:r>
            <a:endParaRPr lang="en-US" sz="28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4DB0-67CA-E94A-A7C1-E3DCD3431B7E}"/>
              </a:ext>
            </a:extLst>
          </p:cNvPr>
          <p:cNvSpPr txBox="1"/>
          <p:nvPr/>
        </p:nvSpPr>
        <p:spPr>
          <a:xfrm>
            <a:off x="878262" y="5960881"/>
            <a:ext cx="1023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Covid is </a:t>
            </a:r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7</a:t>
            </a:r>
            <a:r>
              <a:rPr lang="en-US" sz="2800" baseline="30000" dirty="0">
                <a:solidFill>
                  <a:srgbClr val="C00000"/>
                </a:solidFill>
                <a:latin typeface="Avenir Next LT Pro" panose="020B0504020202020204" pitchFamily="34" charset="77"/>
              </a:rPr>
              <a:t>th</a:t>
            </a:r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 deadliest pandemic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rPr>
              <a:t>in the history</a:t>
            </a:r>
            <a:endParaRPr lang="en-US" sz="28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36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417-BAEB-0B8E-BB0F-431B5274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Spread</a:t>
            </a:r>
            <a:r>
              <a:rPr lang="en-IN" sz="3600" b="1" dirty="0">
                <a:solidFill>
                  <a:schemeClr val="accent2"/>
                </a:solidFill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started from Asia continent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80FA2-69B7-4595-84CF-472C79BFA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449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144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0ADF-C1CF-46EA-66F1-4EAFF56F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Spread started from China country from Asia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C0B75-6253-4414-9F29-175D83902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322632"/>
              </p:ext>
            </p:extLst>
          </p:nvPr>
        </p:nvGraphicFramePr>
        <p:xfrm>
          <a:off x="2089355" y="2300748"/>
          <a:ext cx="8013290" cy="392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7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C530-58E7-E324-276D-EA8F69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venir Next LT Pro" panose="020B0504020202020204" pitchFamily="34" charset="77"/>
                <a:ea typeface="+mn-ea"/>
                <a:cs typeface="+mn-cs"/>
              </a:rPr>
              <a:t>Maximum cases was from Europe at the end of the covid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20F70-B224-40A4-9B5B-05052A7D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31278"/>
              </p:ext>
            </p:extLst>
          </p:nvPr>
        </p:nvGraphicFramePr>
        <p:xfrm>
          <a:off x="1946786" y="1825625"/>
          <a:ext cx="79641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4909-33DC-7BFB-1795-06CC1A89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Maximum cases from European union of Europe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07354E-020D-41CF-A7E9-A7D5EBD9D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41256"/>
              </p:ext>
            </p:extLst>
          </p:nvPr>
        </p:nvGraphicFramePr>
        <p:xfrm>
          <a:off x="1946786" y="1825625"/>
          <a:ext cx="827876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DB72-F62D-EF9B-C8B7-366FA728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Maximum deaths occurred in </a:t>
            </a:r>
            <a:r>
              <a:rPr lang="en-IN" sz="3600" b="1" dirty="0">
                <a:solidFill>
                  <a:srgbClr val="FF0000"/>
                </a:solidFill>
              </a:rPr>
              <a:t>Europe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526FB-3331-45A9-8242-CBC4943D1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89683"/>
              </p:ext>
            </p:extLst>
          </p:nvPr>
        </p:nvGraphicFramePr>
        <p:xfrm>
          <a:off x="1986116" y="1825625"/>
          <a:ext cx="798379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0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8D56-5126-78AD-8935-106B50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The number of deaths increases over the period of 3 years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73EF5-0162-4C55-B031-7A7DCBA4D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18250"/>
              </p:ext>
            </p:extLst>
          </p:nvPr>
        </p:nvGraphicFramePr>
        <p:xfrm>
          <a:off x="2241755" y="2045109"/>
          <a:ext cx="6931742" cy="413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14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F6-6849-CD42-0447-AC19B080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Negligible effect of smoking over the infection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FD98F5-873F-48AC-A8D2-FB96AE4C0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751"/>
              </p:ext>
            </p:extLst>
          </p:nvPr>
        </p:nvGraphicFramePr>
        <p:xfrm>
          <a:off x="1779640" y="2074606"/>
          <a:ext cx="7659328" cy="389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21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214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    Detailed Analysis of World Covid Data</vt:lpstr>
      <vt:lpstr>PowerPoint Presentation</vt:lpstr>
      <vt:lpstr>Spread started from Asia continent</vt:lpstr>
      <vt:lpstr>Spread started from China country from Asia</vt:lpstr>
      <vt:lpstr>Maximum cases was from Europe at the end of the covid</vt:lpstr>
      <vt:lpstr>Maximum cases from European union of Europe</vt:lpstr>
      <vt:lpstr>Maximum deaths occurred in Europe</vt:lpstr>
      <vt:lpstr>The number of deaths increases over the period of 3 years</vt:lpstr>
      <vt:lpstr>Negligible effect of smoking over the infection</vt:lpstr>
      <vt:lpstr>As cases are increasing the population of older people is decreasing</vt:lpstr>
      <vt:lpstr>Negligible deaths of older people </vt:lpstr>
      <vt:lpstr>Total tests, Total cases and Total deaths by month</vt:lpstr>
      <vt:lpstr>Maximum vaccination happened in Asia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OWID Covid project</dc:title>
  <dc:creator>ADMIN</dc:creator>
  <cp:lastModifiedBy>ADMIN</cp:lastModifiedBy>
  <cp:revision>12</cp:revision>
  <dcterms:created xsi:type="dcterms:W3CDTF">2023-08-06T17:59:07Z</dcterms:created>
  <dcterms:modified xsi:type="dcterms:W3CDTF">2023-10-03T10:17:06Z</dcterms:modified>
</cp:coreProperties>
</file>