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692887778880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63570F-3709-4E1C-9462-BE70E24326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F0EE8D-DF72-43D1-BCCE-E11FCB747E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8/24/2023 2:38:30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41BC3FFC-1AA1-4C32-98FA-6EE3319E55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6" y="0"/>
            <a:ext cx="11434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2023-08-24T14:38:30Z</dcterms:created>
  <dcterms:modified xsi:type="dcterms:W3CDTF">2023-08-24T14:38:30Z</dcterms:modified>
</cp:coreProperties>
</file>