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Default ContentType="image/jpeg" Extension="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95" r:id="rId2"/>
    <p:sldId id="334" r:id="rId3"/>
    <p:sldId id="335" r:id="rId4"/>
    <p:sldId id="336" r:id="rId5"/>
    <p:sldId id="371" r:id="rId6"/>
    <p:sldId id="353" r:id="rId7"/>
    <p:sldId id="354" r:id="rId8"/>
    <p:sldId id="351" r:id="rId9"/>
    <p:sldId id="340" r:id="rId10"/>
    <p:sldId id="372" r:id="rId11"/>
    <p:sldId id="373" r:id="rId12"/>
    <p:sldId id="374" r:id="rId13"/>
    <p:sldId id="375" r:id="rId14"/>
    <p:sldId id="376" r:id="rId15"/>
    <p:sldId id="352" r:id="rId16"/>
    <p:sldId id="377" r:id="rId17"/>
    <p:sldId id="380" r:id="rId18"/>
    <p:sldId id="356" r:id="rId19"/>
    <p:sldId id="387" r:id="rId20"/>
    <p:sldId id="386" r:id="rId21"/>
    <p:sldId id="395" r:id="rId22"/>
    <p:sldId id="392" r:id="rId23"/>
    <p:sldId id="397" r:id="rId24"/>
    <p:sldId id="399" r:id="rId25"/>
    <p:sldId id="342" r:id="rId26"/>
    <p:sldId id="344" r:id="rId27"/>
    <p:sldId id="34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ngi Chaudhary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120" autoAdjust="0"/>
  </p:normalViewPr>
  <p:slideViewPr>
    <p:cSldViewPr>
      <p:cViewPr varScale="1">
        <p:scale>
          <a:sx n="59" d="100"/>
          <a:sy n="59" d="100"/>
        </p:scale>
        <p:origin x="1468" y="64"/>
      </p:cViewPr>
      <p:guideLst>
        <p:guide orient="horz" pos="288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1233-0ABC-4AAE-AB53-D76AF6A9EC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FAE99-2354-43A9-B741-C174AEC3E5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FAE99-2354-43A9-B741-C174AEC3E5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C624-6B07-4A31-A2FA-B7C40917CB4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C02B-9E69-4658-8B35-DF2DA538193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57A7-1E78-4088-8BB7-B77B76AEBB5B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37FB-6AB6-47D6-A081-768CA2830DC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C078-7A65-438E-B9F9-BD5A36E48EE7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59" y="346709"/>
            <a:ext cx="78028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471409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2270" y="6458416"/>
            <a:ext cx="39509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S. B. Jain Institute of Technology Management and Research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7FF1-1887-405E-8570-9A871845377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9469" y="6430208"/>
            <a:ext cx="30225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14.jpeg" Type="http://schemas.openxmlformats.org/officeDocument/2006/relationships/image"/><Relationship Id="rId5" Target="../media/image13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9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3" Target="../media/image20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24.jpe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2" Target="../media/image25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media/image27.jpeg" Type="http://schemas.openxmlformats.org/officeDocument/2006/relationships/image"/><Relationship Id="rId1" Target="../slideLayouts/slideLayout5.xml" Type="http://schemas.openxmlformats.org/officeDocument/2006/relationships/slideLayout"/><Relationship Id="rId4" Target="../media/image29.jpeg" Type="http://schemas.openxmlformats.org/officeDocument/2006/relationships/image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305800" cy="14285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Seminar</a:t>
            </a:r>
            <a:b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BTS FANPAGE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04800" y="3417360"/>
            <a:ext cx="3505200" cy="12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Arial" panose="020B0604020202020204"/>
              </a:rPr>
              <a:t>        </a:t>
            </a:r>
            <a:r>
              <a:rPr lang="en-IN" sz="2000" dirty="0">
                <a:solidFill>
                  <a:srgbClr val="000000"/>
                </a:solidFill>
                <a:latin typeface="Arial" panose="020B0604020202020204"/>
              </a:rPr>
              <a:t> 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/>
              </a:rPr>
              <a:t> Presented By</a:t>
            </a:r>
            <a:endParaRPr dirty="0"/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</a:rPr>
              <a:t>Ms. Shubhangi Chaudhary</a:t>
            </a:r>
          </a:p>
        </p:txBody>
      </p:sp>
      <p:sp>
        <p:nvSpPr>
          <p:cNvPr id="12" name="CustomShape 3"/>
          <p:cNvSpPr/>
          <p:nvPr/>
        </p:nvSpPr>
        <p:spPr>
          <a:xfrm>
            <a:off x="5867400" y="3352800"/>
            <a:ext cx="2064600" cy="122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FF"/>
                </a:solidFill>
                <a:latin typeface="Arial" panose="020B0604020202020204"/>
              </a:rPr>
              <a:t>       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/>
              </a:rPr>
              <a:t>Guided By</a:t>
            </a: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Mrs. </a:t>
            </a:r>
            <a:r>
              <a:rPr lang="en-IN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Roshani</a:t>
            </a:r>
            <a:r>
              <a:rPr lang="en-I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Talmale</a:t>
            </a: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FF"/>
                </a:solidFill>
                <a:latin typeface="Arial" panose="020B0604020202020204"/>
              </a:rPr>
              <a:t>           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3" name="CustomShape 5"/>
          <p:cNvSpPr/>
          <p:nvPr/>
        </p:nvSpPr>
        <p:spPr>
          <a:xfrm>
            <a:off x="1447800" y="4876800"/>
            <a:ext cx="6629040" cy="39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1" dirty="0">
                <a:solidFill>
                  <a:srgbClr val="000000"/>
                </a:solidFill>
                <a:latin typeface="Arial" panose="020B0604020202020204"/>
              </a:rPr>
              <a:t>Department of Computer Science &amp; Engineering</a:t>
            </a:r>
          </a:p>
        </p:txBody>
      </p:sp>
      <p:sp>
        <p:nvSpPr>
          <p:cNvPr id="14" name="CustomShape 4"/>
          <p:cNvSpPr/>
          <p:nvPr/>
        </p:nvSpPr>
        <p:spPr>
          <a:xfrm>
            <a:off x="457200" y="5334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3000"/>
              </a:lnSpc>
            </a:pPr>
            <a:r>
              <a:rPr lang="en-IN" sz="2200" b="1" dirty="0">
                <a:solidFill>
                  <a:srgbClr val="000000"/>
                </a:solidFill>
                <a:latin typeface="Perpetua" panose="02020502060401020303"/>
                <a:ea typeface="DejaVu Sans"/>
              </a:rPr>
              <a:t>     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S. B. JAIN INSTITUTE OF TECHNOLOGY MANAGEMENT AND RESEARCH,NAGPUR</a:t>
            </a:r>
          </a:p>
          <a:p>
            <a:pPr algn="ctr">
              <a:lnSpc>
                <a:spcPct val="93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Institute, Affiliated to RTMNU, Nagpur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ROJECT LAB\Desktop\College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057400"/>
            <a:ext cx="1466850" cy="170380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F7EAC-3BC4-4990-A0CF-C55D52586D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89858" y="6422572"/>
            <a:ext cx="7892142" cy="2068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5EE9-4626-4AA1-961D-6CC01EB7CD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</a:t>
            </a:fld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4BE874-4798-46EC-8E53-B65CBC78A0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4543" y="6400800"/>
            <a:ext cx="6204857" cy="25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291655B-D529-4507-ADE2-0FE9D673605B}"/>
              </a:ext>
            </a:extLst>
          </p:cNvPr>
          <p:cNvSpPr/>
          <p:nvPr/>
        </p:nvSpPr>
        <p:spPr>
          <a:xfrm>
            <a:off x="382270" y="423040"/>
            <a:ext cx="1244906" cy="415159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ABOUT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D981E-71D5-4512-83B1-70FB210F8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94" y="2462392"/>
            <a:ext cx="6273012" cy="3799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86B1A-8A41-4FA5-A055-280E0E28DA3B}"/>
              </a:ext>
            </a:extLst>
          </p:cNvPr>
          <p:cNvSpPr txBox="1"/>
          <p:nvPr/>
        </p:nvSpPr>
        <p:spPr>
          <a:xfrm>
            <a:off x="1143000" y="1142464"/>
            <a:ext cx="7736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about section, there are some information about BTS like Who they are? When did they debuted? and so 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is the screenshot of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about.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0D64-45C6-4948-B39A-92B2F4D3FF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10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0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DD40FE-CD94-4780-8C05-1A3831468D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57200" y="6400800"/>
            <a:ext cx="6172200" cy="2471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E883459-E326-413F-A78D-4483A149D7AE}"/>
              </a:ext>
            </a:extLst>
          </p:cNvPr>
          <p:cNvSpPr/>
          <p:nvPr/>
        </p:nvSpPr>
        <p:spPr>
          <a:xfrm>
            <a:off x="381000" y="402499"/>
            <a:ext cx="1676400" cy="422279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MEMBERS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EDFC6-F1A7-473E-97D4-13E5C0FE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57" y="2498656"/>
            <a:ext cx="6262486" cy="3742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97F9-0DCD-4F09-ACB6-8BB716A5D981}"/>
              </a:ext>
            </a:extLst>
          </p:cNvPr>
          <p:cNvSpPr txBox="1"/>
          <p:nvPr/>
        </p:nvSpPr>
        <p:spPr>
          <a:xfrm>
            <a:off x="1143000" y="1143000"/>
            <a:ext cx="7174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members section, there are some description about each members of BTS with their images.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is the screenshot of one of the member of BTS.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431D-A508-4E9D-8AEE-D4AB873475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11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8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AE629-7E33-44A9-AD66-46E3D10485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58470" y="6428601"/>
            <a:ext cx="609473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BA38405-856F-42A6-901F-718D73BFFBB9}"/>
              </a:ext>
            </a:extLst>
          </p:cNvPr>
          <p:cNvSpPr/>
          <p:nvPr/>
        </p:nvSpPr>
        <p:spPr>
          <a:xfrm>
            <a:off x="304800" y="375285"/>
            <a:ext cx="1522730" cy="46291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VIDEOS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E6911-8D60-4729-B3B0-AB5880C44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6" y="2518413"/>
            <a:ext cx="6333067" cy="3562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D9639-D604-49BD-A3AA-8A975FDDE7E7}"/>
              </a:ext>
            </a:extLst>
          </p:cNvPr>
          <p:cNvSpPr txBox="1"/>
          <p:nvPr/>
        </p:nvSpPr>
        <p:spPr>
          <a:xfrm>
            <a:off x="1120593" y="1170475"/>
            <a:ext cx="7662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videos section, there are various videos of BTS such as their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run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episodes and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is the screenshot of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videos.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C7E4-7D0C-4BFB-A7CB-CD80FD8183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12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B5876-51CC-4489-A9DE-197A6058BF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57201" y="6400800"/>
            <a:ext cx="8077199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11E23D3-45D0-4352-97F9-487B6AA0B860}"/>
              </a:ext>
            </a:extLst>
          </p:cNvPr>
          <p:cNvSpPr/>
          <p:nvPr/>
        </p:nvSpPr>
        <p:spPr>
          <a:xfrm>
            <a:off x="304800" y="381000"/>
            <a:ext cx="1524000" cy="457200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GALLERY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CFE62-1CD3-4E26-9987-965C9E98A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28875"/>
            <a:ext cx="6290733" cy="3538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D6A45-585E-4DEA-98EC-FB1303A1A023}"/>
              </a:ext>
            </a:extLst>
          </p:cNvPr>
          <p:cNvSpPr txBox="1"/>
          <p:nvPr/>
        </p:nvSpPr>
        <p:spPr>
          <a:xfrm>
            <a:off x="1144269" y="116771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gallery section, there are all types of group photo of BTS when they were performing on stage, their photoshoot, in award show,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 is screenshot of some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10936-9CA4-4003-A1C7-C0BAB3C1E7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13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8508D-285C-46B6-A44C-5915CB3894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0499" y="6400800"/>
            <a:ext cx="6421301" cy="228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36AA531-0868-408B-B1F0-B18F25D4C0BB}"/>
              </a:ext>
            </a:extLst>
          </p:cNvPr>
          <p:cNvSpPr/>
          <p:nvPr/>
        </p:nvSpPr>
        <p:spPr>
          <a:xfrm>
            <a:off x="304800" y="413385"/>
            <a:ext cx="2589530" cy="533400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TO KNOW MORE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309EE-5DCF-4335-82F2-EC71C2CDE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17" y="2340156"/>
            <a:ext cx="6476365" cy="3642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85898C-B135-4FBF-9058-46835AFFEFCC}"/>
              </a:ext>
            </a:extLst>
          </p:cNvPr>
          <p:cNvSpPr txBox="1"/>
          <p:nvPr/>
        </p:nvSpPr>
        <p:spPr>
          <a:xfrm>
            <a:off x="1143000" y="1311298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visit to know more button, visitor will visit to a page of Wikipedia of BTS to get more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A6FEC-DD1E-479F-88C2-B50EB25C2E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14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6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323" cy="56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3518213-5C68-4944-8677-D2500BF033B6}" type="slidenum">
              <a:rPr lang="en-IN">
                <a:solidFill>
                  <a:srgbClr val="0000FF"/>
                </a:solidFill>
                <a:latin typeface="Cambria" panose="02040503050406030204"/>
              </a:rPr>
              <a:t>15</a:t>
            </a:fld>
            <a:endParaRPr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2" y="1682520"/>
            <a:ext cx="7251467" cy="448968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3F2A737-4073-4E99-A817-BCC4E5011286}"/>
              </a:ext>
            </a:extLst>
          </p:cNvPr>
          <p:cNvSpPr/>
          <p:nvPr/>
        </p:nvSpPr>
        <p:spPr>
          <a:xfrm>
            <a:off x="990600" y="1029789"/>
            <a:ext cx="2003902" cy="49421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Home Page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3518213-5C68-4944-8677-D2500BF033B6}" type="slidenum">
              <a:rPr lang="en-IN">
                <a:solidFill>
                  <a:srgbClr val="0000FF"/>
                </a:solidFill>
                <a:latin typeface="Cambria" panose="02040503050406030204"/>
              </a:rPr>
              <a:t>16</a:t>
            </a:fld>
            <a:endParaRPr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45" y="1524000"/>
            <a:ext cx="7541909" cy="4505298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B57797F-9F03-4BBE-B16C-5B52CE91222B}"/>
              </a:ext>
            </a:extLst>
          </p:cNvPr>
          <p:cNvSpPr/>
          <p:nvPr/>
        </p:nvSpPr>
        <p:spPr>
          <a:xfrm>
            <a:off x="790159" y="685800"/>
            <a:ext cx="1905000" cy="51232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Menu Bar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67093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53827" y="6400800"/>
            <a:ext cx="601853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B. Jain Institute of Technology Management and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9" y="1538887"/>
            <a:ext cx="7543840" cy="45253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370C0A-9A2A-41C5-B697-0CD3FCE5917B}"/>
              </a:ext>
            </a:extLst>
          </p:cNvPr>
          <p:cNvSpPr/>
          <p:nvPr/>
        </p:nvSpPr>
        <p:spPr>
          <a:xfrm>
            <a:off x="6564086" y="4419600"/>
            <a:ext cx="968829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</a:t>
            </a:r>
            <a:endParaRPr lang="en-IN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B8FE87-17E8-4C2A-AB7B-6341A16EFE53}"/>
              </a:ext>
            </a:extLst>
          </p:cNvPr>
          <p:cNvCxnSpPr/>
          <p:nvPr/>
        </p:nvCxnSpPr>
        <p:spPr>
          <a:xfrm>
            <a:off x="5867400" y="4572000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A170D2B-D694-4C77-8A78-4328ABC12075}"/>
              </a:ext>
            </a:extLst>
          </p:cNvPr>
          <p:cNvSpPr/>
          <p:nvPr/>
        </p:nvSpPr>
        <p:spPr>
          <a:xfrm>
            <a:off x="915629" y="651030"/>
            <a:ext cx="1856015" cy="515469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About</a:t>
            </a:r>
            <a:endParaRPr lang="en-IN" sz="2000" b="1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7BE025-0C74-4E2F-94A8-B156D6BD6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58" y="900113"/>
            <a:ext cx="4927599" cy="277177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03601A-6C59-4606-9AE2-89144D497A46}"/>
              </a:ext>
            </a:extLst>
          </p:cNvPr>
          <p:cNvCxnSpPr>
            <a:cxnSpLocks/>
          </p:cNvCxnSpPr>
          <p:nvPr/>
        </p:nvCxnSpPr>
        <p:spPr>
          <a:xfrm flipV="1">
            <a:off x="7048500" y="3681729"/>
            <a:ext cx="0" cy="737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4A322-14E6-4E61-9E94-C152A26CA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17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36698" y="6410740"/>
            <a:ext cx="6192701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B. Jain Institute of Technology Management and Research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" y="389417"/>
            <a:ext cx="5014726" cy="30019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461999-3ECD-4708-9D70-8AE2EB01F1F9}"/>
              </a:ext>
            </a:extLst>
          </p:cNvPr>
          <p:cNvCxnSpPr>
            <a:cxnSpLocks/>
          </p:cNvCxnSpPr>
          <p:nvPr/>
        </p:nvCxnSpPr>
        <p:spPr>
          <a:xfrm>
            <a:off x="3657600" y="1981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36F734-EE9A-4D46-B069-20F6F7E9F5AA}"/>
              </a:ext>
            </a:extLst>
          </p:cNvPr>
          <p:cNvSpPr/>
          <p:nvPr/>
        </p:nvSpPr>
        <p:spPr>
          <a:xfrm>
            <a:off x="3886200" y="1890379"/>
            <a:ext cx="843643" cy="167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CLICK</a:t>
            </a:r>
            <a:endParaRPr lang="en-IN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A59975-D1C2-423A-904A-86CA26F29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98" y="556742"/>
            <a:ext cx="3732528" cy="2667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A7F6F0-C49D-4180-9738-DC0FFD60C2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33916"/>
            <a:ext cx="4799328" cy="298639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8EB05-A2CC-4012-8851-0FB4E7B56D66}"/>
              </a:ext>
            </a:extLst>
          </p:cNvPr>
          <p:cNvCxnSpPr/>
          <p:nvPr/>
        </p:nvCxnSpPr>
        <p:spPr>
          <a:xfrm flipH="1">
            <a:off x="5396996" y="4114800"/>
            <a:ext cx="394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95B1EF-5059-4839-BAA5-27DFE9CB2085}"/>
              </a:ext>
            </a:extLst>
          </p:cNvPr>
          <p:cNvSpPr/>
          <p:nvPr/>
        </p:nvSpPr>
        <p:spPr>
          <a:xfrm>
            <a:off x="4572000" y="4031289"/>
            <a:ext cx="843643" cy="167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CLICK</a:t>
            </a:r>
            <a:endParaRPr lang="en-IN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63525-FAAB-434E-B69B-ADD1ACEC88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16976"/>
            <a:ext cx="3797936" cy="235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FDDF0-E7AB-4E7A-A6B6-6D668FD447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18</a:t>
            </a:fld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82270" y="6400800"/>
            <a:ext cx="838073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046"/>
            <a:ext cx="7316469" cy="4278829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98DB00D-FF72-4C64-B46E-DCDB3636DDBD}"/>
              </a:ext>
            </a:extLst>
          </p:cNvPr>
          <p:cNvSpPr/>
          <p:nvPr/>
        </p:nvSpPr>
        <p:spPr>
          <a:xfrm>
            <a:off x="913765" y="685800"/>
            <a:ext cx="1981200" cy="545029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Members</a:t>
            </a:r>
            <a:endParaRPr lang="en-IN" sz="2000" b="1" i="1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798C192-6C31-4C31-A56A-8F99A7F7021D}"/>
              </a:ext>
            </a:extLst>
          </p:cNvPr>
          <p:cNvSpPr/>
          <p:nvPr/>
        </p:nvSpPr>
        <p:spPr>
          <a:xfrm rot="5400000">
            <a:off x="4567195" y="2595607"/>
            <a:ext cx="152398" cy="3952787"/>
          </a:xfrm>
          <a:prstGeom prst="rightBracket">
            <a:avLst/>
          </a:prstGeom>
          <a:noFill/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4D9E6-28A6-4021-A5A4-727B847BEE2C}"/>
              </a:ext>
            </a:extLst>
          </p:cNvPr>
          <p:cNvSpPr/>
          <p:nvPr/>
        </p:nvSpPr>
        <p:spPr>
          <a:xfrm>
            <a:off x="4082142" y="4571999"/>
            <a:ext cx="979714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</a:t>
            </a:r>
            <a:endParaRPr lang="en-IN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37F0E3-CD38-4F61-BBB4-54F123A9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29" y="451905"/>
            <a:ext cx="4029805" cy="226181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8392DC9-6510-456A-82ED-A5459873D1CF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2667001" y="1582810"/>
            <a:ext cx="1533429" cy="16937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7989-F40B-40C9-AA5F-207B0B8B1C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19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323" cy="792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 panose="020F0502020204030204"/>
              </a:rPr>
              <a:t>Contents</a:t>
            </a:r>
          </a:p>
        </p:txBody>
      </p:sp>
      <p:sp>
        <p:nvSpPr>
          <p:cNvPr id="126" name="TextShape 3"/>
          <p:cNvSpPr txBox="1"/>
          <p:nvPr/>
        </p:nvSpPr>
        <p:spPr>
          <a:xfrm>
            <a:off x="404723" y="6248400"/>
            <a:ext cx="6681877" cy="53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75A0353-135C-4D32-B10F-6068708FD2CD}" type="slidenum">
              <a:rPr lang="en-IN">
                <a:solidFill>
                  <a:srgbClr val="0000FF"/>
                </a:solidFill>
                <a:latin typeface="Cambria" panose="02040503050406030204"/>
              </a:rPr>
              <a:t>2</a:t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19200"/>
            <a:ext cx="4572000" cy="5077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Problem Statement &amp; Objectives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sym typeface="+mn-ea"/>
              </a:rPr>
              <a:t>Literature Survey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Website Design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Technology to be Used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Advantages &amp; Applications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References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82270" y="6400800"/>
            <a:ext cx="678053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400609"/>
            <a:ext cx="4068148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1BF5C-A75B-457F-A2AE-E49A8A289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0609"/>
            <a:ext cx="4203155" cy="251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615C5E-083C-4A73-B350-F0F266DD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282" y="3200400"/>
            <a:ext cx="5002273" cy="29728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8EFB2-8AEF-4CFA-8B67-1322811E4A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20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0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81000" y="6400800"/>
            <a:ext cx="6019800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B. Jain Institute of Technology Management and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4" y="1565808"/>
            <a:ext cx="7442865" cy="4186611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56927BA-37C0-430C-8CD0-73BCE7D022DA}"/>
              </a:ext>
            </a:extLst>
          </p:cNvPr>
          <p:cNvSpPr/>
          <p:nvPr/>
        </p:nvSpPr>
        <p:spPr>
          <a:xfrm>
            <a:off x="990600" y="640028"/>
            <a:ext cx="1828800" cy="5791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Videos</a:t>
            </a:r>
            <a:endParaRPr lang="en-IN" sz="2000" b="1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15C3-C4F2-431F-A794-5E8C19998639}"/>
              </a:ext>
            </a:extLst>
          </p:cNvPr>
          <p:cNvSpPr/>
          <p:nvPr/>
        </p:nvSpPr>
        <p:spPr>
          <a:xfrm>
            <a:off x="6139543" y="2820268"/>
            <a:ext cx="979714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</a:t>
            </a:r>
            <a:endParaRPr lang="en-IN" sz="1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08BAC-5411-4093-B87D-96744E2EB201}"/>
              </a:ext>
            </a:extLst>
          </p:cNvPr>
          <p:cNvCxnSpPr>
            <a:cxnSpLocks/>
          </p:cNvCxnSpPr>
          <p:nvPr/>
        </p:nvCxnSpPr>
        <p:spPr>
          <a:xfrm flipV="1">
            <a:off x="6629400" y="3200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647E5C-64DC-4B19-A68F-F4EFA35D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54" y="354083"/>
            <a:ext cx="4497069" cy="24234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20904-FA3A-47E2-8CD0-C089B52911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59469" y="6503917"/>
            <a:ext cx="302259" cy="252729"/>
          </a:xfrm>
        </p:spPr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21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89735" y="6400800"/>
            <a:ext cx="797288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B. Jain Institute of Technology Management and Research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7" y="533400"/>
            <a:ext cx="4061248" cy="259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1A4266-CA73-4437-8084-2D13394A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27" y="533400"/>
            <a:ext cx="4191000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25E84-35AA-4D77-94A0-D3B8CB88D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8" y="3520769"/>
            <a:ext cx="4030737" cy="2446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BD139-1547-4D3F-9E5F-0115D14B3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334" y="3512574"/>
            <a:ext cx="4160493" cy="245427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B16F-61FF-4035-BDEF-366356544B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22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9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FA6E82-765A-4C1D-9A5D-CD1B9B8ECE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57200" y="6400800"/>
            <a:ext cx="5715000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B. Jain Institute of Technology Management and Research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DD116B-D36E-4F2D-B0C5-0A439D22CF98}"/>
              </a:ext>
            </a:extLst>
          </p:cNvPr>
          <p:cNvSpPr/>
          <p:nvPr/>
        </p:nvSpPr>
        <p:spPr>
          <a:xfrm>
            <a:off x="863600" y="750451"/>
            <a:ext cx="1828800" cy="5334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Gallery</a:t>
            </a:r>
            <a:endParaRPr lang="en-IN" sz="20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93CF9-6C3C-492B-94BA-8C7A36F40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795856"/>
            <a:ext cx="7416800" cy="417194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9186476-1576-45C5-9A79-27ADC2CAFB15}"/>
              </a:ext>
            </a:extLst>
          </p:cNvPr>
          <p:cNvCxnSpPr/>
          <p:nvPr/>
        </p:nvCxnSpPr>
        <p:spPr>
          <a:xfrm rot="5400000" flipH="1" flipV="1">
            <a:off x="2514600" y="1905000"/>
            <a:ext cx="838200" cy="838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F34E22-08E6-4517-84A4-FA881011D5CC}"/>
              </a:ext>
            </a:extLst>
          </p:cNvPr>
          <p:cNvSpPr/>
          <p:nvPr/>
        </p:nvSpPr>
        <p:spPr>
          <a:xfrm>
            <a:off x="2862943" y="1567543"/>
            <a:ext cx="979714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</a:t>
            </a:r>
            <a:endParaRPr lang="en-IN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AA6CC7-70FB-48A0-AE08-1EA0D270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14" y="503648"/>
            <a:ext cx="4983195" cy="28027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B0A7-1B99-4E52-BB5E-2D062C99E1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23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154496-2882-450B-BD17-12D5743F01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270" y="6400800"/>
            <a:ext cx="5332730" cy="4924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D24BB-9541-4A81-B46A-3B2908BCA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3" y="639481"/>
            <a:ext cx="4210363" cy="257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173B6-0EDA-4D7F-9838-6CD581B63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9481"/>
            <a:ext cx="4333238" cy="2571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819C2-B5E7-47A5-852D-DABB87E59E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55" y="3393513"/>
            <a:ext cx="4800600" cy="2700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B802-674A-4A84-997D-0DAFDCF94A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24</a:t>
            </a:fld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4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323" cy="56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Applications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323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3518213-5C68-4944-8677-D2500BF033B6}" type="slidenum">
              <a:rPr lang="en-IN">
                <a:solidFill>
                  <a:srgbClr val="0000FF"/>
                </a:solidFill>
                <a:latin typeface="Cambria" panose="02040503050406030204"/>
              </a:rPr>
              <a:t>25</a:t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16C42-5BA8-499A-9D86-0530FAF63809}"/>
              </a:ext>
            </a:extLst>
          </p:cNvPr>
          <p:cNvSpPr txBox="1"/>
          <p:nvPr/>
        </p:nvSpPr>
        <p:spPr>
          <a:xfrm>
            <a:off x="952361" y="1531989"/>
            <a:ext cx="72390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consistently updating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keep our users or visitors informed and remain relevant.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Anyone can access the webpage at any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get any information about BTS through the links provided in the webpage.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323" cy="487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477" y="968829"/>
            <a:ext cx="8229323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mbria" panose="02040503050406030204"/>
              </a:rPr>
              <a:t>Websites:</a:t>
            </a: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u="sng" dirty="0">
                <a:solidFill>
                  <a:srgbClr val="0000FF"/>
                </a:solidFill>
                <a:latin typeface="Cambria" panose="02040503050406030204"/>
                <a:hlinkClick r:id="rId2"/>
              </a:rPr>
              <a:t>www.w3schools.com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u="sng" dirty="0">
                <a:solidFill>
                  <a:srgbClr val="0000FF"/>
                </a:solidFill>
                <a:latin typeface="Cambria" panose="02040503050406030204"/>
                <a:hlinkClick r:id="rId2"/>
              </a:rPr>
              <a:t>w</a:t>
            </a:r>
            <a:r>
              <a:rPr lang="en-US" sz="2000" u="sng" dirty="0">
                <a:solidFill>
                  <a:srgbClr val="0000FF"/>
                </a:solidFill>
                <a:latin typeface="Cambria" panose="02040503050406030204"/>
              </a:rPr>
              <a:t>ww.sololearn.com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u="sng" dirty="0">
                <a:solidFill>
                  <a:srgbClr val="0000FF"/>
                </a:solidFill>
                <a:latin typeface="Cambria" panose="02040503050406030204"/>
              </a:rPr>
              <a:t>www.greatlearning.com </a:t>
            </a:r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endParaRPr lang="en-US" sz="2000" u="sng" dirty="0">
              <a:solidFill>
                <a:srgbClr val="0000FF"/>
              </a:solidFill>
              <a:latin typeface="Cambria" panose="02040503050406030204"/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2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B3B2609-D781-49FA-ACF3-213527B908E8}" type="slidenum">
              <a:rPr lang="en-IN">
                <a:solidFill>
                  <a:srgbClr val="0000FF"/>
                </a:solidFill>
                <a:latin typeface="Cambria" panose="02040503050406030204"/>
              </a:rPr>
              <a:t>26</a:t>
            </a:fld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03384" y="2895480"/>
            <a:ext cx="7626462" cy="13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FF"/>
                </a:solidFill>
                <a:latin typeface="Arial" panose="020B0604020202020204"/>
              </a:rPr>
              <a:t>                     </a:t>
            </a:r>
            <a:r>
              <a:rPr lang="en-IN" sz="4800" b="1" dirty="0">
                <a:solidFill>
                  <a:srgbClr val="0000FF"/>
                </a:solidFill>
                <a:latin typeface="Arial" panose="020B0604020202020204"/>
              </a:rPr>
              <a:t>Thank You</a:t>
            </a:r>
          </a:p>
          <a:p>
            <a:pPr>
              <a:lnSpc>
                <a:spcPct val="100000"/>
              </a:lnSpc>
            </a:pPr>
            <a:r>
              <a:rPr lang="en-IN" sz="4800" dirty="0">
                <a:solidFill>
                  <a:srgbClr val="0000FF"/>
                </a:solidFill>
                <a:latin typeface="Arial" panose="020B0604020202020204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199" y="365940"/>
            <a:ext cx="8229323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78970" y="1478550"/>
            <a:ext cx="8229323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there are lots of followers of the South Korean Group BTS and many people aren’t aware about who they are, that’s why I created 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people know about the World’s Biggest Boyband i.e. BTS.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efforts of users.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full satisfaction to the user.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easy access to the user</a:t>
            </a:r>
            <a:r>
              <a:rPr lang="en-IN" sz="2300" dirty="0">
                <a:solidFill>
                  <a:srgbClr val="0000FF"/>
                </a:solidFill>
              </a:rPr>
              <a:t>.</a:t>
            </a:r>
            <a:endParaRPr sz="23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0" name="TextShape 3"/>
          <p:cNvSpPr txBox="1"/>
          <p:nvPr/>
        </p:nvSpPr>
        <p:spPr>
          <a:xfrm>
            <a:off x="328523" y="6400800"/>
            <a:ext cx="6681877" cy="228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B54F94F-D823-4B90-87AD-C081F999EE5C}" type="slidenum">
              <a:rPr lang="en-IN">
                <a:solidFill>
                  <a:srgbClr val="0000FF"/>
                </a:solidFill>
                <a:latin typeface="Cambria" panose="02040503050406030204"/>
              </a:rPr>
              <a:t>3</a:t>
            </a:fld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323" cy="715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410400" y="6193971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537E29E-8101-40D2-BA48-617917C65D32}" type="slidenum">
              <a:rPr lang="en-IN">
                <a:solidFill>
                  <a:srgbClr val="0000FF"/>
                </a:solidFill>
                <a:latin typeface="Cambria" panose="02040503050406030204"/>
              </a:rPr>
              <a:t>4</a:t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1828"/>
            <a:ext cx="80769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project, I worked on Web Development by creating a website named as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BTS-</a:t>
            </a:r>
            <a:r>
              <a:rPr lang="en-US" sz="2400" b="1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which I used HTML, CSS and JS programing language . Users will be able to use the website to know about BTS . In this website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different sections / pages for detailed information about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Bangtan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Sonyeondan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(BTS) linked with different websites so that users will have more options to visit to get as much as information they want to know.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Users</a:t>
            </a:r>
            <a:r>
              <a:rPr lang="en-US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access websites on a range of devices including 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desktops, laptops, tablets</a:t>
            </a:r>
            <a:r>
              <a:rPr lang="en-US" sz="2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 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smartphones.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43200" y="381000"/>
            <a:ext cx="34886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</a:p>
        </p:txBody>
      </p:sp>
      <p:graphicFrame>
        <p:nvGraphicFramePr>
          <p:cNvPr id="137" name="Table 2"/>
          <p:cNvGraphicFramePr/>
          <p:nvPr>
            <p:extLst>
              <p:ext uri="{D42A27DB-BD31-4B8C-83A1-F6EECF244321}">
                <p14:modId xmlns:p14="http://schemas.microsoft.com/office/powerpoint/2010/main" val="153121337"/>
              </p:ext>
            </p:extLst>
          </p:nvPr>
        </p:nvGraphicFramePr>
        <p:xfrm>
          <a:off x="457131" y="1484185"/>
          <a:ext cx="8229738" cy="3889629"/>
        </p:xfrm>
        <a:graphic>
          <a:graphicData uri="http://schemas.openxmlformats.org/drawingml/2006/table">
            <a:tbl>
              <a:tblPr/>
              <a:tblGrid>
                <a:gridCol w="411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3">
                <a:tc>
                  <a:txBody>
                    <a:bodyPr/>
                    <a:lstStyle/>
                    <a:p>
                      <a:pPr algn="ctr">
                        <a:lnSpc>
                          <a:spcPct val="71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71000"/>
                        </a:lnSpc>
                      </a:pPr>
                      <a:r>
                        <a:rPr lang="en-IN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Websites / Paper / Article  </a:t>
                      </a:r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1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71000"/>
                        </a:lnSpc>
                      </a:pPr>
                      <a:r>
                        <a:rPr lang="en-IN" sz="2000" b="1" dirty="0">
                          <a:solidFill>
                            <a:srgbClr val="FFFFFF"/>
                          </a:solidFill>
                          <a:latin typeface="Arial" panose="020B0604020202020204"/>
                        </a:rPr>
                        <a:t>  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Reviews / Findings</a:t>
                      </a:r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  <a:r>
                        <a:rPr lang="en-US" sz="1800" u="sng" dirty="0">
                          <a:gradFill>
                            <a:gsLst>
                              <a:gs pos="14000">
                                <a:srgbClr val="007BD3"/>
                              </a:gs>
                              <a:gs pos="86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www</a:t>
                      </a:r>
                      <a:r>
                        <a:rPr lang="en-US" u="sng" dirty="0">
                          <a:gradFill>
                            <a:gsLst>
                              <a:gs pos="14000">
                                <a:srgbClr val="007BD3"/>
                              </a:gs>
                              <a:gs pos="86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.btsdiary.com</a:t>
                      </a:r>
                    </a:p>
                  </a:txBody>
                  <a:tcPr marL="70338" marR="7033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 Contents are good.</a:t>
                      </a:r>
                    </a:p>
                    <a:p>
                      <a:r>
                        <a:rPr lang="en-US" dirty="0"/>
                        <a:t> 2. Pages are appropriate.</a:t>
                      </a:r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92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u="sng" dirty="0">
                          <a:gradFill>
                            <a:gsLst>
                              <a:gs pos="10000">
                                <a:srgbClr val="007BD3"/>
                              </a:gs>
                              <a:gs pos="83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www.usbtsarmy.com</a:t>
                      </a:r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Well designed website.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Animations are also used.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Can attract the user.</a:t>
                      </a:r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82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u="sng" dirty="0">
                          <a:solidFill>
                            <a:srgbClr val="0070C0"/>
                          </a:solidFill>
                        </a:rPr>
                        <a:t>www.bts.fandom.com</a:t>
                      </a:r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Styling was not so good.</a:t>
                      </a:r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338" marR="703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0338" marR="703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226"/>
            <a:ext cx="5334000" cy="861774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Design: Flowchart              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37458" y="6400800"/>
            <a:ext cx="6066264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13760" y="943109"/>
            <a:ext cx="92456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cxnSp>
        <p:nvCxnSpPr>
          <p:cNvPr id="8" name="Straight Arrow Connector 7"/>
          <p:cNvCxnSpPr>
            <a:stCxn id="6" idx="4"/>
            <a:endCxn id="12" idx="0"/>
          </p:cNvCxnSpPr>
          <p:nvPr/>
        </p:nvCxnSpPr>
        <p:spPr>
          <a:xfrm>
            <a:off x="3876040" y="1400309"/>
            <a:ext cx="0" cy="32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137992" y="1723362"/>
            <a:ext cx="147609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cxnSp>
        <p:nvCxnSpPr>
          <p:cNvPr id="17" name="Connector: Elbow 16"/>
          <p:cNvCxnSpPr/>
          <p:nvPr/>
        </p:nvCxnSpPr>
        <p:spPr>
          <a:xfrm>
            <a:off x="4603202" y="1875762"/>
            <a:ext cx="710479" cy="323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2" idx="1"/>
          </p:cNvCxnSpPr>
          <p:nvPr/>
        </p:nvCxnSpPr>
        <p:spPr>
          <a:xfrm rot="10800000" flipV="1">
            <a:off x="2438400" y="1875762"/>
            <a:ext cx="699592" cy="342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143000" y="2028162"/>
            <a:ext cx="1295399" cy="3429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Menu </a:t>
            </a:r>
            <a:r>
              <a:rPr lang="en-US" sz="1600" dirty="0" err="1"/>
              <a:t>Btn</a:t>
            </a:r>
            <a:endParaRPr lang="en-IN" sz="16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5324567" y="1971012"/>
            <a:ext cx="1236610" cy="4953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Visit To know more</a:t>
            </a:r>
            <a:endParaRPr lang="en-IN" sz="1400" dirty="0"/>
          </a:p>
        </p:txBody>
      </p: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6561177" y="2218662"/>
            <a:ext cx="5254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7077258" y="2009112"/>
            <a:ext cx="1160410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Official website</a:t>
            </a:r>
            <a:endParaRPr lang="en-IN" sz="1400" dirty="0"/>
          </a:p>
        </p:txBody>
      </p: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1790700" y="2371062"/>
            <a:ext cx="18106" cy="346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643233" y="2689488"/>
            <a:ext cx="838200" cy="304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  <a:endParaRPr lang="en-IN" sz="16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2642942" y="3332416"/>
            <a:ext cx="838491" cy="22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</a:t>
            </a:r>
            <a:endParaRPr lang="en-IN" sz="1600" dirty="0"/>
          </a:p>
        </p:txBody>
      </p:sp>
      <p:sp>
        <p:nvSpPr>
          <p:cNvPr id="46" name="Rectangle: Rounded Corners 45"/>
          <p:cNvSpPr/>
          <p:nvPr/>
        </p:nvSpPr>
        <p:spPr>
          <a:xfrm>
            <a:off x="2642942" y="3980227"/>
            <a:ext cx="990600" cy="304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Members</a:t>
            </a:r>
            <a:endParaRPr lang="en-IN" sz="14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2642692" y="4580862"/>
            <a:ext cx="990600" cy="3047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Videos</a:t>
            </a:r>
            <a:endParaRPr lang="en-IN" sz="16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2642340" y="5246252"/>
            <a:ext cx="1128845" cy="345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Gallery</a:t>
            </a:r>
            <a:endParaRPr lang="en-IN" sz="1600" dirty="0"/>
          </a:p>
        </p:txBody>
      </p:sp>
      <p:sp>
        <p:nvSpPr>
          <p:cNvPr id="56" name="Flowchart: Terminator 55"/>
          <p:cNvSpPr/>
          <p:nvPr/>
        </p:nvSpPr>
        <p:spPr>
          <a:xfrm>
            <a:off x="4614088" y="4580862"/>
            <a:ext cx="1180621" cy="3047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YouTube</a:t>
            </a:r>
            <a:endParaRPr lang="en-IN" dirty="0"/>
          </a:p>
        </p:txBody>
      </p:sp>
      <p:cxnSp>
        <p:nvCxnSpPr>
          <p:cNvPr id="59" name="Straight Arrow Connector 58"/>
          <p:cNvCxnSpPr>
            <a:endCxn id="39" idx="1"/>
          </p:cNvCxnSpPr>
          <p:nvPr/>
        </p:nvCxnSpPr>
        <p:spPr>
          <a:xfrm>
            <a:off x="1790699" y="2841885"/>
            <a:ext cx="85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75638" y="3427987"/>
            <a:ext cx="86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90699" y="4125838"/>
            <a:ext cx="85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90699" y="4733262"/>
            <a:ext cx="85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790699" y="5419062"/>
            <a:ext cx="85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0" idx="3"/>
            <a:endCxn id="56" idx="1"/>
          </p:cNvCxnSpPr>
          <p:nvPr/>
        </p:nvCxnSpPr>
        <p:spPr>
          <a:xfrm flipV="1">
            <a:off x="3633292" y="4733252"/>
            <a:ext cx="980796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787575" y="5838162"/>
            <a:ext cx="5344911" cy="2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2" idx="2"/>
            <a:endCxn id="77" idx="0"/>
          </p:cNvCxnSpPr>
          <p:nvPr/>
        </p:nvCxnSpPr>
        <p:spPr>
          <a:xfrm>
            <a:off x="7657463" y="2428212"/>
            <a:ext cx="0" cy="315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132486" y="5580290"/>
            <a:ext cx="1049954" cy="515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77922-419E-4CA9-8312-9278FC7489EE}"/>
              </a:ext>
            </a:extLst>
          </p:cNvPr>
          <p:cNvCxnSpPr>
            <a:stCxn id="53" idx="3"/>
          </p:cNvCxnSpPr>
          <p:nvPr/>
        </p:nvCxnSpPr>
        <p:spPr>
          <a:xfrm>
            <a:off x="3771185" y="5419062"/>
            <a:ext cx="800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BC04DEB-F41F-4BC8-9425-F8CC1A1A6791}"/>
              </a:ext>
            </a:extLst>
          </p:cNvPr>
          <p:cNvSpPr/>
          <p:nvPr/>
        </p:nvSpPr>
        <p:spPr>
          <a:xfrm>
            <a:off x="4576823" y="5221100"/>
            <a:ext cx="1128845" cy="345617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Tab</a:t>
            </a:r>
            <a:endParaRPr lang="en-IN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2F813-4DBE-4EAF-9610-EB0AE26477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04283" y="6452871"/>
            <a:ext cx="302259" cy="252729"/>
          </a:xfrm>
        </p:spPr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6</a:t>
            </a:fld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3" grpId="0" animBg="1"/>
      <p:bldP spid="28" grpId="0" animBg="1"/>
      <p:bldP spid="32" grpId="0" animBg="1"/>
      <p:bldP spid="39" grpId="0" animBg="1"/>
      <p:bldP spid="43" grpId="0" animBg="1"/>
      <p:bldP spid="46" grpId="0" animBg="1"/>
      <p:bldP spid="50" grpId="0" animBg="1"/>
      <p:bldP spid="53" grpId="0" animBg="1"/>
      <p:bldP spid="56" grpId="0" animBg="1"/>
      <p:bldP spid="7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802880" cy="492443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			</a:t>
            </a: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Use case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8470" y="6428601"/>
            <a:ext cx="6856730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500" y="1371600"/>
            <a:ext cx="26670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1540659"/>
            <a:ext cx="914400" cy="440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905250" y="2150259"/>
            <a:ext cx="1333500" cy="440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Menu</a:t>
            </a:r>
            <a:endParaRPr lang="en-IN" sz="1400" dirty="0"/>
          </a:p>
        </p:txBody>
      </p:sp>
      <p:sp>
        <p:nvSpPr>
          <p:cNvPr id="9" name="Oval 8"/>
          <p:cNvSpPr/>
          <p:nvPr/>
        </p:nvSpPr>
        <p:spPr>
          <a:xfrm>
            <a:off x="3905250" y="2836059"/>
            <a:ext cx="1333500" cy="4405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Select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Page</a:t>
            </a:r>
            <a:endParaRPr lang="en-IN" sz="1200" dirty="0"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95420" y="3546157"/>
            <a:ext cx="1153160" cy="4924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Page</a:t>
            </a:r>
            <a:endParaRPr lang="en-IN" sz="1400" dirty="0"/>
          </a:p>
        </p:txBody>
      </p:sp>
      <p:sp>
        <p:nvSpPr>
          <p:cNvPr id="11" name="Oval 10"/>
          <p:cNvSpPr/>
          <p:nvPr/>
        </p:nvSpPr>
        <p:spPr>
          <a:xfrm>
            <a:off x="4033520" y="4308157"/>
            <a:ext cx="1076960" cy="4924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Visit Link</a:t>
            </a:r>
            <a:endParaRPr lang="en-IN" sz="1400" dirty="0"/>
          </a:p>
        </p:txBody>
      </p:sp>
      <p:sp>
        <p:nvSpPr>
          <p:cNvPr id="12" name="Oval 11"/>
          <p:cNvSpPr/>
          <p:nvPr/>
        </p:nvSpPr>
        <p:spPr>
          <a:xfrm>
            <a:off x="4096084" y="4993957"/>
            <a:ext cx="975226" cy="4924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55" y="2348070"/>
            <a:ext cx="1564395" cy="1725221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295400" y="4308157"/>
            <a:ext cx="990600" cy="43235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Visitor</a:t>
            </a:r>
            <a:endParaRPr lang="en-IN" dirty="0"/>
          </a:p>
        </p:txBody>
      </p: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571750" y="1760930"/>
            <a:ext cx="154305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71750" y="2362021"/>
            <a:ext cx="1333500" cy="62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2571750" y="2980129"/>
            <a:ext cx="1333500" cy="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>
            <a:off x="2571750" y="3018229"/>
            <a:ext cx="1423670" cy="77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2"/>
          </p:cNvCxnSpPr>
          <p:nvPr/>
        </p:nvCxnSpPr>
        <p:spPr>
          <a:xfrm>
            <a:off x="2571750" y="2972776"/>
            <a:ext cx="1461770" cy="158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2"/>
          </p:cNvCxnSpPr>
          <p:nvPr/>
        </p:nvCxnSpPr>
        <p:spPr>
          <a:xfrm>
            <a:off x="2571750" y="2994081"/>
            <a:ext cx="1524334" cy="224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B8C48-A530-4620-9995-F11E49E8D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lang="en-IN" smtClean="0">
                <a:solidFill>
                  <a:srgbClr val="0000FF"/>
                </a:solidFill>
              </a:rPr>
              <a:t>7</a:t>
            </a:fld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323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066800"/>
            <a:ext cx="8229323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Front End:  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 HTML, CSS, JS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IDE: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 VS Code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mbria" panose="02040503050406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Hardware used: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Laptop and smartphone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mbria" panose="02040503050406030204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      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	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mbria" panose="02040503050406030204"/>
              </a:rPr>
              <a:t> 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mbria" panose="02040503050406030204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 panose="02040503050406030204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0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365E75B-33D1-40DC-9A8A-B397845CC64A}" type="slidenum">
              <a:rPr lang="en-IN">
                <a:solidFill>
                  <a:srgbClr val="0000FF"/>
                </a:solidFill>
                <a:latin typeface="Cambria" panose="02040503050406030204"/>
              </a:rPr>
              <a:t>8</a:t>
            </a:fld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323" cy="639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323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Names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To Know More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10400" y="6172200"/>
            <a:ext cx="6681877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FF"/>
                </a:solidFill>
                <a:latin typeface="Cambria" panose="02040503050406030204"/>
              </a:rPr>
              <a:t>S. B. Jain Institute of Technology Management and Research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8264769" y="6172200"/>
            <a:ext cx="585969" cy="685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B19D03-C119-44BF-83B7-F67D116CADE2}" type="slidenum">
              <a:rPr lang="en-IN">
                <a:solidFill>
                  <a:srgbClr val="0000FF"/>
                </a:solidFill>
                <a:latin typeface="Cambria" panose="02040503050406030204"/>
              </a:rPr>
              <a:t>9</a:t>
            </a:fld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955</Words>
  <Application>Microsoft Office PowerPoint</Application>
  <PresentationFormat>On-screen Show (4:3)</PresentationFormat>
  <Paragraphs>184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Perpetua</vt:lpstr>
      <vt:lpstr>Times New Roman</vt:lpstr>
      <vt:lpstr>Wingdings</vt:lpstr>
      <vt:lpstr>Office Theme</vt:lpstr>
      <vt:lpstr>Progress Seminar on  BTS FANPAGE</vt:lpstr>
      <vt:lpstr>PowerPoint Presentation</vt:lpstr>
      <vt:lpstr>PowerPoint Presentation</vt:lpstr>
      <vt:lpstr>PowerPoint Presentation</vt:lpstr>
      <vt:lpstr>PowerPoint Presentation</vt:lpstr>
      <vt:lpstr>Website Design: Flowchart                  </vt:lpstr>
      <vt:lpstr>    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Shubhangi Chaudhary</cp:lastModifiedBy>
  <cp:revision>157</cp:revision>
  <dcterms:created xsi:type="dcterms:W3CDTF">2021-03-08T15:20:00Z</dcterms:created>
  <dcterms:modified xsi:type="dcterms:W3CDTF">2021-06-25T15:06:29Z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2017-11-07T22:00:00Z</vt:filetime>
  </property>
  <property fmtid="{D5CDD505-2E9C-101B-9397-08002B2CF9AE}" name="Creator" pid="3">
    <vt:lpwstr>Impress</vt:lpwstr>
  </property>
  <property fmtid="{D5CDD505-2E9C-101B-9397-08002B2CF9AE}" name="KSOProductBuildVer" pid="4">
    <vt:lpwstr>1033-11.2.0.10152</vt:lpwstr>
  </property>
  <property fmtid="{D5CDD505-2E9C-101B-9397-08002B2CF9AE}" name="LastSaved" pid="5">
    <vt:filetime>2021-03-08T22:00:00Z</vt:filetime>
  </property>
  <property fmtid="{D5CDD505-2E9C-101B-9397-08002B2CF9AE}" name="NXPowerLiteLastOptimized" pid="6">
    <vt:lpwstr>920281</vt:lpwstr>
  </property>
  <property fmtid="{D5CDD505-2E9C-101B-9397-08002B2CF9AE}" name="NXPowerLiteSettings" pid="7">
    <vt:lpwstr>C7000400038000</vt:lpwstr>
  </property>
  <property fmtid="{D5CDD505-2E9C-101B-9397-08002B2CF9AE}" name="NXPowerLiteVersion" pid="8">
    <vt:lpwstr>S9.0.3</vt:lpwstr>
  </property>
</Properties>
</file>