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94" r:id="rId2"/>
    <p:sldId id="292" r:id="rId3"/>
    <p:sldId id="297" r:id="rId4"/>
    <p:sldId id="298" r:id="rId5"/>
    <p:sldId id="299" r:id="rId6"/>
    <p:sldId id="296" r:id="rId7"/>
    <p:sldId id="301" r:id="rId8"/>
    <p:sldId id="295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D8C3"/>
    <a:srgbClr val="489E61"/>
    <a:srgbClr val="77CFB6"/>
    <a:srgbClr val="7BC390"/>
    <a:srgbClr val="4DA967"/>
    <a:srgbClr val="92C0BD"/>
    <a:srgbClr val="797979"/>
    <a:srgbClr val="783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2294D-75F1-46D0-9492-67F360FBB2AC}" v="118" dt="2023-06-28T10:39:11.200"/>
    <p1510:client id="{8C405C76-A206-4291-9F7D-FCA63D053644}" v="235" dt="2023-06-28T14:19:10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nt bansal" userId="68b971e76bfb1262" providerId="LiveId" clId="{8C405C76-A206-4291-9F7D-FCA63D053644}"/>
    <pc:docChg chg="undo redo custSel addSld delSld modSld sldOrd modMainMaster">
      <pc:chgData name="siddhant bansal" userId="68b971e76bfb1262" providerId="LiveId" clId="{8C405C76-A206-4291-9F7D-FCA63D053644}" dt="2023-06-28T14:29:17.331" v="3201" actId="6549"/>
      <pc:docMkLst>
        <pc:docMk/>
      </pc:docMkLst>
      <pc:sldChg chg="addSp delSp modSp del mod setBg">
        <pc:chgData name="siddhant bansal" userId="68b971e76bfb1262" providerId="LiveId" clId="{8C405C76-A206-4291-9F7D-FCA63D053644}" dt="2023-06-28T12:21:23.180" v="1256" actId="47"/>
        <pc:sldMkLst>
          <pc:docMk/>
          <pc:sldMk cId="2468104827" sldId="256"/>
        </pc:sldMkLst>
        <pc:spChg chg="mod">
          <ac:chgData name="siddhant bansal" userId="68b971e76bfb1262" providerId="LiveId" clId="{8C405C76-A206-4291-9F7D-FCA63D053644}" dt="2023-06-28T11:21:03.346" v="239" actId="1035"/>
          <ac:spMkLst>
            <pc:docMk/>
            <pc:sldMk cId="2468104827" sldId="256"/>
            <ac:spMk id="2" creationId="{E40A9186-CA29-5225-B499-FB6C613BE702}"/>
          </ac:spMkLst>
        </pc:spChg>
        <pc:spChg chg="add mod ord">
          <ac:chgData name="siddhant bansal" userId="68b971e76bfb1262" providerId="LiveId" clId="{8C405C76-A206-4291-9F7D-FCA63D053644}" dt="2023-06-28T11:24:16.035" v="284" actId="14100"/>
          <ac:spMkLst>
            <pc:docMk/>
            <pc:sldMk cId="2468104827" sldId="256"/>
            <ac:spMk id="4" creationId="{342814D6-5361-E6AB-77E0-162E99905FFC}"/>
          </ac:spMkLst>
        </pc:spChg>
        <pc:spChg chg="add del mod">
          <ac:chgData name="siddhant bansal" userId="68b971e76bfb1262" providerId="LiveId" clId="{8C405C76-A206-4291-9F7D-FCA63D053644}" dt="2023-06-28T11:52:53.126" v="639" actId="478"/>
          <ac:spMkLst>
            <pc:docMk/>
            <pc:sldMk cId="2468104827" sldId="256"/>
            <ac:spMk id="7" creationId="{59CE23C4-0D92-AC59-5963-9C7A53CF7FE5}"/>
          </ac:spMkLst>
        </pc:spChg>
        <pc:spChg chg="mod">
          <ac:chgData name="siddhant bansal" userId="68b971e76bfb1262" providerId="LiveId" clId="{8C405C76-A206-4291-9F7D-FCA63D053644}" dt="2023-06-28T12:18:32.585" v="1202" actId="14100"/>
          <ac:spMkLst>
            <pc:docMk/>
            <pc:sldMk cId="2468104827" sldId="256"/>
            <ac:spMk id="9" creationId="{FA120719-3619-04E9-8088-F3FE87012B77}"/>
          </ac:spMkLst>
        </pc:spChg>
        <pc:graphicFrameChg chg="mod">
          <ac:chgData name="siddhant bansal" userId="68b971e76bfb1262" providerId="LiveId" clId="{8C405C76-A206-4291-9F7D-FCA63D053644}" dt="2023-06-28T11:22:14.646" v="270" actId="1076"/>
          <ac:graphicFrameMkLst>
            <pc:docMk/>
            <pc:sldMk cId="2468104827" sldId="256"/>
            <ac:graphicFrameMk id="3" creationId="{9773C7C6-B82F-6424-6B4D-8511ED5932A8}"/>
          </ac:graphicFrameMkLst>
        </pc:graphicFrameChg>
        <pc:graphicFrameChg chg="add del mod">
          <ac:chgData name="siddhant bansal" userId="68b971e76bfb1262" providerId="LiveId" clId="{8C405C76-A206-4291-9F7D-FCA63D053644}" dt="2023-06-28T11:48:09.383" v="578"/>
          <ac:graphicFrameMkLst>
            <pc:docMk/>
            <pc:sldMk cId="2468104827" sldId="256"/>
            <ac:graphicFrameMk id="6" creationId="{9CD3CF0A-B608-C25A-8E55-AAC2E623E285}"/>
          </ac:graphicFrameMkLst>
        </pc:graphicFrameChg>
        <pc:picChg chg="mod">
          <ac:chgData name="siddhant bansal" userId="68b971e76bfb1262" providerId="LiveId" clId="{8C405C76-A206-4291-9F7D-FCA63D053644}" dt="2023-06-28T11:21:03.346" v="239" actId="1035"/>
          <ac:picMkLst>
            <pc:docMk/>
            <pc:sldMk cId="2468104827" sldId="256"/>
            <ac:picMk id="5" creationId="{D943206A-998A-109F-66BA-45F4AE2969A0}"/>
          </ac:picMkLst>
        </pc:picChg>
      </pc:sldChg>
      <pc:sldChg chg="addSp delSp modSp mod ord setBg addAnim delDesignElem">
        <pc:chgData name="siddhant bansal" userId="68b971e76bfb1262" providerId="LiveId" clId="{8C405C76-A206-4291-9F7D-FCA63D053644}" dt="2023-06-28T14:19:10.665" v="3199"/>
        <pc:sldMkLst>
          <pc:docMk/>
          <pc:sldMk cId="2470803693" sldId="258"/>
        </pc:sldMkLst>
        <pc:spChg chg="mod">
          <ac:chgData name="siddhant bansal" userId="68b971e76bfb1262" providerId="LiveId" clId="{8C405C76-A206-4291-9F7D-FCA63D053644}" dt="2023-06-28T12:52:30.434" v="1679" actId="207"/>
          <ac:spMkLst>
            <pc:docMk/>
            <pc:sldMk cId="2470803693" sldId="258"/>
            <ac:spMk id="2" creationId="{9FE5C18E-02EB-3F74-BCD6-E8F52E5CD7AC}"/>
          </ac:spMkLst>
        </pc:spChg>
        <pc:spChg chg="add del mod">
          <ac:chgData name="siddhant bansal" userId="68b971e76bfb1262" providerId="LiveId" clId="{8C405C76-A206-4291-9F7D-FCA63D053644}" dt="2023-06-28T12:00:30.953" v="738"/>
          <ac:spMkLst>
            <pc:docMk/>
            <pc:sldMk cId="2470803693" sldId="258"/>
            <ac:spMk id="3" creationId="{710BBBC5-3A20-7ED2-3DC7-E1D8FD627F57}"/>
          </ac:spMkLst>
        </pc:spChg>
        <pc:spChg chg="add del">
          <ac:chgData name="siddhant bansal" userId="68b971e76bfb1262" providerId="LiveId" clId="{8C405C76-A206-4291-9F7D-FCA63D053644}" dt="2023-06-28T11:19:58.292" v="174" actId="26606"/>
          <ac:spMkLst>
            <pc:docMk/>
            <pc:sldMk cId="2470803693" sldId="258"/>
            <ac:spMk id="4" creationId="{BE194971-2F2D-44B0-8AE6-FF2DCCEE0A96}"/>
          </ac:spMkLst>
        </pc:spChg>
        <pc:spChg chg="add del">
          <ac:chgData name="siddhant bansal" userId="68b971e76bfb1262" providerId="LiveId" clId="{8C405C76-A206-4291-9F7D-FCA63D053644}" dt="2023-06-28T11:19:58.292" v="174" actId="26606"/>
          <ac:spMkLst>
            <pc:docMk/>
            <pc:sldMk cId="2470803693" sldId="258"/>
            <ac:spMk id="5" creationId="{1FF9A61E-EB11-4C46-82E1-3E00A3B4B4D6}"/>
          </ac:spMkLst>
        </pc:spChg>
        <pc:spChg chg="add del">
          <ac:chgData name="siddhant bansal" userId="68b971e76bfb1262" providerId="LiveId" clId="{8C405C76-A206-4291-9F7D-FCA63D053644}" dt="2023-06-28T11:16:29.146" v="157"/>
          <ac:spMkLst>
            <pc:docMk/>
            <pc:sldMk cId="2470803693" sldId="258"/>
            <ac:spMk id="7" creationId="{BE194971-2F2D-44B0-8AE6-FF2DCCEE0A96}"/>
          </ac:spMkLst>
        </pc:spChg>
        <pc:spChg chg="add del">
          <ac:chgData name="siddhant bansal" userId="68b971e76bfb1262" providerId="LiveId" clId="{8C405C76-A206-4291-9F7D-FCA63D053644}" dt="2023-06-28T11:19:58.292" v="174" actId="26606"/>
          <ac:spMkLst>
            <pc:docMk/>
            <pc:sldMk cId="2470803693" sldId="258"/>
            <ac:spMk id="8" creationId="{62AE8E50-35D4-4D5A-A4BB-168CBB027DA2}"/>
          </ac:spMkLst>
        </pc:spChg>
        <pc:spChg chg="add del">
          <ac:chgData name="siddhant bansal" userId="68b971e76bfb1262" providerId="LiveId" clId="{8C405C76-A206-4291-9F7D-FCA63D053644}" dt="2023-06-28T11:16:29.146" v="157"/>
          <ac:spMkLst>
            <pc:docMk/>
            <pc:sldMk cId="2470803693" sldId="258"/>
            <ac:spMk id="9" creationId="{1FF9A61E-EB11-4C46-82E1-3E00A3B4B4D6}"/>
          </ac:spMkLst>
        </pc:spChg>
        <pc:spChg chg="add del">
          <ac:chgData name="siddhant bansal" userId="68b971e76bfb1262" providerId="LiveId" clId="{8C405C76-A206-4291-9F7D-FCA63D053644}" dt="2023-06-28T11:19:58.292" v="174" actId="26606"/>
          <ac:spMkLst>
            <pc:docMk/>
            <pc:sldMk cId="2470803693" sldId="258"/>
            <ac:spMk id="10" creationId="{C37D1D6D-17D8-4296-B000-665D1892D01E}"/>
          </ac:spMkLst>
        </pc:spChg>
        <pc:spChg chg="add del">
          <ac:chgData name="siddhant bansal" userId="68b971e76bfb1262" providerId="LiveId" clId="{8C405C76-A206-4291-9F7D-FCA63D053644}" dt="2023-06-28T11:19:58.292" v="174" actId="26606"/>
          <ac:spMkLst>
            <pc:docMk/>
            <pc:sldMk cId="2470803693" sldId="258"/>
            <ac:spMk id="12" creationId="{1B26E892-1320-40AA-9CA1-246721C18768}"/>
          </ac:spMkLst>
        </pc:spChg>
        <pc:spChg chg="add del">
          <ac:chgData name="siddhant bansal" userId="68b971e76bfb1262" providerId="LiveId" clId="{8C405C76-A206-4291-9F7D-FCA63D053644}" dt="2023-06-28T11:16:29.146" v="157"/>
          <ac:spMkLst>
            <pc:docMk/>
            <pc:sldMk cId="2470803693" sldId="258"/>
            <ac:spMk id="13" creationId="{9ABC736F-FD1E-4980-876D-E5C38773936B}"/>
          </ac:spMkLst>
        </pc:spChg>
        <pc:spChg chg="add del">
          <ac:chgData name="siddhant bansal" userId="68b971e76bfb1262" providerId="LiveId" clId="{8C405C76-A206-4291-9F7D-FCA63D053644}" dt="2023-06-28T11:16:29.146" v="157"/>
          <ac:spMkLst>
            <pc:docMk/>
            <pc:sldMk cId="2470803693" sldId="258"/>
            <ac:spMk id="15" creationId="{8D98EE46-797C-45B8-8337-491B94E0583F}"/>
          </ac:spMkLst>
        </pc:spChg>
        <pc:spChg chg="add del">
          <ac:chgData name="siddhant bansal" userId="68b971e76bfb1262" providerId="LiveId" clId="{8C405C76-A206-4291-9F7D-FCA63D053644}" dt="2023-06-28T11:54:36.805" v="652"/>
          <ac:spMkLst>
            <pc:docMk/>
            <pc:sldMk cId="2470803693" sldId="258"/>
            <ac:spMk id="16" creationId="{BE194971-2F2D-44B0-8AE6-FF2DCCEE0A96}"/>
          </ac:spMkLst>
        </pc:spChg>
        <pc:spChg chg="add del">
          <ac:chgData name="siddhant bansal" userId="68b971e76bfb1262" providerId="LiveId" clId="{8C405C76-A206-4291-9F7D-FCA63D053644}" dt="2023-06-28T11:54:36.805" v="652"/>
          <ac:spMkLst>
            <pc:docMk/>
            <pc:sldMk cId="2470803693" sldId="258"/>
            <ac:spMk id="18" creationId="{1FF9A61E-EB11-4C46-82E1-3E00A3B4B4D6}"/>
          </ac:spMkLst>
        </pc:spChg>
        <pc:spChg chg="add del">
          <ac:chgData name="siddhant bansal" userId="68b971e76bfb1262" providerId="LiveId" clId="{8C405C76-A206-4291-9F7D-FCA63D053644}" dt="2023-06-28T11:16:29.146" v="157"/>
          <ac:spMkLst>
            <pc:docMk/>
            <pc:sldMk cId="2470803693" sldId="258"/>
            <ac:spMk id="19" creationId="{3915B512-930A-40F0-82A6-4895B71A9566}"/>
          </ac:spMkLst>
        </pc:spChg>
        <pc:spChg chg="add del">
          <ac:chgData name="siddhant bansal" userId="68b971e76bfb1262" providerId="LiveId" clId="{8C405C76-A206-4291-9F7D-FCA63D053644}" dt="2023-06-28T11:19:58.292" v="174" actId="26606"/>
          <ac:spMkLst>
            <pc:docMk/>
            <pc:sldMk cId="2470803693" sldId="258"/>
            <ac:spMk id="21" creationId="{C170DF7D-4686-4BD5-A9CD-C8964928468D}"/>
          </ac:spMkLst>
        </pc:spChg>
        <pc:spChg chg="add del">
          <ac:chgData name="siddhant bansal" userId="68b971e76bfb1262" providerId="LiveId" clId="{8C405C76-A206-4291-9F7D-FCA63D053644}" dt="2023-06-28T11:54:36.805" v="652"/>
          <ac:spMkLst>
            <pc:docMk/>
            <pc:sldMk cId="2470803693" sldId="258"/>
            <ac:spMk id="22" creationId="{A83E24CA-3560-4B77-9F4B-793BE2A6DECD}"/>
          </ac:spMkLst>
        </pc:spChg>
        <pc:spChg chg="add del">
          <ac:chgData name="siddhant bansal" userId="68b971e76bfb1262" providerId="LiveId" clId="{8C405C76-A206-4291-9F7D-FCA63D053644}" dt="2023-06-28T11:54:36.805" v="652"/>
          <ac:spMkLst>
            <pc:docMk/>
            <pc:sldMk cId="2470803693" sldId="258"/>
            <ac:spMk id="23" creationId="{36A995F0-906C-4573-A739-16EED217D852}"/>
          </ac:spMkLst>
        </pc:spChg>
        <pc:spChg chg="add mod ord">
          <ac:chgData name="siddhant bansal" userId="68b971e76bfb1262" providerId="LiveId" clId="{8C405C76-A206-4291-9F7D-FCA63D053644}" dt="2023-06-28T14:02:11.628" v="3053" actId="1035"/>
          <ac:spMkLst>
            <pc:docMk/>
            <pc:sldMk cId="2470803693" sldId="258"/>
            <ac:spMk id="25" creationId="{245BB554-6F07-CB47-F1D3-F705EA629A94}"/>
          </ac:spMkLst>
        </pc:spChg>
        <pc:spChg chg="add del">
          <ac:chgData name="siddhant bansal" userId="68b971e76bfb1262" providerId="LiveId" clId="{8C405C76-A206-4291-9F7D-FCA63D053644}" dt="2023-06-28T11:47:29.893" v="576"/>
          <ac:spMkLst>
            <pc:docMk/>
            <pc:sldMk cId="2470803693" sldId="258"/>
            <ac:spMk id="26" creationId="{BE194971-2F2D-44B0-8AE6-FF2DCCEE0A96}"/>
          </ac:spMkLst>
        </pc:spChg>
        <pc:spChg chg="add del">
          <ac:chgData name="siddhant bansal" userId="68b971e76bfb1262" providerId="LiveId" clId="{8C405C76-A206-4291-9F7D-FCA63D053644}" dt="2023-06-28T11:47:29.893" v="576"/>
          <ac:spMkLst>
            <pc:docMk/>
            <pc:sldMk cId="2470803693" sldId="258"/>
            <ac:spMk id="28" creationId="{1FF9A61E-EB11-4C46-82E1-3E00A3B4B4D6}"/>
          </ac:spMkLst>
        </pc:spChg>
        <pc:spChg chg="add del mod">
          <ac:chgData name="siddhant bansal" userId="68b971e76bfb1262" providerId="LiveId" clId="{8C405C76-A206-4291-9F7D-FCA63D053644}" dt="2023-06-28T12:13:52.036" v="1053" actId="478"/>
          <ac:spMkLst>
            <pc:docMk/>
            <pc:sldMk cId="2470803693" sldId="258"/>
            <ac:spMk id="29" creationId="{A5604DA3-0C3B-C8AF-D557-96D673A6654C}"/>
          </ac:spMkLst>
        </pc:spChg>
        <pc:spChg chg="add del mod">
          <ac:chgData name="siddhant bansal" userId="68b971e76bfb1262" providerId="LiveId" clId="{8C405C76-A206-4291-9F7D-FCA63D053644}" dt="2023-06-28T12:13:59.702" v="1059"/>
          <ac:spMkLst>
            <pc:docMk/>
            <pc:sldMk cId="2470803693" sldId="258"/>
            <ac:spMk id="31" creationId="{AAF7839D-3A95-B2BF-5512-5E276FE53C19}"/>
          </ac:spMkLst>
        </pc:spChg>
        <pc:spChg chg="add del">
          <ac:chgData name="siddhant bansal" userId="68b971e76bfb1262" providerId="LiveId" clId="{8C405C76-A206-4291-9F7D-FCA63D053644}" dt="2023-06-28T11:47:29.893" v="576"/>
          <ac:spMkLst>
            <pc:docMk/>
            <pc:sldMk cId="2470803693" sldId="258"/>
            <ac:spMk id="32" creationId="{A83E24CA-3560-4B77-9F4B-793BE2A6DECD}"/>
          </ac:spMkLst>
        </pc:spChg>
        <pc:spChg chg="add del">
          <ac:chgData name="siddhant bansal" userId="68b971e76bfb1262" providerId="LiveId" clId="{8C405C76-A206-4291-9F7D-FCA63D053644}" dt="2023-06-28T11:47:29.893" v="576"/>
          <ac:spMkLst>
            <pc:docMk/>
            <pc:sldMk cId="2470803693" sldId="258"/>
            <ac:spMk id="34" creationId="{36A995F0-906C-4573-A739-16EED217D852}"/>
          </ac:spMkLst>
        </pc:spChg>
        <pc:spChg chg="add mod ord">
          <ac:chgData name="siddhant bansal" userId="68b971e76bfb1262" providerId="LiveId" clId="{8C405C76-A206-4291-9F7D-FCA63D053644}" dt="2023-06-28T14:01:34.329" v="3037" actId="1037"/>
          <ac:spMkLst>
            <pc:docMk/>
            <pc:sldMk cId="2470803693" sldId="258"/>
            <ac:spMk id="35" creationId="{28BB4594-102D-8380-5076-DE0F9455F469}"/>
          </ac:spMkLst>
        </pc:spChg>
        <pc:grpChg chg="add mod">
          <ac:chgData name="siddhant bansal" userId="68b971e76bfb1262" providerId="LiveId" clId="{8C405C76-A206-4291-9F7D-FCA63D053644}" dt="2023-06-28T12:29:03.245" v="1315" actId="164"/>
          <ac:grpSpMkLst>
            <pc:docMk/>
            <pc:sldMk cId="2470803693" sldId="258"/>
            <ac:grpSpMk id="40" creationId="{6530C04B-1940-320C-9F31-904E69A6274E}"/>
          </ac:grpSpMkLst>
        </pc:grpChg>
        <pc:grpChg chg="add del mod ord">
          <ac:chgData name="siddhant bansal" userId="68b971e76bfb1262" providerId="LiveId" clId="{8C405C76-A206-4291-9F7D-FCA63D053644}" dt="2023-06-28T12:36:26.691" v="1383" actId="478"/>
          <ac:grpSpMkLst>
            <pc:docMk/>
            <pc:sldMk cId="2470803693" sldId="258"/>
            <ac:grpSpMk id="42" creationId="{4FD5D556-4AF6-5A71-AF1D-846A65FC5AD6}"/>
          </ac:grpSpMkLst>
        </pc:grpChg>
        <pc:grpChg chg="add del mod">
          <ac:chgData name="siddhant bansal" userId="68b971e76bfb1262" providerId="LiveId" clId="{8C405C76-A206-4291-9F7D-FCA63D053644}" dt="2023-06-28T12:40:36.710" v="1497" actId="165"/>
          <ac:grpSpMkLst>
            <pc:docMk/>
            <pc:sldMk cId="2470803693" sldId="258"/>
            <ac:grpSpMk id="45" creationId="{A5C58167-6FCA-14A3-16F3-EE5E5448D884}"/>
          </ac:grpSpMkLst>
        </pc:grpChg>
        <pc:grpChg chg="add del mod">
          <ac:chgData name="siddhant bansal" userId="68b971e76bfb1262" providerId="LiveId" clId="{8C405C76-A206-4291-9F7D-FCA63D053644}" dt="2023-06-28T12:42:11.051" v="1510" actId="165"/>
          <ac:grpSpMkLst>
            <pc:docMk/>
            <pc:sldMk cId="2470803693" sldId="258"/>
            <ac:grpSpMk id="46" creationId="{13DFC1D4-D8DE-DCB3-6E55-4706699AB739}"/>
          </ac:grpSpMkLst>
        </pc:grpChg>
        <pc:graphicFrameChg chg="add mod ord modGraphic">
          <ac:chgData name="siddhant bansal" userId="68b971e76bfb1262" providerId="LiveId" clId="{8C405C76-A206-4291-9F7D-FCA63D053644}" dt="2023-06-28T14:19:10.665" v="3199"/>
          <ac:graphicFrameMkLst>
            <pc:docMk/>
            <pc:sldMk cId="2470803693" sldId="258"/>
            <ac:graphicFrameMk id="27" creationId="{0D125BC8-2EE9-4694-1D9C-863339A6FA55}"/>
          </ac:graphicFrameMkLst>
        </pc:graphicFrameChg>
        <pc:picChg chg="add del mod">
          <ac:chgData name="siddhant bansal" userId="68b971e76bfb1262" providerId="LiveId" clId="{8C405C76-A206-4291-9F7D-FCA63D053644}" dt="2023-06-28T14:16:51.208" v="3168" actId="478"/>
          <ac:picMkLst>
            <pc:docMk/>
            <pc:sldMk cId="2470803693" sldId="258"/>
            <ac:picMk id="4" creationId="{F051CB69-02DE-2972-98E2-45466428A700}"/>
          </ac:picMkLst>
        </pc:picChg>
        <pc:picChg chg="add mod">
          <ac:chgData name="siddhant bansal" userId="68b971e76bfb1262" providerId="LiveId" clId="{8C405C76-A206-4291-9F7D-FCA63D053644}" dt="2023-06-28T14:17:29.364" v="3180" actId="1076"/>
          <ac:picMkLst>
            <pc:docMk/>
            <pc:sldMk cId="2470803693" sldId="258"/>
            <ac:picMk id="6" creationId="{7BC4CA49-1EE5-EE5F-3A3D-737090520BE2}"/>
          </ac:picMkLst>
        </pc:picChg>
        <pc:picChg chg="add del mod">
          <ac:chgData name="siddhant bansal" userId="68b971e76bfb1262" providerId="LiveId" clId="{8C405C76-A206-4291-9F7D-FCA63D053644}" dt="2023-06-28T14:17:24.960" v="3179" actId="478"/>
          <ac:picMkLst>
            <pc:docMk/>
            <pc:sldMk cId="2470803693" sldId="258"/>
            <ac:picMk id="8" creationId="{45A1295B-CC38-AB71-F813-AE8C33E52C57}"/>
          </ac:picMkLst>
        </pc:picChg>
        <pc:picChg chg="add del mod ord modCrop">
          <ac:chgData name="siddhant bansal" userId="68b971e76bfb1262" providerId="LiveId" clId="{8C405C76-A206-4291-9F7D-FCA63D053644}" dt="2023-06-28T12:36:28.992" v="1384" actId="478"/>
          <ac:picMkLst>
            <pc:docMk/>
            <pc:sldMk cId="2470803693" sldId="258"/>
            <ac:picMk id="38" creationId="{3EBD6475-4BCE-4086-C395-57F010F028F9}"/>
          </ac:picMkLst>
        </pc:picChg>
        <pc:picChg chg="add mod modCrop">
          <ac:chgData name="siddhant bansal" userId="68b971e76bfb1262" providerId="LiveId" clId="{8C405C76-A206-4291-9F7D-FCA63D053644}" dt="2023-06-28T12:29:18.943" v="1320" actId="164"/>
          <ac:picMkLst>
            <pc:docMk/>
            <pc:sldMk cId="2470803693" sldId="258"/>
            <ac:picMk id="39" creationId="{848A1BDC-570C-BF3D-E296-D61C0716334A}"/>
          </ac:picMkLst>
        </pc:picChg>
        <pc:picChg chg="add mod">
          <ac:chgData name="siddhant bansal" userId="68b971e76bfb1262" providerId="LiveId" clId="{8C405C76-A206-4291-9F7D-FCA63D053644}" dt="2023-06-28T12:29:18.943" v="1320" actId="164"/>
          <ac:picMkLst>
            <pc:docMk/>
            <pc:sldMk cId="2470803693" sldId="258"/>
            <ac:picMk id="41" creationId="{1F640E90-4A7C-A0BE-5496-B504C56ECA44}"/>
          </ac:picMkLst>
        </pc:picChg>
        <pc:picChg chg="add mod ord topLvl modCrop">
          <ac:chgData name="siddhant bansal" userId="68b971e76bfb1262" providerId="LiveId" clId="{8C405C76-A206-4291-9F7D-FCA63D053644}" dt="2023-06-28T12:43:28.569" v="1537" actId="1076"/>
          <ac:picMkLst>
            <pc:docMk/>
            <pc:sldMk cId="2470803693" sldId="258"/>
            <ac:picMk id="43" creationId="{3D638C33-89DC-D8DE-D989-CBD25F768EB9}"/>
          </ac:picMkLst>
        </pc:picChg>
        <pc:picChg chg="add mod ord topLvl modCrop">
          <ac:chgData name="siddhant bansal" userId="68b971e76bfb1262" providerId="LiveId" clId="{8C405C76-A206-4291-9F7D-FCA63D053644}" dt="2023-06-28T12:43:33.490" v="1539" actId="1036"/>
          <ac:picMkLst>
            <pc:docMk/>
            <pc:sldMk cId="2470803693" sldId="258"/>
            <ac:picMk id="44" creationId="{414887EF-F7A5-CF75-C958-BF65D19928EC}"/>
          </ac:picMkLst>
        </pc:picChg>
        <pc:picChg chg="add del">
          <ac:chgData name="siddhant bansal" userId="68b971e76bfb1262" providerId="LiveId" clId="{8C405C76-A206-4291-9F7D-FCA63D053644}" dt="2023-06-28T13:09:21.431" v="2084" actId="22"/>
          <ac:picMkLst>
            <pc:docMk/>
            <pc:sldMk cId="2470803693" sldId="258"/>
            <ac:picMk id="48" creationId="{9CB7D9D3-74D1-07EE-A9D1-51BBA9D048C8}"/>
          </ac:picMkLst>
        </pc:picChg>
        <pc:cxnChg chg="add del">
          <ac:chgData name="siddhant bansal" userId="68b971e76bfb1262" providerId="LiveId" clId="{8C405C76-A206-4291-9F7D-FCA63D053644}" dt="2023-06-28T11:19:58.292" v="174" actId="26606"/>
          <ac:cxnSpMkLst>
            <pc:docMk/>
            <pc:sldMk cId="2470803693" sldId="258"/>
            <ac:cxnSpMk id="6" creationId="{5E564EB3-35F2-4EFF-87DC-642DC020526D}"/>
          </ac:cxnSpMkLst>
        </pc:cxnChg>
        <pc:cxnChg chg="add del">
          <ac:chgData name="siddhant bansal" userId="68b971e76bfb1262" providerId="LiveId" clId="{8C405C76-A206-4291-9F7D-FCA63D053644}" dt="2023-06-28T11:16:29.146" v="157"/>
          <ac:cxnSpMkLst>
            <pc:docMk/>
            <pc:sldMk cId="2470803693" sldId="258"/>
            <ac:cxnSpMk id="11" creationId="{5E564EB3-35F2-4EFF-87DC-642DC020526D}"/>
          </ac:cxnSpMkLst>
        </pc:cxnChg>
        <pc:cxnChg chg="add del">
          <ac:chgData name="siddhant bansal" userId="68b971e76bfb1262" providerId="LiveId" clId="{8C405C76-A206-4291-9F7D-FCA63D053644}" dt="2023-06-28T11:19:58.292" v="174" actId="26606"/>
          <ac:cxnSpMkLst>
            <pc:docMk/>
            <pc:sldMk cId="2470803693" sldId="258"/>
            <ac:cxnSpMk id="14" creationId="{C9A1F79C-E4D1-4AAE-BA11-3A09005252E3}"/>
          </ac:cxnSpMkLst>
        </pc:cxnChg>
        <pc:cxnChg chg="add del">
          <ac:chgData name="siddhant bansal" userId="68b971e76bfb1262" providerId="LiveId" clId="{8C405C76-A206-4291-9F7D-FCA63D053644}" dt="2023-06-28T11:16:29.146" v="157"/>
          <ac:cxnSpMkLst>
            <pc:docMk/>
            <pc:sldMk cId="2470803693" sldId="258"/>
            <ac:cxnSpMk id="17" creationId="{4E4CA735-62CB-4665-AA7D-4A259E3F7CE6}"/>
          </ac:cxnSpMkLst>
        </pc:cxnChg>
        <pc:cxnChg chg="add del">
          <ac:chgData name="siddhant bansal" userId="68b971e76bfb1262" providerId="LiveId" clId="{8C405C76-A206-4291-9F7D-FCA63D053644}" dt="2023-06-28T11:54:36.805" v="652"/>
          <ac:cxnSpMkLst>
            <pc:docMk/>
            <pc:sldMk cId="2470803693" sldId="258"/>
            <ac:cxnSpMk id="20" creationId="{5E564EB3-35F2-4EFF-87DC-642DC020526D}"/>
          </ac:cxnSpMkLst>
        </pc:cxnChg>
        <pc:cxnChg chg="add del">
          <ac:chgData name="siddhant bansal" userId="68b971e76bfb1262" providerId="LiveId" clId="{8C405C76-A206-4291-9F7D-FCA63D053644}" dt="2023-06-28T11:54:36.805" v="652"/>
          <ac:cxnSpMkLst>
            <pc:docMk/>
            <pc:sldMk cId="2470803693" sldId="258"/>
            <ac:cxnSpMk id="24" creationId="{C3F5F06D-7250-43A5-9B61-0B7F1FD7E395}"/>
          </ac:cxnSpMkLst>
        </pc:cxnChg>
        <pc:cxnChg chg="add del">
          <ac:chgData name="siddhant bansal" userId="68b971e76bfb1262" providerId="LiveId" clId="{8C405C76-A206-4291-9F7D-FCA63D053644}" dt="2023-06-28T11:47:29.893" v="576"/>
          <ac:cxnSpMkLst>
            <pc:docMk/>
            <pc:sldMk cId="2470803693" sldId="258"/>
            <ac:cxnSpMk id="30" creationId="{5E564EB3-35F2-4EFF-87DC-642DC020526D}"/>
          </ac:cxnSpMkLst>
        </pc:cxnChg>
        <pc:cxnChg chg="add del">
          <ac:chgData name="siddhant bansal" userId="68b971e76bfb1262" providerId="LiveId" clId="{8C405C76-A206-4291-9F7D-FCA63D053644}" dt="2023-06-28T11:47:29.893" v="576"/>
          <ac:cxnSpMkLst>
            <pc:docMk/>
            <pc:sldMk cId="2470803693" sldId="258"/>
            <ac:cxnSpMk id="36" creationId="{C3F5F06D-7250-43A5-9B61-0B7F1FD7E395}"/>
          </ac:cxnSpMkLst>
        </pc:cxnChg>
      </pc:sldChg>
      <pc:sldChg chg="del">
        <pc:chgData name="siddhant bansal" userId="68b971e76bfb1262" providerId="LiveId" clId="{8C405C76-A206-4291-9F7D-FCA63D053644}" dt="2023-06-28T10:45:18.365" v="0" actId="47"/>
        <pc:sldMkLst>
          <pc:docMk/>
          <pc:sldMk cId="4177929220" sldId="259"/>
        </pc:sldMkLst>
      </pc:sldChg>
      <pc:sldChg chg="delSp modSp del mod">
        <pc:chgData name="siddhant bansal" userId="68b971e76bfb1262" providerId="LiveId" clId="{8C405C76-A206-4291-9F7D-FCA63D053644}" dt="2023-06-28T11:53:53.173" v="645" actId="47"/>
        <pc:sldMkLst>
          <pc:docMk/>
          <pc:sldMk cId="1488715133" sldId="260"/>
        </pc:sldMkLst>
        <pc:spChg chg="del mod">
          <ac:chgData name="siddhant bansal" userId="68b971e76bfb1262" providerId="LiveId" clId="{8C405C76-A206-4291-9F7D-FCA63D053644}" dt="2023-06-28T11:25:20.036" v="294" actId="21"/>
          <ac:spMkLst>
            <pc:docMk/>
            <pc:sldMk cId="1488715133" sldId="260"/>
            <ac:spMk id="3" creationId="{31929E8C-2451-3A68-D89E-81E20A8A6EA6}"/>
          </ac:spMkLst>
        </pc:spChg>
        <pc:spChg chg="del mod">
          <ac:chgData name="siddhant bansal" userId="68b971e76bfb1262" providerId="LiveId" clId="{8C405C76-A206-4291-9F7D-FCA63D053644}" dt="2023-06-28T11:25:20.036" v="294" actId="21"/>
          <ac:spMkLst>
            <pc:docMk/>
            <pc:sldMk cId="1488715133" sldId="260"/>
            <ac:spMk id="5" creationId="{E9B0B575-9CA2-D574-21EA-B8CFD9E3A6AD}"/>
          </ac:spMkLst>
        </pc:spChg>
        <pc:spChg chg="del mod">
          <ac:chgData name="siddhant bansal" userId="68b971e76bfb1262" providerId="LiveId" clId="{8C405C76-A206-4291-9F7D-FCA63D053644}" dt="2023-06-28T11:25:20.036" v="294" actId="21"/>
          <ac:spMkLst>
            <pc:docMk/>
            <pc:sldMk cId="1488715133" sldId="260"/>
            <ac:spMk id="7" creationId="{2143E5D3-CBB1-5DE8-818A-19ECB6D8C87E}"/>
          </ac:spMkLst>
        </pc:spChg>
        <pc:spChg chg="del mod">
          <ac:chgData name="siddhant bansal" userId="68b971e76bfb1262" providerId="LiveId" clId="{8C405C76-A206-4291-9F7D-FCA63D053644}" dt="2023-06-28T11:25:20.036" v="294" actId="21"/>
          <ac:spMkLst>
            <pc:docMk/>
            <pc:sldMk cId="1488715133" sldId="260"/>
            <ac:spMk id="14" creationId="{C7110D3A-F4AE-09DB-067C-43C744174B47}"/>
          </ac:spMkLst>
        </pc:spChg>
        <pc:spChg chg="del mod">
          <ac:chgData name="siddhant bansal" userId="68b971e76bfb1262" providerId="LiveId" clId="{8C405C76-A206-4291-9F7D-FCA63D053644}" dt="2023-06-28T11:25:20.036" v="294" actId="21"/>
          <ac:spMkLst>
            <pc:docMk/>
            <pc:sldMk cId="1488715133" sldId="260"/>
            <ac:spMk id="16" creationId="{A87199D2-7776-C408-4F7F-12BDCD3B8254}"/>
          </ac:spMkLst>
        </pc:spChg>
      </pc:sldChg>
      <pc:sldChg chg="addSp delSp modSp del mod">
        <pc:chgData name="siddhant bansal" userId="68b971e76bfb1262" providerId="LiveId" clId="{8C405C76-A206-4291-9F7D-FCA63D053644}" dt="2023-06-28T12:33:57.399" v="1347" actId="47"/>
        <pc:sldMkLst>
          <pc:docMk/>
          <pc:sldMk cId="355909952" sldId="262"/>
        </pc:sldMkLst>
        <pc:graphicFrameChg chg="add del mod modGraphic">
          <ac:chgData name="siddhant bansal" userId="68b971e76bfb1262" providerId="LiveId" clId="{8C405C76-A206-4291-9F7D-FCA63D053644}" dt="2023-06-28T11:12:27.329" v="38" actId="478"/>
          <ac:graphicFrameMkLst>
            <pc:docMk/>
            <pc:sldMk cId="355909952" sldId="262"/>
            <ac:graphicFrameMk id="2" creationId="{66C8C65E-146F-6616-3065-494950F1BE6F}"/>
          </ac:graphicFrameMkLst>
        </pc:graphicFrameChg>
        <pc:graphicFrameChg chg="del">
          <ac:chgData name="siddhant bansal" userId="68b971e76bfb1262" providerId="LiveId" clId="{8C405C76-A206-4291-9F7D-FCA63D053644}" dt="2023-06-28T11:10:46.198" v="24" actId="21"/>
          <ac:graphicFrameMkLst>
            <pc:docMk/>
            <pc:sldMk cId="355909952" sldId="262"/>
            <ac:graphicFrameMk id="6" creationId="{4EF3905A-E8D5-5225-F03C-E66C1C843F71}"/>
          </ac:graphicFrameMkLst>
        </pc:graphicFrameChg>
      </pc:sldChg>
      <pc:sldChg chg="addSp delSp modSp new del mod ord setBg delDesignElem">
        <pc:chgData name="siddhant bansal" userId="68b971e76bfb1262" providerId="LiveId" clId="{8C405C76-A206-4291-9F7D-FCA63D053644}" dt="2023-06-28T12:12:39.402" v="1034" actId="47"/>
        <pc:sldMkLst>
          <pc:docMk/>
          <pc:sldMk cId="151150002" sldId="263"/>
        </pc:sldMkLst>
        <pc:spChg chg="add mod">
          <ac:chgData name="siddhant bansal" userId="68b971e76bfb1262" providerId="LiveId" clId="{8C405C76-A206-4291-9F7D-FCA63D053644}" dt="2023-06-28T11:19:20.808" v="170" actId="26606"/>
          <ac:spMkLst>
            <pc:docMk/>
            <pc:sldMk cId="151150002" sldId="263"/>
            <ac:spMk id="4" creationId="{2C08642F-AA9A-86B3-9A73-23CFC43463C0}"/>
          </ac:spMkLst>
        </pc:spChg>
        <pc:spChg chg="add del">
          <ac:chgData name="siddhant bansal" userId="68b971e76bfb1262" providerId="LiveId" clId="{8C405C76-A206-4291-9F7D-FCA63D053644}" dt="2023-06-28T11:19:20.808" v="170" actId="26606"/>
          <ac:spMkLst>
            <pc:docMk/>
            <pc:sldMk cId="151150002" sldId="263"/>
            <ac:spMk id="9" creationId="{3A8EC506-B1DA-46A1-B44D-774E68468E13}"/>
          </ac:spMkLst>
        </pc:spChg>
        <pc:spChg chg="add del">
          <ac:chgData name="siddhant bansal" userId="68b971e76bfb1262" providerId="LiveId" clId="{8C405C76-A206-4291-9F7D-FCA63D053644}" dt="2023-06-28T11:19:20.808" v="170" actId="26606"/>
          <ac:spMkLst>
            <pc:docMk/>
            <pc:sldMk cId="151150002" sldId="263"/>
            <ac:spMk id="11" creationId="{BFF30785-305E-45D7-984F-5AA93D3CA561}"/>
          </ac:spMkLst>
        </pc:spChg>
        <pc:spChg chg="add del">
          <ac:chgData name="siddhant bansal" userId="68b971e76bfb1262" providerId="LiveId" clId="{8C405C76-A206-4291-9F7D-FCA63D053644}" dt="2023-06-28T11:19:20.808" v="170" actId="26606"/>
          <ac:spMkLst>
            <pc:docMk/>
            <pc:sldMk cId="151150002" sldId="263"/>
            <ac:spMk id="15" creationId="{C411DB08-1669-426B-BBEB-FAD285EF80FE}"/>
          </ac:spMkLst>
        </pc:spChg>
        <pc:spChg chg="add del">
          <ac:chgData name="siddhant bansal" userId="68b971e76bfb1262" providerId="LiveId" clId="{8C405C76-A206-4291-9F7D-FCA63D053644}" dt="2023-06-28T11:19:20.808" v="170" actId="26606"/>
          <ac:spMkLst>
            <pc:docMk/>
            <pc:sldMk cId="151150002" sldId="263"/>
            <ac:spMk id="17" creationId="{029E4219-121F-4CD1-AA58-24746CD2923C}"/>
          </ac:spMkLst>
        </pc:spChg>
        <pc:graphicFrameChg chg="add del mod ord modGraphic">
          <ac:chgData name="siddhant bansal" userId="68b971e76bfb1262" providerId="LiveId" clId="{8C405C76-A206-4291-9F7D-FCA63D053644}" dt="2023-06-28T11:56:48.520" v="669" actId="21"/>
          <ac:graphicFrameMkLst>
            <pc:docMk/>
            <pc:sldMk cId="151150002" sldId="263"/>
            <ac:graphicFrameMk id="2" creationId="{3C480CD0-5F2A-146B-F280-AE548915F447}"/>
          </ac:graphicFrameMkLst>
        </pc:graphicFrameChg>
        <pc:cxnChg chg="add del">
          <ac:chgData name="siddhant bansal" userId="68b971e76bfb1262" providerId="LiveId" clId="{8C405C76-A206-4291-9F7D-FCA63D053644}" dt="2023-06-28T11:19:20.808" v="170" actId="26606"/>
          <ac:cxnSpMkLst>
            <pc:docMk/>
            <pc:sldMk cId="151150002" sldId="263"/>
            <ac:cxnSpMk id="13" creationId="{15E01FA5-D766-43CA-A83D-E7CF3F04E96F}"/>
          </ac:cxnSpMkLst>
        </pc:cxnChg>
        <pc:cxnChg chg="add del">
          <ac:chgData name="siddhant bansal" userId="68b971e76bfb1262" providerId="LiveId" clId="{8C405C76-A206-4291-9F7D-FCA63D053644}" dt="2023-06-28T11:19:20.808" v="170" actId="26606"/>
          <ac:cxnSpMkLst>
            <pc:docMk/>
            <pc:sldMk cId="151150002" sldId="263"/>
            <ac:cxnSpMk id="19" creationId="{52F50912-06FD-4216-BAD3-21050F59564A}"/>
          </ac:cxnSpMkLst>
        </pc:cxnChg>
      </pc:sldChg>
      <pc:sldChg chg="addSp modSp add del mod setBg">
        <pc:chgData name="siddhant bansal" userId="68b971e76bfb1262" providerId="LiveId" clId="{8C405C76-A206-4291-9F7D-FCA63D053644}" dt="2023-06-28T11:19:47.701" v="173" actId="47"/>
        <pc:sldMkLst>
          <pc:docMk/>
          <pc:sldMk cId="371491813" sldId="264"/>
        </pc:sldMkLst>
        <pc:spChg chg="mod">
          <ac:chgData name="siddhant bansal" userId="68b971e76bfb1262" providerId="LiveId" clId="{8C405C76-A206-4291-9F7D-FCA63D053644}" dt="2023-06-28T11:19:38.988" v="172" actId="26606"/>
          <ac:spMkLst>
            <pc:docMk/>
            <pc:sldMk cId="371491813" sldId="264"/>
            <ac:spMk id="4" creationId="{2C08642F-AA9A-86B3-9A73-23CFC43463C0}"/>
          </ac:spMkLst>
        </pc:spChg>
        <pc:spChg chg="add">
          <ac:chgData name="siddhant bansal" userId="68b971e76bfb1262" providerId="LiveId" clId="{8C405C76-A206-4291-9F7D-FCA63D053644}" dt="2023-06-28T11:19:38.988" v="172" actId="26606"/>
          <ac:spMkLst>
            <pc:docMk/>
            <pc:sldMk cId="371491813" sldId="264"/>
            <ac:spMk id="9" creationId="{3A8EC506-B1DA-46A1-B44D-774E68468E13}"/>
          </ac:spMkLst>
        </pc:spChg>
        <pc:spChg chg="add">
          <ac:chgData name="siddhant bansal" userId="68b971e76bfb1262" providerId="LiveId" clId="{8C405C76-A206-4291-9F7D-FCA63D053644}" dt="2023-06-28T11:19:38.988" v="172" actId="26606"/>
          <ac:spMkLst>
            <pc:docMk/>
            <pc:sldMk cId="371491813" sldId="264"/>
            <ac:spMk id="11" creationId="{BFF30785-305E-45D7-984F-5AA93D3CA561}"/>
          </ac:spMkLst>
        </pc:spChg>
        <pc:spChg chg="add">
          <ac:chgData name="siddhant bansal" userId="68b971e76bfb1262" providerId="LiveId" clId="{8C405C76-A206-4291-9F7D-FCA63D053644}" dt="2023-06-28T11:19:38.988" v="172" actId="26606"/>
          <ac:spMkLst>
            <pc:docMk/>
            <pc:sldMk cId="371491813" sldId="264"/>
            <ac:spMk id="15" creationId="{C411DB08-1669-426B-BBEB-FAD285EF80FE}"/>
          </ac:spMkLst>
        </pc:spChg>
        <pc:spChg chg="add">
          <ac:chgData name="siddhant bansal" userId="68b971e76bfb1262" providerId="LiveId" clId="{8C405C76-A206-4291-9F7D-FCA63D053644}" dt="2023-06-28T11:19:38.988" v="172" actId="26606"/>
          <ac:spMkLst>
            <pc:docMk/>
            <pc:sldMk cId="371491813" sldId="264"/>
            <ac:spMk id="17" creationId="{029E4219-121F-4CD1-AA58-24746CD2923C}"/>
          </ac:spMkLst>
        </pc:spChg>
        <pc:graphicFrameChg chg="add mod ord">
          <ac:chgData name="siddhant bansal" userId="68b971e76bfb1262" providerId="LiveId" clId="{8C405C76-A206-4291-9F7D-FCA63D053644}" dt="2023-06-28T11:19:38.988" v="172" actId="26606"/>
          <ac:graphicFrameMkLst>
            <pc:docMk/>
            <pc:sldMk cId="371491813" sldId="264"/>
            <ac:graphicFrameMk id="2" creationId="{3C480CD0-5F2A-146B-F280-AE548915F447}"/>
          </ac:graphicFrameMkLst>
        </pc:graphicFrameChg>
        <pc:cxnChg chg="add">
          <ac:chgData name="siddhant bansal" userId="68b971e76bfb1262" providerId="LiveId" clId="{8C405C76-A206-4291-9F7D-FCA63D053644}" dt="2023-06-28T11:19:38.988" v="172" actId="26606"/>
          <ac:cxnSpMkLst>
            <pc:docMk/>
            <pc:sldMk cId="371491813" sldId="264"/>
            <ac:cxnSpMk id="13" creationId="{15E01FA5-D766-43CA-A83D-E7CF3F04E96F}"/>
          </ac:cxnSpMkLst>
        </pc:cxnChg>
        <pc:cxnChg chg="add">
          <ac:chgData name="siddhant bansal" userId="68b971e76bfb1262" providerId="LiveId" clId="{8C405C76-A206-4291-9F7D-FCA63D053644}" dt="2023-06-28T11:19:38.988" v="172" actId="26606"/>
          <ac:cxnSpMkLst>
            <pc:docMk/>
            <pc:sldMk cId="371491813" sldId="264"/>
            <ac:cxnSpMk id="19" creationId="{52F50912-06FD-4216-BAD3-21050F59564A}"/>
          </ac:cxnSpMkLst>
        </pc:cxnChg>
      </pc:sldChg>
      <pc:sldChg chg="delSp modSp add del mod setBg">
        <pc:chgData name="siddhant bansal" userId="68b971e76bfb1262" providerId="LiveId" clId="{8C405C76-A206-4291-9F7D-FCA63D053644}" dt="2023-06-28T11:24:24.182" v="285" actId="47"/>
        <pc:sldMkLst>
          <pc:docMk/>
          <pc:sldMk cId="906550527" sldId="264"/>
        </pc:sldMkLst>
        <pc:spChg chg="del mod">
          <ac:chgData name="siddhant bansal" userId="68b971e76bfb1262" providerId="LiveId" clId="{8C405C76-A206-4291-9F7D-FCA63D053644}" dt="2023-06-28T11:22:59.570" v="277" actId="478"/>
          <ac:spMkLst>
            <pc:docMk/>
            <pc:sldMk cId="906550527" sldId="264"/>
            <ac:spMk id="2" creationId="{E40A9186-CA29-5225-B499-FB6C613BE702}"/>
          </ac:spMkLst>
        </pc:spChg>
        <pc:spChg chg="mod">
          <ac:chgData name="siddhant bansal" userId="68b971e76bfb1262" providerId="LiveId" clId="{8C405C76-A206-4291-9F7D-FCA63D053644}" dt="2023-06-28T11:23:56.796" v="283" actId="14100"/>
          <ac:spMkLst>
            <pc:docMk/>
            <pc:sldMk cId="906550527" sldId="264"/>
            <ac:spMk id="4" creationId="{342814D6-5361-E6AB-77E0-162E99905FFC}"/>
          </ac:spMkLst>
        </pc:spChg>
        <pc:spChg chg="del">
          <ac:chgData name="siddhant bansal" userId="68b971e76bfb1262" providerId="LiveId" clId="{8C405C76-A206-4291-9F7D-FCA63D053644}" dt="2023-06-28T11:22:49.637" v="274" actId="478"/>
          <ac:spMkLst>
            <pc:docMk/>
            <pc:sldMk cId="906550527" sldId="264"/>
            <ac:spMk id="9" creationId="{FA120719-3619-04E9-8088-F3FE87012B77}"/>
          </ac:spMkLst>
        </pc:spChg>
        <pc:graphicFrameChg chg="del">
          <ac:chgData name="siddhant bansal" userId="68b971e76bfb1262" providerId="LiveId" clId="{8C405C76-A206-4291-9F7D-FCA63D053644}" dt="2023-06-28T11:22:46.547" v="273" actId="478"/>
          <ac:graphicFrameMkLst>
            <pc:docMk/>
            <pc:sldMk cId="906550527" sldId="264"/>
            <ac:graphicFrameMk id="3" creationId="{9773C7C6-B82F-6424-6B4D-8511ED5932A8}"/>
          </ac:graphicFrameMkLst>
        </pc:graphicFrameChg>
        <pc:picChg chg="del">
          <ac:chgData name="siddhant bansal" userId="68b971e76bfb1262" providerId="LiveId" clId="{8C405C76-A206-4291-9F7D-FCA63D053644}" dt="2023-06-28T11:22:53.384" v="276" actId="478"/>
          <ac:picMkLst>
            <pc:docMk/>
            <pc:sldMk cId="906550527" sldId="264"/>
            <ac:picMk id="5" creationId="{D943206A-998A-109F-66BA-45F4AE2969A0}"/>
          </ac:picMkLst>
        </pc:picChg>
      </pc:sldChg>
      <pc:sldChg chg="addSp delSp modSp add del mod setBg">
        <pc:chgData name="siddhant bansal" userId="68b971e76bfb1262" providerId="LiveId" clId="{8C405C76-A206-4291-9F7D-FCA63D053644}" dt="2023-06-28T11:44:28.922" v="551" actId="47"/>
        <pc:sldMkLst>
          <pc:docMk/>
          <pc:sldMk cId="1516186749" sldId="264"/>
        </pc:sldMkLst>
        <pc:spChg chg="del mod">
          <ac:chgData name="siddhant bansal" userId="68b971e76bfb1262" providerId="LiveId" clId="{8C405C76-A206-4291-9F7D-FCA63D053644}" dt="2023-06-28T11:24:36.227" v="289" actId="478"/>
          <ac:spMkLst>
            <pc:docMk/>
            <pc:sldMk cId="1516186749" sldId="264"/>
            <ac:spMk id="2" creationId="{E40A9186-CA29-5225-B499-FB6C613BE702}"/>
          </ac:spMkLst>
        </pc:spChg>
        <pc:spChg chg="mod">
          <ac:chgData name="siddhant bansal" userId="68b971e76bfb1262" providerId="LiveId" clId="{8C405C76-A206-4291-9F7D-FCA63D053644}" dt="2023-06-28T11:27:41.356" v="332" actId="14100"/>
          <ac:spMkLst>
            <pc:docMk/>
            <pc:sldMk cId="1516186749" sldId="264"/>
            <ac:spMk id="4" creationId="{342814D6-5361-E6AB-77E0-162E99905FFC}"/>
          </ac:spMkLst>
        </pc:spChg>
        <pc:spChg chg="add del mod">
          <ac:chgData name="siddhant bansal" userId="68b971e76bfb1262" providerId="LiveId" clId="{8C405C76-A206-4291-9F7D-FCA63D053644}" dt="2023-06-28T11:25:25.220" v="297" actId="478"/>
          <ac:spMkLst>
            <pc:docMk/>
            <pc:sldMk cId="1516186749" sldId="264"/>
            <ac:spMk id="7" creationId="{3E4B2B21-525F-5A84-DB81-D2FAD732DCC9}"/>
          </ac:spMkLst>
        </pc:spChg>
        <pc:spChg chg="add mod">
          <ac:chgData name="siddhant bansal" userId="68b971e76bfb1262" providerId="LiveId" clId="{8C405C76-A206-4291-9F7D-FCA63D053644}" dt="2023-06-28T11:32:41.130" v="470"/>
          <ac:spMkLst>
            <pc:docMk/>
            <pc:sldMk cId="1516186749" sldId="264"/>
            <ac:spMk id="8" creationId="{C34F7BB7-DE88-35FC-5DAB-E9C6E31FECFC}"/>
          </ac:spMkLst>
        </pc:spChg>
        <pc:spChg chg="del">
          <ac:chgData name="siddhant bansal" userId="68b971e76bfb1262" providerId="LiveId" clId="{8C405C76-A206-4291-9F7D-FCA63D053644}" dt="2023-06-28T11:24:40.590" v="291" actId="478"/>
          <ac:spMkLst>
            <pc:docMk/>
            <pc:sldMk cId="1516186749" sldId="264"/>
            <ac:spMk id="9" creationId="{FA120719-3619-04E9-8088-F3FE87012B77}"/>
          </ac:spMkLst>
        </pc:spChg>
        <pc:spChg chg="add mod">
          <ac:chgData name="siddhant bansal" userId="68b971e76bfb1262" providerId="LiveId" clId="{8C405C76-A206-4291-9F7D-FCA63D053644}" dt="2023-06-28T11:30:53.779" v="454" actId="20577"/>
          <ac:spMkLst>
            <pc:docMk/>
            <pc:sldMk cId="1516186749" sldId="264"/>
            <ac:spMk id="10" creationId="{F97AC818-7160-C3DF-D912-E79F9098599E}"/>
          </ac:spMkLst>
        </pc:spChg>
        <pc:spChg chg="add mod">
          <ac:chgData name="siddhant bansal" userId="68b971e76bfb1262" providerId="LiveId" clId="{8C405C76-A206-4291-9F7D-FCA63D053644}" dt="2023-06-28T11:31:14.818" v="456" actId="1076"/>
          <ac:spMkLst>
            <pc:docMk/>
            <pc:sldMk cId="1516186749" sldId="264"/>
            <ac:spMk id="11" creationId="{F11C7146-A169-ED6E-E0C9-3652243CBE58}"/>
          </ac:spMkLst>
        </pc:spChg>
        <pc:spChg chg="add mod">
          <ac:chgData name="siddhant bansal" userId="68b971e76bfb1262" providerId="LiveId" clId="{8C405C76-A206-4291-9F7D-FCA63D053644}" dt="2023-06-28T11:25:21.932" v="295"/>
          <ac:spMkLst>
            <pc:docMk/>
            <pc:sldMk cId="1516186749" sldId="264"/>
            <ac:spMk id="12" creationId="{DBDA5149-392B-9F24-659E-3C357BF81079}"/>
          </ac:spMkLst>
        </pc:spChg>
        <pc:spChg chg="add mod">
          <ac:chgData name="siddhant bansal" userId="68b971e76bfb1262" providerId="LiveId" clId="{8C405C76-A206-4291-9F7D-FCA63D053644}" dt="2023-06-28T11:25:21.932" v="295"/>
          <ac:spMkLst>
            <pc:docMk/>
            <pc:sldMk cId="1516186749" sldId="264"/>
            <ac:spMk id="13" creationId="{1ED6747F-2342-8708-4060-62DB9B53AC17}"/>
          </ac:spMkLst>
        </pc:spChg>
        <pc:graphicFrameChg chg="del">
          <ac:chgData name="siddhant bansal" userId="68b971e76bfb1262" providerId="LiveId" clId="{8C405C76-A206-4291-9F7D-FCA63D053644}" dt="2023-06-28T11:24:31.378" v="287" actId="478"/>
          <ac:graphicFrameMkLst>
            <pc:docMk/>
            <pc:sldMk cId="1516186749" sldId="264"/>
            <ac:graphicFrameMk id="3" creationId="{9773C7C6-B82F-6424-6B4D-8511ED5932A8}"/>
          </ac:graphicFrameMkLst>
        </pc:graphicFrameChg>
        <pc:graphicFrameChg chg="add mod modGraphic">
          <ac:chgData name="siddhant bansal" userId="68b971e76bfb1262" providerId="LiveId" clId="{8C405C76-A206-4291-9F7D-FCA63D053644}" dt="2023-06-28T11:32:31.581" v="468"/>
          <ac:graphicFrameMkLst>
            <pc:docMk/>
            <pc:sldMk cId="1516186749" sldId="264"/>
            <ac:graphicFrameMk id="14" creationId="{4F56F416-1B2D-132C-77F3-90656F654328}"/>
          </ac:graphicFrameMkLst>
        </pc:graphicFrameChg>
        <pc:picChg chg="del">
          <ac:chgData name="siddhant bansal" userId="68b971e76bfb1262" providerId="LiveId" clId="{8C405C76-A206-4291-9F7D-FCA63D053644}" dt="2023-06-28T11:24:37.430" v="290" actId="478"/>
          <ac:picMkLst>
            <pc:docMk/>
            <pc:sldMk cId="1516186749" sldId="264"/>
            <ac:picMk id="5" creationId="{D943206A-998A-109F-66BA-45F4AE2969A0}"/>
          </ac:picMkLst>
        </pc:picChg>
      </pc:sldChg>
      <pc:sldChg chg="addSp delSp modSp add del mod setBg">
        <pc:chgData name="siddhant bansal" userId="68b971e76bfb1262" providerId="LiveId" clId="{8C405C76-A206-4291-9F7D-FCA63D053644}" dt="2023-06-28T12:22:44.042" v="1265" actId="47"/>
        <pc:sldMkLst>
          <pc:docMk/>
          <pc:sldMk cId="424301893" sldId="265"/>
        </pc:sldMkLst>
        <pc:spChg chg="ord">
          <ac:chgData name="siddhant bansal" userId="68b971e76bfb1262" providerId="LiveId" clId="{8C405C76-A206-4291-9F7D-FCA63D053644}" dt="2023-06-28T11:36:30.664" v="521" actId="167"/>
          <ac:spMkLst>
            <pc:docMk/>
            <pc:sldMk cId="424301893" sldId="265"/>
            <ac:spMk id="4" creationId="{342814D6-5361-E6AB-77E0-162E99905FFC}"/>
          </ac:spMkLst>
        </pc:spChg>
        <pc:spChg chg="mod">
          <ac:chgData name="siddhant bansal" userId="68b971e76bfb1262" providerId="LiveId" clId="{8C405C76-A206-4291-9F7D-FCA63D053644}" dt="2023-06-28T11:41:45.862" v="544" actId="27803"/>
          <ac:spMkLst>
            <pc:docMk/>
            <pc:sldMk cId="424301893" sldId="265"/>
            <ac:spMk id="7" creationId="{44E25472-3026-E24A-8C56-6F6432848C22}"/>
          </ac:spMkLst>
        </pc:spChg>
        <pc:spChg chg="del">
          <ac:chgData name="siddhant bansal" userId="68b971e76bfb1262" providerId="LiveId" clId="{8C405C76-A206-4291-9F7D-FCA63D053644}" dt="2023-06-28T11:32:50.304" v="472" actId="478"/>
          <ac:spMkLst>
            <pc:docMk/>
            <pc:sldMk cId="424301893" sldId="265"/>
            <ac:spMk id="8" creationId="{C34F7BB7-DE88-35FC-5DAB-E9C6E31FECFC}"/>
          </ac:spMkLst>
        </pc:spChg>
        <pc:spChg chg="del mod">
          <ac:chgData name="siddhant bansal" userId="68b971e76bfb1262" providerId="LiveId" clId="{8C405C76-A206-4291-9F7D-FCA63D053644}" dt="2023-06-28T11:43:40.339" v="549" actId="478"/>
          <ac:spMkLst>
            <pc:docMk/>
            <pc:sldMk cId="424301893" sldId="265"/>
            <ac:spMk id="9" creationId="{44E25472-3026-E24A-8C56-6F6432848C22}"/>
          </ac:spMkLst>
        </pc:spChg>
        <pc:spChg chg="del">
          <ac:chgData name="siddhant bansal" userId="68b971e76bfb1262" providerId="LiveId" clId="{8C405C76-A206-4291-9F7D-FCA63D053644}" dt="2023-06-28T11:32:52.944" v="473" actId="478"/>
          <ac:spMkLst>
            <pc:docMk/>
            <pc:sldMk cId="424301893" sldId="265"/>
            <ac:spMk id="10" creationId="{F97AC818-7160-C3DF-D912-E79F9098599E}"/>
          </ac:spMkLst>
        </pc:spChg>
        <pc:spChg chg="del">
          <ac:chgData name="siddhant bansal" userId="68b971e76bfb1262" providerId="LiveId" clId="{8C405C76-A206-4291-9F7D-FCA63D053644}" dt="2023-06-28T11:33:29.942" v="483" actId="478"/>
          <ac:spMkLst>
            <pc:docMk/>
            <pc:sldMk cId="424301893" sldId="265"/>
            <ac:spMk id="11" creationId="{F11C7146-A169-ED6E-E0C9-3652243CBE58}"/>
          </ac:spMkLst>
        </pc:spChg>
        <pc:spChg chg="del">
          <ac:chgData name="siddhant bansal" userId="68b971e76bfb1262" providerId="LiveId" clId="{8C405C76-A206-4291-9F7D-FCA63D053644}" dt="2023-06-28T11:36:26.677" v="520" actId="478"/>
          <ac:spMkLst>
            <pc:docMk/>
            <pc:sldMk cId="424301893" sldId="265"/>
            <ac:spMk id="12" creationId="{DBDA5149-392B-9F24-659E-3C357BF81079}"/>
          </ac:spMkLst>
        </pc:spChg>
        <pc:spChg chg="del mod">
          <ac:chgData name="siddhant bansal" userId="68b971e76bfb1262" providerId="LiveId" clId="{8C405C76-A206-4291-9F7D-FCA63D053644}" dt="2023-06-28T11:33:29.986" v="485"/>
          <ac:spMkLst>
            <pc:docMk/>
            <pc:sldMk cId="424301893" sldId="265"/>
            <ac:spMk id="13" creationId="{1ED6747F-2342-8708-4060-62DB9B53AC17}"/>
          </ac:spMkLst>
        </pc:spChg>
        <pc:graphicFrameChg chg="mod ord modGraphic">
          <ac:chgData name="siddhant bansal" userId="68b971e76bfb1262" providerId="LiveId" clId="{8C405C76-A206-4291-9F7D-FCA63D053644}" dt="2023-06-28T12:18:42.297" v="1204" actId="120"/>
          <ac:graphicFrameMkLst>
            <pc:docMk/>
            <pc:sldMk cId="424301893" sldId="265"/>
            <ac:graphicFrameMk id="14" creationId="{4F56F416-1B2D-132C-77F3-90656F654328}"/>
          </ac:graphicFrameMkLst>
        </pc:graphicFrameChg>
        <pc:picChg chg="add del mod">
          <ac:chgData name="siddhant bansal" userId="68b971e76bfb1262" providerId="LiveId" clId="{8C405C76-A206-4291-9F7D-FCA63D053644}" dt="2023-06-28T11:40:04.923" v="542" actId="478"/>
          <ac:picMkLst>
            <pc:docMk/>
            <pc:sldMk cId="424301893" sldId="265"/>
            <ac:picMk id="3" creationId="{2DEAFADB-6309-E213-6BD9-EA04775A25F3}"/>
          </ac:picMkLst>
        </pc:picChg>
        <pc:picChg chg="add del mod">
          <ac:chgData name="siddhant bansal" userId="68b971e76bfb1262" providerId="LiveId" clId="{8C405C76-A206-4291-9F7D-FCA63D053644}" dt="2023-06-28T11:41:52.451" v="546" actId="27803"/>
          <ac:picMkLst>
            <pc:docMk/>
            <pc:sldMk cId="424301893" sldId="265"/>
            <ac:picMk id="6" creationId="{44E25472-3026-E24A-8C56-6F6432848C22}"/>
          </ac:picMkLst>
        </pc:picChg>
      </pc:sldChg>
      <pc:sldChg chg="new del">
        <pc:chgData name="siddhant bansal" userId="68b971e76bfb1262" providerId="LiveId" clId="{8C405C76-A206-4291-9F7D-FCA63D053644}" dt="2023-06-28T11:54:08.136" v="649" actId="680"/>
        <pc:sldMkLst>
          <pc:docMk/>
          <pc:sldMk cId="1441196911" sldId="266"/>
        </pc:sldMkLst>
      </pc:sldChg>
      <pc:sldChg chg="new del">
        <pc:chgData name="siddhant bansal" userId="68b971e76bfb1262" providerId="LiveId" clId="{8C405C76-A206-4291-9F7D-FCA63D053644}" dt="2023-06-28T11:54:02.889" v="647" actId="680"/>
        <pc:sldMkLst>
          <pc:docMk/>
          <pc:sldMk cId="2138349745" sldId="266"/>
        </pc:sldMkLst>
      </pc:sldChg>
      <pc:sldChg chg="modSp add del setBg">
        <pc:chgData name="siddhant bansal" userId="68b971e76bfb1262" providerId="LiveId" clId="{8C405C76-A206-4291-9F7D-FCA63D053644}" dt="2023-06-28T11:51:08.259" v="585" actId="47"/>
        <pc:sldMkLst>
          <pc:docMk/>
          <pc:sldMk cId="2385371838" sldId="266"/>
        </pc:sldMkLst>
        <pc:graphicFrameChg chg="mod">
          <ac:chgData name="siddhant bansal" userId="68b971e76bfb1262" providerId="LiveId" clId="{8C405C76-A206-4291-9F7D-FCA63D053644}" dt="2023-06-28T11:50:46.845" v="584" actId="207"/>
          <ac:graphicFrameMkLst>
            <pc:docMk/>
            <pc:sldMk cId="2385371838" sldId="266"/>
            <ac:graphicFrameMk id="3" creationId="{9773C7C6-B82F-6424-6B4D-8511ED5932A8}"/>
          </ac:graphicFrameMkLst>
        </pc:graphicFrameChg>
      </pc:sldChg>
      <pc:sldChg chg="delSp add del setBg delDesignElem">
        <pc:chgData name="siddhant bansal" userId="68b971e76bfb1262" providerId="LiveId" clId="{8C405C76-A206-4291-9F7D-FCA63D053644}" dt="2023-06-28T12:33:58.123" v="1348" actId="47"/>
        <pc:sldMkLst>
          <pc:docMk/>
          <pc:sldMk cId="4105553342" sldId="266"/>
        </pc:sldMkLst>
        <pc:spChg chg="del">
          <ac:chgData name="siddhant bansal" userId="68b971e76bfb1262" providerId="LiveId" clId="{8C405C76-A206-4291-9F7D-FCA63D053644}" dt="2023-06-28T11:55:01.415" v="654"/>
          <ac:spMkLst>
            <pc:docMk/>
            <pc:sldMk cId="4105553342" sldId="266"/>
            <ac:spMk id="16" creationId="{BE194971-2F2D-44B0-8AE6-FF2DCCEE0A96}"/>
          </ac:spMkLst>
        </pc:spChg>
        <pc:spChg chg="del">
          <ac:chgData name="siddhant bansal" userId="68b971e76bfb1262" providerId="LiveId" clId="{8C405C76-A206-4291-9F7D-FCA63D053644}" dt="2023-06-28T11:55:01.415" v="654"/>
          <ac:spMkLst>
            <pc:docMk/>
            <pc:sldMk cId="4105553342" sldId="266"/>
            <ac:spMk id="18" creationId="{1FF9A61E-EB11-4C46-82E1-3E00A3B4B4D6}"/>
          </ac:spMkLst>
        </pc:spChg>
        <pc:spChg chg="del">
          <ac:chgData name="siddhant bansal" userId="68b971e76bfb1262" providerId="LiveId" clId="{8C405C76-A206-4291-9F7D-FCA63D053644}" dt="2023-06-28T11:55:01.415" v="654"/>
          <ac:spMkLst>
            <pc:docMk/>
            <pc:sldMk cId="4105553342" sldId="266"/>
            <ac:spMk id="22" creationId="{A83E24CA-3560-4B77-9F4B-793BE2A6DECD}"/>
          </ac:spMkLst>
        </pc:spChg>
        <pc:spChg chg="del">
          <ac:chgData name="siddhant bansal" userId="68b971e76bfb1262" providerId="LiveId" clId="{8C405C76-A206-4291-9F7D-FCA63D053644}" dt="2023-06-28T11:55:01.415" v="654"/>
          <ac:spMkLst>
            <pc:docMk/>
            <pc:sldMk cId="4105553342" sldId="266"/>
            <ac:spMk id="23" creationId="{36A995F0-906C-4573-A739-16EED217D852}"/>
          </ac:spMkLst>
        </pc:spChg>
        <pc:cxnChg chg="del">
          <ac:chgData name="siddhant bansal" userId="68b971e76bfb1262" providerId="LiveId" clId="{8C405C76-A206-4291-9F7D-FCA63D053644}" dt="2023-06-28T11:55:01.415" v="654"/>
          <ac:cxnSpMkLst>
            <pc:docMk/>
            <pc:sldMk cId="4105553342" sldId="266"/>
            <ac:cxnSpMk id="20" creationId="{5E564EB3-35F2-4EFF-87DC-642DC020526D}"/>
          </ac:cxnSpMkLst>
        </pc:cxnChg>
        <pc:cxnChg chg="del">
          <ac:chgData name="siddhant bansal" userId="68b971e76bfb1262" providerId="LiveId" clId="{8C405C76-A206-4291-9F7D-FCA63D053644}" dt="2023-06-28T11:55:01.415" v="654"/>
          <ac:cxnSpMkLst>
            <pc:docMk/>
            <pc:sldMk cId="4105553342" sldId="266"/>
            <ac:cxnSpMk id="24" creationId="{C3F5F06D-7250-43A5-9B61-0B7F1FD7E395}"/>
          </ac:cxnSpMkLst>
        </pc:cxnChg>
      </pc:sldChg>
      <pc:sldChg chg="addSp delSp modSp add del mod setBg delDesignElem">
        <pc:chgData name="siddhant bansal" userId="68b971e76bfb1262" providerId="LiveId" clId="{8C405C76-A206-4291-9F7D-FCA63D053644}" dt="2023-06-28T12:33:56.667" v="1346" actId="47"/>
        <pc:sldMkLst>
          <pc:docMk/>
          <pc:sldMk cId="1592305138" sldId="267"/>
        </pc:sldMkLst>
        <pc:spChg chg="mod">
          <ac:chgData name="siddhant bansal" userId="68b971e76bfb1262" providerId="LiveId" clId="{8C405C76-A206-4291-9F7D-FCA63D053644}" dt="2023-06-28T12:31:40.028" v="1335" actId="207"/>
          <ac:spMkLst>
            <pc:docMk/>
            <pc:sldMk cId="1592305138" sldId="267"/>
            <ac:spMk id="2" creationId="{9FE5C18E-02EB-3F74-BCD6-E8F52E5CD7AC}"/>
          </ac:spMkLst>
        </pc:spChg>
        <pc:spChg chg="add">
          <ac:chgData name="siddhant bansal" userId="68b971e76bfb1262" providerId="LiveId" clId="{8C405C76-A206-4291-9F7D-FCA63D053644}" dt="2023-06-28T11:56:05.481" v="666" actId="26606"/>
          <ac:spMkLst>
            <pc:docMk/>
            <pc:sldMk cId="1592305138" sldId="267"/>
            <ac:spMk id="7" creationId="{BE194971-2F2D-44B0-8AE6-FF2DCCEE0A96}"/>
          </ac:spMkLst>
        </pc:spChg>
        <pc:spChg chg="add">
          <ac:chgData name="siddhant bansal" userId="68b971e76bfb1262" providerId="LiveId" clId="{8C405C76-A206-4291-9F7D-FCA63D053644}" dt="2023-06-28T11:56:05.481" v="666" actId="26606"/>
          <ac:spMkLst>
            <pc:docMk/>
            <pc:sldMk cId="1592305138" sldId="267"/>
            <ac:spMk id="9" creationId="{1FF9A61E-EB11-4C46-82E1-3E00A3B4B4D6}"/>
          </ac:spMkLst>
        </pc:spChg>
        <pc:spChg chg="add">
          <ac:chgData name="siddhant bansal" userId="68b971e76bfb1262" providerId="LiveId" clId="{8C405C76-A206-4291-9F7D-FCA63D053644}" dt="2023-06-28T11:56:05.481" v="666" actId="26606"/>
          <ac:spMkLst>
            <pc:docMk/>
            <pc:sldMk cId="1592305138" sldId="267"/>
            <ac:spMk id="13" creationId="{B64F47E8-C2CA-43A6-9404-03BADA34D765}"/>
          </ac:spMkLst>
        </pc:spChg>
        <pc:spChg chg="add">
          <ac:chgData name="siddhant bansal" userId="68b971e76bfb1262" providerId="LiveId" clId="{8C405C76-A206-4291-9F7D-FCA63D053644}" dt="2023-06-28T11:56:05.481" v="666" actId="26606"/>
          <ac:spMkLst>
            <pc:docMk/>
            <pc:sldMk cId="1592305138" sldId="267"/>
            <ac:spMk id="15" creationId="{36A995F0-906C-4573-A739-16EED217D852}"/>
          </ac:spMkLst>
        </pc:spChg>
        <pc:spChg chg="del">
          <ac:chgData name="siddhant bansal" userId="68b971e76bfb1262" providerId="LiveId" clId="{8C405C76-A206-4291-9F7D-FCA63D053644}" dt="2023-06-28T11:55:33.227" v="662"/>
          <ac:spMkLst>
            <pc:docMk/>
            <pc:sldMk cId="1592305138" sldId="267"/>
            <ac:spMk id="16" creationId="{BE194971-2F2D-44B0-8AE6-FF2DCCEE0A96}"/>
          </ac:spMkLst>
        </pc:spChg>
        <pc:spChg chg="add">
          <ac:chgData name="siddhant bansal" userId="68b971e76bfb1262" providerId="LiveId" clId="{8C405C76-A206-4291-9F7D-FCA63D053644}" dt="2023-06-28T11:56:05.481" v="666" actId="26606"/>
          <ac:spMkLst>
            <pc:docMk/>
            <pc:sldMk cId="1592305138" sldId="267"/>
            <ac:spMk id="17" creationId="{D7E9942E-93C8-4B24-9978-DBD698E1E464}"/>
          </ac:spMkLst>
        </pc:spChg>
        <pc:spChg chg="del">
          <ac:chgData name="siddhant bansal" userId="68b971e76bfb1262" providerId="LiveId" clId="{8C405C76-A206-4291-9F7D-FCA63D053644}" dt="2023-06-28T11:55:33.227" v="662"/>
          <ac:spMkLst>
            <pc:docMk/>
            <pc:sldMk cId="1592305138" sldId="267"/>
            <ac:spMk id="18" creationId="{1FF9A61E-EB11-4C46-82E1-3E00A3B4B4D6}"/>
          </ac:spMkLst>
        </pc:spChg>
        <pc:spChg chg="del">
          <ac:chgData name="siddhant bansal" userId="68b971e76bfb1262" providerId="LiveId" clId="{8C405C76-A206-4291-9F7D-FCA63D053644}" dt="2023-06-28T11:55:33.227" v="662"/>
          <ac:spMkLst>
            <pc:docMk/>
            <pc:sldMk cId="1592305138" sldId="267"/>
            <ac:spMk id="22" creationId="{A83E24CA-3560-4B77-9F4B-793BE2A6DECD}"/>
          </ac:spMkLst>
        </pc:spChg>
        <pc:spChg chg="del">
          <ac:chgData name="siddhant bansal" userId="68b971e76bfb1262" providerId="LiveId" clId="{8C405C76-A206-4291-9F7D-FCA63D053644}" dt="2023-06-28T11:55:33.227" v="662"/>
          <ac:spMkLst>
            <pc:docMk/>
            <pc:sldMk cId="1592305138" sldId="267"/>
            <ac:spMk id="23" creationId="{36A995F0-906C-4573-A739-16EED217D852}"/>
          </ac:spMkLst>
        </pc:spChg>
        <pc:cxnChg chg="add">
          <ac:chgData name="siddhant bansal" userId="68b971e76bfb1262" providerId="LiveId" clId="{8C405C76-A206-4291-9F7D-FCA63D053644}" dt="2023-06-28T11:56:05.481" v="666" actId="26606"/>
          <ac:cxnSpMkLst>
            <pc:docMk/>
            <pc:sldMk cId="1592305138" sldId="267"/>
            <ac:cxnSpMk id="11" creationId="{5E564EB3-35F2-4EFF-87DC-642DC020526D}"/>
          </ac:cxnSpMkLst>
        </pc:cxnChg>
        <pc:cxnChg chg="add">
          <ac:chgData name="siddhant bansal" userId="68b971e76bfb1262" providerId="LiveId" clId="{8C405C76-A206-4291-9F7D-FCA63D053644}" dt="2023-06-28T11:56:05.481" v="666" actId="26606"/>
          <ac:cxnSpMkLst>
            <pc:docMk/>
            <pc:sldMk cId="1592305138" sldId="267"/>
            <ac:cxnSpMk id="19" creationId="{C3F5F06D-7250-43A5-9B61-0B7F1FD7E395}"/>
          </ac:cxnSpMkLst>
        </pc:cxnChg>
        <pc:cxnChg chg="del">
          <ac:chgData name="siddhant bansal" userId="68b971e76bfb1262" providerId="LiveId" clId="{8C405C76-A206-4291-9F7D-FCA63D053644}" dt="2023-06-28T11:55:33.227" v="662"/>
          <ac:cxnSpMkLst>
            <pc:docMk/>
            <pc:sldMk cId="1592305138" sldId="267"/>
            <ac:cxnSpMk id="20" creationId="{5E564EB3-35F2-4EFF-87DC-642DC020526D}"/>
          </ac:cxnSpMkLst>
        </pc:cxnChg>
        <pc:cxnChg chg="del">
          <ac:chgData name="siddhant bansal" userId="68b971e76bfb1262" providerId="LiveId" clId="{8C405C76-A206-4291-9F7D-FCA63D053644}" dt="2023-06-28T11:55:33.227" v="662"/>
          <ac:cxnSpMkLst>
            <pc:docMk/>
            <pc:sldMk cId="1592305138" sldId="267"/>
            <ac:cxnSpMk id="24" creationId="{C3F5F06D-7250-43A5-9B61-0B7F1FD7E395}"/>
          </ac:cxnSpMkLst>
        </pc:cxnChg>
      </pc:sldChg>
      <pc:sldChg chg="delSp add del setBg delDesignElem">
        <pc:chgData name="siddhant bansal" userId="68b971e76bfb1262" providerId="LiveId" clId="{8C405C76-A206-4291-9F7D-FCA63D053644}" dt="2023-06-28T11:55:30.990" v="660" actId="47"/>
        <pc:sldMkLst>
          <pc:docMk/>
          <pc:sldMk cId="3176113503" sldId="267"/>
        </pc:sldMkLst>
        <pc:spChg chg="del">
          <ac:chgData name="siddhant bansal" userId="68b971e76bfb1262" providerId="LiveId" clId="{8C405C76-A206-4291-9F7D-FCA63D053644}" dt="2023-06-28T11:55:28.823" v="659"/>
          <ac:spMkLst>
            <pc:docMk/>
            <pc:sldMk cId="3176113503" sldId="267"/>
            <ac:spMk id="16" creationId="{BE194971-2F2D-44B0-8AE6-FF2DCCEE0A96}"/>
          </ac:spMkLst>
        </pc:spChg>
        <pc:spChg chg="del">
          <ac:chgData name="siddhant bansal" userId="68b971e76bfb1262" providerId="LiveId" clId="{8C405C76-A206-4291-9F7D-FCA63D053644}" dt="2023-06-28T11:55:28.823" v="659"/>
          <ac:spMkLst>
            <pc:docMk/>
            <pc:sldMk cId="3176113503" sldId="267"/>
            <ac:spMk id="18" creationId="{1FF9A61E-EB11-4C46-82E1-3E00A3B4B4D6}"/>
          </ac:spMkLst>
        </pc:spChg>
        <pc:spChg chg="del">
          <ac:chgData name="siddhant bansal" userId="68b971e76bfb1262" providerId="LiveId" clId="{8C405C76-A206-4291-9F7D-FCA63D053644}" dt="2023-06-28T11:55:28.823" v="659"/>
          <ac:spMkLst>
            <pc:docMk/>
            <pc:sldMk cId="3176113503" sldId="267"/>
            <ac:spMk id="22" creationId="{A83E24CA-3560-4B77-9F4B-793BE2A6DECD}"/>
          </ac:spMkLst>
        </pc:spChg>
        <pc:spChg chg="del">
          <ac:chgData name="siddhant bansal" userId="68b971e76bfb1262" providerId="LiveId" clId="{8C405C76-A206-4291-9F7D-FCA63D053644}" dt="2023-06-28T11:55:28.823" v="659"/>
          <ac:spMkLst>
            <pc:docMk/>
            <pc:sldMk cId="3176113503" sldId="267"/>
            <ac:spMk id="23" creationId="{36A995F0-906C-4573-A739-16EED217D852}"/>
          </ac:spMkLst>
        </pc:spChg>
        <pc:cxnChg chg="del">
          <ac:chgData name="siddhant bansal" userId="68b971e76bfb1262" providerId="LiveId" clId="{8C405C76-A206-4291-9F7D-FCA63D053644}" dt="2023-06-28T11:55:28.823" v="659"/>
          <ac:cxnSpMkLst>
            <pc:docMk/>
            <pc:sldMk cId="3176113503" sldId="267"/>
            <ac:cxnSpMk id="20" creationId="{5E564EB3-35F2-4EFF-87DC-642DC020526D}"/>
          </ac:cxnSpMkLst>
        </pc:cxnChg>
        <pc:cxnChg chg="del">
          <ac:chgData name="siddhant bansal" userId="68b971e76bfb1262" providerId="LiveId" clId="{8C405C76-A206-4291-9F7D-FCA63D053644}" dt="2023-06-28T11:55:28.823" v="659"/>
          <ac:cxnSpMkLst>
            <pc:docMk/>
            <pc:sldMk cId="3176113503" sldId="267"/>
            <ac:cxnSpMk id="24" creationId="{C3F5F06D-7250-43A5-9B61-0B7F1FD7E395}"/>
          </ac:cxnSpMkLst>
        </pc:cxnChg>
      </pc:sldChg>
      <pc:sldChg chg="modSp new del mod">
        <pc:chgData name="siddhant bansal" userId="68b971e76bfb1262" providerId="LiveId" clId="{8C405C76-A206-4291-9F7D-FCA63D053644}" dt="2023-06-28T12:33:47.012" v="1342" actId="47"/>
        <pc:sldMkLst>
          <pc:docMk/>
          <pc:sldMk cId="977625500" sldId="268"/>
        </pc:sldMkLst>
        <pc:spChg chg="mod">
          <ac:chgData name="siddhant bansal" userId="68b971e76bfb1262" providerId="LiveId" clId="{8C405C76-A206-4291-9F7D-FCA63D053644}" dt="2023-06-28T12:19:44.373" v="1233" actId="20577"/>
          <ac:spMkLst>
            <pc:docMk/>
            <pc:sldMk cId="977625500" sldId="268"/>
            <ac:spMk id="2" creationId="{C9EA26EC-9F2C-1DDA-51DA-4E877326BB09}"/>
          </ac:spMkLst>
        </pc:spChg>
        <pc:spChg chg="mod">
          <ac:chgData name="siddhant bansal" userId="68b971e76bfb1262" providerId="LiveId" clId="{8C405C76-A206-4291-9F7D-FCA63D053644}" dt="2023-06-28T12:19:53.053" v="1246" actId="20577"/>
          <ac:spMkLst>
            <pc:docMk/>
            <pc:sldMk cId="977625500" sldId="268"/>
            <ac:spMk id="3" creationId="{917D9C88-D0D2-EC1C-7965-F7BE558377D7}"/>
          </ac:spMkLst>
        </pc:spChg>
      </pc:sldChg>
      <pc:sldChg chg="addSp delSp modSp add del mod">
        <pc:chgData name="siddhant bansal" userId="68b971e76bfb1262" providerId="LiveId" clId="{8C405C76-A206-4291-9F7D-FCA63D053644}" dt="2023-06-28T12:10:53.949" v="1026" actId="47"/>
        <pc:sldMkLst>
          <pc:docMk/>
          <pc:sldMk cId="2340892915" sldId="268"/>
        </pc:sldMkLst>
        <pc:spChg chg="mod">
          <ac:chgData name="siddhant bansal" userId="68b971e76bfb1262" providerId="LiveId" clId="{8C405C76-A206-4291-9F7D-FCA63D053644}" dt="2023-06-28T12:03:46.087" v="760" actId="1076"/>
          <ac:spMkLst>
            <pc:docMk/>
            <pc:sldMk cId="2340892915" sldId="268"/>
            <ac:spMk id="4" creationId="{342814D6-5361-E6AB-77E0-162E99905FFC}"/>
          </ac:spMkLst>
        </pc:spChg>
        <pc:graphicFrameChg chg="add mod modGraphic">
          <ac:chgData name="siddhant bansal" userId="68b971e76bfb1262" providerId="LiveId" clId="{8C405C76-A206-4291-9F7D-FCA63D053644}" dt="2023-06-28T11:58:49.179" v="724" actId="1036"/>
          <ac:graphicFrameMkLst>
            <pc:docMk/>
            <pc:sldMk cId="2340892915" sldId="268"/>
            <ac:graphicFrameMk id="2" creationId="{15E307E2-D7D4-F3AC-2247-F8FCD0161D6E}"/>
          </ac:graphicFrameMkLst>
        </pc:graphicFrameChg>
        <pc:graphicFrameChg chg="del">
          <ac:chgData name="siddhant bansal" userId="68b971e76bfb1262" providerId="LiveId" clId="{8C405C76-A206-4291-9F7D-FCA63D053644}" dt="2023-06-28T11:56:43.935" v="668" actId="478"/>
          <ac:graphicFrameMkLst>
            <pc:docMk/>
            <pc:sldMk cId="2340892915" sldId="268"/>
            <ac:graphicFrameMk id="14" creationId="{4F56F416-1B2D-132C-77F3-90656F654328}"/>
          </ac:graphicFrameMkLst>
        </pc:graphicFrameChg>
      </pc:sldChg>
      <pc:sldChg chg="delSp add del setBg delDesignElem">
        <pc:chgData name="siddhant bansal" userId="68b971e76bfb1262" providerId="LiveId" clId="{8C405C76-A206-4291-9F7D-FCA63D053644}" dt="2023-06-28T11:55:39.532" v="665" actId="47"/>
        <pc:sldMkLst>
          <pc:docMk/>
          <pc:sldMk cId="3007836652" sldId="268"/>
        </pc:sldMkLst>
        <pc:spChg chg="del">
          <ac:chgData name="siddhant bansal" userId="68b971e76bfb1262" providerId="LiveId" clId="{8C405C76-A206-4291-9F7D-FCA63D053644}" dt="2023-06-28T11:55:37.435" v="664"/>
          <ac:spMkLst>
            <pc:docMk/>
            <pc:sldMk cId="3007836652" sldId="268"/>
            <ac:spMk id="16" creationId="{BE194971-2F2D-44B0-8AE6-FF2DCCEE0A96}"/>
          </ac:spMkLst>
        </pc:spChg>
        <pc:spChg chg="del">
          <ac:chgData name="siddhant bansal" userId="68b971e76bfb1262" providerId="LiveId" clId="{8C405C76-A206-4291-9F7D-FCA63D053644}" dt="2023-06-28T11:55:37.435" v="664"/>
          <ac:spMkLst>
            <pc:docMk/>
            <pc:sldMk cId="3007836652" sldId="268"/>
            <ac:spMk id="18" creationId="{1FF9A61E-EB11-4C46-82E1-3E00A3B4B4D6}"/>
          </ac:spMkLst>
        </pc:spChg>
        <pc:spChg chg="del">
          <ac:chgData name="siddhant bansal" userId="68b971e76bfb1262" providerId="LiveId" clId="{8C405C76-A206-4291-9F7D-FCA63D053644}" dt="2023-06-28T11:55:37.435" v="664"/>
          <ac:spMkLst>
            <pc:docMk/>
            <pc:sldMk cId="3007836652" sldId="268"/>
            <ac:spMk id="22" creationId="{A83E24CA-3560-4B77-9F4B-793BE2A6DECD}"/>
          </ac:spMkLst>
        </pc:spChg>
        <pc:spChg chg="del">
          <ac:chgData name="siddhant bansal" userId="68b971e76bfb1262" providerId="LiveId" clId="{8C405C76-A206-4291-9F7D-FCA63D053644}" dt="2023-06-28T11:55:37.435" v="664"/>
          <ac:spMkLst>
            <pc:docMk/>
            <pc:sldMk cId="3007836652" sldId="268"/>
            <ac:spMk id="23" creationId="{36A995F0-906C-4573-A739-16EED217D852}"/>
          </ac:spMkLst>
        </pc:spChg>
        <pc:cxnChg chg="del">
          <ac:chgData name="siddhant bansal" userId="68b971e76bfb1262" providerId="LiveId" clId="{8C405C76-A206-4291-9F7D-FCA63D053644}" dt="2023-06-28T11:55:37.435" v="664"/>
          <ac:cxnSpMkLst>
            <pc:docMk/>
            <pc:sldMk cId="3007836652" sldId="268"/>
            <ac:cxnSpMk id="20" creationId="{5E564EB3-35F2-4EFF-87DC-642DC020526D}"/>
          </ac:cxnSpMkLst>
        </pc:cxnChg>
        <pc:cxnChg chg="del">
          <ac:chgData name="siddhant bansal" userId="68b971e76bfb1262" providerId="LiveId" clId="{8C405C76-A206-4291-9F7D-FCA63D053644}" dt="2023-06-28T11:55:37.435" v="664"/>
          <ac:cxnSpMkLst>
            <pc:docMk/>
            <pc:sldMk cId="3007836652" sldId="268"/>
            <ac:cxnSpMk id="24" creationId="{C3F5F06D-7250-43A5-9B61-0B7F1FD7E395}"/>
          </ac:cxnSpMkLst>
        </pc:cxnChg>
      </pc:sldChg>
      <pc:sldChg chg="delSp add del setBg delDesignElem">
        <pc:chgData name="siddhant bansal" userId="68b971e76bfb1262" providerId="LiveId" clId="{8C405C76-A206-4291-9F7D-FCA63D053644}" dt="2023-06-28T11:59:01.113" v="727" actId="47"/>
        <pc:sldMkLst>
          <pc:docMk/>
          <pc:sldMk cId="1811910036" sldId="269"/>
        </pc:sldMkLst>
        <pc:spChg chg="del">
          <ac:chgData name="siddhant bansal" userId="68b971e76bfb1262" providerId="LiveId" clId="{8C405C76-A206-4291-9F7D-FCA63D053644}" dt="2023-06-28T11:58:58.772" v="726"/>
          <ac:spMkLst>
            <pc:docMk/>
            <pc:sldMk cId="1811910036" sldId="269"/>
            <ac:spMk id="16" creationId="{BE194971-2F2D-44B0-8AE6-FF2DCCEE0A96}"/>
          </ac:spMkLst>
        </pc:spChg>
        <pc:spChg chg="del">
          <ac:chgData name="siddhant bansal" userId="68b971e76bfb1262" providerId="LiveId" clId="{8C405C76-A206-4291-9F7D-FCA63D053644}" dt="2023-06-28T11:58:58.772" v="726"/>
          <ac:spMkLst>
            <pc:docMk/>
            <pc:sldMk cId="1811910036" sldId="269"/>
            <ac:spMk id="18" creationId="{1FF9A61E-EB11-4C46-82E1-3E00A3B4B4D6}"/>
          </ac:spMkLst>
        </pc:spChg>
        <pc:spChg chg="del">
          <ac:chgData name="siddhant bansal" userId="68b971e76bfb1262" providerId="LiveId" clId="{8C405C76-A206-4291-9F7D-FCA63D053644}" dt="2023-06-28T11:58:58.772" v="726"/>
          <ac:spMkLst>
            <pc:docMk/>
            <pc:sldMk cId="1811910036" sldId="269"/>
            <ac:spMk id="22" creationId="{A83E24CA-3560-4B77-9F4B-793BE2A6DECD}"/>
          </ac:spMkLst>
        </pc:spChg>
        <pc:spChg chg="del">
          <ac:chgData name="siddhant bansal" userId="68b971e76bfb1262" providerId="LiveId" clId="{8C405C76-A206-4291-9F7D-FCA63D053644}" dt="2023-06-28T11:58:58.772" v="726"/>
          <ac:spMkLst>
            <pc:docMk/>
            <pc:sldMk cId="1811910036" sldId="269"/>
            <ac:spMk id="23" creationId="{36A995F0-906C-4573-A739-16EED217D852}"/>
          </ac:spMkLst>
        </pc:spChg>
        <pc:cxnChg chg="del">
          <ac:chgData name="siddhant bansal" userId="68b971e76bfb1262" providerId="LiveId" clId="{8C405C76-A206-4291-9F7D-FCA63D053644}" dt="2023-06-28T11:58:58.772" v="726"/>
          <ac:cxnSpMkLst>
            <pc:docMk/>
            <pc:sldMk cId="1811910036" sldId="269"/>
            <ac:cxnSpMk id="20" creationId="{5E564EB3-35F2-4EFF-87DC-642DC020526D}"/>
          </ac:cxnSpMkLst>
        </pc:cxnChg>
        <pc:cxnChg chg="del">
          <ac:chgData name="siddhant bansal" userId="68b971e76bfb1262" providerId="LiveId" clId="{8C405C76-A206-4291-9F7D-FCA63D053644}" dt="2023-06-28T11:58:58.772" v="726"/>
          <ac:cxnSpMkLst>
            <pc:docMk/>
            <pc:sldMk cId="1811910036" sldId="269"/>
            <ac:cxnSpMk id="24" creationId="{C3F5F06D-7250-43A5-9B61-0B7F1FD7E395}"/>
          </ac:cxnSpMkLst>
        </pc:cxnChg>
      </pc:sldChg>
      <pc:sldChg chg="addSp delSp new del mod">
        <pc:chgData name="siddhant bansal" userId="68b971e76bfb1262" providerId="LiveId" clId="{8C405C76-A206-4291-9F7D-FCA63D053644}" dt="2023-06-28T12:12:41.173" v="1035" actId="47"/>
        <pc:sldMkLst>
          <pc:docMk/>
          <pc:sldMk cId="1976714674" sldId="269"/>
        </pc:sldMkLst>
        <pc:spChg chg="del">
          <ac:chgData name="siddhant bansal" userId="68b971e76bfb1262" providerId="LiveId" clId="{8C405C76-A206-4291-9F7D-FCA63D053644}" dt="2023-06-28T11:59:27.158" v="730" actId="478"/>
          <ac:spMkLst>
            <pc:docMk/>
            <pc:sldMk cId="1976714674" sldId="269"/>
            <ac:spMk id="2" creationId="{DA82F497-7B9A-CFEC-D6B3-758E2FD1F089}"/>
          </ac:spMkLst>
        </pc:spChg>
        <pc:spChg chg="del">
          <ac:chgData name="siddhant bansal" userId="68b971e76bfb1262" providerId="LiveId" clId="{8C405C76-A206-4291-9F7D-FCA63D053644}" dt="2023-06-28T11:59:33.938" v="731" actId="478"/>
          <ac:spMkLst>
            <pc:docMk/>
            <pc:sldMk cId="1976714674" sldId="269"/>
            <ac:spMk id="3" creationId="{321880CA-6AE8-B7A2-2FB0-2CC4085CA927}"/>
          </ac:spMkLst>
        </pc:spChg>
        <pc:spChg chg="add">
          <ac:chgData name="siddhant bansal" userId="68b971e76bfb1262" providerId="LiveId" clId="{8C405C76-A206-4291-9F7D-FCA63D053644}" dt="2023-06-28T11:59:12.140" v="729" actId="22"/>
          <ac:spMkLst>
            <pc:docMk/>
            <pc:sldMk cId="1976714674" sldId="269"/>
            <ac:spMk id="5" creationId="{1F165277-3394-DB0B-48EF-B44878EAFEAA}"/>
          </ac:spMkLst>
        </pc:spChg>
      </pc:sldChg>
      <pc:sldChg chg="new del">
        <pc:chgData name="siddhant bansal" userId="68b971e76bfb1262" providerId="LiveId" clId="{8C405C76-A206-4291-9F7D-FCA63D053644}" dt="2023-06-28T12:33:48.244" v="1343" actId="47"/>
        <pc:sldMkLst>
          <pc:docMk/>
          <pc:sldMk cId="4224731841" sldId="269"/>
        </pc:sldMkLst>
      </pc:sldChg>
      <pc:sldChg chg="addSp delSp modSp new mod">
        <pc:chgData name="siddhant bansal" userId="68b971e76bfb1262" providerId="LiveId" clId="{8C405C76-A206-4291-9F7D-FCA63D053644}" dt="2023-06-28T12:49:19" v="1677" actId="1036"/>
        <pc:sldMkLst>
          <pc:docMk/>
          <pc:sldMk cId="471418539" sldId="270"/>
        </pc:sldMkLst>
        <pc:spChg chg="mod">
          <ac:chgData name="siddhant bansal" userId="68b971e76bfb1262" providerId="LiveId" clId="{8C405C76-A206-4291-9F7D-FCA63D053644}" dt="2023-06-28T12:33:43.519" v="1341"/>
          <ac:spMkLst>
            <pc:docMk/>
            <pc:sldMk cId="471418539" sldId="270"/>
            <ac:spMk id="2" creationId="{3640BAB2-5C5D-3CC6-B4E1-25E9AC947395}"/>
          </ac:spMkLst>
        </pc:spChg>
        <pc:spChg chg="mod">
          <ac:chgData name="siddhant bansal" userId="68b971e76bfb1262" providerId="LiveId" clId="{8C405C76-A206-4291-9F7D-FCA63D053644}" dt="2023-06-28T12:33:18.480" v="1340" actId="20577"/>
          <ac:spMkLst>
            <pc:docMk/>
            <pc:sldMk cId="471418539" sldId="270"/>
            <ac:spMk id="3" creationId="{675D4DD9-2B8A-58B6-F8CD-5800B8C724D8}"/>
          </ac:spMkLst>
        </pc:spChg>
        <pc:spChg chg="add del mod">
          <ac:chgData name="siddhant bansal" userId="68b971e76bfb1262" providerId="LiveId" clId="{8C405C76-A206-4291-9F7D-FCA63D053644}" dt="2023-06-28T12:33:03.425" v="1337"/>
          <ac:spMkLst>
            <pc:docMk/>
            <pc:sldMk cId="471418539" sldId="270"/>
            <ac:spMk id="4" creationId="{FAD5645D-2AB3-699E-DEB3-03DFDAB7CC9A}"/>
          </ac:spMkLst>
        </pc:spChg>
        <pc:spChg chg="add del mod">
          <ac:chgData name="siddhant bansal" userId="68b971e76bfb1262" providerId="LiveId" clId="{8C405C76-A206-4291-9F7D-FCA63D053644}" dt="2023-06-28T12:33:03.425" v="1337"/>
          <ac:spMkLst>
            <pc:docMk/>
            <pc:sldMk cId="471418539" sldId="270"/>
            <ac:spMk id="5" creationId="{0970D887-F758-B794-7F92-6139F499FA70}"/>
          </ac:spMkLst>
        </pc:spChg>
        <pc:picChg chg="add mod">
          <ac:chgData name="siddhant bansal" userId="68b971e76bfb1262" providerId="LiveId" clId="{8C405C76-A206-4291-9F7D-FCA63D053644}" dt="2023-06-28T12:36:17.385" v="1382" actId="14100"/>
          <ac:picMkLst>
            <pc:docMk/>
            <pc:sldMk cId="471418539" sldId="270"/>
            <ac:picMk id="7" creationId="{AEFB08B7-AC57-50F8-6689-D3A0A1F888F9}"/>
          </ac:picMkLst>
        </pc:picChg>
        <pc:picChg chg="add mod modCrop">
          <ac:chgData name="siddhant bansal" userId="68b971e76bfb1262" providerId="LiveId" clId="{8C405C76-A206-4291-9F7D-FCA63D053644}" dt="2023-06-28T12:49:19" v="1677" actId="1036"/>
          <ac:picMkLst>
            <pc:docMk/>
            <pc:sldMk cId="471418539" sldId="270"/>
            <ac:picMk id="9" creationId="{EA4CFEE2-F789-E74B-85ED-37E36D04008E}"/>
          </ac:picMkLst>
        </pc:picChg>
      </pc:sldChg>
      <pc:sldChg chg="addSp delSp modSp add mod setBg">
        <pc:chgData name="siddhant bansal" userId="68b971e76bfb1262" providerId="LiveId" clId="{8C405C76-A206-4291-9F7D-FCA63D053644}" dt="2023-06-28T12:20:49.439" v="1255" actId="26606"/>
        <pc:sldMkLst>
          <pc:docMk/>
          <pc:sldMk cId="3018720020" sldId="271"/>
        </pc:sldMkLst>
        <pc:spChg chg="del">
          <ac:chgData name="siddhant bansal" userId="68b971e76bfb1262" providerId="LiveId" clId="{8C405C76-A206-4291-9F7D-FCA63D053644}" dt="2023-06-28T12:20:36.629" v="1251" actId="478"/>
          <ac:spMkLst>
            <pc:docMk/>
            <pc:sldMk cId="3018720020" sldId="271"/>
            <ac:spMk id="2" creationId="{3640BAB2-5C5D-3CC6-B4E1-25E9AC947395}"/>
          </ac:spMkLst>
        </pc:spChg>
        <pc:spChg chg="del">
          <ac:chgData name="siddhant bansal" userId="68b971e76bfb1262" providerId="LiveId" clId="{8C405C76-A206-4291-9F7D-FCA63D053644}" dt="2023-06-28T12:20:40.019" v="1252" actId="478"/>
          <ac:spMkLst>
            <pc:docMk/>
            <pc:sldMk cId="3018720020" sldId="271"/>
            <ac:spMk id="3" creationId="{675D4DD9-2B8A-58B6-F8CD-5800B8C724D8}"/>
          </ac:spMkLst>
        </pc:spChg>
        <pc:spChg chg="add mod">
          <ac:chgData name="siddhant bansal" userId="68b971e76bfb1262" providerId="LiveId" clId="{8C405C76-A206-4291-9F7D-FCA63D053644}" dt="2023-06-28T12:20:49.439" v="1255" actId="26606"/>
          <ac:spMkLst>
            <pc:docMk/>
            <pc:sldMk cId="3018720020" sldId="271"/>
            <ac:spMk id="4" creationId="{2C72097F-D4AD-8138-6768-498B3E0D4E14}"/>
          </ac:spMkLst>
        </pc:spChg>
        <pc:spChg chg="add mod">
          <ac:chgData name="siddhant bansal" userId="68b971e76bfb1262" providerId="LiveId" clId="{8C405C76-A206-4291-9F7D-FCA63D053644}" dt="2023-06-28T12:20:49.439" v="1255" actId="26606"/>
          <ac:spMkLst>
            <pc:docMk/>
            <pc:sldMk cId="3018720020" sldId="271"/>
            <ac:spMk id="5" creationId="{66958EC2-533C-A34D-8B59-66B697E42320}"/>
          </ac:spMkLst>
        </pc:spChg>
        <pc:spChg chg="add mod">
          <ac:chgData name="siddhant bansal" userId="68b971e76bfb1262" providerId="LiveId" clId="{8C405C76-A206-4291-9F7D-FCA63D053644}" dt="2023-06-28T12:20:49.439" v="1255" actId="26606"/>
          <ac:spMkLst>
            <pc:docMk/>
            <pc:sldMk cId="3018720020" sldId="271"/>
            <ac:spMk id="8" creationId="{2B1C65C6-0FFA-3D76-2DE8-3DEEF4D38C63}"/>
          </ac:spMkLst>
        </pc:spChg>
        <pc:graphicFrameChg chg="add mod">
          <ac:chgData name="siddhant bansal" userId="68b971e76bfb1262" providerId="LiveId" clId="{8C405C76-A206-4291-9F7D-FCA63D053644}" dt="2023-06-28T12:20:49.439" v="1255" actId="26606"/>
          <ac:graphicFrameMkLst>
            <pc:docMk/>
            <pc:sldMk cId="3018720020" sldId="271"/>
            <ac:graphicFrameMk id="7" creationId="{2E5B5765-6000-C587-CF81-132A5442E67D}"/>
          </ac:graphicFrameMkLst>
        </pc:graphicFrameChg>
        <pc:picChg chg="add mod">
          <ac:chgData name="siddhant bansal" userId="68b971e76bfb1262" providerId="LiveId" clId="{8C405C76-A206-4291-9F7D-FCA63D053644}" dt="2023-06-28T12:20:49.439" v="1255" actId="26606"/>
          <ac:picMkLst>
            <pc:docMk/>
            <pc:sldMk cId="3018720020" sldId="271"/>
            <ac:picMk id="6" creationId="{5A7DFA01-9A97-CC77-27AC-0D88FA01F97B}"/>
          </ac:picMkLst>
        </pc:picChg>
      </pc:sldChg>
      <pc:sldChg chg="addSp delSp modSp add mod">
        <pc:chgData name="siddhant bansal" userId="68b971e76bfb1262" providerId="LiveId" clId="{8C405C76-A206-4291-9F7D-FCA63D053644}" dt="2023-06-28T12:22:38.491" v="1264"/>
        <pc:sldMkLst>
          <pc:docMk/>
          <pc:sldMk cId="3090867758" sldId="272"/>
        </pc:sldMkLst>
        <pc:spChg chg="del mod">
          <ac:chgData name="siddhant bansal" userId="68b971e76bfb1262" providerId="LiveId" clId="{8C405C76-A206-4291-9F7D-FCA63D053644}" dt="2023-06-28T12:21:51.968" v="1261" actId="478"/>
          <ac:spMkLst>
            <pc:docMk/>
            <pc:sldMk cId="3090867758" sldId="272"/>
            <ac:spMk id="2" creationId="{3640BAB2-5C5D-3CC6-B4E1-25E9AC947395}"/>
          </ac:spMkLst>
        </pc:spChg>
        <pc:spChg chg="del">
          <ac:chgData name="siddhant bansal" userId="68b971e76bfb1262" providerId="LiveId" clId="{8C405C76-A206-4291-9F7D-FCA63D053644}" dt="2023-06-28T12:21:43.812" v="1258" actId="478"/>
          <ac:spMkLst>
            <pc:docMk/>
            <pc:sldMk cId="3090867758" sldId="272"/>
            <ac:spMk id="3" creationId="{675D4DD9-2B8A-58B6-F8CD-5800B8C724D8}"/>
          </ac:spMkLst>
        </pc:spChg>
        <pc:spChg chg="add del mod">
          <ac:chgData name="siddhant bansal" userId="68b971e76bfb1262" providerId="LiveId" clId="{8C405C76-A206-4291-9F7D-FCA63D053644}" dt="2023-06-28T12:22:25.149" v="1263" actId="478"/>
          <ac:spMkLst>
            <pc:docMk/>
            <pc:sldMk cId="3090867758" sldId="272"/>
            <ac:spMk id="4" creationId="{2E4807A7-1744-8355-A76B-F16C8FDF1201}"/>
          </ac:spMkLst>
        </pc:spChg>
        <pc:spChg chg="add mod">
          <ac:chgData name="siddhant bansal" userId="68b971e76bfb1262" providerId="LiveId" clId="{8C405C76-A206-4291-9F7D-FCA63D053644}" dt="2023-06-28T12:22:38.491" v="1264"/>
          <ac:spMkLst>
            <pc:docMk/>
            <pc:sldMk cId="3090867758" sldId="272"/>
            <ac:spMk id="6" creationId="{386E9156-58F8-2074-F0A5-6CE2F0057842}"/>
          </ac:spMkLst>
        </pc:spChg>
        <pc:graphicFrameChg chg="add del mod modGraphic">
          <ac:chgData name="siddhant bansal" userId="68b971e76bfb1262" providerId="LiveId" clId="{8C405C76-A206-4291-9F7D-FCA63D053644}" dt="2023-06-28T12:22:25.149" v="1263" actId="478"/>
          <ac:graphicFrameMkLst>
            <pc:docMk/>
            <pc:sldMk cId="3090867758" sldId="272"/>
            <ac:graphicFrameMk id="5" creationId="{C79F4DC7-3EEC-9B45-74BE-3D91163AF65C}"/>
          </ac:graphicFrameMkLst>
        </pc:graphicFrameChg>
        <pc:graphicFrameChg chg="add mod">
          <ac:chgData name="siddhant bansal" userId="68b971e76bfb1262" providerId="LiveId" clId="{8C405C76-A206-4291-9F7D-FCA63D053644}" dt="2023-06-28T12:22:38.491" v="1264"/>
          <ac:graphicFrameMkLst>
            <pc:docMk/>
            <pc:sldMk cId="3090867758" sldId="272"/>
            <ac:graphicFrameMk id="7" creationId="{A2B97BBE-19D4-1F5A-B647-85896EDAFBCF}"/>
          </ac:graphicFrameMkLst>
        </pc:graphicFrameChg>
      </pc:sldChg>
      <pc:sldChg chg="new del">
        <pc:chgData name="siddhant bansal" userId="68b971e76bfb1262" providerId="LiveId" clId="{8C405C76-A206-4291-9F7D-FCA63D053644}" dt="2023-06-28T12:33:54.335" v="1345" actId="47"/>
        <pc:sldMkLst>
          <pc:docMk/>
          <pc:sldMk cId="341193632" sldId="273"/>
        </pc:sldMkLst>
      </pc:sldChg>
      <pc:sldChg chg="addSp delSp modSp new mod ord">
        <pc:chgData name="siddhant bansal" userId="68b971e76bfb1262" providerId="LiveId" clId="{8C405C76-A206-4291-9F7D-FCA63D053644}" dt="2023-06-28T14:07:47.249" v="3069" actId="478"/>
        <pc:sldMkLst>
          <pc:docMk/>
          <pc:sldMk cId="855567473" sldId="273"/>
        </pc:sldMkLst>
        <pc:spChg chg="del">
          <ac:chgData name="siddhant bansal" userId="68b971e76bfb1262" providerId="LiveId" clId="{8C405C76-A206-4291-9F7D-FCA63D053644}" dt="2023-06-28T13:13:58.022" v="2179" actId="478"/>
          <ac:spMkLst>
            <pc:docMk/>
            <pc:sldMk cId="855567473" sldId="273"/>
            <ac:spMk id="2" creationId="{134B13F5-EBE1-12D3-2F92-18CA99E4ABFF}"/>
          </ac:spMkLst>
        </pc:spChg>
        <pc:spChg chg="del">
          <ac:chgData name="siddhant bansal" userId="68b971e76bfb1262" providerId="LiveId" clId="{8C405C76-A206-4291-9F7D-FCA63D053644}" dt="2023-06-28T13:13:58.022" v="2179" actId="478"/>
          <ac:spMkLst>
            <pc:docMk/>
            <pc:sldMk cId="855567473" sldId="273"/>
            <ac:spMk id="3" creationId="{8F34ADAE-1317-B038-FC7A-3AECD81040BF}"/>
          </ac:spMkLst>
        </pc:spChg>
        <pc:spChg chg="add del mod">
          <ac:chgData name="siddhant bansal" userId="68b971e76bfb1262" providerId="LiveId" clId="{8C405C76-A206-4291-9F7D-FCA63D053644}" dt="2023-06-28T13:13:55.595" v="2178"/>
          <ac:spMkLst>
            <pc:docMk/>
            <pc:sldMk cId="855567473" sldId="273"/>
            <ac:spMk id="4" creationId="{BE1500BB-A41F-7A3A-A3F5-CB83EE8B5C66}"/>
          </ac:spMkLst>
        </pc:spChg>
        <pc:spChg chg="add mod">
          <ac:chgData name="siddhant bansal" userId="68b971e76bfb1262" providerId="LiveId" clId="{8C405C76-A206-4291-9F7D-FCA63D053644}" dt="2023-06-28T13:15:49.328" v="2220" actId="14100"/>
          <ac:spMkLst>
            <pc:docMk/>
            <pc:sldMk cId="855567473" sldId="273"/>
            <ac:spMk id="5" creationId="{A6A9BB97-9EB5-10B8-DBE5-05FC6663C368}"/>
          </ac:spMkLst>
        </pc:spChg>
        <pc:spChg chg="add mod">
          <ac:chgData name="siddhant bansal" userId="68b971e76bfb1262" providerId="LiveId" clId="{8C405C76-A206-4291-9F7D-FCA63D053644}" dt="2023-06-28T14:07:36.798" v="3066" actId="1076"/>
          <ac:spMkLst>
            <pc:docMk/>
            <pc:sldMk cId="855567473" sldId="273"/>
            <ac:spMk id="7" creationId="{DD258415-97EA-79F9-E4ED-CF55A5C47106}"/>
          </ac:spMkLst>
        </pc:spChg>
        <pc:spChg chg="mod">
          <ac:chgData name="siddhant bansal" userId="68b971e76bfb1262" providerId="LiveId" clId="{8C405C76-A206-4291-9F7D-FCA63D053644}" dt="2023-06-28T14:07:37.261" v="3067" actId="27803"/>
          <ac:spMkLst>
            <pc:docMk/>
            <pc:sldMk cId="855567473" sldId="273"/>
            <ac:spMk id="8" creationId="{EF7E4375-7871-0CDE-6391-A638F8B9621D}"/>
          </ac:spMkLst>
        </pc:spChg>
        <pc:spChg chg="mod">
          <ac:chgData name="siddhant bansal" userId="68b971e76bfb1262" providerId="LiveId" clId="{8C405C76-A206-4291-9F7D-FCA63D053644}" dt="2023-06-28T14:07:37.261" v="3067" actId="27803"/>
          <ac:spMkLst>
            <pc:docMk/>
            <pc:sldMk cId="855567473" sldId="273"/>
            <ac:spMk id="9" creationId="{6C589C80-8CF9-DBBD-0DF2-4D709E70E520}"/>
          </ac:spMkLst>
        </pc:spChg>
        <pc:spChg chg="mod">
          <ac:chgData name="siddhant bansal" userId="68b971e76bfb1262" providerId="LiveId" clId="{8C405C76-A206-4291-9F7D-FCA63D053644}" dt="2023-06-28T14:07:37.261" v="3067" actId="27803"/>
          <ac:spMkLst>
            <pc:docMk/>
            <pc:sldMk cId="855567473" sldId="273"/>
            <ac:spMk id="10" creationId="{C97DA8A9-968F-0939-54C8-FDE1561BBA4A}"/>
          </ac:spMkLst>
        </pc:spChg>
        <pc:spChg chg="mod">
          <ac:chgData name="siddhant bansal" userId="68b971e76bfb1262" providerId="LiveId" clId="{8C405C76-A206-4291-9F7D-FCA63D053644}" dt="2023-06-28T14:07:37.261" v="3067" actId="27803"/>
          <ac:spMkLst>
            <pc:docMk/>
            <pc:sldMk cId="855567473" sldId="273"/>
            <ac:spMk id="11" creationId="{57602396-E68F-D8E7-B6C8-C894DDFEA663}"/>
          </ac:spMkLst>
        </pc:spChg>
        <pc:spChg chg="mod">
          <ac:chgData name="siddhant bansal" userId="68b971e76bfb1262" providerId="LiveId" clId="{8C405C76-A206-4291-9F7D-FCA63D053644}" dt="2023-06-28T14:07:37.261" v="3067" actId="27803"/>
          <ac:spMkLst>
            <pc:docMk/>
            <pc:sldMk cId="855567473" sldId="273"/>
            <ac:spMk id="12" creationId="{BF62FB2C-3268-F55F-C03D-69BE35B87D77}"/>
          </ac:spMkLst>
        </pc:spChg>
        <pc:spChg chg="mod">
          <ac:chgData name="siddhant bansal" userId="68b971e76bfb1262" providerId="LiveId" clId="{8C405C76-A206-4291-9F7D-FCA63D053644}" dt="2023-06-28T14:07:37.261" v="3067" actId="27803"/>
          <ac:spMkLst>
            <pc:docMk/>
            <pc:sldMk cId="855567473" sldId="273"/>
            <ac:spMk id="13" creationId="{4BED6C19-ECA7-00CD-F764-18F4EC8A3400}"/>
          </ac:spMkLst>
        </pc:spChg>
        <pc:spChg chg="mod">
          <ac:chgData name="siddhant bansal" userId="68b971e76bfb1262" providerId="LiveId" clId="{8C405C76-A206-4291-9F7D-FCA63D053644}" dt="2023-06-28T14:07:37.261" v="3067" actId="27803"/>
          <ac:spMkLst>
            <pc:docMk/>
            <pc:sldMk cId="855567473" sldId="273"/>
            <ac:spMk id="14" creationId="{349003F0-2656-60D5-9917-458ACA164F25}"/>
          </ac:spMkLst>
        </pc:spChg>
        <pc:grpChg chg="add del mod">
          <ac:chgData name="siddhant bansal" userId="68b971e76bfb1262" providerId="LiveId" clId="{8C405C76-A206-4291-9F7D-FCA63D053644}" dt="2023-06-28T14:07:37.261" v="3067" actId="27803"/>
          <ac:grpSpMkLst>
            <pc:docMk/>
            <pc:sldMk cId="855567473" sldId="273"/>
            <ac:grpSpMk id="4" creationId="{3FED0017-C537-3F4C-E986-84235F659923}"/>
          </ac:grpSpMkLst>
        </pc:grpChg>
        <pc:graphicFrameChg chg="add mod modGraphic">
          <ac:chgData name="siddhant bansal" userId="68b971e76bfb1262" providerId="LiveId" clId="{8C405C76-A206-4291-9F7D-FCA63D053644}" dt="2023-06-28T13:14:46.569" v="2206" actId="2062"/>
          <ac:graphicFrameMkLst>
            <pc:docMk/>
            <pc:sldMk cId="855567473" sldId="273"/>
            <ac:graphicFrameMk id="6" creationId="{9AB3FA4E-092A-BAED-0578-D18BD0B54A8A}"/>
          </ac:graphicFrameMkLst>
        </pc:graphicFrameChg>
        <pc:picChg chg="add del mod">
          <ac:chgData name="siddhant bansal" userId="68b971e76bfb1262" providerId="LiveId" clId="{8C405C76-A206-4291-9F7D-FCA63D053644}" dt="2023-06-28T14:07:47.249" v="3069" actId="478"/>
          <ac:picMkLst>
            <pc:docMk/>
            <pc:sldMk cId="855567473" sldId="273"/>
            <ac:picMk id="3" creationId="{CED672AA-4FEE-B6DD-851F-93296BCC82C2}"/>
          </ac:picMkLst>
        </pc:picChg>
      </pc:sldChg>
      <pc:sldChg chg="addSp delSp modSp add mod ord">
        <pc:chgData name="siddhant bansal" userId="68b971e76bfb1262" providerId="LiveId" clId="{8C405C76-A206-4291-9F7D-FCA63D053644}" dt="2023-06-28T14:18:13.192" v="3182" actId="1076"/>
        <pc:sldMkLst>
          <pc:docMk/>
          <pc:sldMk cId="1606346715" sldId="274"/>
        </pc:sldMkLst>
        <pc:spChg chg="mod">
          <ac:chgData name="siddhant bansal" userId="68b971e76bfb1262" providerId="LiveId" clId="{8C405C76-A206-4291-9F7D-FCA63D053644}" dt="2023-06-28T12:44:15.461" v="1542" actId="14100"/>
          <ac:spMkLst>
            <pc:docMk/>
            <pc:sldMk cId="1606346715" sldId="274"/>
            <ac:spMk id="25" creationId="{245BB554-6F07-CB47-F1D3-F705EA629A94}"/>
          </ac:spMkLst>
        </pc:spChg>
        <pc:spChg chg="mod">
          <ac:chgData name="siddhant bansal" userId="68b971e76bfb1262" providerId="LiveId" clId="{8C405C76-A206-4291-9F7D-FCA63D053644}" dt="2023-06-28T13:08:36.446" v="2082" actId="6549"/>
          <ac:spMkLst>
            <pc:docMk/>
            <pc:sldMk cId="1606346715" sldId="274"/>
            <ac:spMk id="35" creationId="{28BB4594-102D-8380-5076-DE0F9455F469}"/>
          </ac:spMkLst>
        </pc:spChg>
        <pc:graphicFrameChg chg="del">
          <ac:chgData name="siddhant bansal" userId="68b971e76bfb1262" providerId="LiveId" clId="{8C405C76-A206-4291-9F7D-FCA63D053644}" dt="2023-06-28T12:43:58.487" v="1541" actId="478"/>
          <ac:graphicFrameMkLst>
            <pc:docMk/>
            <pc:sldMk cId="1606346715" sldId="274"/>
            <ac:graphicFrameMk id="27" creationId="{0D125BC8-2EE9-4694-1D9C-863339A6FA55}"/>
          </ac:graphicFrameMkLst>
        </pc:graphicFrameChg>
        <pc:picChg chg="add mod">
          <ac:chgData name="siddhant bansal" userId="68b971e76bfb1262" providerId="LiveId" clId="{8C405C76-A206-4291-9F7D-FCA63D053644}" dt="2023-06-28T14:18:13.192" v="3182" actId="1076"/>
          <ac:picMkLst>
            <pc:docMk/>
            <pc:sldMk cId="1606346715" sldId="274"/>
            <ac:picMk id="4" creationId="{01AA2CDB-1711-8221-C1AF-DEAF91530442}"/>
          </ac:picMkLst>
        </pc:picChg>
      </pc:sldChg>
      <pc:sldChg chg="modSp new del mod ord">
        <pc:chgData name="siddhant bansal" userId="68b971e76bfb1262" providerId="LiveId" clId="{8C405C76-A206-4291-9F7D-FCA63D053644}" dt="2023-06-28T12:33:51.875" v="1344" actId="47"/>
        <pc:sldMkLst>
          <pc:docMk/>
          <pc:sldMk cId="2776239148" sldId="274"/>
        </pc:sldMkLst>
        <pc:spChg chg="mod">
          <ac:chgData name="siddhant bansal" userId="68b971e76bfb1262" providerId="LiveId" clId="{8C405C76-A206-4291-9F7D-FCA63D053644}" dt="2023-06-28T12:24:35.507" v="1283" actId="20577"/>
          <ac:spMkLst>
            <pc:docMk/>
            <pc:sldMk cId="2776239148" sldId="274"/>
            <ac:spMk id="2" creationId="{0F909B2F-BD46-7D67-D6A5-2DFD4F22605D}"/>
          </ac:spMkLst>
        </pc:spChg>
      </pc:sldChg>
      <pc:sldChg chg="modSp add del mod">
        <pc:chgData name="siddhant bansal" userId="68b971e76bfb1262" providerId="LiveId" clId="{8C405C76-A206-4291-9F7D-FCA63D053644}" dt="2023-06-28T12:46:40.847" v="1653" actId="47"/>
        <pc:sldMkLst>
          <pc:docMk/>
          <pc:sldMk cId="1169817872" sldId="275"/>
        </pc:sldMkLst>
        <pc:spChg chg="mod">
          <ac:chgData name="siddhant bansal" userId="68b971e76bfb1262" providerId="LiveId" clId="{8C405C76-A206-4291-9F7D-FCA63D053644}" dt="2023-06-28T12:46:11.449" v="1628" actId="2711"/>
          <ac:spMkLst>
            <pc:docMk/>
            <pc:sldMk cId="1169817872" sldId="275"/>
            <ac:spMk id="35" creationId="{28BB4594-102D-8380-5076-DE0F9455F469}"/>
          </ac:spMkLst>
        </pc:spChg>
      </pc:sldChg>
      <pc:sldChg chg="modSp add del mod">
        <pc:chgData name="siddhant bansal" userId="68b971e76bfb1262" providerId="LiveId" clId="{8C405C76-A206-4291-9F7D-FCA63D053644}" dt="2023-06-28T13:05:46.442" v="2012" actId="47"/>
        <pc:sldMkLst>
          <pc:docMk/>
          <pc:sldMk cId="812379237" sldId="276"/>
        </pc:sldMkLst>
        <pc:spChg chg="mod">
          <ac:chgData name="siddhant bansal" userId="68b971e76bfb1262" providerId="LiveId" clId="{8C405C76-A206-4291-9F7D-FCA63D053644}" dt="2023-06-28T13:01:29.704" v="1948" actId="14100"/>
          <ac:spMkLst>
            <pc:docMk/>
            <pc:sldMk cId="812379237" sldId="276"/>
            <ac:spMk id="25" creationId="{245BB554-6F07-CB47-F1D3-F705EA629A94}"/>
          </ac:spMkLst>
        </pc:spChg>
        <pc:spChg chg="mod">
          <ac:chgData name="siddhant bansal" userId="68b971e76bfb1262" providerId="LiveId" clId="{8C405C76-A206-4291-9F7D-FCA63D053644}" dt="2023-06-28T13:01:16.482" v="1947" actId="1076"/>
          <ac:spMkLst>
            <pc:docMk/>
            <pc:sldMk cId="812379237" sldId="276"/>
            <ac:spMk id="35" creationId="{28BB4594-102D-8380-5076-DE0F9455F469}"/>
          </ac:spMkLst>
        </pc:spChg>
      </pc:sldChg>
      <pc:sldChg chg="addSp modSp add mod ord">
        <pc:chgData name="siddhant bansal" userId="68b971e76bfb1262" providerId="LiveId" clId="{8C405C76-A206-4291-9F7D-FCA63D053644}" dt="2023-06-28T14:14:05.405" v="3144" actId="1076"/>
        <pc:sldMkLst>
          <pc:docMk/>
          <pc:sldMk cId="381728310" sldId="277"/>
        </pc:sldMkLst>
        <pc:spChg chg="mod">
          <ac:chgData name="siddhant bansal" userId="68b971e76bfb1262" providerId="LiveId" clId="{8C405C76-A206-4291-9F7D-FCA63D053644}" dt="2023-06-28T12:53:20.413" v="1712" actId="20577"/>
          <ac:spMkLst>
            <pc:docMk/>
            <pc:sldMk cId="381728310" sldId="277"/>
            <ac:spMk id="35" creationId="{28BB4594-102D-8380-5076-DE0F9455F469}"/>
          </ac:spMkLst>
        </pc:spChg>
        <pc:picChg chg="add mod">
          <ac:chgData name="siddhant bansal" userId="68b971e76bfb1262" providerId="LiveId" clId="{8C405C76-A206-4291-9F7D-FCA63D053644}" dt="2023-06-28T14:14:05.405" v="3144" actId="1076"/>
          <ac:picMkLst>
            <pc:docMk/>
            <pc:sldMk cId="381728310" sldId="277"/>
            <ac:picMk id="4" creationId="{1F71DB84-57ED-192B-C549-40B5AA7574E3}"/>
          </ac:picMkLst>
        </pc:picChg>
      </pc:sldChg>
      <pc:sldChg chg="modSp add mod">
        <pc:chgData name="siddhant bansal" userId="68b971e76bfb1262" providerId="LiveId" clId="{8C405C76-A206-4291-9F7D-FCA63D053644}" dt="2023-06-28T14:29:17.331" v="3201" actId="6549"/>
        <pc:sldMkLst>
          <pc:docMk/>
          <pc:sldMk cId="688923024" sldId="278"/>
        </pc:sldMkLst>
        <pc:spChg chg="mod">
          <ac:chgData name="siddhant bansal" userId="68b971e76bfb1262" providerId="LiveId" clId="{8C405C76-A206-4291-9F7D-FCA63D053644}" dt="2023-06-28T13:06:30.238" v="2024" actId="14100"/>
          <ac:spMkLst>
            <pc:docMk/>
            <pc:sldMk cId="688923024" sldId="278"/>
            <ac:spMk id="25" creationId="{245BB554-6F07-CB47-F1D3-F705EA629A94}"/>
          </ac:spMkLst>
        </pc:spChg>
        <pc:spChg chg="mod">
          <ac:chgData name="siddhant bansal" userId="68b971e76bfb1262" providerId="LiveId" clId="{8C405C76-A206-4291-9F7D-FCA63D053644}" dt="2023-06-28T14:29:17.331" v="3201" actId="6549"/>
          <ac:spMkLst>
            <pc:docMk/>
            <pc:sldMk cId="688923024" sldId="278"/>
            <ac:spMk id="35" creationId="{28BB4594-102D-8380-5076-DE0F9455F469}"/>
          </ac:spMkLst>
        </pc:spChg>
      </pc:sldChg>
      <pc:sldChg chg="add">
        <pc:chgData name="siddhant bansal" userId="68b971e76bfb1262" providerId="LiveId" clId="{8C405C76-A206-4291-9F7D-FCA63D053644}" dt="2023-06-28T12:59:59.625" v="1901"/>
        <pc:sldMkLst>
          <pc:docMk/>
          <pc:sldMk cId="506836610" sldId="279"/>
        </pc:sldMkLst>
      </pc:sldChg>
      <pc:sldChg chg="addSp delSp modSp add mod">
        <pc:chgData name="siddhant bansal" userId="68b971e76bfb1262" providerId="LiveId" clId="{8C405C76-A206-4291-9F7D-FCA63D053644}" dt="2023-06-28T14:18:45.869" v="3198" actId="1037"/>
        <pc:sldMkLst>
          <pc:docMk/>
          <pc:sldMk cId="3945690589" sldId="280"/>
        </pc:sldMkLst>
        <pc:spChg chg="mod">
          <ac:chgData name="siddhant bansal" userId="68b971e76bfb1262" providerId="LiveId" clId="{8C405C76-A206-4291-9F7D-FCA63D053644}" dt="2023-06-28T13:03:02.499" v="1991" actId="14100"/>
          <ac:spMkLst>
            <pc:docMk/>
            <pc:sldMk cId="3945690589" sldId="280"/>
            <ac:spMk id="25" creationId="{245BB554-6F07-CB47-F1D3-F705EA629A94}"/>
          </ac:spMkLst>
        </pc:spChg>
        <pc:spChg chg="mod">
          <ac:chgData name="siddhant bansal" userId="68b971e76bfb1262" providerId="LiveId" clId="{8C405C76-A206-4291-9F7D-FCA63D053644}" dt="2023-06-28T14:18:45.869" v="3198" actId="1037"/>
          <ac:spMkLst>
            <pc:docMk/>
            <pc:sldMk cId="3945690589" sldId="280"/>
            <ac:spMk id="35" creationId="{28BB4594-102D-8380-5076-DE0F9455F469}"/>
          </ac:spMkLst>
        </pc:spChg>
        <pc:graphicFrameChg chg="del">
          <ac:chgData name="siddhant bansal" userId="68b971e76bfb1262" providerId="LiveId" clId="{8C405C76-A206-4291-9F7D-FCA63D053644}" dt="2023-06-28T13:01:44.599" v="1950" actId="478"/>
          <ac:graphicFrameMkLst>
            <pc:docMk/>
            <pc:sldMk cId="3945690589" sldId="280"/>
            <ac:graphicFrameMk id="27" creationId="{0D125BC8-2EE9-4694-1D9C-863339A6FA55}"/>
          </ac:graphicFrameMkLst>
        </pc:graphicFrameChg>
        <pc:picChg chg="add mod modCrop">
          <ac:chgData name="siddhant bansal" userId="68b971e76bfb1262" providerId="LiveId" clId="{8C405C76-A206-4291-9F7D-FCA63D053644}" dt="2023-06-28T13:57:24.753" v="2919" actId="732"/>
          <ac:picMkLst>
            <pc:docMk/>
            <pc:sldMk cId="3945690589" sldId="280"/>
            <ac:picMk id="4" creationId="{920B3A37-326D-D6AA-2F44-F65CC98D349C}"/>
          </ac:picMkLst>
        </pc:picChg>
      </pc:sldChg>
      <pc:sldChg chg="addSp delSp modSp add mod ord">
        <pc:chgData name="siddhant bansal" userId="68b971e76bfb1262" providerId="LiveId" clId="{8C405C76-A206-4291-9F7D-FCA63D053644}" dt="2023-06-28T14:12:20.351" v="3139" actId="1036"/>
        <pc:sldMkLst>
          <pc:docMk/>
          <pc:sldMk cId="1057315197" sldId="281"/>
        </pc:sldMkLst>
        <pc:spChg chg="add mod">
          <ac:chgData name="siddhant bansal" userId="68b971e76bfb1262" providerId="LiveId" clId="{8C405C76-A206-4291-9F7D-FCA63D053644}" dt="2023-06-28T13:17:42.226" v="2231" actId="403"/>
          <ac:spMkLst>
            <pc:docMk/>
            <pc:sldMk cId="1057315197" sldId="281"/>
            <ac:spMk id="3" creationId="{8FEF2868-3BCF-A6DB-C553-766D0A470C7B}"/>
          </ac:spMkLst>
        </pc:spChg>
        <pc:spChg chg="add mod">
          <ac:chgData name="siddhant bansal" userId="68b971e76bfb1262" providerId="LiveId" clId="{8C405C76-A206-4291-9F7D-FCA63D053644}" dt="2023-06-28T14:00:16.582" v="2957" actId="1036"/>
          <ac:spMkLst>
            <pc:docMk/>
            <pc:sldMk cId="1057315197" sldId="281"/>
            <ac:spMk id="4" creationId="{815595A7-E4DE-98F6-00CC-5BDFA45034F4}"/>
          </ac:spMkLst>
        </pc:spChg>
        <pc:spChg chg="del mod">
          <ac:chgData name="siddhant bansal" userId="68b971e76bfb1262" providerId="LiveId" clId="{8C405C76-A206-4291-9F7D-FCA63D053644}" dt="2023-06-28T14:10:29.648" v="3115" actId="478"/>
          <ac:spMkLst>
            <pc:docMk/>
            <pc:sldMk cId="1057315197" sldId="281"/>
            <ac:spMk id="6" creationId="{0DA5B915-7FC4-C4EB-6F13-82A82EA953C1}"/>
          </ac:spMkLst>
        </pc:spChg>
        <pc:spChg chg="mod">
          <ac:chgData name="siddhant bansal" userId="68b971e76bfb1262" providerId="LiveId" clId="{8C405C76-A206-4291-9F7D-FCA63D053644}" dt="2023-06-28T13:17:09.659" v="2227" actId="1035"/>
          <ac:spMkLst>
            <pc:docMk/>
            <pc:sldMk cId="1057315197" sldId="281"/>
            <ac:spMk id="25" creationId="{245BB554-6F07-CB47-F1D3-F705EA629A94}"/>
          </ac:spMkLst>
        </pc:spChg>
        <pc:spChg chg="del mod">
          <ac:chgData name="siddhant bansal" userId="68b971e76bfb1262" providerId="LiveId" clId="{8C405C76-A206-4291-9F7D-FCA63D053644}" dt="2023-06-28T13:15:05.684" v="2208" actId="478"/>
          <ac:spMkLst>
            <pc:docMk/>
            <pc:sldMk cId="1057315197" sldId="281"/>
            <ac:spMk id="35" creationId="{28BB4594-102D-8380-5076-DE0F9455F469}"/>
          </ac:spMkLst>
        </pc:spChg>
        <pc:graphicFrameChg chg="del mod modGraphic">
          <ac:chgData name="siddhant bansal" userId="68b971e76bfb1262" providerId="LiveId" clId="{8C405C76-A206-4291-9F7D-FCA63D053644}" dt="2023-06-28T13:15:03.037" v="2207" actId="478"/>
          <ac:graphicFrameMkLst>
            <pc:docMk/>
            <pc:sldMk cId="1057315197" sldId="281"/>
            <ac:graphicFrameMk id="27" creationId="{0D125BC8-2EE9-4694-1D9C-863339A6FA55}"/>
          </ac:graphicFrameMkLst>
        </pc:graphicFrameChg>
        <pc:picChg chg="add del mod">
          <ac:chgData name="siddhant bansal" userId="68b971e76bfb1262" providerId="LiveId" clId="{8C405C76-A206-4291-9F7D-FCA63D053644}" dt="2023-06-28T14:08:37.496" v="3076" actId="27803"/>
          <ac:picMkLst>
            <pc:docMk/>
            <pc:sldMk cId="1057315197" sldId="281"/>
            <ac:picMk id="5" creationId="{0DA5B915-7FC4-C4EB-6F13-82A82EA953C1}"/>
          </ac:picMkLst>
        </pc:picChg>
        <pc:picChg chg="add del mod">
          <ac:chgData name="siddhant bansal" userId="68b971e76bfb1262" providerId="LiveId" clId="{8C405C76-A206-4291-9F7D-FCA63D053644}" dt="2023-06-28T14:09:09.092" v="3080" actId="21"/>
          <ac:picMkLst>
            <pc:docMk/>
            <pc:sldMk cId="1057315197" sldId="281"/>
            <ac:picMk id="8" creationId="{EBB801F5-96DE-F3F9-8BF7-F310409F5646}"/>
          </ac:picMkLst>
        </pc:picChg>
        <pc:picChg chg="add del mod">
          <ac:chgData name="siddhant bansal" userId="68b971e76bfb1262" providerId="LiveId" clId="{8C405C76-A206-4291-9F7D-FCA63D053644}" dt="2023-06-28T14:09:09.092" v="3080" actId="21"/>
          <ac:picMkLst>
            <pc:docMk/>
            <pc:sldMk cId="1057315197" sldId="281"/>
            <ac:picMk id="10" creationId="{F97C9CB8-2BCE-6310-BD56-6128FDA71C43}"/>
          </ac:picMkLst>
        </pc:picChg>
        <pc:picChg chg="add del mod">
          <ac:chgData name="siddhant bansal" userId="68b971e76bfb1262" providerId="LiveId" clId="{8C405C76-A206-4291-9F7D-FCA63D053644}" dt="2023-06-28T14:11:14.659" v="3121" actId="21"/>
          <ac:picMkLst>
            <pc:docMk/>
            <pc:sldMk cId="1057315197" sldId="281"/>
            <ac:picMk id="12" creationId="{28DBCF78-D3E7-901A-8D0E-CC2C2E19F88C}"/>
          </ac:picMkLst>
        </pc:picChg>
        <pc:picChg chg="add mod">
          <ac:chgData name="siddhant bansal" userId="68b971e76bfb1262" providerId="LiveId" clId="{8C405C76-A206-4291-9F7D-FCA63D053644}" dt="2023-06-28T14:12:20.351" v="3139" actId="1036"/>
          <ac:picMkLst>
            <pc:docMk/>
            <pc:sldMk cId="1057315197" sldId="281"/>
            <ac:picMk id="14" creationId="{1B0ACF38-9821-703A-BD77-7255E76DA115}"/>
          </ac:picMkLst>
        </pc:picChg>
      </pc:sldChg>
      <pc:sldChg chg="add del ord">
        <pc:chgData name="siddhant bansal" userId="68b971e76bfb1262" providerId="LiveId" clId="{8C405C76-A206-4291-9F7D-FCA63D053644}" dt="2023-06-28T13:31:45.944" v="2460" actId="47"/>
        <pc:sldMkLst>
          <pc:docMk/>
          <pc:sldMk cId="4230347281" sldId="282"/>
        </pc:sldMkLst>
      </pc:sldChg>
      <pc:sldChg chg="addSp delSp modSp add del mod">
        <pc:chgData name="siddhant bansal" userId="68b971e76bfb1262" providerId="LiveId" clId="{8C405C76-A206-4291-9F7D-FCA63D053644}" dt="2023-06-28T13:30:36.394" v="2459" actId="47"/>
        <pc:sldMkLst>
          <pc:docMk/>
          <pc:sldMk cId="2691845998" sldId="283"/>
        </pc:sldMkLst>
        <pc:spChg chg="mod">
          <ac:chgData name="siddhant bansal" userId="68b971e76bfb1262" providerId="LiveId" clId="{8C405C76-A206-4291-9F7D-FCA63D053644}" dt="2023-06-28T13:22:44.191" v="2284"/>
          <ac:spMkLst>
            <pc:docMk/>
            <pc:sldMk cId="2691845998" sldId="283"/>
            <ac:spMk id="3" creationId="{8FEF2868-3BCF-A6DB-C553-766D0A470C7B}"/>
          </ac:spMkLst>
        </pc:spChg>
        <pc:spChg chg="del">
          <ac:chgData name="siddhant bansal" userId="68b971e76bfb1262" providerId="LiveId" clId="{8C405C76-A206-4291-9F7D-FCA63D053644}" dt="2023-06-28T13:22:50.674" v="2285" actId="478"/>
          <ac:spMkLst>
            <pc:docMk/>
            <pc:sldMk cId="2691845998" sldId="283"/>
            <ac:spMk id="4" creationId="{815595A7-E4DE-98F6-00CC-5BDFA45034F4}"/>
          </ac:spMkLst>
        </pc:spChg>
        <pc:graphicFrameChg chg="add mod modGraphic">
          <ac:chgData name="siddhant bansal" userId="68b971e76bfb1262" providerId="LiveId" clId="{8C405C76-A206-4291-9F7D-FCA63D053644}" dt="2023-06-28T13:24:13.657" v="2292" actId="207"/>
          <ac:graphicFrameMkLst>
            <pc:docMk/>
            <pc:sldMk cId="2691845998" sldId="283"/>
            <ac:graphicFrameMk id="5" creationId="{F143F217-4986-1AB5-6F12-18B16CBE4B6E}"/>
          </ac:graphicFrameMkLst>
        </pc:graphicFrameChg>
      </pc:sldChg>
      <pc:sldChg chg="addSp delSp modSp add mod">
        <pc:chgData name="siddhant bansal" userId="68b971e76bfb1262" providerId="LiveId" clId="{8C405C76-A206-4291-9F7D-FCA63D053644}" dt="2023-06-28T14:11:23.516" v="3128" actId="1037"/>
        <pc:sldMkLst>
          <pc:docMk/>
          <pc:sldMk cId="2674015705" sldId="284"/>
        </pc:sldMkLst>
        <pc:spChg chg="mod">
          <ac:chgData name="siddhant bansal" userId="68b971e76bfb1262" providerId="LiveId" clId="{8C405C76-A206-4291-9F7D-FCA63D053644}" dt="2023-06-28T13:28:11.066" v="2428" actId="1076"/>
          <ac:spMkLst>
            <pc:docMk/>
            <pc:sldMk cId="2674015705" sldId="284"/>
            <ac:spMk id="3" creationId="{8FEF2868-3BCF-A6DB-C553-766D0A470C7B}"/>
          </ac:spMkLst>
        </pc:spChg>
        <pc:spChg chg="mod">
          <ac:chgData name="siddhant bansal" userId="68b971e76bfb1262" providerId="LiveId" clId="{8C405C76-A206-4291-9F7D-FCA63D053644}" dt="2023-06-28T14:09:36.723" v="3092" actId="27803"/>
          <ac:spMkLst>
            <pc:docMk/>
            <pc:sldMk cId="2674015705" sldId="284"/>
            <ac:spMk id="10" creationId="{A3BDD276-BEFD-52E3-CE0B-3A41FB3489C9}"/>
          </ac:spMkLst>
        </pc:spChg>
        <pc:spChg chg="mod">
          <ac:chgData name="siddhant bansal" userId="68b971e76bfb1262" providerId="LiveId" clId="{8C405C76-A206-4291-9F7D-FCA63D053644}" dt="2023-06-28T14:09:36.723" v="3092" actId="27803"/>
          <ac:spMkLst>
            <pc:docMk/>
            <pc:sldMk cId="2674015705" sldId="284"/>
            <ac:spMk id="11" creationId="{98DF0E49-4C02-66A2-65E8-5AA9A9E52296}"/>
          </ac:spMkLst>
        </pc:spChg>
        <pc:spChg chg="mod">
          <ac:chgData name="siddhant bansal" userId="68b971e76bfb1262" providerId="LiveId" clId="{8C405C76-A206-4291-9F7D-FCA63D053644}" dt="2023-06-28T14:09:36.723" v="3092" actId="27803"/>
          <ac:spMkLst>
            <pc:docMk/>
            <pc:sldMk cId="2674015705" sldId="284"/>
            <ac:spMk id="12" creationId="{2A0A2BF4-7119-CF18-B4FD-1FDA0296C1B0}"/>
          </ac:spMkLst>
        </pc:spChg>
        <pc:spChg chg="mod">
          <ac:chgData name="siddhant bansal" userId="68b971e76bfb1262" providerId="LiveId" clId="{8C405C76-A206-4291-9F7D-FCA63D053644}" dt="2023-06-28T14:09:36.723" v="3092" actId="27803"/>
          <ac:spMkLst>
            <pc:docMk/>
            <pc:sldMk cId="2674015705" sldId="284"/>
            <ac:spMk id="13" creationId="{3141E92E-2F19-93E5-1A23-A0433E071ED5}"/>
          </ac:spMkLst>
        </pc:spChg>
        <pc:spChg chg="mod">
          <ac:chgData name="siddhant bansal" userId="68b971e76bfb1262" providerId="LiveId" clId="{8C405C76-A206-4291-9F7D-FCA63D053644}" dt="2023-06-28T14:00:27.980" v="2958" actId="1035"/>
          <ac:spMkLst>
            <pc:docMk/>
            <pc:sldMk cId="2674015705" sldId="284"/>
            <ac:spMk id="25" creationId="{245BB554-6F07-CB47-F1D3-F705EA629A94}"/>
          </ac:spMkLst>
        </pc:spChg>
        <pc:grpChg chg="add del mod">
          <ac:chgData name="siddhant bansal" userId="68b971e76bfb1262" providerId="LiveId" clId="{8C405C76-A206-4291-9F7D-FCA63D053644}" dt="2023-06-28T14:09:36.723" v="3092" actId="27803"/>
          <ac:grpSpMkLst>
            <pc:docMk/>
            <pc:sldMk cId="2674015705" sldId="284"/>
            <ac:grpSpMk id="9" creationId="{631DE92F-626B-13F5-2ACB-0B5A161A0EA7}"/>
          </ac:grpSpMkLst>
        </pc:grpChg>
        <pc:graphicFrameChg chg="mod modGraphic">
          <ac:chgData name="siddhant bansal" userId="68b971e76bfb1262" providerId="LiveId" clId="{8C405C76-A206-4291-9F7D-FCA63D053644}" dt="2023-06-28T13:59:58.685" v="2947" actId="14100"/>
          <ac:graphicFrameMkLst>
            <pc:docMk/>
            <pc:sldMk cId="2674015705" sldId="284"/>
            <ac:graphicFrameMk id="5" creationId="{F143F217-4986-1AB5-6F12-18B16CBE4B6E}"/>
          </ac:graphicFrameMkLst>
        </pc:graphicFrameChg>
        <pc:picChg chg="add del mod">
          <ac:chgData name="siddhant bansal" userId="68b971e76bfb1262" providerId="LiveId" clId="{8C405C76-A206-4291-9F7D-FCA63D053644}" dt="2023-06-28T14:08:26.494" v="3071" actId="21"/>
          <ac:picMkLst>
            <pc:docMk/>
            <pc:sldMk cId="2674015705" sldId="284"/>
            <ac:picMk id="6" creationId="{347199A0-0ACF-52DE-C92F-0E339D5EB681}"/>
          </ac:picMkLst>
        </pc:picChg>
        <pc:picChg chg="add del mod">
          <ac:chgData name="siddhant bansal" userId="68b971e76bfb1262" providerId="LiveId" clId="{8C405C76-A206-4291-9F7D-FCA63D053644}" dt="2023-06-28T14:09:23.940" v="3085" actId="478"/>
          <ac:picMkLst>
            <pc:docMk/>
            <pc:sldMk cId="2674015705" sldId="284"/>
            <ac:picMk id="7" creationId="{E33243C9-59D9-33A4-7B3B-F264D7DFF939}"/>
          </ac:picMkLst>
        </pc:picChg>
        <pc:picChg chg="add del mod">
          <ac:chgData name="siddhant bansal" userId="68b971e76bfb1262" providerId="LiveId" clId="{8C405C76-A206-4291-9F7D-FCA63D053644}" dt="2023-06-28T14:11:17.834" v="3123" actId="478"/>
          <ac:picMkLst>
            <pc:docMk/>
            <pc:sldMk cId="2674015705" sldId="284"/>
            <ac:picMk id="8" creationId="{244DF2EE-34A3-3F68-E3E3-0A0F6F83A6C5}"/>
          </ac:picMkLst>
        </pc:picChg>
        <pc:picChg chg="add mod">
          <ac:chgData name="siddhant bansal" userId="68b971e76bfb1262" providerId="LiveId" clId="{8C405C76-A206-4291-9F7D-FCA63D053644}" dt="2023-06-28T14:11:23.516" v="3128" actId="1037"/>
          <ac:picMkLst>
            <pc:docMk/>
            <pc:sldMk cId="2674015705" sldId="284"/>
            <ac:picMk id="14" creationId="{E96F1C34-BEE2-1BE8-29CB-211C9B5148AA}"/>
          </ac:picMkLst>
        </pc:picChg>
      </pc:sldChg>
      <pc:sldChg chg="addSp delSp modSp add mod ord">
        <pc:chgData name="siddhant bansal" userId="68b971e76bfb1262" providerId="LiveId" clId="{8C405C76-A206-4291-9F7D-FCA63D053644}" dt="2023-06-28T13:59:43.857" v="2945" actId="1076"/>
        <pc:sldMkLst>
          <pc:docMk/>
          <pc:sldMk cId="3010716493" sldId="285"/>
        </pc:sldMkLst>
        <pc:spChg chg="mod">
          <ac:chgData name="siddhant bansal" userId="68b971e76bfb1262" providerId="LiveId" clId="{8C405C76-A206-4291-9F7D-FCA63D053644}" dt="2023-06-28T13:41:16.354" v="2625" actId="1036"/>
          <ac:spMkLst>
            <pc:docMk/>
            <pc:sldMk cId="3010716493" sldId="285"/>
            <ac:spMk id="7" creationId="{DD258415-97EA-79F9-E4ED-CF55A5C47106}"/>
          </ac:spMkLst>
        </pc:spChg>
        <pc:graphicFrameChg chg="del">
          <ac:chgData name="siddhant bansal" userId="68b971e76bfb1262" providerId="LiveId" clId="{8C405C76-A206-4291-9F7D-FCA63D053644}" dt="2023-06-28T13:32:00.522" v="2464" actId="478"/>
          <ac:graphicFrameMkLst>
            <pc:docMk/>
            <pc:sldMk cId="3010716493" sldId="285"/>
            <ac:graphicFrameMk id="6" creationId="{9AB3FA4E-092A-BAED-0578-D18BD0B54A8A}"/>
          </ac:graphicFrameMkLst>
        </pc:graphicFrameChg>
        <pc:picChg chg="add mod ord">
          <ac:chgData name="siddhant bansal" userId="68b971e76bfb1262" providerId="LiveId" clId="{8C405C76-A206-4291-9F7D-FCA63D053644}" dt="2023-06-28T13:59:41.167" v="2944" actId="1076"/>
          <ac:picMkLst>
            <pc:docMk/>
            <pc:sldMk cId="3010716493" sldId="285"/>
            <ac:picMk id="2" creationId="{EA4131D6-6A46-009A-1EC6-A955BECCBB3A}"/>
          </ac:picMkLst>
        </pc:picChg>
        <pc:picChg chg="add mod">
          <ac:chgData name="siddhant bansal" userId="68b971e76bfb1262" providerId="LiveId" clId="{8C405C76-A206-4291-9F7D-FCA63D053644}" dt="2023-06-28T13:59:43.857" v="2945" actId="1076"/>
          <ac:picMkLst>
            <pc:docMk/>
            <pc:sldMk cId="3010716493" sldId="285"/>
            <ac:picMk id="3" creationId="{A55E8FCA-0BAF-16AE-3D6C-ADAFB14D625F}"/>
          </ac:picMkLst>
        </pc:picChg>
      </pc:sldChg>
      <pc:sldChg chg="addSp delSp modSp add mod ord">
        <pc:chgData name="siddhant bansal" userId="68b971e76bfb1262" providerId="LiveId" clId="{8C405C76-A206-4291-9F7D-FCA63D053644}" dt="2023-06-28T14:01:01.111" v="2976" actId="1036"/>
        <pc:sldMkLst>
          <pc:docMk/>
          <pc:sldMk cId="2757308955" sldId="286"/>
        </pc:sldMkLst>
        <pc:spChg chg="mod">
          <ac:chgData name="siddhant bansal" userId="68b971e76bfb1262" providerId="LiveId" clId="{8C405C76-A206-4291-9F7D-FCA63D053644}" dt="2023-06-28T13:50:39.174" v="2846" actId="20577"/>
          <ac:spMkLst>
            <pc:docMk/>
            <pc:sldMk cId="2757308955" sldId="286"/>
            <ac:spMk id="3" creationId="{8FEF2868-3BCF-A6DB-C553-766D0A470C7B}"/>
          </ac:spMkLst>
        </pc:spChg>
        <pc:spChg chg="del">
          <ac:chgData name="siddhant bansal" userId="68b971e76bfb1262" providerId="LiveId" clId="{8C405C76-A206-4291-9F7D-FCA63D053644}" dt="2023-06-28T13:36:41.130" v="2548" actId="478"/>
          <ac:spMkLst>
            <pc:docMk/>
            <pc:sldMk cId="2757308955" sldId="286"/>
            <ac:spMk id="4" creationId="{815595A7-E4DE-98F6-00CC-5BDFA45034F4}"/>
          </ac:spMkLst>
        </pc:spChg>
        <pc:spChg chg="add mod">
          <ac:chgData name="siddhant bansal" userId="68b971e76bfb1262" providerId="LiveId" clId="{8C405C76-A206-4291-9F7D-FCA63D053644}" dt="2023-06-28T14:01:01.111" v="2976" actId="1036"/>
          <ac:spMkLst>
            <pc:docMk/>
            <pc:sldMk cId="2757308955" sldId="286"/>
            <ac:spMk id="6" creationId="{0651288D-9AE0-C3E5-0821-13063CF2AA1F}"/>
          </ac:spMkLst>
        </pc:spChg>
        <pc:spChg chg="mod">
          <ac:chgData name="siddhant bansal" userId="68b971e76bfb1262" providerId="LiveId" clId="{8C405C76-A206-4291-9F7D-FCA63D053644}" dt="2023-06-28T13:58:56.014" v="2941" actId="14100"/>
          <ac:spMkLst>
            <pc:docMk/>
            <pc:sldMk cId="2757308955" sldId="286"/>
            <ac:spMk id="25" creationId="{245BB554-6F07-CB47-F1D3-F705EA629A94}"/>
          </ac:spMkLst>
        </pc:spChg>
        <pc:graphicFrameChg chg="add del mod modGraphic">
          <ac:chgData name="siddhant bansal" userId="68b971e76bfb1262" providerId="LiveId" clId="{8C405C76-A206-4291-9F7D-FCA63D053644}" dt="2023-06-28T13:48:32.625" v="2783" actId="478"/>
          <ac:graphicFrameMkLst>
            <pc:docMk/>
            <pc:sldMk cId="2757308955" sldId="286"/>
            <ac:graphicFrameMk id="5" creationId="{C30E1C70-2C0A-14E8-270D-71FA4832BD6C}"/>
          </ac:graphicFrameMkLst>
        </pc:graphicFrameChg>
      </pc:sldChg>
      <pc:sldChg chg="addSp delSp modSp add mod">
        <pc:chgData name="siddhant bansal" userId="68b971e76bfb1262" providerId="LiveId" clId="{8C405C76-A206-4291-9F7D-FCA63D053644}" dt="2023-06-28T13:59:35.064" v="2943" actId="14100"/>
        <pc:sldMkLst>
          <pc:docMk/>
          <pc:sldMk cId="2197778410" sldId="287"/>
        </pc:sldMkLst>
        <pc:graphicFrameChg chg="add mod modGraphic">
          <ac:chgData name="siddhant bansal" userId="68b971e76bfb1262" providerId="LiveId" clId="{8C405C76-A206-4291-9F7D-FCA63D053644}" dt="2023-06-28T13:59:35.064" v="2943" actId="14100"/>
          <ac:graphicFrameMkLst>
            <pc:docMk/>
            <pc:sldMk cId="2197778410" sldId="287"/>
            <ac:graphicFrameMk id="4" creationId="{141AA9C9-1162-72E5-F54D-8CAC61858D57}"/>
          </ac:graphicFrameMkLst>
        </pc:graphicFrameChg>
        <pc:picChg chg="del">
          <ac:chgData name="siddhant bansal" userId="68b971e76bfb1262" providerId="LiveId" clId="{8C405C76-A206-4291-9F7D-FCA63D053644}" dt="2023-06-28T13:41:31.894" v="2627" actId="478"/>
          <ac:picMkLst>
            <pc:docMk/>
            <pc:sldMk cId="2197778410" sldId="287"/>
            <ac:picMk id="2" creationId="{EA4131D6-6A46-009A-1EC6-A955BECCBB3A}"/>
          </ac:picMkLst>
        </pc:picChg>
        <pc:picChg chg="del">
          <ac:chgData name="siddhant bansal" userId="68b971e76bfb1262" providerId="LiveId" clId="{8C405C76-A206-4291-9F7D-FCA63D053644}" dt="2023-06-28T13:41:33.443" v="2628" actId="478"/>
          <ac:picMkLst>
            <pc:docMk/>
            <pc:sldMk cId="2197778410" sldId="287"/>
            <ac:picMk id="3" creationId="{A55E8FCA-0BAF-16AE-3D6C-ADAFB14D625F}"/>
          </ac:picMkLst>
        </pc:picChg>
      </pc:sldChg>
      <pc:sldChg chg="addSp modSp add mod">
        <pc:chgData name="siddhant bansal" userId="68b971e76bfb1262" providerId="LiveId" clId="{8C405C76-A206-4291-9F7D-FCA63D053644}" dt="2023-06-28T14:00:41.394" v="2964" actId="1035"/>
        <pc:sldMkLst>
          <pc:docMk/>
          <pc:sldMk cId="1420406318" sldId="288"/>
        </pc:sldMkLst>
        <pc:spChg chg="add mod">
          <ac:chgData name="siddhant bansal" userId="68b971e76bfb1262" providerId="LiveId" clId="{8C405C76-A206-4291-9F7D-FCA63D053644}" dt="2023-06-28T13:47:36.909" v="2753" actId="1076"/>
          <ac:spMkLst>
            <pc:docMk/>
            <pc:sldMk cId="1420406318" sldId="288"/>
            <ac:spMk id="2" creationId="{BD7AA110-756C-13A0-CB7C-C27A2BB8F2DA}"/>
          </ac:spMkLst>
        </pc:spChg>
        <pc:spChg chg="add mod">
          <ac:chgData name="siddhant bansal" userId="68b971e76bfb1262" providerId="LiveId" clId="{8C405C76-A206-4291-9F7D-FCA63D053644}" dt="2023-06-28T14:00:41.394" v="2964" actId="1035"/>
          <ac:spMkLst>
            <pc:docMk/>
            <pc:sldMk cId="1420406318" sldId="288"/>
            <ac:spMk id="3" creationId="{29E97D87-0073-1C33-D4D1-335BB1B36719}"/>
          </ac:spMkLst>
        </pc:spChg>
        <pc:graphicFrameChg chg="mod modGraphic">
          <ac:chgData name="siddhant bansal" userId="68b971e76bfb1262" providerId="LiveId" clId="{8C405C76-A206-4291-9F7D-FCA63D053644}" dt="2023-06-28T13:48:03.405" v="2773" actId="1036"/>
          <ac:graphicFrameMkLst>
            <pc:docMk/>
            <pc:sldMk cId="1420406318" sldId="288"/>
            <ac:graphicFrameMk id="4" creationId="{141AA9C9-1162-72E5-F54D-8CAC61858D57}"/>
          </ac:graphicFrameMkLst>
        </pc:graphicFrameChg>
      </pc:sldChg>
      <pc:sldMasterChg chg="setBg modSldLayout">
        <pc:chgData name="siddhant bansal" userId="68b971e76bfb1262" providerId="LiveId" clId="{8C405C76-A206-4291-9F7D-FCA63D053644}" dt="2023-06-28T11:20:26.116" v="182"/>
        <pc:sldMasterMkLst>
          <pc:docMk/>
          <pc:sldMasterMk cId="1064440132" sldId="2147483720"/>
        </pc:sldMasterMkLst>
        <pc:sldLayoutChg chg="setBg">
          <pc:chgData name="siddhant bansal" userId="68b971e76bfb1262" providerId="LiveId" clId="{8C405C76-A206-4291-9F7D-FCA63D053644}" dt="2023-06-28T11:20:26.116" v="182"/>
          <pc:sldLayoutMkLst>
            <pc:docMk/>
            <pc:sldMasterMk cId="1064440132" sldId="2147483720"/>
            <pc:sldLayoutMk cId="3041243104" sldId="2147483721"/>
          </pc:sldLayoutMkLst>
        </pc:sldLayoutChg>
        <pc:sldLayoutChg chg="setBg">
          <pc:chgData name="siddhant bansal" userId="68b971e76bfb1262" providerId="LiveId" clId="{8C405C76-A206-4291-9F7D-FCA63D053644}" dt="2023-06-28T11:20:26.116" v="182"/>
          <pc:sldLayoutMkLst>
            <pc:docMk/>
            <pc:sldMasterMk cId="1064440132" sldId="2147483720"/>
            <pc:sldLayoutMk cId="753315773" sldId="2147483722"/>
          </pc:sldLayoutMkLst>
        </pc:sldLayoutChg>
        <pc:sldLayoutChg chg="setBg">
          <pc:chgData name="siddhant bansal" userId="68b971e76bfb1262" providerId="LiveId" clId="{8C405C76-A206-4291-9F7D-FCA63D053644}" dt="2023-06-28T11:20:26.116" v="182"/>
          <pc:sldLayoutMkLst>
            <pc:docMk/>
            <pc:sldMasterMk cId="1064440132" sldId="2147483720"/>
            <pc:sldLayoutMk cId="2962421534" sldId="2147483723"/>
          </pc:sldLayoutMkLst>
        </pc:sldLayoutChg>
        <pc:sldLayoutChg chg="setBg">
          <pc:chgData name="siddhant bansal" userId="68b971e76bfb1262" providerId="LiveId" clId="{8C405C76-A206-4291-9F7D-FCA63D053644}" dt="2023-06-28T11:20:26.116" v="182"/>
          <pc:sldLayoutMkLst>
            <pc:docMk/>
            <pc:sldMasterMk cId="1064440132" sldId="2147483720"/>
            <pc:sldLayoutMk cId="1588934463" sldId="2147483724"/>
          </pc:sldLayoutMkLst>
        </pc:sldLayoutChg>
        <pc:sldLayoutChg chg="setBg">
          <pc:chgData name="siddhant bansal" userId="68b971e76bfb1262" providerId="LiveId" clId="{8C405C76-A206-4291-9F7D-FCA63D053644}" dt="2023-06-28T11:20:26.116" v="182"/>
          <pc:sldLayoutMkLst>
            <pc:docMk/>
            <pc:sldMasterMk cId="1064440132" sldId="2147483720"/>
            <pc:sldLayoutMk cId="31650885" sldId="2147483725"/>
          </pc:sldLayoutMkLst>
        </pc:sldLayoutChg>
        <pc:sldLayoutChg chg="setBg">
          <pc:chgData name="siddhant bansal" userId="68b971e76bfb1262" providerId="LiveId" clId="{8C405C76-A206-4291-9F7D-FCA63D053644}" dt="2023-06-28T11:20:26.116" v="182"/>
          <pc:sldLayoutMkLst>
            <pc:docMk/>
            <pc:sldMasterMk cId="1064440132" sldId="2147483720"/>
            <pc:sldLayoutMk cId="95189925" sldId="2147483726"/>
          </pc:sldLayoutMkLst>
        </pc:sldLayoutChg>
        <pc:sldLayoutChg chg="setBg">
          <pc:chgData name="siddhant bansal" userId="68b971e76bfb1262" providerId="LiveId" clId="{8C405C76-A206-4291-9F7D-FCA63D053644}" dt="2023-06-28T11:20:26.116" v="182"/>
          <pc:sldLayoutMkLst>
            <pc:docMk/>
            <pc:sldMasterMk cId="1064440132" sldId="2147483720"/>
            <pc:sldLayoutMk cId="98985210" sldId="2147483727"/>
          </pc:sldLayoutMkLst>
        </pc:sldLayoutChg>
        <pc:sldLayoutChg chg="setBg">
          <pc:chgData name="siddhant bansal" userId="68b971e76bfb1262" providerId="LiveId" clId="{8C405C76-A206-4291-9F7D-FCA63D053644}" dt="2023-06-28T11:20:26.116" v="182"/>
          <pc:sldLayoutMkLst>
            <pc:docMk/>
            <pc:sldMasterMk cId="1064440132" sldId="2147483720"/>
            <pc:sldLayoutMk cId="2015158608" sldId="2147483728"/>
          </pc:sldLayoutMkLst>
        </pc:sldLayoutChg>
        <pc:sldLayoutChg chg="setBg">
          <pc:chgData name="siddhant bansal" userId="68b971e76bfb1262" providerId="LiveId" clId="{8C405C76-A206-4291-9F7D-FCA63D053644}" dt="2023-06-28T11:20:26.116" v="182"/>
          <pc:sldLayoutMkLst>
            <pc:docMk/>
            <pc:sldMasterMk cId="1064440132" sldId="2147483720"/>
            <pc:sldLayoutMk cId="2788243480" sldId="2147483729"/>
          </pc:sldLayoutMkLst>
        </pc:sldLayoutChg>
        <pc:sldLayoutChg chg="setBg">
          <pc:chgData name="siddhant bansal" userId="68b971e76bfb1262" providerId="LiveId" clId="{8C405C76-A206-4291-9F7D-FCA63D053644}" dt="2023-06-28T11:20:26.116" v="182"/>
          <pc:sldLayoutMkLst>
            <pc:docMk/>
            <pc:sldMasterMk cId="1064440132" sldId="2147483720"/>
            <pc:sldLayoutMk cId="3081731640" sldId="2147483730"/>
          </pc:sldLayoutMkLst>
        </pc:sldLayoutChg>
        <pc:sldLayoutChg chg="setBg">
          <pc:chgData name="siddhant bansal" userId="68b971e76bfb1262" providerId="LiveId" clId="{8C405C76-A206-4291-9F7D-FCA63D053644}" dt="2023-06-28T11:20:26.116" v="182"/>
          <pc:sldLayoutMkLst>
            <pc:docMk/>
            <pc:sldMasterMk cId="1064440132" sldId="2147483720"/>
            <pc:sldLayoutMk cId="1342509998" sldId="2147483731"/>
          </pc:sldLayoutMkLst>
        </pc:sldLayoutChg>
      </pc:sldMasterChg>
      <pc:sldMasterChg chg="setBg modSldLayout">
        <pc:chgData name="siddhant bansal" userId="68b971e76bfb1262" providerId="LiveId" clId="{8C405C76-A206-4291-9F7D-FCA63D053644}" dt="2023-06-28T12:33:43.519" v="1341"/>
        <pc:sldMasterMkLst>
          <pc:docMk/>
          <pc:sldMasterMk cId="1159138684" sldId="2147483732"/>
        </pc:sldMasterMkLst>
        <pc:sldLayoutChg chg="setBg">
          <pc:chgData name="siddhant bansal" userId="68b971e76bfb1262" providerId="LiveId" clId="{8C405C76-A206-4291-9F7D-FCA63D053644}" dt="2023-06-28T11:51:54.955" v="634"/>
          <pc:sldLayoutMkLst>
            <pc:docMk/>
            <pc:sldMasterMk cId="1159138684" sldId="2147483732"/>
            <pc:sldLayoutMk cId="536310363" sldId="2147483733"/>
          </pc:sldLayoutMkLst>
        </pc:sldLayoutChg>
        <pc:sldLayoutChg chg="setBg">
          <pc:chgData name="siddhant bansal" userId="68b971e76bfb1262" providerId="LiveId" clId="{8C405C76-A206-4291-9F7D-FCA63D053644}" dt="2023-06-28T11:51:54.955" v="634"/>
          <pc:sldLayoutMkLst>
            <pc:docMk/>
            <pc:sldMasterMk cId="1159138684" sldId="2147483732"/>
            <pc:sldLayoutMk cId="2550625591" sldId="2147483734"/>
          </pc:sldLayoutMkLst>
        </pc:sldLayoutChg>
        <pc:sldLayoutChg chg="setBg">
          <pc:chgData name="siddhant bansal" userId="68b971e76bfb1262" providerId="LiveId" clId="{8C405C76-A206-4291-9F7D-FCA63D053644}" dt="2023-06-28T11:51:54.955" v="634"/>
          <pc:sldLayoutMkLst>
            <pc:docMk/>
            <pc:sldMasterMk cId="1159138684" sldId="2147483732"/>
            <pc:sldLayoutMk cId="4116620277" sldId="2147483735"/>
          </pc:sldLayoutMkLst>
        </pc:sldLayoutChg>
        <pc:sldLayoutChg chg="setBg">
          <pc:chgData name="siddhant bansal" userId="68b971e76bfb1262" providerId="LiveId" clId="{8C405C76-A206-4291-9F7D-FCA63D053644}" dt="2023-06-28T11:51:54.955" v="634"/>
          <pc:sldLayoutMkLst>
            <pc:docMk/>
            <pc:sldMasterMk cId="1159138684" sldId="2147483732"/>
            <pc:sldLayoutMk cId="2117225381" sldId="2147483736"/>
          </pc:sldLayoutMkLst>
        </pc:sldLayoutChg>
        <pc:sldLayoutChg chg="setBg">
          <pc:chgData name="siddhant bansal" userId="68b971e76bfb1262" providerId="LiveId" clId="{8C405C76-A206-4291-9F7D-FCA63D053644}" dt="2023-06-28T11:51:54.955" v="634"/>
          <pc:sldLayoutMkLst>
            <pc:docMk/>
            <pc:sldMasterMk cId="1159138684" sldId="2147483732"/>
            <pc:sldLayoutMk cId="2449754224" sldId="2147483737"/>
          </pc:sldLayoutMkLst>
        </pc:sldLayoutChg>
        <pc:sldLayoutChg chg="setBg">
          <pc:chgData name="siddhant bansal" userId="68b971e76bfb1262" providerId="LiveId" clId="{8C405C76-A206-4291-9F7D-FCA63D053644}" dt="2023-06-28T11:51:54.955" v="634"/>
          <pc:sldLayoutMkLst>
            <pc:docMk/>
            <pc:sldMasterMk cId="1159138684" sldId="2147483732"/>
            <pc:sldLayoutMk cId="144947676" sldId="2147483738"/>
          </pc:sldLayoutMkLst>
        </pc:sldLayoutChg>
        <pc:sldLayoutChg chg="setBg">
          <pc:chgData name="siddhant bansal" userId="68b971e76bfb1262" providerId="LiveId" clId="{8C405C76-A206-4291-9F7D-FCA63D053644}" dt="2023-06-28T11:51:54.955" v="634"/>
          <pc:sldLayoutMkLst>
            <pc:docMk/>
            <pc:sldMasterMk cId="1159138684" sldId="2147483732"/>
            <pc:sldLayoutMk cId="4092208458" sldId="2147483739"/>
          </pc:sldLayoutMkLst>
        </pc:sldLayoutChg>
        <pc:sldLayoutChg chg="setBg">
          <pc:chgData name="siddhant bansal" userId="68b971e76bfb1262" providerId="LiveId" clId="{8C405C76-A206-4291-9F7D-FCA63D053644}" dt="2023-06-28T11:51:54.955" v="634"/>
          <pc:sldLayoutMkLst>
            <pc:docMk/>
            <pc:sldMasterMk cId="1159138684" sldId="2147483732"/>
            <pc:sldLayoutMk cId="4153921257" sldId="2147483740"/>
          </pc:sldLayoutMkLst>
        </pc:sldLayoutChg>
        <pc:sldLayoutChg chg="setBg">
          <pc:chgData name="siddhant bansal" userId="68b971e76bfb1262" providerId="LiveId" clId="{8C405C76-A206-4291-9F7D-FCA63D053644}" dt="2023-06-28T11:51:54.955" v="634"/>
          <pc:sldLayoutMkLst>
            <pc:docMk/>
            <pc:sldMasterMk cId="1159138684" sldId="2147483732"/>
            <pc:sldLayoutMk cId="3937439927" sldId="2147483741"/>
          </pc:sldLayoutMkLst>
        </pc:sldLayoutChg>
        <pc:sldLayoutChg chg="setBg">
          <pc:chgData name="siddhant bansal" userId="68b971e76bfb1262" providerId="LiveId" clId="{8C405C76-A206-4291-9F7D-FCA63D053644}" dt="2023-06-28T11:51:54.955" v="634"/>
          <pc:sldLayoutMkLst>
            <pc:docMk/>
            <pc:sldMasterMk cId="1159138684" sldId="2147483732"/>
            <pc:sldLayoutMk cId="533479735" sldId="2147483742"/>
          </pc:sldLayoutMkLst>
        </pc:sldLayoutChg>
        <pc:sldLayoutChg chg="setBg">
          <pc:chgData name="siddhant bansal" userId="68b971e76bfb1262" providerId="LiveId" clId="{8C405C76-A206-4291-9F7D-FCA63D053644}" dt="2023-06-28T11:51:54.955" v="634"/>
          <pc:sldLayoutMkLst>
            <pc:docMk/>
            <pc:sldMasterMk cId="1159138684" sldId="2147483732"/>
            <pc:sldLayoutMk cId="2130453286" sldId="2147483743"/>
          </pc:sldLayoutMkLst>
        </pc:sldLayoutChg>
      </pc:sldMasterChg>
    </pc:docChg>
  </pc:docChgLst>
  <pc:docChgLst>
    <pc:chgData name="siddhant bansal" userId="68b971e76bfb1262" providerId="LiveId" clId="{4752294D-75F1-46D0-9492-67F360FBB2AC}"/>
    <pc:docChg chg="undo custSel addSld delSld modSld sldOrd">
      <pc:chgData name="siddhant bansal" userId="68b971e76bfb1262" providerId="LiveId" clId="{4752294D-75F1-46D0-9492-67F360FBB2AC}" dt="2023-06-28T10:44:20.787" v="502" actId="122"/>
      <pc:docMkLst>
        <pc:docMk/>
      </pc:docMkLst>
      <pc:sldChg chg="addSp delSp modSp new mod">
        <pc:chgData name="siddhant bansal" userId="68b971e76bfb1262" providerId="LiveId" clId="{4752294D-75F1-46D0-9492-67F360FBB2AC}" dt="2023-06-28T10:26:47.146" v="402" actId="1076"/>
        <pc:sldMkLst>
          <pc:docMk/>
          <pc:sldMk cId="2468104827" sldId="256"/>
        </pc:sldMkLst>
        <pc:spChg chg="mod">
          <ac:chgData name="siddhant bansal" userId="68b971e76bfb1262" providerId="LiveId" clId="{4752294D-75F1-46D0-9492-67F360FBB2AC}" dt="2023-06-28T10:26:27.460" v="400" actId="1076"/>
          <ac:spMkLst>
            <pc:docMk/>
            <pc:sldMk cId="2468104827" sldId="256"/>
            <ac:spMk id="2" creationId="{E40A9186-CA29-5225-B499-FB6C613BE702}"/>
          </ac:spMkLst>
        </pc:spChg>
        <pc:spChg chg="del mod">
          <ac:chgData name="siddhant bansal" userId="68b971e76bfb1262" providerId="LiveId" clId="{4752294D-75F1-46D0-9492-67F360FBB2AC}" dt="2023-06-27T12:16:48.216" v="76" actId="478"/>
          <ac:spMkLst>
            <pc:docMk/>
            <pc:sldMk cId="2468104827" sldId="256"/>
            <ac:spMk id="3" creationId="{F7A2F041-17D0-0CFD-C427-AE2C2BDBE3A7}"/>
          </ac:spMkLst>
        </pc:spChg>
        <pc:spChg chg="add del">
          <ac:chgData name="siddhant bansal" userId="68b971e76bfb1262" providerId="LiveId" clId="{4752294D-75F1-46D0-9492-67F360FBB2AC}" dt="2023-06-28T09:12:39.320" v="243" actId="22"/>
          <ac:spMkLst>
            <pc:docMk/>
            <pc:sldMk cId="2468104827" sldId="256"/>
            <ac:spMk id="6" creationId="{82CE2E44-C290-4FFD-9083-CAFF938C18F2}"/>
          </ac:spMkLst>
        </pc:spChg>
        <pc:spChg chg="add mod">
          <ac:chgData name="siddhant bansal" userId="68b971e76bfb1262" providerId="LiveId" clId="{4752294D-75F1-46D0-9492-67F360FBB2AC}" dt="2023-06-28T10:26:15.902" v="396" actId="403"/>
          <ac:spMkLst>
            <pc:docMk/>
            <pc:sldMk cId="2468104827" sldId="256"/>
            <ac:spMk id="9" creationId="{FA120719-3619-04E9-8088-F3FE87012B77}"/>
          </ac:spMkLst>
        </pc:spChg>
        <pc:graphicFrameChg chg="add mod">
          <ac:chgData name="siddhant bansal" userId="68b971e76bfb1262" providerId="LiveId" clId="{4752294D-75F1-46D0-9492-67F360FBB2AC}" dt="2023-06-28T10:26:47.146" v="402" actId="1076"/>
          <ac:graphicFrameMkLst>
            <pc:docMk/>
            <pc:sldMk cId="2468104827" sldId="256"/>
            <ac:graphicFrameMk id="3" creationId="{9773C7C6-B82F-6424-6B4D-8511ED5932A8}"/>
          </ac:graphicFrameMkLst>
        </pc:graphicFrameChg>
        <pc:graphicFrameChg chg="add del mod">
          <ac:chgData name="siddhant bansal" userId="68b971e76bfb1262" providerId="LiveId" clId="{4752294D-75F1-46D0-9492-67F360FBB2AC}" dt="2023-06-28T08:05:59.540" v="172" actId="478"/>
          <ac:graphicFrameMkLst>
            <pc:docMk/>
            <pc:sldMk cId="2468104827" sldId="256"/>
            <ac:graphicFrameMk id="8" creationId="{3F522690-36D6-138F-FD8D-868C14BA5605}"/>
          </ac:graphicFrameMkLst>
        </pc:graphicFrameChg>
        <pc:picChg chg="add mod">
          <ac:chgData name="siddhant bansal" userId="68b971e76bfb1262" providerId="LiveId" clId="{4752294D-75F1-46D0-9492-67F360FBB2AC}" dt="2023-06-28T10:26:30.907" v="401" actId="1076"/>
          <ac:picMkLst>
            <pc:docMk/>
            <pc:sldMk cId="2468104827" sldId="256"/>
            <ac:picMk id="5" creationId="{D943206A-998A-109F-66BA-45F4AE2969A0}"/>
          </ac:picMkLst>
        </pc:picChg>
      </pc:sldChg>
      <pc:sldChg chg="addSp delSp modSp new del mod ord setBg">
        <pc:chgData name="siddhant bansal" userId="68b971e76bfb1262" providerId="LiveId" clId="{4752294D-75F1-46D0-9492-67F360FBB2AC}" dt="2023-06-28T10:41:58.079" v="471" actId="47"/>
        <pc:sldMkLst>
          <pc:docMk/>
          <pc:sldMk cId="3152386400" sldId="257"/>
        </pc:sldMkLst>
        <pc:spChg chg="del">
          <ac:chgData name="siddhant bansal" userId="68b971e76bfb1262" providerId="LiveId" clId="{4752294D-75F1-46D0-9492-67F360FBB2AC}" dt="2023-06-27T12:11:29.138" v="14" actId="478"/>
          <ac:spMkLst>
            <pc:docMk/>
            <pc:sldMk cId="3152386400" sldId="257"/>
            <ac:spMk id="2" creationId="{3B763915-1852-4548-8F59-0F44AFAE584A}"/>
          </ac:spMkLst>
        </pc:spChg>
        <pc:spChg chg="del">
          <ac:chgData name="siddhant bansal" userId="68b971e76bfb1262" providerId="LiveId" clId="{4752294D-75F1-46D0-9492-67F360FBB2AC}" dt="2023-06-27T12:11:30.429" v="15" actId="478"/>
          <ac:spMkLst>
            <pc:docMk/>
            <pc:sldMk cId="3152386400" sldId="257"/>
            <ac:spMk id="3" creationId="{5D5C17D1-3D3C-7FA3-B7AC-B19FE1398129}"/>
          </ac:spMkLst>
        </pc:spChg>
        <pc:spChg chg="add del">
          <ac:chgData name="siddhant bansal" userId="68b971e76bfb1262" providerId="LiveId" clId="{4752294D-75F1-46D0-9492-67F360FBB2AC}" dt="2023-06-27T12:22:37.085" v="121" actId="26606"/>
          <ac:spMkLst>
            <pc:docMk/>
            <pc:sldMk cId="3152386400" sldId="257"/>
            <ac:spMk id="11" creationId="{F3060C83-F051-4F0E-ABAD-AA0DFC48B218}"/>
          </ac:spMkLst>
        </pc:spChg>
        <pc:spChg chg="add del">
          <ac:chgData name="siddhant bansal" userId="68b971e76bfb1262" providerId="LiveId" clId="{4752294D-75F1-46D0-9492-67F360FBB2AC}" dt="2023-06-27T12:22:37.085" v="121" actId="26606"/>
          <ac:spMkLst>
            <pc:docMk/>
            <pc:sldMk cId="3152386400" sldId="257"/>
            <ac:spMk id="13" creationId="{83C98ABE-055B-441F-B07E-44F97F083C39}"/>
          </ac:spMkLst>
        </pc:spChg>
        <pc:spChg chg="add del">
          <ac:chgData name="siddhant bansal" userId="68b971e76bfb1262" providerId="LiveId" clId="{4752294D-75F1-46D0-9492-67F360FBB2AC}" dt="2023-06-27T12:22:37.085" v="121" actId="26606"/>
          <ac:spMkLst>
            <pc:docMk/>
            <pc:sldMk cId="3152386400" sldId="257"/>
            <ac:spMk id="15" creationId="{29FDB030-9B49-4CED-8CCD-4D99382388AC}"/>
          </ac:spMkLst>
        </pc:spChg>
        <pc:spChg chg="add del">
          <ac:chgData name="siddhant bansal" userId="68b971e76bfb1262" providerId="LiveId" clId="{4752294D-75F1-46D0-9492-67F360FBB2AC}" dt="2023-06-27T12:22:37.085" v="121" actId="26606"/>
          <ac:spMkLst>
            <pc:docMk/>
            <pc:sldMk cId="3152386400" sldId="257"/>
            <ac:spMk id="17" creationId="{3783CA14-24A1-485C-8B30-D6A5D87987AD}"/>
          </ac:spMkLst>
        </pc:spChg>
        <pc:spChg chg="add del">
          <ac:chgData name="siddhant bansal" userId="68b971e76bfb1262" providerId="LiveId" clId="{4752294D-75F1-46D0-9492-67F360FBB2AC}" dt="2023-06-27T12:22:37.085" v="121" actId="26606"/>
          <ac:spMkLst>
            <pc:docMk/>
            <pc:sldMk cId="3152386400" sldId="257"/>
            <ac:spMk id="19" creationId="{9A97C86A-04D6-40F7-AE84-31AB43E6A846}"/>
          </ac:spMkLst>
        </pc:spChg>
        <pc:spChg chg="add del">
          <ac:chgData name="siddhant bansal" userId="68b971e76bfb1262" providerId="LiveId" clId="{4752294D-75F1-46D0-9492-67F360FBB2AC}" dt="2023-06-27T12:22:37.085" v="121" actId="26606"/>
          <ac:spMkLst>
            <pc:docMk/>
            <pc:sldMk cId="3152386400" sldId="257"/>
            <ac:spMk id="21" creationId="{FF9F2414-84E8-453E-B1F3-389FDE8192D9}"/>
          </ac:spMkLst>
        </pc:spChg>
        <pc:spChg chg="add del">
          <ac:chgData name="siddhant bansal" userId="68b971e76bfb1262" providerId="LiveId" clId="{4752294D-75F1-46D0-9492-67F360FBB2AC}" dt="2023-06-27T12:22:37.085" v="121" actId="26606"/>
          <ac:spMkLst>
            <pc:docMk/>
            <pc:sldMk cId="3152386400" sldId="257"/>
            <ac:spMk id="23" creationId="{3ECA69A1-7536-43AC-85EF-C7106179F5ED}"/>
          </ac:spMkLst>
        </pc:spChg>
        <pc:graphicFrameChg chg="add del mod modGraphic">
          <ac:chgData name="siddhant bansal" userId="68b971e76bfb1262" providerId="LiveId" clId="{4752294D-75F1-46D0-9492-67F360FBB2AC}" dt="2023-06-27T12:13:32.519" v="26" actId="478"/>
          <ac:graphicFrameMkLst>
            <pc:docMk/>
            <pc:sldMk cId="3152386400" sldId="257"/>
            <ac:graphicFrameMk id="4" creationId="{B977C75E-6EC8-2B56-F33B-6844F3C32184}"/>
          </ac:graphicFrameMkLst>
        </pc:graphicFrameChg>
        <pc:graphicFrameChg chg="add del mod modGraphic">
          <ac:chgData name="siddhant bansal" userId="68b971e76bfb1262" providerId="LiveId" clId="{4752294D-75F1-46D0-9492-67F360FBB2AC}" dt="2023-06-27T12:13:44.128" v="32"/>
          <ac:graphicFrameMkLst>
            <pc:docMk/>
            <pc:sldMk cId="3152386400" sldId="257"/>
            <ac:graphicFrameMk id="5" creationId="{D4C8A229-9C29-5A9A-43E6-B443423060BB}"/>
          </ac:graphicFrameMkLst>
        </pc:graphicFrameChg>
        <pc:graphicFrameChg chg="add mod modGraphic">
          <ac:chgData name="siddhant bansal" userId="68b971e76bfb1262" providerId="LiveId" clId="{4752294D-75F1-46D0-9492-67F360FBB2AC}" dt="2023-06-28T09:25:53.739" v="295" actId="14734"/>
          <ac:graphicFrameMkLst>
            <pc:docMk/>
            <pc:sldMk cId="3152386400" sldId="257"/>
            <ac:graphicFrameMk id="6" creationId="{4EF3905A-E8D5-5225-F03C-E66C1C843F71}"/>
          </ac:graphicFrameMkLst>
        </pc:graphicFrameChg>
      </pc:sldChg>
      <pc:sldChg chg="delSp modSp new mod ord">
        <pc:chgData name="siddhant bansal" userId="68b971e76bfb1262" providerId="LiveId" clId="{4752294D-75F1-46D0-9492-67F360FBB2AC}" dt="2023-06-28T10:44:20.787" v="502" actId="122"/>
        <pc:sldMkLst>
          <pc:docMk/>
          <pc:sldMk cId="2470803693" sldId="258"/>
        </pc:sldMkLst>
        <pc:spChg chg="mod">
          <ac:chgData name="siddhant bansal" userId="68b971e76bfb1262" providerId="LiveId" clId="{4752294D-75F1-46D0-9492-67F360FBB2AC}" dt="2023-06-28T10:44:20.787" v="502" actId="122"/>
          <ac:spMkLst>
            <pc:docMk/>
            <pc:sldMk cId="2470803693" sldId="258"/>
            <ac:spMk id="2" creationId="{9FE5C18E-02EB-3F74-BCD6-E8F52E5CD7AC}"/>
          </ac:spMkLst>
        </pc:spChg>
        <pc:spChg chg="del mod">
          <ac:chgData name="siddhant bansal" userId="68b971e76bfb1262" providerId="LiveId" clId="{4752294D-75F1-46D0-9492-67F360FBB2AC}" dt="2023-06-27T12:28:04.200" v="144" actId="478"/>
          <ac:spMkLst>
            <pc:docMk/>
            <pc:sldMk cId="2470803693" sldId="258"/>
            <ac:spMk id="3" creationId="{9CE795C0-F75F-F644-8E45-BBE6E0DE68EE}"/>
          </ac:spMkLst>
        </pc:spChg>
      </pc:sldChg>
      <pc:sldChg chg="addSp delSp modSp new mod">
        <pc:chgData name="siddhant bansal" userId="68b971e76bfb1262" providerId="LiveId" clId="{4752294D-75F1-46D0-9492-67F360FBB2AC}" dt="2023-06-28T09:29:08.451" v="312" actId="1076"/>
        <pc:sldMkLst>
          <pc:docMk/>
          <pc:sldMk cId="4177929220" sldId="259"/>
        </pc:sldMkLst>
        <pc:spChg chg="del mod">
          <ac:chgData name="siddhant bansal" userId="68b971e76bfb1262" providerId="LiveId" clId="{4752294D-75F1-46D0-9492-67F360FBB2AC}" dt="2023-06-28T09:27:57.856" v="298" actId="478"/>
          <ac:spMkLst>
            <pc:docMk/>
            <pc:sldMk cId="4177929220" sldId="259"/>
            <ac:spMk id="2" creationId="{26BA3717-0DE5-EDCE-73D4-B3F731B519B9}"/>
          </ac:spMkLst>
        </pc:spChg>
        <pc:spChg chg="del">
          <ac:chgData name="siddhant bansal" userId="68b971e76bfb1262" providerId="LiveId" clId="{4752294D-75F1-46D0-9492-67F360FBB2AC}" dt="2023-06-28T09:28:02.872" v="301" actId="478"/>
          <ac:spMkLst>
            <pc:docMk/>
            <pc:sldMk cId="4177929220" sldId="259"/>
            <ac:spMk id="3" creationId="{D6C2303C-837F-86C1-8072-6B9A2E7FD3D4}"/>
          </ac:spMkLst>
        </pc:spChg>
        <pc:spChg chg="add mod">
          <ac:chgData name="siddhant bansal" userId="68b971e76bfb1262" providerId="LiveId" clId="{4752294D-75F1-46D0-9492-67F360FBB2AC}" dt="2023-06-28T09:29:08.451" v="312" actId="1076"/>
          <ac:spMkLst>
            <pc:docMk/>
            <pc:sldMk cId="4177929220" sldId="259"/>
            <ac:spMk id="5" creationId="{4EAC1F8E-4460-074A-6A1E-425927449B8B}"/>
          </ac:spMkLst>
        </pc:spChg>
        <pc:spChg chg="add mod">
          <ac:chgData name="siddhant bansal" userId="68b971e76bfb1262" providerId="LiveId" clId="{4752294D-75F1-46D0-9492-67F360FBB2AC}" dt="2023-06-28T09:28:35.563" v="307" actId="14100"/>
          <ac:spMkLst>
            <pc:docMk/>
            <pc:sldMk cId="4177929220" sldId="259"/>
            <ac:spMk id="7" creationId="{E7998F8F-9ED3-CFB7-DF5C-29A037C0F7D9}"/>
          </ac:spMkLst>
        </pc:spChg>
        <pc:spChg chg="add mod">
          <ac:chgData name="siddhant bansal" userId="68b971e76bfb1262" providerId="LiveId" clId="{4752294D-75F1-46D0-9492-67F360FBB2AC}" dt="2023-06-28T09:29:05.618" v="311" actId="1076"/>
          <ac:spMkLst>
            <pc:docMk/>
            <pc:sldMk cId="4177929220" sldId="259"/>
            <ac:spMk id="9" creationId="{3A7B8EBD-AFC2-D369-EA46-0B520897A0A8}"/>
          </ac:spMkLst>
        </pc:spChg>
      </pc:sldChg>
      <pc:sldChg chg="addSp delSp modSp new mod ord">
        <pc:chgData name="siddhant bansal" userId="68b971e76bfb1262" providerId="LiveId" clId="{4752294D-75F1-46D0-9492-67F360FBB2AC}" dt="2023-06-28T10:44:05.464" v="497"/>
        <pc:sldMkLst>
          <pc:docMk/>
          <pc:sldMk cId="1488715133" sldId="260"/>
        </pc:sldMkLst>
        <pc:spChg chg="add mod">
          <ac:chgData name="siddhant bansal" userId="68b971e76bfb1262" providerId="LiveId" clId="{4752294D-75F1-46D0-9492-67F360FBB2AC}" dt="2023-06-28T10:42:37.460" v="477" actId="14100"/>
          <ac:spMkLst>
            <pc:docMk/>
            <pc:sldMk cId="1488715133" sldId="260"/>
            <ac:spMk id="3" creationId="{31929E8C-2451-3A68-D89E-81E20A8A6EA6}"/>
          </ac:spMkLst>
        </pc:spChg>
        <pc:spChg chg="add mod">
          <ac:chgData name="siddhant bansal" userId="68b971e76bfb1262" providerId="LiveId" clId="{4752294D-75F1-46D0-9492-67F360FBB2AC}" dt="2023-06-28T10:42:41.329" v="478" actId="14100"/>
          <ac:spMkLst>
            <pc:docMk/>
            <pc:sldMk cId="1488715133" sldId="260"/>
            <ac:spMk id="5" creationId="{E9B0B575-9CA2-D574-21EA-B8CFD9E3A6AD}"/>
          </ac:spMkLst>
        </pc:spChg>
        <pc:spChg chg="add mod">
          <ac:chgData name="siddhant bansal" userId="68b971e76bfb1262" providerId="LiveId" clId="{4752294D-75F1-46D0-9492-67F360FBB2AC}" dt="2023-06-28T10:43:51.205" v="495" actId="1076"/>
          <ac:spMkLst>
            <pc:docMk/>
            <pc:sldMk cId="1488715133" sldId="260"/>
            <ac:spMk id="7" creationId="{2143E5D3-CBB1-5DE8-818A-19ECB6D8C87E}"/>
          </ac:spMkLst>
        </pc:spChg>
        <pc:spChg chg="add mod">
          <ac:chgData name="siddhant bansal" userId="68b971e76bfb1262" providerId="LiveId" clId="{4752294D-75F1-46D0-9492-67F360FBB2AC}" dt="2023-06-28T10:29:52.305" v="422" actId="1076"/>
          <ac:spMkLst>
            <pc:docMk/>
            <pc:sldMk cId="1488715133" sldId="260"/>
            <ac:spMk id="14" creationId="{C7110D3A-F4AE-09DB-067C-43C744174B47}"/>
          </ac:spMkLst>
        </pc:spChg>
        <pc:spChg chg="add mod">
          <ac:chgData name="siddhant bansal" userId="68b971e76bfb1262" providerId="LiveId" clId="{4752294D-75F1-46D0-9492-67F360FBB2AC}" dt="2023-06-28T10:43:49.040" v="494" actId="20577"/>
          <ac:spMkLst>
            <pc:docMk/>
            <pc:sldMk cId="1488715133" sldId="260"/>
            <ac:spMk id="16" creationId="{A87199D2-7776-C408-4F7F-12BDCD3B8254}"/>
          </ac:spMkLst>
        </pc:spChg>
        <pc:cxnChg chg="add del mod">
          <ac:chgData name="siddhant bansal" userId="68b971e76bfb1262" providerId="LiveId" clId="{4752294D-75F1-46D0-9492-67F360FBB2AC}" dt="2023-06-28T10:28:43.601" v="418" actId="478"/>
          <ac:cxnSpMkLst>
            <pc:docMk/>
            <pc:sldMk cId="1488715133" sldId="260"/>
            <ac:cxnSpMk id="9" creationId="{20AFD872-B5FB-5F61-E860-5E062641EFFC}"/>
          </ac:cxnSpMkLst>
        </pc:cxnChg>
        <pc:cxnChg chg="add del mod">
          <ac:chgData name="siddhant bansal" userId="68b971e76bfb1262" providerId="LiveId" clId="{4752294D-75F1-46D0-9492-67F360FBB2AC}" dt="2023-06-28T10:28:41.778" v="417" actId="478"/>
          <ac:cxnSpMkLst>
            <pc:docMk/>
            <pc:sldMk cId="1488715133" sldId="260"/>
            <ac:cxnSpMk id="12" creationId="{A7305706-55C4-5CAE-D579-4CD01FCE6797}"/>
          </ac:cxnSpMkLst>
        </pc:cxnChg>
      </pc:sldChg>
      <pc:sldChg chg="new del">
        <pc:chgData name="siddhant bansal" userId="68b971e76bfb1262" providerId="LiveId" clId="{4752294D-75F1-46D0-9492-67F360FBB2AC}" dt="2023-06-28T09:29:20.473" v="314" actId="47"/>
        <pc:sldMkLst>
          <pc:docMk/>
          <pc:sldMk cId="4060868232" sldId="260"/>
        </pc:sldMkLst>
      </pc:sldChg>
      <pc:sldChg chg="new del">
        <pc:chgData name="siddhant bansal" userId="68b971e76bfb1262" providerId="LiveId" clId="{4752294D-75F1-46D0-9492-67F360FBB2AC}" dt="2023-06-28T10:42:02.781" v="472" actId="47"/>
        <pc:sldMkLst>
          <pc:docMk/>
          <pc:sldMk cId="1257778692" sldId="261"/>
        </pc:sldMkLst>
      </pc:sldChg>
      <pc:sldChg chg="modSp add mod ord">
        <pc:chgData name="siddhant bansal" userId="68b971e76bfb1262" providerId="LiveId" clId="{4752294D-75F1-46D0-9492-67F360FBB2AC}" dt="2023-06-28T10:44:06.966" v="499"/>
        <pc:sldMkLst>
          <pc:docMk/>
          <pc:sldMk cId="355909952" sldId="262"/>
        </pc:sldMkLst>
        <pc:graphicFrameChg chg="mod modGraphic">
          <ac:chgData name="siddhant bansal" userId="68b971e76bfb1262" providerId="LiveId" clId="{4752294D-75F1-46D0-9492-67F360FBB2AC}" dt="2023-06-28T10:39:36.077" v="466" actId="403"/>
          <ac:graphicFrameMkLst>
            <pc:docMk/>
            <pc:sldMk cId="355909952" sldId="262"/>
            <ac:graphicFrameMk id="6" creationId="{4EF3905A-E8D5-5225-F03C-E66C1C843F7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87D7884-CDAB-4B0C-A008-8D2A4034DD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3E85-786C-42C6-808C-88540E91A72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884-CDAB-4B0C-A008-8D2A4034DD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3E85-786C-42C6-808C-88540E91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8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884-CDAB-4B0C-A008-8D2A4034DD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3E85-786C-42C6-808C-88540E91A72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13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884-CDAB-4B0C-A008-8D2A4034DD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3E85-786C-42C6-808C-88540E91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45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884-CDAB-4B0C-A008-8D2A4034DD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3E85-786C-42C6-808C-88540E91A72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9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884-CDAB-4B0C-A008-8D2A4034DD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3E85-786C-42C6-808C-88540E91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67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884-CDAB-4B0C-A008-8D2A4034DD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3E85-786C-42C6-808C-88540E91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7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884-CDAB-4B0C-A008-8D2A4034DD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3E85-786C-42C6-808C-88540E91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40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884-CDAB-4B0C-A008-8D2A4034DD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3E85-786C-42C6-808C-88540E91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50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884-CDAB-4B0C-A008-8D2A4034DD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3E85-786C-42C6-808C-88540E91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6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884-CDAB-4B0C-A008-8D2A4034DD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3E85-786C-42C6-808C-88540E91A72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87D7884-CDAB-4B0C-A008-8D2A4034DD5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0F3E85-786C-42C6-808C-88540E91A72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0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7E2CC0-07FD-97F2-A024-CFB7066054AE}"/>
              </a:ext>
            </a:extLst>
          </p:cNvPr>
          <p:cNvSpPr/>
          <p:nvPr/>
        </p:nvSpPr>
        <p:spPr>
          <a:xfrm>
            <a:off x="0" y="4089143"/>
            <a:ext cx="12192000" cy="2768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0BAB2-5C5D-3CC6-B4E1-25E9AC94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04967"/>
            <a:ext cx="7772400" cy="1463040"/>
          </a:xfrm>
        </p:spPr>
        <p:txBody>
          <a:bodyPr/>
          <a:lstStyle/>
          <a:p>
            <a:r>
              <a:rPr lang="en-IN" dirty="0"/>
              <a:t>Ecommerce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D4DD9-2B8A-58B6-F8CD-5800B8C72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4400" y="4742724"/>
            <a:ext cx="3200400" cy="678665"/>
          </a:xfrm>
        </p:spPr>
        <p:txBody>
          <a:bodyPr/>
          <a:lstStyle/>
          <a:p>
            <a:r>
              <a:rPr lang="en-IN" dirty="0"/>
              <a:t>August 11,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C4EB7-79A5-9356-6C35-6C76AC1FC4E4}"/>
              </a:ext>
            </a:extLst>
          </p:cNvPr>
          <p:cNvSpPr txBox="1"/>
          <p:nvPr/>
        </p:nvSpPr>
        <p:spPr>
          <a:xfrm>
            <a:off x="222654" y="6122423"/>
            <a:ext cx="332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393192">
              <a:spcAft>
                <a:spcPts val="200"/>
              </a:spcAft>
            </a:pPr>
            <a:r>
              <a:rPr lang="en-US" b="1" kern="1200" dirty="0">
                <a:latin typeface="+mn-lt"/>
                <a:ea typeface="+mn-ea"/>
                <a:cs typeface="+mn-cs"/>
              </a:rPr>
              <a:t>Prepared by:</a:t>
            </a:r>
            <a:r>
              <a:rPr lang="en-US" kern="1200" dirty="0">
                <a:latin typeface="+mn-lt"/>
                <a:ea typeface="+mn-ea"/>
                <a:cs typeface="+mn-cs"/>
              </a:rPr>
              <a:t> Shubhangi Bansal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B08C22-792E-A7FA-45DB-667009C3914A}"/>
              </a:ext>
            </a:extLst>
          </p:cNvPr>
          <p:cNvCxnSpPr>
            <a:cxnSpLocks/>
          </p:cNvCxnSpPr>
          <p:nvPr/>
        </p:nvCxnSpPr>
        <p:spPr>
          <a:xfrm>
            <a:off x="8381999" y="4742724"/>
            <a:ext cx="0" cy="81987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8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2097F-D4AD-8138-6768-498B3E0D4E14}"/>
              </a:ext>
            </a:extLst>
          </p:cNvPr>
          <p:cNvSpPr/>
          <p:nvPr/>
        </p:nvSpPr>
        <p:spPr>
          <a:xfrm>
            <a:off x="375557" y="388000"/>
            <a:ext cx="11440886" cy="586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697D7F-7B0F-0F52-2ACB-108E5972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3856"/>
              </p:ext>
            </p:extLst>
          </p:nvPr>
        </p:nvGraphicFramePr>
        <p:xfrm>
          <a:off x="967211" y="904718"/>
          <a:ext cx="10257577" cy="4821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7577">
                  <a:extLst>
                    <a:ext uri="{9D8B030D-6E8A-4147-A177-3AD203B41FA5}">
                      <a16:colId xmlns:a16="http://schemas.microsoft.com/office/drawing/2014/main" val="1199588296"/>
                    </a:ext>
                  </a:extLst>
                </a:gridCol>
              </a:tblGrid>
              <a:tr h="4821168">
                <a:tc>
                  <a:txBody>
                    <a:bodyPr/>
                    <a:lstStyle/>
                    <a:p>
                      <a:pPr algn="just" defTabSz="393192">
                        <a:spcAft>
                          <a:spcPts val="600"/>
                        </a:spcAft>
                      </a:pPr>
                      <a:r>
                        <a:rPr lang="en-IN" sz="20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PERFORMANCE ANALYSIS</a:t>
                      </a:r>
                    </a:p>
                    <a:p>
                      <a:pPr algn="just" defTabSz="393192">
                        <a:spcAft>
                          <a:spcPts val="600"/>
                        </a:spcAft>
                      </a:pPr>
                      <a:endParaRPr lang="en-US" sz="2000" b="1" u="none" kern="12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identified that highest total sales ($2,958,147.10) were observed in January 2023. Although, the highest Average Order Value ($309.48) was observed in October 2024.</a:t>
                      </a:r>
                    </a:p>
                    <a:p>
                      <a:pPr algn="just"/>
                      <a:endParaRPr lang="en-IN" sz="1800" dirty="0"/>
                    </a:p>
                  </a:txBody>
                  <a:tcPr marL="180000" marR="18000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288932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942429E-1409-CC82-D997-E9F87FFC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0" y="2869768"/>
            <a:ext cx="6616700" cy="32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2097F-D4AD-8138-6768-498B3E0D4E14}"/>
              </a:ext>
            </a:extLst>
          </p:cNvPr>
          <p:cNvSpPr/>
          <p:nvPr/>
        </p:nvSpPr>
        <p:spPr>
          <a:xfrm>
            <a:off x="375557" y="388000"/>
            <a:ext cx="11440886" cy="586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697D7F-7B0F-0F52-2ACB-108E5972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29504"/>
              </p:ext>
            </p:extLst>
          </p:nvPr>
        </p:nvGraphicFramePr>
        <p:xfrm>
          <a:off x="834965" y="1039598"/>
          <a:ext cx="4803926" cy="4878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3926">
                  <a:extLst>
                    <a:ext uri="{9D8B030D-6E8A-4147-A177-3AD203B41FA5}">
                      <a16:colId xmlns:a16="http://schemas.microsoft.com/office/drawing/2014/main" val="1199588296"/>
                    </a:ext>
                  </a:extLst>
                </a:gridCol>
              </a:tblGrid>
              <a:tr h="4878602">
                <a:tc>
                  <a:txBody>
                    <a:bodyPr/>
                    <a:lstStyle/>
                    <a:p>
                      <a:pPr algn="just" defTabSz="393192">
                        <a:spcAft>
                          <a:spcPts val="6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</a:rPr>
                        <a:t>TIME SERIES ANALYSIS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the Time-Series plot it has been observed that the highest peaks are achieved in January 2023 and January 2024. This might indicate an increased sales during the Christmas-New Year holidays. </a:t>
                      </a:r>
                    </a:p>
                    <a:p>
                      <a:pPr algn="just"/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Also, the total sales decreases steadily from January to November of 2023 as well as 2024.</a:t>
                      </a:r>
                    </a:p>
                    <a:p>
                      <a:pPr algn="just"/>
                      <a:endParaRPr lang="en-IN" sz="1800" dirty="0"/>
                    </a:p>
                  </a:txBody>
                  <a:tcPr marL="180000" marR="18000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288932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268A2CC-E49C-B158-95AF-B9E5D776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134" y="3664040"/>
            <a:ext cx="4541066" cy="2346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CD466E-7BDD-A14C-E360-E54EAEF7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34" y="1039598"/>
            <a:ext cx="4541066" cy="23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2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2097F-D4AD-8138-6768-498B3E0D4E14}"/>
              </a:ext>
            </a:extLst>
          </p:cNvPr>
          <p:cNvSpPr/>
          <p:nvPr/>
        </p:nvSpPr>
        <p:spPr>
          <a:xfrm>
            <a:off x="375557" y="388000"/>
            <a:ext cx="11440886" cy="586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697D7F-7B0F-0F52-2ACB-108E5972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43472"/>
              </p:ext>
            </p:extLst>
          </p:nvPr>
        </p:nvGraphicFramePr>
        <p:xfrm>
          <a:off x="834965" y="1039598"/>
          <a:ext cx="10257577" cy="4821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7577">
                  <a:extLst>
                    <a:ext uri="{9D8B030D-6E8A-4147-A177-3AD203B41FA5}">
                      <a16:colId xmlns:a16="http://schemas.microsoft.com/office/drawing/2014/main" val="1199588296"/>
                    </a:ext>
                  </a:extLst>
                </a:gridCol>
              </a:tblGrid>
              <a:tr h="4821168">
                <a:tc>
                  <a:txBody>
                    <a:bodyPr/>
                    <a:lstStyle/>
                    <a:p>
                      <a:pPr algn="just" defTabSz="393192">
                        <a:spcAft>
                          <a:spcPts val="600"/>
                        </a:spcAft>
                      </a:pPr>
                      <a:r>
                        <a:rPr lang="en-IN" sz="20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PERFORMANCE</a:t>
                      </a:r>
                    </a:p>
                    <a:p>
                      <a:pPr algn="just" defTabSz="393192">
                        <a:spcAft>
                          <a:spcPts val="60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defTabSz="393192">
                        <a:spcAft>
                          <a:spcPts val="60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the bar graph, it can be observed that highest total sales ($8,502,385.50). </a:t>
                      </a:r>
                    </a:p>
                    <a:p>
                      <a:pPr algn="just" defTabSz="393192">
                        <a:spcAft>
                          <a:spcPts val="60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highest average sales ($257.77) were observed for the Product Category Sports.</a:t>
                      </a:r>
                      <a:endParaRPr lang="en-IN" sz="1800" dirty="0"/>
                    </a:p>
                  </a:txBody>
                  <a:tcPr marL="180000" marR="18000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288932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46FE06-4E11-D138-7BB9-60EE42C3A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23" y="3140279"/>
            <a:ext cx="9392753" cy="16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5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2097F-D4AD-8138-6768-498B3E0D4E14}"/>
              </a:ext>
            </a:extLst>
          </p:cNvPr>
          <p:cNvSpPr/>
          <p:nvPr/>
        </p:nvSpPr>
        <p:spPr>
          <a:xfrm>
            <a:off x="375557" y="388000"/>
            <a:ext cx="11440886" cy="586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697D7F-7B0F-0F52-2ACB-108E5972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0665"/>
              </p:ext>
            </p:extLst>
          </p:nvPr>
        </p:nvGraphicFramePr>
        <p:xfrm>
          <a:off x="834965" y="1039598"/>
          <a:ext cx="4899901" cy="520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9901">
                  <a:extLst>
                    <a:ext uri="{9D8B030D-6E8A-4147-A177-3AD203B41FA5}">
                      <a16:colId xmlns:a16="http://schemas.microsoft.com/office/drawing/2014/main" val="1199588296"/>
                    </a:ext>
                  </a:extLst>
                </a:gridCol>
              </a:tblGrid>
              <a:tr h="5208560">
                <a:tc>
                  <a:txBody>
                    <a:bodyPr/>
                    <a:lstStyle/>
                    <a:p>
                      <a:pPr algn="just"/>
                      <a:r>
                        <a:rPr lang="en-IN" sz="20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INSIGHTS</a:t>
                      </a:r>
                      <a:endParaRPr lang="en-IN" sz="20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identified that the top customer segments by total sales are Home Office, Small Business, Corporate and Consumer with their respective percentage contribution to total sales being 25.4%, 25.1%, 24.8% and 24.7%.</a:t>
                      </a:r>
                    </a:p>
                    <a:p>
                      <a:pPr algn="just"/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 there are 168 customers with highest number of repeated orders, i.e., 10. The average number of orders per customer is 39.5.</a:t>
                      </a:r>
                    </a:p>
                    <a:p>
                      <a:pPr algn="just"/>
                      <a:endParaRPr lang="en-IN" sz="1800" dirty="0"/>
                    </a:p>
                  </a:txBody>
                  <a:tcPr marL="180000" marR="18000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288932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22ED433-5846-D744-A330-B4BAD2A98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7"/>
          <a:stretch/>
        </p:blipFill>
        <p:spPr>
          <a:xfrm>
            <a:off x="6194274" y="2974393"/>
            <a:ext cx="4905526" cy="3032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F3128-5807-9628-8FD0-E74AD82E8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74" y="1153898"/>
            <a:ext cx="1962251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0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2097F-D4AD-8138-6768-498B3E0D4E14}"/>
              </a:ext>
            </a:extLst>
          </p:cNvPr>
          <p:cNvSpPr/>
          <p:nvPr/>
        </p:nvSpPr>
        <p:spPr>
          <a:xfrm>
            <a:off x="375557" y="388000"/>
            <a:ext cx="11440886" cy="586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697D7F-7B0F-0F52-2ACB-108E5972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6810"/>
              </p:ext>
            </p:extLst>
          </p:nvPr>
        </p:nvGraphicFramePr>
        <p:xfrm>
          <a:off x="834967" y="1814014"/>
          <a:ext cx="10522068" cy="3926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1034">
                  <a:extLst>
                    <a:ext uri="{9D8B030D-6E8A-4147-A177-3AD203B41FA5}">
                      <a16:colId xmlns:a16="http://schemas.microsoft.com/office/drawing/2014/main" val="1199588296"/>
                    </a:ext>
                  </a:extLst>
                </a:gridCol>
                <a:gridCol w="5261034">
                  <a:extLst>
                    <a:ext uri="{9D8B030D-6E8A-4147-A177-3AD203B41FA5}">
                      <a16:colId xmlns:a16="http://schemas.microsoft.com/office/drawing/2014/main" val="1983769951"/>
                    </a:ext>
                  </a:extLst>
                </a:gridCol>
              </a:tblGrid>
              <a:tr h="3926102"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be observed that highest total sales total sales ($10,192,202) were for Asia Pacific Region, while the highest average total sales total sales ($1,834,799) were observed for the Middle Eastern Region.</a:t>
                      </a:r>
                    </a:p>
                    <a:p>
                      <a:pPr algn="just" defTabSz="393192">
                        <a:spcAft>
                          <a:spcPts val="600"/>
                        </a:spcAft>
                      </a:pPr>
                      <a:endParaRPr lang="en-US" sz="1800" dirty="0">
                        <a:highlight>
                          <a:srgbClr val="90D8C3"/>
                        </a:highlight>
                      </a:endParaRPr>
                    </a:p>
                  </a:txBody>
                  <a:tcPr marL="180000" marR="18000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393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identified that highest average shipping cost ($21.56) was observed for the Latin American Region.</a:t>
                      </a:r>
                      <a:endParaRPr lang="en-IN" sz="1800" dirty="0"/>
                    </a:p>
                    <a:p>
                      <a:pPr algn="just" defTabSz="393192">
                        <a:spcAft>
                          <a:spcPts val="60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28893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5E94C4-7081-D4BC-98D5-BF571F7DC6B1}"/>
              </a:ext>
            </a:extLst>
          </p:cNvPr>
          <p:cNvSpPr txBox="1"/>
          <p:nvPr/>
        </p:nvSpPr>
        <p:spPr>
          <a:xfrm>
            <a:off x="2902148" y="9454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REGIONAL ANALYSIS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0D02D-E086-3AA4-E2E4-4542BC10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65" y="3690620"/>
            <a:ext cx="4664135" cy="1721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113E1-6F5D-7E81-43B2-55DD72C495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7" r="255"/>
          <a:stretch/>
        </p:blipFill>
        <p:spPr>
          <a:xfrm>
            <a:off x="6457590" y="3690620"/>
            <a:ext cx="5081116" cy="17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4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2097F-D4AD-8138-6768-498B3E0D4E14}"/>
              </a:ext>
            </a:extLst>
          </p:cNvPr>
          <p:cNvSpPr/>
          <p:nvPr/>
        </p:nvSpPr>
        <p:spPr>
          <a:xfrm>
            <a:off x="375557" y="388000"/>
            <a:ext cx="11440886" cy="586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697D7F-7B0F-0F52-2ACB-108E5972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87669"/>
              </p:ext>
            </p:extLst>
          </p:nvPr>
        </p:nvGraphicFramePr>
        <p:xfrm>
          <a:off x="834966" y="925298"/>
          <a:ext cx="10522068" cy="5322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1034">
                  <a:extLst>
                    <a:ext uri="{9D8B030D-6E8A-4147-A177-3AD203B41FA5}">
                      <a16:colId xmlns:a16="http://schemas.microsoft.com/office/drawing/2014/main" val="1199588296"/>
                    </a:ext>
                  </a:extLst>
                </a:gridCol>
                <a:gridCol w="5261034">
                  <a:extLst>
                    <a:ext uri="{9D8B030D-6E8A-4147-A177-3AD203B41FA5}">
                      <a16:colId xmlns:a16="http://schemas.microsoft.com/office/drawing/2014/main" val="1983769951"/>
                    </a:ext>
                  </a:extLst>
                </a:gridCol>
              </a:tblGrid>
              <a:tr h="5322860">
                <a:tc>
                  <a:txBody>
                    <a:bodyPr/>
                    <a:lstStyle/>
                    <a:p>
                      <a:r>
                        <a:rPr lang="en-IN" sz="20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SHIPPING AND FULFILMENT ANALYSIS</a:t>
                      </a:r>
                      <a:endParaRPr lang="en-IN" sz="20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observed that the maximum, minimum and average number of days to ship orders is 353, 0 and 67.13, respectively.</a:t>
                      </a:r>
                    </a:p>
                    <a:p>
                      <a:endParaRPr lang="en-I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is evident from the pie chart, 43.4% orders have shipping charges greater than $30.</a:t>
                      </a:r>
                    </a:p>
                    <a:p>
                      <a:endParaRPr lang="en-IN" sz="1800" dirty="0"/>
                    </a:p>
                    <a:p>
                      <a:pPr algn="just" defTabSz="393192">
                        <a:spcAft>
                          <a:spcPts val="600"/>
                        </a:spcAft>
                      </a:pPr>
                      <a:endParaRPr lang="en-US" sz="1800" dirty="0">
                        <a:highlight>
                          <a:srgbClr val="90D8C3"/>
                        </a:highlight>
                      </a:endParaRPr>
                    </a:p>
                  </a:txBody>
                  <a:tcPr marL="180000" marR="18000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defTabSz="393192">
                        <a:spcAft>
                          <a:spcPts val="600"/>
                        </a:spcAft>
                      </a:pPr>
                      <a:r>
                        <a:rPr lang="en-IN" sz="20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RETENTION</a:t>
                      </a:r>
                    </a:p>
                    <a:p>
                      <a:pPr algn="just" defTabSz="393192">
                        <a:spcAft>
                          <a:spcPts val="600"/>
                        </a:spcAft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concluded that all customers included in the given database have placed orders more than once with the ecommerce website.</a:t>
                      </a:r>
                    </a:p>
                    <a:p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393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Also, the average number of days between orders for customers varies from 24.5 to 443 days.</a:t>
                      </a:r>
                    </a:p>
                    <a:p>
                      <a:pPr algn="just" defTabSz="393192">
                        <a:spcAft>
                          <a:spcPts val="60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288932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D97DFCC-2168-A788-B964-9739B410E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39" y="3776789"/>
            <a:ext cx="3427112" cy="2293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3C17AD-FD76-87B4-3437-12107DC7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15" y="4392192"/>
            <a:ext cx="1114775" cy="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7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2097F-D4AD-8138-6768-498B3E0D4E14}"/>
              </a:ext>
            </a:extLst>
          </p:cNvPr>
          <p:cNvSpPr/>
          <p:nvPr/>
        </p:nvSpPr>
        <p:spPr>
          <a:xfrm>
            <a:off x="375557" y="388000"/>
            <a:ext cx="11440886" cy="586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697D7F-7B0F-0F52-2ACB-108E5972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43951"/>
              </p:ext>
            </p:extLst>
          </p:nvPr>
        </p:nvGraphicFramePr>
        <p:xfrm>
          <a:off x="1211233" y="1018416"/>
          <a:ext cx="9769534" cy="4821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9534">
                  <a:extLst>
                    <a:ext uri="{9D8B030D-6E8A-4147-A177-3AD203B41FA5}">
                      <a16:colId xmlns:a16="http://schemas.microsoft.com/office/drawing/2014/main" val="1199588296"/>
                    </a:ext>
                  </a:extLst>
                </a:gridCol>
              </a:tblGrid>
              <a:tr h="4821168">
                <a:tc>
                  <a:txBody>
                    <a:bodyPr/>
                    <a:lstStyle/>
                    <a:p>
                      <a:pPr algn="ctr" defTabSz="393192">
                        <a:spcAft>
                          <a:spcPts val="600"/>
                        </a:spcAft>
                      </a:pPr>
                      <a:r>
                        <a:rPr lang="en-IN" sz="20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RECOMMENDATIONS</a:t>
                      </a:r>
                    </a:p>
                    <a:p>
                      <a:pPr algn="just" defTabSz="393192">
                        <a:spcAft>
                          <a:spcPts val="600"/>
                        </a:spcAft>
                      </a:pPr>
                      <a:endParaRPr lang="en-IN" sz="18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just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Actionable Steps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Introducing seasonal promotions, flash sales, loyalty programs, discounts on complimenting products, referral programs, marketing campaigns, collaborations, building communities to increase sales.</a:t>
                      </a:r>
                    </a:p>
                    <a:p>
                      <a:pPr lvl="0" algn="just"/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just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Strategic Implications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The strategies mentioned above can potentially attract more customers round the year.</a:t>
                      </a:r>
                    </a:p>
                    <a:p>
                      <a:pPr algn="just" defTabSz="393192">
                        <a:spcAft>
                          <a:spcPts val="600"/>
                        </a:spcAft>
                      </a:pPr>
                      <a:endParaRPr lang="en-IN" sz="18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2889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20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C18E-02EB-3F74-BCD6-E8F52E5C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960" y="1060463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200">
                <a:solidFill>
                  <a:schemeClr val="bg1"/>
                </a:solidFill>
              </a:rPr>
              <a:t>EXIT DASHBOARD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BB554-6F07-CB47-F1D3-F705EA629A9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BB4594-102D-8380-5076-DE0F9455F469}"/>
              </a:ext>
            </a:extLst>
          </p:cNvPr>
          <p:cNvSpPr txBox="1"/>
          <p:nvPr/>
        </p:nvSpPr>
        <p:spPr>
          <a:xfrm>
            <a:off x="1617134" y="2572453"/>
            <a:ext cx="8957729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+mj-lt"/>
              </a:rPr>
              <a:t>THANKYOU</a:t>
            </a:r>
          </a:p>
          <a:p>
            <a:pPr algn="ctr"/>
            <a:r>
              <a:rPr lang="en-IN" sz="900" b="1" dirty="0">
                <a:solidFill>
                  <a:schemeClr val="bg1"/>
                </a:solidFill>
                <a:latin typeface="+mj-lt"/>
              </a:rPr>
              <a:t>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50683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598</TotalTime>
  <Words>408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Ecommerce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EXIT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</dc:title>
  <dc:creator>siddhant bansal</dc:creator>
  <cp:lastModifiedBy>siddhant bansal</cp:lastModifiedBy>
  <cp:revision>30</cp:revision>
  <dcterms:created xsi:type="dcterms:W3CDTF">2023-06-27T11:59:04Z</dcterms:created>
  <dcterms:modified xsi:type="dcterms:W3CDTF">2024-08-12T12:21:45Z</dcterms:modified>
</cp:coreProperties>
</file>