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morning,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topic for the review paper is Blockchain security vulnerabilities.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ce54da3d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ce54da3d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Relatively new tech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validated and added in blocks(unit of the system).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based on principles like decentralization, </a:t>
            </a:r>
            <a:r>
              <a:rPr lang="en"/>
              <a:t>cryptography</a:t>
            </a:r>
            <a:r>
              <a:rPr lang="en"/>
              <a:t> and common consent of all participants to ensures trusted transactions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tamperproof, any changes made to </a:t>
            </a:r>
            <a:r>
              <a:rPr lang="en"/>
              <a:t>existing</a:t>
            </a:r>
            <a:r>
              <a:rPr lang="en"/>
              <a:t> block will be notified to all on the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Actively </a:t>
            </a:r>
            <a:r>
              <a:rPr lang="en"/>
              <a:t>adopted</a:t>
            </a:r>
            <a:r>
              <a:rPr lang="en"/>
              <a:t> in various domains, as its known to be reliable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ce54da3d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ce54da3d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Require permission/ invitation from network central administrator to join. Members identity must be confirmed before validating transactions.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Aims transparency, engagement from anyone and ensure anonymous participation. transaction on this network are validated with decentralized consensus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semi-permissioned method, which allows network to be distributed or partially decentralized, allowing a degree of control. pre-approved by a central authority to get involved in the consensus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16161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limited to select only a set of users, who are granted identities via certificates.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ce54da3d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ce54da3d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16161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exploits the protocol design or programming errors in the blockchain code - eg. </a:t>
            </a:r>
            <a:r>
              <a:rPr lang="en" sz="1200">
                <a:solidFill>
                  <a:srgbClr val="1315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integer overflow vulnerability - DAO smart contract hacked to rob of 60 million dollars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16161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private keys aka the personal digital signatures are compromised - Nearly</a:t>
            </a:r>
            <a:r>
              <a:rPr lang="en" sz="1200">
                <a:solidFill>
                  <a:srgbClr val="3131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120,000 units of digital currency bitcoin worth about US$72 million worth </a:t>
            </a:r>
            <a:r>
              <a:rPr lang="en" sz="1200">
                <a:solidFill>
                  <a:srgbClr val="3131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bitcoin</a:t>
            </a:r>
            <a:endParaRPr sz="1200">
              <a:solidFill>
                <a:srgbClr val="3131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13132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3131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of </a:t>
            </a:r>
            <a:r>
              <a:rPr lang="en" sz="1200">
                <a:solidFill>
                  <a:srgbClr val="16161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Bithumb was hacked, that led to </a:t>
            </a:r>
            <a:r>
              <a:rPr lang="en" sz="1200">
                <a:solidFill>
                  <a:srgbClr val="16161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compromise</a:t>
            </a:r>
            <a:r>
              <a:rPr lang="en" sz="1200">
                <a:solidFill>
                  <a:srgbClr val="16161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30,000 users’ data and 870,000 USD worth bitcoin was stolen.</a:t>
            </a:r>
            <a:endParaRPr sz="1200">
              <a:solidFill>
                <a:srgbClr val="3131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ce54da3d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ce54da3d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200">
                <a:solidFill>
                  <a:srgbClr val="16161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more than 50% of power they can have control over the ledger and manipulate. Can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 previously completed transactions, resulting in spending twice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16161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Attackers aim to attain one’s credentials, thus cause financial loss.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16161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Trust real time large data transfers, hackers intercept  the data as it transfers to the internet service providers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16161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and use many false network node identities to flood a network and crash a system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ce54da3d1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ce54da3d1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ce54da3d1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ce54da3d1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ce54da3d1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ce54da3d1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ce54da3d1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ce54da3d1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54550" y="817275"/>
            <a:ext cx="3837600" cy="16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security vulnerabilities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854550" y="3116575"/>
            <a:ext cx="34230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508_Review paper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Shubhangi Garnaik (115268225)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600" y="226325"/>
            <a:ext cx="1885975" cy="18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25" y="3014600"/>
            <a:ext cx="1822600" cy="18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introduction to Blockchain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489275"/>
            <a:ext cx="7979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Relatively new technology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are validated and </a:t>
            </a:r>
            <a:r>
              <a:rPr lang="en"/>
              <a:t>added</a:t>
            </a:r>
            <a:r>
              <a:rPr lang="en"/>
              <a:t> in certain blocks (a unit of the system with bundles of transactions)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Ensures trusted transactions, with principles of decentralization, cryptography and consensus of participants on the network.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Tamper proof - all will be notified of any change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Actively adopted by various domains like </a:t>
            </a:r>
            <a:r>
              <a:rPr lang="en"/>
              <a:t>healthcare, real estate,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125" y="231425"/>
            <a:ext cx="2893850" cy="16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types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permissions available to access data and network, various types of </a:t>
            </a:r>
            <a:r>
              <a:rPr lang="en"/>
              <a:t>blockchains are as follows: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Private </a:t>
            </a:r>
            <a:r>
              <a:rPr lang="en"/>
              <a:t>blockchain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Public blockchain aka Permissionless blockchain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Consortium blockchain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Permissioned blockchain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25" y="1912825"/>
            <a:ext cx="2893899" cy="266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attacks on </a:t>
            </a:r>
            <a:r>
              <a:rPr lang="en"/>
              <a:t>blockchain</a:t>
            </a:r>
            <a:r>
              <a:rPr lang="en"/>
              <a:t> technology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52825"/>
            <a:ext cx="73245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r>
              <a:rPr lang="en" sz="1600"/>
              <a:t>pplications that use blockchain technology have been </a:t>
            </a:r>
            <a:r>
              <a:rPr lang="en" sz="1600"/>
              <a:t>severely</a:t>
            </a:r>
            <a:r>
              <a:rPr lang="en" sz="1600"/>
              <a:t> attacked and suffered financial losses at a large scale.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/>
              <a:t>Code Exploitation</a:t>
            </a:r>
            <a:r>
              <a:rPr lang="en" sz="1600"/>
              <a:t> - biggest </a:t>
            </a:r>
            <a:r>
              <a:rPr lang="en" sz="1600"/>
              <a:t>crowdfunded</a:t>
            </a:r>
            <a:r>
              <a:rPr lang="en" sz="1600"/>
              <a:t> project DAO ( Decentralized Autonomous Organization)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/>
              <a:t>Stolen keys</a:t>
            </a:r>
            <a:r>
              <a:rPr lang="en" sz="1600"/>
              <a:t> - </a:t>
            </a:r>
            <a:r>
              <a:rPr lang="en" sz="1600"/>
              <a:t>Bitfinex (</a:t>
            </a:r>
            <a:r>
              <a:rPr lang="en" sz="1600"/>
              <a:t>bitcoin</a:t>
            </a:r>
            <a:r>
              <a:rPr lang="en" sz="1600"/>
              <a:t> exchange platform) loss of 72 million dollars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/>
              <a:t>E</a:t>
            </a:r>
            <a:r>
              <a:rPr lang="en" sz="1600" u="sng"/>
              <a:t>mployees computer hacked</a:t>
            </a:r>
            <a:r>
              <a:rPr lang="en" sz="1600"/>
              <a:t> - </a:t>
            </a:r>
            <a:r>
              <a:rPr lang="en" sz="1600"/>
              <a:t>Largest </a:t>
            </a:r>
            <a:r>
              <a:rPr lang="en" sz="1600"/>
              <a:t>Ethereum</a:t>
            </a:r>
            <a:r>
              <a:rPr lang="en" sz="1600"/>
              <a:t> and </a:t>
            </a:r>
            <a:r>
              <a:rPr lang="en" sz="1600"/>
              <a:t>bitcoin</a:t>
            </a:r>
            <a:r>
              <a:rPr lang="en" sz="1600"/>
              <a:t> </a:t>
            </a:r>
            <a:r>
              <a:rPr lang="en" sz="1600"/>
              <a:t>cryptocurrency</a:t>
            </a:r>
            <a:r>
              <a:rPr lang="en" sz="1600"/>
              <a:t> firm, Bithumb system was hacked, compromised 30,000 user data and losses of  870,000 USD worth </a:t>
            </a:r>
            <a:r>
              <a:rPr lang="en" sz="1600"/>
              <a:t>bitcoin.</a:t>
            </a:r>
            <a:endParaRPr sz="16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121" y="95450"/>
            <a:ext cx="1850875" cy="16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9950" y="3337475"/>
            <a:ext cx="2003675" cy="16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attacks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77950"/>
            <a:ext cx="8253900" cy="3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50" u="sng"/>
              <a:t>51% attack</a:t>
            </a:r>
            <a:r>
              <a:rPr lang="en" sz="1850"/>
              <a:t> - attackers disguised as miners, attain more than 50 % mining power- collect hash rate, control system, modify transactions and prevent it from being confirmed</a:t>
            </a:r>
            <a:endParaRPr sz="1850"/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50" u="sng"/>
              <a:t>Phishing attack</a:t>
            </a:r>
            <a:r>
              <a:rPr lang="en" sz="1850"/>
              <a:t> - attain credentials, lead to financial and personal information loss</a:t>
            </a:r>
            <a:endParaRPr sz="1850"/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50" u="sng"/>
              <a:t>Routing attack</a:t>
            </a:r>
            <a:r>
              <a:rPr lang="en" sz="1850"/>
              <a:t> - hackers intercept data in </a:t>
            </a:r>
            <a:r>
              <a:rPr lang="en" sz="1850"/>
              <a:t>transfer</a:t>
            </a:r>
            <a:r>
              <a:rPr lang="en" sz="1850"/>
              <a:t>, users </a:t>
            </a:r>
            <a:r>
              <a:rPr lang="en" sz="1850"/>
              <a:t>unaware if discrepancies</a:t>
            </a:r>
            <a:r>
              <a:rPr lang="en" sz="1850"/>
              <a:t> </a:t>
            </a:r>
            <a:endParaRPr sz="1850"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7297"/>
              <a:buAutoNum type="arabicPeriod"/>
            </a:pPr>
            <a:r>
              <a:rPr lang="en" sz="1850" u="sng"/>
              <a:t>Sybil attack</a:t>
            </a:r>
            <a:r>
              <a:rPr lang="en" sz="1850"/>
              <a:t>- attacker creates false network nodes, flood and crash the system, get majority consensus and disrupt transactions</a:t>
            </a: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3474" y="138874"/>
            <a:ext cx="1288500" cy="11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900" y="3476275"/>
            <a:ext cx="1821850" cy="15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Mitigate Attacks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25225"/>
            <a:ext cx="7155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51% attack</a:t>
            </a:r>
            <a:r>
              <a:rPr lang="en"/>
              <a:t> 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Check mining pool monitoring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Raise hash rate values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Avoid proof of work or decentralized consensus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Phishing attacks</a:t>
            </a:r>
            <a:r>
              <a:rPr lang="en"/>
              <a:t>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Verified add ons to browser and notify for unsafe ones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Malicious link detection software, reliable antivirus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Don't click on a link, istead enter url on browser and check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Have the system and software up-to date</a:t>
            </a:r>
            <a:endParaRPr sz="18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274" y="315925"/>
            <a:ext cx="2696024" cy="179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Mitigate Attacks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 u="sng"/>
              <a:t>Routing attacks</a:t>
            </a:r>
            <a:r>
              <a:rPr lang="en"/>
              <a:t>: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Use secure routing protocols and valid certificates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Use data </a:t>
            </a:r>
            <a:r>
              <a:rPr lang="en"/>
              <a:t>encryption</a:t>
            </a:r>
            <a:r>
              <a:rPr lang="en"/>
              <a:t> 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Use strong passwords and change them regularly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Be aware and let other know about the hazards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 u="sng"/>
              <a:t>Sybil attacks:</a:t>
            </a:r>
            <a:endParaRPr u="sng"/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Use suitable consensus algorithms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Monitor all node </a:t>
            </a:r>
            <a:r>
              <a:rPr lang="en"/>
              <a:t>behavior</a:t>
            </a:r>
            <a:r>
              <a:rPr lang="en"/>
              <a:t> on the network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Check nodes that only forward block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400" y="211225"/>
            <a:ext cx="2140350" cy="16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9972" y="3206147"/>
            <a:ext cx="2065200" cy="18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discussed various possible attacks on blockchain technology.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Attacks </a:t>
            </a:r>
            <a:r>
              <a:rPr lang="en"/>
              <a:t>occurred</a:t>
            </a:r>
            <a:r>
              <a:rPr lang="en"/>
              <a:t> in major companies that use the technology.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ways to mitigate these attacks.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188" y="2918938"/>
            <a:ext cx="25050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28150" y="2221050"/>
            <a:ext cx="8687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