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4"/>
  </p:notesMasterIdLst>
  <p:sldIdLst>
    <p:sldId id="257" r:id="rId2"/>
    <p:sldId id="258" r:id="rId3"/>
    <p:sldId id="259" r:id="rId4"/>
    <p:sldId id="273" r:id="rId5"/>
    <p:sldId id="260"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BFBFBF"/>
    <a:srgbClr val="4213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Sanyal" userId="39dff6b889cd96ed" providerId="LiveId" clId="{E7A51DCA-6CEF-445A-AE7A-1C72DFB9A6DB}"/>
    <pc:docChg chg="undo custSel addSld delSld modSld sldOrd">
      <pc:chgData name="Shubhangi Sanyal" userId="39dff6b889cd96ed" providerId="LiveId" clId="{E7A51DCA-6CEF-445A-AE7A-1C72DFB9A6DB}" dt="2024-02-10T13:09:45.741" v="3982" actId="20577"/>
      <pc:docMkLst>
        <pc:docMk/>
      </pc:docMkLst>
      <pc:sldChg chg="modSp mod">
        <pc:chgData name="Shubhangi Sanyal" userId="39dff6b889cd96ed" providerId="LiveId" clId="{E7A51DCA-6CEF-445A-AE7A-1C72DFB9A6DB}" dt="2024-02-09T06:11:24.018" v="19" actId="1076"/>
        <pc:sldMkLst>
          <pc:docMk/>
          <pc:sldMk cId="2475805559" sldId="257"/>
        </pc:sldMkLst>
        <pc:spChg chg="mod">
          <ac:chgData name="Shubhangi Sanyal" userId="39dff6b889cd96ed" providerId="LiveId" clId="{E7A51DCA-6CEF-445A-AE7A-1C72DFB9A6DB}" dt="2024-02-09T06:11:24.018" v="19" actId="1076"/>
          <ac:spMkLst>
            <pc:docMk/>
            <pc:sldMk cId="2475805559" sldId="257"/>
            <ac:spMk id="2" creationId="{1C21E816-31F5-48BB-BD02-D15F2F18B48A}"/>
          </ac:spMkLst>
        </pc:spChg>
        <pc:spChg chg="mod">
          <ac:chgData name="Shubhangi Sanyal" userId="39dff6b889cd96ed" providerId="LiveId" clId="{E7A51DCA-6CEF-445A-AE7A-1C72DFB9A6DB}" dt="2024-02-09T06:10:50.336" v="18" actId="1076"/>
          <ac:spMkLst>
            <pc:docMk/>
            <pc:sldMk cId="2475805559" sldId="257"/>
            <ac:spMk id="3" creationId="{835D6E6B-3353-491C-A3C6-F278D6CED8B3}"/>
          </ac:spMkLst>
        </pc:spChg>
        <pc:spChg chg="mod">
          <ac:chgData name="Shubhangi Sanyal" userId="39dff6b889cd96ed" providerId="LiveId" clId="{E7A51DCA-6CEF-445A-AE7A-1C72DFB9A6DB}" dt="2024-02-09T06:10:50.336" v="18" actId="1076"/>
          <ac:spMkLst>
            <pc:docMk/>
            <pc:sldMk cId="2475805559" sldId="257"/>
            <ac:spMk id="4" creationId="{BC23AA01-EF0D-69AC-AB04-6D617F46F9C7}"/>
          </ac:spMkLst>
        </pc:spChg>
      </pc:sldChg>
      <pc:sldChg chg="addSp delSp modSp mod">
        <pc:chgData name="Shubhangi Sanyal" userId="39dff6b889cd96ed" providerId="LiveId" clId="{E7A51DCA-6CEF-445A-AE7A-1C72DFB9A6DB}" dt="2024-02-09T07:16:40.516" v="345"/>
        <pc:sldMkLst>
          <pc:docMk/>
          <pc:sldMk cId="263784652" sldId="258"/>
        </pc:sldMkLst>
        <pc:spChg chg="mod">
          <ac:chgData name="Shubhangi Sanyal" userId="39dff6b889cd96ed" providerId="LiveId" clId="{E7A51DCA-6CEF-445A-AE7A-1C72DFB9A6DB}" dt="2024-02-09T06:10:09.407" v="17" actId="20577"/>
          <ac:spMkLst>
            <pc:docMk/>
            <pc:sldMk cId="263784652" sldId="258"/>
            <ac:spMk id="2" creationId="{5E562972-3449-42D1-8185-B4BEFD52AB44}"/>
          </ac:spMkLst>
        </pc:spChg>
        <pc:spChg chg="add mod">
          <ac:chgData name="Shubhangi Sanyal" userId="39dff6b889cd96ed" providerId="LiveId" clId="{E7A51DCA-6CEF-445A-AE7A-1C72DFB9A6DB}" dt="2024-02-09T07:16:40.516" v="345"/>
          <ac:spMkLst>
            <pc:docMk/>
            <pc:sldMk cId="263784652" sldId="258"/>
            <ac:spMk id="5" creationId="{262FC83B-F4CE-4183-6063-45E6EA297BAE}"/>
          </ac:spMkLst>
        </pc:spChg>
        <pc:graphicFrameChg chg="del">
          <ac:chgData name="Shubhangi Sanyal" userId="39dff6b889cd96ed" providerId="LiveId" clId="{E7A51DCA-6CEF-445A-AE7A-1C72DFB9A6DB}" dt="2024-02-09T06:12:11.976" v="20" actId="478"/>
          <ac:graphicFrameMkLst>
            <pc:docMk/>
            <pc:sldMk cId="263784652" sldId="258"/>
            <ac:graphicFrameMk id="4" creationId="{FF3F0D82-0AA6-45C3-8367-955CBFA02ED6}"/>
          </ac:graphicFrameMkLst>
        </pc:graphicFrameChg>
      </pc:sldChg>
      <pc:sldChg chg="delSp modSp new mod">
        <pc:chgData name="Shubhangi Sanyal" userId="39dff6b889cd96ed" providerId="LiveId" clId="{E7A51DCA-6CEF-445A-AE7A-1C72DFB9A6DB}" dt="2024-02-09T06:35:01.427" v="341" actId="20577"/>
        <pc:sldMkLst>
          <pc:docMk/>
          <pc:sldMk cId="1728037490" sldId="259"/>
        </pc:sldMkLst>
        <pc:spChg chg="mod">
          <ac:chgData name="Shubhangi Sanyal" userId="39dff6b889cd96ed" providerId="LiveId" clId="{E7A51DCA-6CEF-445A-AE7A-1C72DFB9A6DB}" dt="2024-02-09T06:35:01.427" v="341" actId="20577"/>
          <ac:spMkLst>
            <pc:docMk/>
            <pc:sldMk cId="1728037490" sldId="259"/>
            <ac:spMk id="2" creationId="{D2D02F20-F16E-DC14-C985-889346F215C2}"/>
          </ac:spMkLst>
        </pc:spChg>
        <pc:spChg chg="del">
          <ac:chgData name="Shubhangi Sanyal" userId="39dff6b889cd96ed" providerId="LiveId" clId="{E7A51DCA-6CEF-445A-AE7A-1C72DFB9A6DB}" dt="2024-02-09T06:30:58.021" v="265" actId="478"/>
          <ac:spMkLst>
            <pc:docMk/>
            <pc:sldMk cId="1728037490" sldId="259"/>
            <ac:spMk id="3" creationId="{3E796FF5-62FA-ECE4-6CF4-2C65DAFD9E0E}"/>
          </ac:spMkLst>
        </pc:spChg>
      </pc:sldChg>
      <pc:sldChg chg="addSp modSp new mod modClrScheme chgLayout modNotesTx">
        <pc:chgData name="Shubhangi Sanyal" userId="39dff6b889cd96ed" providerId="LiveId" clId="{E7A51DCA-6CEF-445A-AE7A-1C72DFB9A6DB}" dt="2024-02-10T12:52:14.102" v="2727" actId="20577"/>
        <pc:sldMkLst>
          <pc:docMk/>
          <pc:sldMk cId="3173327052" sldId="260"/>
        </pc:sldMkLst>
        <pc:spChg chg="add mod ord">
          <ac:chgData name="Shubhangi Sanyal" userId="39dff6b889cd96ed" providerId="LiveId" clId="{E7A51DCA-6CEF-445A-AE7A-1C72DFB9A6DB}" dt="2024-02-09T07:43:18.661" v="727" actId="14100"/>
          <ac:spMkLst>
            <pc:docMk/>
            <pc:sldMk cId="3173327052" sldId="260"/>
            <ac:spMk id="6" creationId="{1624A3BC-6B67-540D-9E8C-98912FBF7B38}"/>
          </ac:spMkLst>
        </pc:spChg>
        <pc:grpChg chg="add mod">
          <ac:chgData name="Shubhangi Sanyal" userId="39dff6b889cd96ed" providerId="LiveId" clId="{E7A51DCA-6CEF-445A-AE7A-1C72DFB9A6DB}" dt="2024-02-09T07:40:07.744" v="713" actId="164"/>
          <ac:grpSpMkLst>
            <pc:docMk/>
            <pc:sldMk cId="3173327052" sldId="260"/>
            <ac:grpSpMk id="5" creationId="{4F67A978-C232-C636-9D1E-3294C44F16FD}"/>
          </ac:grpSpMkLst>
        </pc:grpChg>
        <pc:graphicFrameChg chg="add mod modGraphic">
          <ac:chgData name="Shubhangi Sanyal" userId="39dff6b889cd96ed" providerId="LiveId" clId="{E7A51DCA-6CEF-445A-AE7A-1C72DFB9A6DB}" dt="2024-02-09T07:42:03.856" v="715" actId="207"/>
          <ac:graphicFrameMkLst>
            <pc:docMk/>
            <pc:sldMk cId="3173327052" sldId="260"/>
            <ac:graphicFrameMk id="2" creationId="{5F53946F-D1AF-E977-46EF-87B7605438C7}"/>
          </ac:graphicFrameMkLst>
        </pc:graphicFrameChg>
        <pc:cxnChg chg="add mod ord">
          <ac:chgData name="Shubhangi Sanyal" userId="39dff6b889cd96ed" providerId="LiveId" clId="{E7A51DCA-6CEF-445A-AE7A-1C72DFB9A6DB}" dt="2024-02-09T07:40:07.744" v="713" actId="164"/>
          <ac:cxnSpMkLst>
            <pc:docMk/>
            <pc:sldMk cId="3173327052" sldId="260"/>
            <ac:cxnSpMk id="4" creationId="{8706FA5E-F1EC-AE64-D421-BC51392CFA3F}"/>
          </ac:cxnSpMkLst>
        </pc:cxnChg>
      </pc:sldChg>
      <pc:sldChg chg="add del">
        <pc:chgData name="Shubhangi Sanyal" userId="39dff6b889cd96ed" providerId="LiveId" clId="{E7A51DCA-6CEF-445A-AE7A-1C72DFB9A6DB}" dt="2024-02-09T07:59:31.034" v="782" actId="2696"/>
        <pc:sldMkLst>
          <pc:docMk/>
          <pc:sldMk cId="2130803586" sldId="261"/>
        </pc:sldMkLst>
      </pc:sldChg>
      <pc:sldChg chg="add del">
        <pc:chgData name="Shubhangi Sanyal" userId="39dff6b889cd96ed" providerId="LiveId" clId="{E7A51DCA-6CEF-445A-AE7A-1C72DFB9A6DB}" dt="2024-02-09T07:59:31.034" v="782" actId="2696"/>
        <pc:sldMkLst>
          <pc:docMk/>
          <pc:sldMk cId="3359164071" sldId="262"/>
        </pc:sldMkLst>
      </pc:sldChg>
      <pc:sldChg chg="add del">
        <pc:chgData name="Shubhangi Sanyal" userId="39dff6b889cd96ed" providerId="LiveId" clId="{E7A51DCA-6CEF-445A-AE7A-1C72DFB9A6DB}" dt="2024-02-09T07:59:31.034" v="782" actId="2696"/>
        <pc:sldMkLst>
          <pc:docMk/>
          <pc:sldMk cId="2625752259" sldId="263"/>
        </pc:sldMkLst>
      </pc:sldChg>
      <pc:sldChg chg="add del">
        <pc:chgData name="Shubhangi Sanyal" userId="39dff6b889cd96ed" providerId="LiveId" clId="{E7A51DCA-6CEF-445A-AE7A-1C72DFB9A6DB}" dt="2024-02-09T07:59:18.241" v="781" actId="2696"/>
        <pc:sldMkLst>
          <pc:docMk/>
          <pc:sldMk cId="4071214891" sldId="264"/>
        </pc:sldMkLst>
      </pc:sldChg>
      <pc:sldChg chg="add del">
        <pc:chgData name="Shubhangi Sanyal" userId="39dff6b889cd96ed" providerId="LiveId" clId="{E7A51DCA-6CEF-445A-AE7A-1C72DFB9A6DB}" dt="2024-02-09T07:59:18.241" v="781" actId="2696"/>
        <pc:sldMkLst>
          <pc:docMk/>
          <pc:sldMk cId="2986977932" sldId="265"/>
        </pc:sldMkLst>
      </pc:sldChg>
      <pc:sldChg chg="addSp delSp modSp add mod modNotesTx">
        <pc:chgData name="Shubhangi Sanyal" userId="39dff6b889cd96ed" providerId="LiveId" clId="{E7A51DCA-6CEF-445A-AE7A-1C72DFB9A6DB}" dt="2024-02-10T12:54:02.176" v="2996" actId="20577"/>
        <pc:sldMkLst>
          <pc:docMk/>
          <pc:sldMk cId="2223927327" sldId="266"/>
        </pc:sldMkLst>
        <pc:spChg chg="del">
          <ac:chgData name="Shubhangi Sanyal" userId="39dff6b889cd96ed" providerId="LiveId" clId="{E7A51DCA-6CEF-445A-AE7A-1C72DFB9A6DB}" dt="2024-02-09T07:53:03.955" v="747" actId="478"/>
          <ac:spMkLst>
            <pc:docMk/>
            <pc:sldMk cId="2223927327" sldId="266"/>
            <ac:spMk id="6" creationId="{5130B8F9-2EFD-6CA3-6CFC-AE869E366B73}"/>
          </ac:spMkLst>
        </pc:spChg>
        <pc:spChg chg="add del mod">
          <ac:chgData name="Shubhangi Sanyal" userId="39dff6b889cd96ed" providerId="LiveId" clId="{E7A51DCA-6CEF-445A-AE7A-1C72DFB9A6DB}" dt="2024-02-09T07:53:15.506" v="748" actId="478"/>
          <ac:spMkLst>
            <pc:docMk/>
            <pc:sldMk cId="2223927327" sldId="266"/>
            <ac:spMk id="7" creationId="{6A0DA36A-441D-ACDB-C1EE-0628E6981E51}"/>
          </ac:spMkLst>
        </pc:spChg>
        <pc:spChg chg="add mod">
          <ac:chgData name="Shubhangi Sanyal" userId="39dff6b889cd96ed" providerId="LiveId" clId="{E7A51DCA-6CEF-445A-AE7A-1C72DFB9A6DB}" dt="2024-02-09T12:38:06.395" v="861" actId="20577"/>
          <ac:spMkLst>
            <pc:docMk/>
            <pc:sldMk cId="2223927327" sldId="266"/>
            <ac:spMk id="8" creationId="{5381105F-E632-5E9A-1AC6-96997BDFC18D}"/>
          </ac:spMkLst>
        </pc:spChg>
        <pc:spChg chg="add del mod">
          <ac:chgData name="Shubhangi Sanyal" userId="39dff6b889cd96ed" providerId="LiveId" clId="{E7A51DCA-6CEF-445A-AE7A-1C72DFB9A6DB}" dt="2024-02-09T12:30:05.465" v="824"/>
          <ac:spMkLst>
            <pc:docMk/>
            <pc:sldMk cId="2223927327" sldId="266"/>
            <ac:spMk id="21" creationId="{2811F9D3-233E-4F55-6558-C56D92734087}"/>
          </ac:spMkLst>
        </pc:spChg>
        <pc:spChg chg="add mod">
          <ac:chgData name="Shubhangi Sanyal" userId="39dff6b889cd96ed" providerId="LiveId" clId="{E7A51DCA-6CEF-445A-AE7A-1C72DFB9A6DB}" dt="2024-02-09T12:50:43.742" v="1197" actId="20577"/>
          <ac:spMkLst>
            <pc:docMk/>
            <pc:sldMk cId="2223927327" sldId="266"/>
            <ac:spMk id="22" creationId="{723A76A4-0E7F-A34C-0602-5F6FD8CBFBCB}"/>
          </ac:spMkLst>
        </pc:spChg>
        <pc:grpChg chg="mod">
          <ac:chgData name="Shubhangi Sanyal" userId="39dff6b889cd96ed" providerId="LiveId" clId="{E7A51DCA-6CEF-445A-AE7A-1C72DFB9A6DB}" dt="2024-02-09T08:00:57.790" v="791" actId="1076"/>
          <ac:grpSpMkLst>
            <pc:docMk/>
            <pc:sldMk cId="2223927327" sldId="266"/>
            <ac:grpSpMk id="5" creationId="{F4B1A630-DAA2-E7C6-45F2-2235C2B6CCE0}"/>
          </ac:grpSpMkLst>
        </pc:grpChg>
        <pc:graphicFrameChg chg="mod modGraphic">
          <ac:chgData name="Shubhangi Sanyal" userId="39dff6b889cd96ed" providerId="LiveId" clId="{E7A51DCA-6CEF-445A-AE7A-1C72DFB9A6DB}" dt="2024-02-09T12:30:43.489" v="826"/>
          <ac:graphicFrameMkLst>
            <pc:docMk/>
            <pc:sldMk cId="2223927327" sldId="266"/>
            <ac:graphicFrameMk id="2" creationId="{73D617C5-2507-61B9-EE39-313DBBD9AA7B}"/>
          </ac:graphicFrameMkLst>
        </pc:graphicFrameChg>
        <pc:cxnChg chg="add del">
          <ac:chgData name="Shubhangi Sanyal" userId="39dff6b889cd96ed" providerId="LiveId" clId="{E7A51DCA-6CEF-445A-AE7A-1C72DFB9A6DB}" dt="2024-02-09T08:02:57.662" v="804" actId="478"/>
          <ac:cxnSpMkLst>
            <pc:docMk/>
            <pc:sldMk cId="2223927327" sldId="266"/>
            <ac:cxnSpMk id="10" creationId="{421E7BFB-D835-97D6-9F9B-45364B8F3D14}"/>
          </ac:cxnSpMkLst>
        </pc:cxnChg>
        <pc:cxnChg chg="add mod">
          <ac:chgData name="Shubhangi Sanyal" userId="39dff6b889cd96ed" providerId="LiveId" clId="{E7A51DCA-6CEF-445A-AE7A-1C72DFB9A6DB}" dt="2024-02-09T08:05:13.599" v="817" actId="208"/>
          <ac:cxnSpMkLst>
            <pc:docMk/>
            <pc:sldMk cId="2223927327" sldId="266"/>
            <ac:cxnSpMk id="12" creationId="{9AC9595B-02CF-DE4E-66FC-B7EF0F722893}"/>
          </ac:cxnSpMkLst>
        </pc:cxnChg>
      </pc:sldChg>
      <pc:sldChg chg="addSp delSp modSp add del mod">
        <pc:chgData name="Shubhangi Sanyal" userId="39dff6b889cd96ed" providerId="LiveId" clId="{E7A51DCA-6CEF-445A-AE7A-1C72DFB9A6DB}" dt="2024-02-09T07:50:30.570" v="741" actId="2696"/>
        <pc:sldMkLst>
          <pc:docMk/>
          <pc:sldMk cId="3062711844" sldId="266"/>
        </pc:sldMkLst>
        <pc:spChg chg="del">
          <ac:chgData name="Shubhangi Sanyal" userId="39dff6b889cd96ed" providerId="LiveId" clId="{E7A51DCA-6CEF-445A-AE7A-1C72DFB9A6DB}" dt="2024-02-09T07:49:20.814" v="734" actId="478"/>
          <ac:spMkLst>
            <pc:docMk/>
            <pc:sldMk cId="3062711844" sldId="266"/>
            <ac:spMk id="6" creationId="{64D6E8EC-4356-77AD-330E-00D3290C78F5}"/>
          </ac:spMkLst>
        </pc:spChg>
        <pc:spChg chg="add del mod">
          <ac:chgData name="Shubhangi Sanyal" userId="39dff6b889cd96ed" providerId="LiveId" clId="{E7A51DCA-6CEF-445A-AE7A-1C72DFB9A6DB}" dt="2024-02-09T07:49:25.503" v="735" actId="478"/>
          <ac:spMkLst>
            <pc:docMk/>
            <pc:sldMk cId="3062711844" sldId="266"/>
            <ac:spMk id="7" creationId="{B7A62554-0726-4BD1-5404-E49C4A1E3E34}"/>
          </ac:spMkLst>
        </pc:spChg>
        <pc:grpChg chg="mod">
          <ac:chgData name="Shubhangi Sanyal" userId="39dff6b889cd96ed" providerId="LiveId" clId="{E7A51DCA-6CEF-445A-AE7A-1C72DFB9A6DB}" dt="2024-02-09T07:49:44.875" v="737" actId="14100"/>
          <ac:grpSpMkLst>
            <pc:docMk/>
            <pc:sldMk cId="3062711844" sldId="266"/>
            <ac:grpSpMk id="5" creationId="{F690854C-585D-8415-EC25-1998B458F1A6}"/>
          </ac:grpSpMkLst>
        </pc:grpChg>
        <pc:graphicFrameChg chg="mod">
          <ac:chgData name="Shubhangi Sanyal" userId="39dff6b889cd96ed" providerId="LiveId" clId="{E7A51DCA-6CEF-445A-AE7A-1C72DFB9A6DB}" dt="2024-02-09T07:50:09.432" v="740"/>
          <ac:graphicFrameMkLst>
            <pc:docMk/>
            <pc:sldMk cId="3062711844" sldId="266"/>
            <ac:graphicFrameMk id="2" creationId="{A2DEDEC3-0E2E-1B2E-E0FB-461B899BB08A}"/>
          </ac:graphicFrameMkLst>
        </pc:graphicFrameChg>
      </pc:sldChg>
      <pc:sldChg chg="addSp modSp add mod modNotesTx">
        <pc:chgData name="Shubhangi Sanyal" userId="39dff6b889cd96ed" providerId="LiveId" clId="{E7A51DCA-6CEF-445A-AE7A-1C72DFB9A6DB}" dt="2024-02-10T13:01:50.077" v="3695" actId="20577"/>
        <pc:sldMkLst>
          <pc:docMk/>
          <pc:sldMk cId="375946862" sldId="267"/>
        </pc:sldMkLst>
        <pc:spChg chg="mod">
          <ac:chgData name="Shubhangi Sanyal" userId="39dff6b889cd96ed" providerId="LiveId" clId="{E7A51DCA-6CEF-445A-AE7A-1C72DFB9A6DB}" dt="2024-02-09T12:43:21.999" v="1059"/>
          <ac:spMkLst>
            <pc:docMk/>
            <pc:sldMk cId="375946862" sldId="267"/>
            <ac:spMk id="8" creationId="{314BD265-E163-D528-7B8D-55D93EE5ADF5}"/>
          </ac:spMkLst>
        </pc:spChg>
        <pc:spChg chg="add mod">
          <ac:chgData name="Shubhangi Sanyal" userId="39dff6b889cd96ed" providerId="LiveId" clId="{E7A51DCA-6CEF-445A-AE7A-1C72DFB9A6DB}" dt="2024-02-09T12:56:23.669" v="1367" actId="113"/>
          <ac:spMkLst>
            <pc:docMk/>
            <pc:sldMk cId="375946862" sldId="267"/>
            <ac:spMk id="12" creationId="{AE4B4FA9-B54B-0554-2F9D-5BF24894976F}"/>
          </ac:spMkLst>
        </pc:spChg>
        <pc:spChg chg="add mod">
          <ac:chgData name="Shubhangi Sanyal" userId="39dff6b889cd96ed" providerId="LiveId" clId="{E7A51DCA-6CEF-445A-AE7A-1C72DFB9A6DB}" dt="2024-02-09T13:44:09.130" v="2278" actId="113"/>
          <ac:spMkLst>
            <pc:docMk/>
            <pc:sldMk cId="375946862" sldId="267"/>
            <ac:spMk id="15" creationId="{499B9A99-4916-D898-298F-91A70C4630FA}"/>
          </ac:spMkLst>
        </pc:spChg>
        <pc:grpChg chg="mod">
          <ac:chgData name="Shubhangi Sanyal" userId="39dff6b889cd96ed" providerId="LiveId" clId="{E7A51DCA-6CEF-445A-AE7A-1C72DFB9A6DB}" dt="2024-02-09T12:43:26.626" v="1061" actId="1076"/>
          <ac:grpSpMkLst>
            <pc:docMk/>
            <pc:sldMk cId="375946862" sldId="267"/>
            <ac:grpSpMk id="5" creationId="{0D9880F3-14C1-318B-ADC8-6E6DC0FE6B0B}"/>
          </ac:grpSpMkLst>
        </pc:grpChg>
        <pc:graphicFrameChg chg="mod">
          <ac:chgData name="Shubhangi Sanyal" userId="39dff6b889cd96ed" providerId="LiveId" clId="{E7A51DCA-6CEF-445A-AE7A-1C72DFB9A6DB}" dt="2024-02-09T12:43:55.492" v="1063"/>
          <ac:graphicFrameMkLst>
            <pc:docMk/>
            <pc:sldMk cId="375946862" sldId="267"/>
            <ac:graphicFrameMk id="2" creationId="{DDD77754-CF7D-BA61-151C-63AEFB69AFEC}"/>
          </ac:graphicFrameMkLst>
        </pc:graphicFrameChg>
        <pc:cxnChg chg="add mod">
          <ac:chgData name="Shubhangi Sanyal" userId="39dff6b889cd96ed" providerId="LiveId" clId="{E7A51DCA-6CEF-445A-AE7A-1C72DFB9A6DB}" dt="2024-02-09T12:51:00.955" v="1199" actId="14100"/>
          <ac:cxnSpMkLst>
            <pc:docMk/>
            <pc:sldMk cId="375946862" sldId="267"/>
            <ac:cxnSpMk id="3" creationId="{D6120683-44F4-DD44-C22D-BBCDFE938484}"/>
          </ac:cxnSpMkLst>
        </pc:cxnChg>
      </pc:sldChg>
      <pc:sldChg chg="new del">
        <pc:chgData name="Shubhangi Sanyal" userId="39dff6b889cd96ed" providerId="LiveId" clId="{E7A51DCA-6CEF-445A-AE7A-1C72DFB9A6DB}" dt="2024-02-09T07:58:24.025" v="756" actId="680"/>
        <pc:sldMkLst>
          <pc:docMk/>
          <pc:sldMk cId="2254747136" sldId="267"/>
        </pc:sldMkLst>
      </pc:sldChg>
      <pc:sldChg chg="modSp add mod ord">
        <pc:chgData name="Shubhangi Sanyal" userId="39dff6b889cd96ed" providerId="LiveId" clId="{E7A51DCA-6CEF-445A-AE7A-1C72DFB9A6DB}" dt="2024-02-09T13:10:39.797" v="1669" actId="20577"/>
        <pc:sldMkLst>
          <pc:docMk/>
          <pc:sldMk cId="481034322" sldId="268"/>
        </pc:sldMkLst>
        <pc:spChg chg="mod">
          <ac:chgData name="Shubhangi Sanyal" userId="39dff6b889cd96ed" providerId="LiveId" clId="{E7A51DCA-6CEF-445A-AE7A-1C72DFB9A6DB}" dt="2024-02-09T13:08:30.113" v="1585" actId="20577"/>
          <ac:spMkLst>
            <pc:docMk/>
            <pc:sldMk cId="481034322" sldId="268"/>
            <ac:spMk id="8" creationId="{594FFAE1-FDC6-AEE3-2700-1645B2B3B7C1}"/>
          </ac:spMkLst>
        </pc:spChg>
        <pc:spChg chg="mod">
          <ac:chgData name="Shubhangi Sanyal" userId="39dff6b889cd96ed" providerId="LiveId" clId="{E7A51DCA-6CEF-445A-AE7A-1C72DFB9A6DB}" dt="2024-02-09T13:10:39.797" v="1669" actId="20577"/>
          <ac:spMkLst>
            <pc:docMk/>
            <pc:sldMk cId="481034322" sldId="268"/>
            <ac:spMk id="22" creationId="{BBA86A7D-62CB-6F73-9F36-EE631954CE82}"/>
          </ac:spMkLst>
        </pc:spChg>
        <pc:graphicFrameChg chg="mod modGraphic">
          <ac:chgData name="Shubhangi Sanyal" userId="39dff6b889cd96ed" providerId="LiveId" clId="{E7A51DCA-6CEF-445A-AE7A-1C72DFB9A6DB}" dt="2024-02-09T13:08:40.869" v="1588" actId="403"/>
          <ac:graphicFrameMkLst>
            <pc:docMk/>
            <pc:sldMk cId="481034322" sldId="268"/>
            <ac:graphicFrameMk id="2" creationId="{DB391475-95A1-513B-D824-27F9076C323C}"/>
          </ac:graphicFrameMkLst>
        </pc:graphicFrameChg>
        <pc:cxnChg chg="mod">
          <ac:chgData name="Shubhangi Sanyal" userId="39dff6b889cd96ed" providerId="LiveId" clId="{E7A51DCA-6CEF-445A-AE7A-1C72DFB9A6DB}" dt="2024-02-09T13:09:55.204" v="1590" actId="14100"/>
          <ac:cxnSpMkLst>
            <pc:docMk/>
            <pc:sldMk cId="481034322" sldId="268"/>
            <ac:cxnSpMk id="12" creationId="{F15F13FC-759A-A407-6D66-5197FBD0A06D}"/>
          </ac:cxnSpMkLst>
        </pc:cxnChg>
      </pc:sldChg>
      <pc:sldChg chg="addSp modSp add mod modNotesTx">
        <pc:chgData name="Shubhangi Sanyal" userId="39dff6b889cd96ed" providerId="LiveId" clId="{E7A51DCA-6CEF-445A-AE7A-1C72DFB9A6DB}" dt="2024-02-10T13:09:45.741" v="3982" actId="20577"/>
        <pc:sldMkLst>
          <pc:docMk/>
          <pc:sldMk cId="947346762" sldId="269"/>
        </pc:sldMkLst>
        <pc:spChg chg="add mod">
          <ac:chgData name="Shubhangi Sanyal" userId="39dff6b889cd96ed" providerId="LiveId" clId="{E7A51DCA-6CEF-445A-AE7A-1C72DFB9A6DB}" dt="2024-02-09T13:34:45.728" v="1962" actId="113"/>
          <ac:spMkLst>
            <pc:docMk/>
            <pc:sldMk cId="947346762" sldId="269"/>
            <ac:spMk id="7" creationId="{D379ACC7-4E75-C445-9331-43C21D81EEC0}"/>
          </ac:spMkLst>
        </pc:spChg>
        <pc:spChg chg="add mod">
          <ac:chgData name="Shubhangi Sanyal" userId="39dff6b889cd96ed" providerId="LiveId" clId="{E7A51DCA-6CEF-445A-AE7A-1C72DFB9A6DB}" dt="2024-02-09T13:35:20.775" v="1965" actId="208"/>
          <ac:spMkLst>
            <pc:docMk/>
            <pc:sldMk cId="947346762" sldId="269"/>
            <ac:spMk id="9" creationId="{72C24E8E-43F1-5102-10BB-677ADFA9847A}"/>
          </ac:spMkLst>
        </pc:spChg>
        <pc:spChg chg="mod">
          <ac:chgData name="Shubhangi Sanyal" userId="39dff6b889cd96ed" providerId="LiveId" clId="{E7A51DCA-6CEF-445A-AE7A-1C72DFB9A6DB}" dt="2024-02-09T13:25:59.939" v="1858" actId="313"/>
          <ac:spMkLst>
            <pc:docMk/>
            <pc:sldMk cId="947346762" sldId="269"/>
            <ac:spMk id="22" creationId="{7B3195F1-169E-3CCF-8316-D42247868D4F}"/>
          </ac:spMkLst>
        </pc:spChg>
        <pc:graphicFrameChg chg="mod">
          <ac:chgData name="Shubhangi Sanyal" userId="39dff6b889cd96ed" providerId="LiveId" clId="{E7A51DCA-6CEF-445A-AE7A-1C72DFB9A6DB}" dt="2024-02-09T13:11:04.539" v="1672" actId="255"/>
          <ac:graphicFrameMkLst>
            <pc:docMk/>
            <pc:sldMk cId="947346762" sldId="269"/>
            <ac:graphicFrameMk id="2" creationId="{53DF4C97-4217-E9DE-D920-7534F5E3BA17}"/>
          </ac:graphicFrameMkLst>
        </pc:graphicFrameChg>
        <pc:cxnChg chg="mod">
          <ac:chgData name="Shubhangi Sanyal" userId="39dff6b889cd96ed" providerId="LiveId" clId="{E7A51DCA-6CEF-445A-AE7A-1C72DFB9A6DB}" dt="2024-02-09T13:11:24.773" v="1674" actId="14100"/>
          <ac:cxnSpMkLst>
            <pc:docMk/>
            <pc:sldMk cId="947346762" sldId="269"/>
            <ac:cxnSpMk id="12" creationId="{6DA8434C-EF47-8FDE-C930-199D2176C0D0}"/>
          </ac:cxnSpMkLst>
        </pc:cxnChg>
      </pc:sldChg>
      <pc:sldChg chg="delSp modSp add mod">
        <pc:chgData name="Shubhangi Sanyal" userId="39dff6b889cd96ed" providerId="LiveId" clId="{E7A51DCA-6CEF-445A-AE7A-1C72DFB9A6DB}" dt="2024-02-09T13:38:50.624" v="2070" actId="403"/>
        <pc:sldMkLst>
          <pc:docMk/>
          <pc:sldMk cId="1699791326" sldId="270"/>
        </pc:sldMkLst>
        <pc:spChg chg="del">
          <ac:chgData name="Shubhangi Sanyal" userId="39dff6b889cd96ed" providerId="LiveId" clId="{E7A51DCA-6CEF-445A-AE7A-1C72DFB9A6DB}" dt="2024-02-09T13:36:53.087" v="1967" actId="478"/>
          <ac:spMkLst>
            <pc:docMk/>
            <pc:sldMk cId="1699791326" sldId="270"/>
            <ac:spMk id="7" creationId="{EBCC773D-0BA8-EA29-2344-7993570E115B}"/>
          </ac:spMkLst>
        </pc:spChg>
        <pc:spChg chg="del">
          <ac:chgData name="Shubhangi Sanyal" userId="39dff6b889cd96ed" providerId="LiveId" clId="{E7A51DCA-6CEF-445A-AE7A-1C72DFB9A6DB}" dt="2024-02-09T13:36:55.253" v="1968" actId="478"/>
          <ac:spMkLst>
            <pc:docMk/>
            <pc:sldMk cId="1699791326" sldId="270"/>
            <ac:spMk id="9" creationId="{6AF19E40-2540-9EEC-96D5-9E89EE71E29A}"/>
          </ac:spMkLst>
        </pc:spChg>
        <pc:spChg chg="mod">
          <ac:chgData name="Shubhangi Sanyal" userId="39dff6b889cd96ed" providerId="LiveId" clId="{E7A51DCA-6CEF-445A-AE7A-1C72DFB9A6DB}" dt="2024-02-09T13:38:11.159" v="2054" actId="20577"/>
          <ac:spMkLst>
            <pc:docMk/>
            <pc:sldMk cId="1699791326" sldId="270"/>
            <ac:spMk id="22" creationId="{E7A62C1F-B1D5-2E87-DAA4-0CBF4E6C0B8F}"/>
          </ac:spMkLst>
        </pc:spChg>
        <pc:graphicFrameChg chg="mod modGraphic">
          <ac:chgData name="Shubhangi Sanyal" userId="39dff6b889cd96ed" providerId="LiveId" clId="{E7A51DCA-6CEF-445A-AE7A-1C72DFB9A6DB}" dt="2024-02-09T13:38:50.624" v="2070" actId="403"/>
          <ac:graphicFrameMkLst>
            <pc:docMk/>
            <pc:sldMk cId="1699791326" sldId="270"/>
            <ac:graphicFrameMk id="2" creationId="{A61C67F1-BB9C-D128-FD84-F80377BC2C87}"/>
          </ac:graphicFrameMkLst>
        </pc:graphicFrameChg>
        <pc:cxnChg chg="mod">
          <ac:chgData name="Shubhangi Sanyal" userId="39dff6b889cd96ed" providerId="LiveId" clId="{E7A51DCA-6CEF-445A-AE7A-1C72DFB9A6DB}" dt="2024-02-09T13:37:46.295" v="2004" actId="14100"/>
          <ac:cxnSpMkLst>
            <pc:docMk/>
            <pc:sldMk cId="1699791326" sldId="270"/>
            <ac:cxnSpMk id="12" creationId="{3D2910F0-E128-E33F-D6C2-80926B392463}"/>
          </ac:cxnSpMkLst>
        </pc:cxnChg>
      </pc:sldChg>
      <pc:sldChg chg="modSp add mod">
        <pc:chgData name="Shubhangi Sanyal" userId="39dff6b889cd96ed" providerId="LiveId" clId="{E7A51DCA-6CEF-445A-AE7A-1C72DFB9A6DB}" dt="2024-02-09T13:43:03.157" v="2277" actId="14100"/>
        <pc:sldMkLst>
          <pc:docMk/>
          <pc:sldMk cId="1522955142" sldId="271"/>
        </pc:sldMkLst>
        <pc:spChg chg="mod">
          <ac:chgData name="Shubhangi Sanyal" userId="39dff6b889cd96ed" providerId="LiveId" clId="{E7A51DCA-6CEF-445A-AE7A-1C72DFB9A6DB}" dt="2024-02-09T13:38:33.835" v="2066" actId="20577"/>
          <ac:spMkLst>
            <pc:docMk/>
            <pc:sldMk cId="1522955142" sldId="271"/>
            <ac:spMk id="8" creationId="{F3E6578F-8CB7-7417-171D-7332C0A116D7}"/>
          </ac:spMkLst>
        </pc:spChg>
        <pc:spChg chg="mod">
          <ac:chgData name="Shubhangi Sanyal" userId="39dff6b889cd96ed" providerId="LiveId" clId="{E7A51DCA-6CEF-445A-AE7A-1C72DFB9A6DB}" dt="2024-02-09T13:42:47.427" v="2275" actId="113"/>
          <ac:spMkLst>
            <pc:docMk/>
            <pc:sldMk cId="1522955142" sldId="271"/>
            <ac:spMk id="22" creationId="{751D0456-7041-1BF4-BCAA-80B6019CD124}"/>
          </ac:spMkLst>
        </pc:spChg>
        <pc:graphicFrameChg chg="mod">
          <ac:chgData name="Shubhangi Sanyal" userId="39dff6b889cd96ed" providerId="LiveId" clId="{E7A51DCA-6CEF-445A-AE7A-1C72DFB9A6DB}" dt="2024-02-09T13:39:09.031" v="2072" actId="255"/>
          <ac:graphicFrameMkLst>
            <pc:docMk/>
            <pc:sldMk cId="1522955142" sldId="271"/>
            <ac:graphicFrameMk id="2" creationId="{A9989A2C-932D-414F-42AD-253B19F0BFD4}"/>
          </ac:graphicFrameMkLst>
        </pc:graphicFrameChg>
        <pc:cxnChg chg="mod">
          <ac:chgData name="Shubhangi Sanyal" userId="39dff6b889cd96ed" providerId="LiveId" clId="{E7A51DCA-6CEF-445A-AE7A-1C72DFB9A6DB}" dt="2024-02-09T13:43:03.157" v="2277" actId="14100"/>
          <ac:cxnSpMkLst>
            <pc:docMk/>
            <pc:sldMk cId="1522955142" sldId="271"/>
            <ac:cxnSpMk id="12" creationId="{AE6DE76A-1FB3-C8B0-E78B-DB77DD2320E8}"/>
          </ac:cxnSpMkLst>
        </pc:cxnChg>
      </pc:sldChg>
      <pc:sldChg chg="addSp delSp modSp new mod modClrScheme chgLayout">
        <pc:chgData name="Shubhangi Sanyal" userId="39dff6b889cd96ed" providerId="LiveId" clId="{E7A51DCA-6CEF-445A-AE7A-1C72DFB9A6DB}" dt="2024-02-09T13:50:41.840" v="2416" actId="1076"/>
        <pc:sldMkLst>
          <pc:docMk/>
          <pc:sldMk cId="1928868252" sldId="272"/>
        </pc:sldMkLst>
        <pc:spChg chg="del mod ord">
          <ac:chgData name="Shubhangi Sanyal" userId="39dff6b889cd96ed" providerId="LiveId" clId="{E7A51DCA-6CEF-445A-AE7A-1C72DFB9A6DB}" dt="2024-02-09T13:47:57.241" v="2280" actId="700"/>
          <ac:spMkLst>
            <pc:docMk/>
            <pc:sldMk cId="1928868252" sldId="272"/>
            <ac:spMk id="2" creationId="{AFBC5714-B580-6A78-1E7B-1FEED9FDB62D}"/>
          </ac:spMkLst>
        </pc:spChg>
        <pc:spChg chg="del">
          <ac:chgData name="Shubhangi Sanyal" userId="39dff6b889cd96ed" providerId="LiveId" clId="{E7A51DCA-6CEF-445A-AE7A-1C72DFB9A6DB}" dt="2024-02-09T13:47:57.241" v="2280" actId="700"/>
          <ac:spMkLst>
            <pc:docMk/>
            <pc:sldMk cId="1928868252" sldId="272"/>
            <ac:spMk id="3" creationId="{1FFB591D-E3FD-14BC-956A-E79EC659458F}"/>
          </ac:spMkLst>
        </pc:spChg>
        <pc:spChg chg="del mod ord">
          <ac:chgData name="Shubhangi Sanyal" userId="39dff6b889cd96ed" providerId="LiveId" clId="{E7A51DCA-6CEF-445A-AE7A-1C72DFB9A6DB}" dt="2024-02-09T13:47:57.241" v="2280" actId="700"/>
          <ac:spMkLst>
            <pc:docMk/>
            <pc:sldMk cId="1928868252" sldId="272"/>
            <ac:spMk id="4" creationId="{9E802041-AD62-BAFC-9447-45C337683E71}"/>
          </ac:spMkLst>
        </pc:spChg>
        <pc:spChg chg="add mod ord">
          <ac:chgData name="Shubhangi Sanyal" userId="39dff6b889cd96ed" providerId="LiveId" clId="{E7A51DCA-6CEF-445A-AE7A-1C72DFB9A6DB}" dt="2024-02-09T13:50:41.840" v="2416" actId="1076"/>
          <ac:spMkLst>
            <pc:docMk/>
            <pc:sldMk cId="1928868252" sldId="272"/>
            <ac:spMk id="5" creationId="{AE0F1E14-3660-2CA9-B443-6412B7FF72DC}"/>
          </ac:spMkLst>
        </pc:spChg>
        <pc:spChg chg="add del mod ord">
          <ac:chgData name="Shubhangi Sanyal" userId="39dff6b889cd96ed" providerId="LiveId" clId="{E7A51DCA-6CEF-445A-AE7A-1C72DFB9A6DB}" dt="2024-02-09T13:48:02.061" v="2281" actId="478"/>
          <ac:spMkLst>
            <pc:docMk/>
            <pc:sldMk cId="1928868252" sldId="272"/>
            <ac:spMk id="6" creationId="{8E7EA993-176B-3A49-7801-3501317E5602}"/>
          </ac:spMkLst>
        </pc:spChg>
        <pc:spChg chg="add mod">
          <ac:chgData name="Shubhangi Sanyal" userId="39dff6b889cd96ed" providerId="LiveId" clId="{E7A51DCA-6CEF-445A-AE7A-1C72DFB9A6DB}" dt="2024-02-09T13:50:29.205" v="2415" actId="122"/>
          <ac:spMkLst>
            <pc:docMk/>
            <pc:sldMk cId="1928868252" sldId="272"/>
            <ac:spMk id="7" creationId="{31CB82BE-AD15-4203-6F3C-54877B9E16F5}"/>
          </ac:spMkLst>
        </pc:spChg>
      </pc:sldChg>
      <pc:sldChg chg="modNotesTx">
        <pc:chgData name="Shubhangi Sanyal" userId="39dff6b889cd96ed" providerId="LiveId" clId="{E7A51DCA-6CEF-445A-AE7A-1C72DFB9A6DB}" dt="2024-02-10T12:50:43.416" v="2624" actId="20577"/>
        <pc:sldMkLst>
          <pc:docMk/>
          <pc:sldMk cId="1864334663"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8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8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8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8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8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8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X="0" custLinFactNeighborY="-625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6447" custLinFactNeighborY="-376">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51580" custLinFactNeighborY="-376">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X="-492" custLinFactNeighborX="-100000" custLinFactNeighborY="-376">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4467" custLinFactNeighborX="-100000" custLinFactNeighborY="-376">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8690" custLinFactNeighborX="-100000" custLinFactNeighborY="-376">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20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4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4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4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4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4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4502" custLinFactNeighborX="-100000">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4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4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4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20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4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4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106902"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8690" custLinFactNeighborX="-100000" custLinFactNeighborY="-376">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4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20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4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4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4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4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4502" custLinFactNeighborX="-100000">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4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4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20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4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4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4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4502" custLinFactNeighborX="-100000">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4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4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4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4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20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14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4502" custLinFactNeighborX="-100000">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C0820B-7564-4DBA-843A-EBB1B0C68546}" type="doc">
      <dgm:prSet loTypeId="urn:microsoft.com/office/officeart/2005/8/layout/hProcess9" loCatId="process" qsTypeId="urn:microsoft.com/office/officeart/2005/8/quickstyle/simple1" qsCatId="simple" csTypeId="urn:microsoft.com/office/officeart/2005/8/colors/accent1_2" csCatId="accent1" phldr="1"/>
      <dgm:spPr/>
    </dgm:pt>
    <dgm:pt modelId="{31B5CCEB-8217-488E-894A-5340CBB60BFE}">
      <dgm:prSet phldrT="[Text]" custT="1"/>
      <dgm:spPr>
        <a:solidFill>
          <a:schemeClr val="tx1">
            <a:lumMod val="85000"/>
          </a:schemeClr>
        </a:solidFill>
        <a:ln>
          <a:noFill/>
        </a:ln>
      </dgm:spPr>
      <dgm:t>
        <a:bodyPr/>
        <a:lstStyle/>
        <a:p>
          <a:r>
            <a:rPr lang="en-IN" sz="1400" b="1" dirty="0">
              <a:solidFill>
                <a:schemeClr val="bg2"/>
              </a:solidFill>
            </a:rPr>
            <a:t>Initial pre-processing </a:t>
          </a:r>
        </a:p>
      </dgm:t>
    </dgm:pt>
    <dgm:pt modelId="{34F7E025-70BF-4B27-A93C-8502F88322EB}" type="parTrans" cxnId="{5D7E0C2D-27CA-457A-8458-EF71C26296B4}">
      <dgm:prSet/>
      <dgm:spPr/>
      <dgm:t>
        <a:bodyPr/>
        <a:lstStyle/>
        <a:p>
          <a:endParaRPr lang="en-IN"/>
        </a:p>
      </dgm:t>
    </dgm:pt>
    <dgm:pt modelId="{91434884-5CEE-49E1-A2BE-469357D361E6}" type="sibTrans" cxnId="{5D7E0C2D-27CA-457A-8458-EF71C26296B4}">
      <dgm:prSet/>
      <dgm:spPr/>
      <dgm:t>
        <a:bodyPr/>
        <a:lstStyle/>
        <a:p>
          <a:endParaRPr lang="en-IN"/>
        </a:p>
      </dgm:t>
    </dgm:pt>
    <dgm:pt modelId="{EE8A2B40-AF46-4DBB-B297-4088881BEFA7}">
      <dgm:prSet phldrT="[Text]" custT="1"/>
      <dgm:spPr>
        <a:solidFill>
          <a:schemeClr val="bg2"/>
        </a:solidFill>
        <a:ln>
          <a:noFill/>
        </a:ln>
      </dgm:spPr>
      <dgm:t>
        <a:bodyPr/>
        <a:lstStyle/>
        <a:p>
          <a:r>
            <a:rPr lang="en-IN" sz="1400" b="1" dirty="0"/>
            <a:t>Advanced pre-processing</a:t>
          </a:r>
        </a:p>
      </dgm:t>
    </dgm:pt>
    <dgm:pt modelId="{85FB47B5-3040-41D8-BFA0-C74B26789374}" type="parTrans" cxnId="{ACEC6208-DEEF-4559-8696-41FCD4FCE1E0}">
      <dgm:prSet/>
      <dgm:spPr/>
      <dgm:t>
        <a:bodyPr/>
        <a:lstStyle/>
        <a:p>
          <a:endParaRPr lang="en-IN"/>
        </a:p>
      </dgm:t>
    </dgm:pt>
    <dgm:pt modelId="{34A2F947-0C77-410D-8032-212142C44DC6}" type="sibTrans" cxnId="{ACEC6208-DEEF-4559-8696-41FCD4FCE1E0}">
      <dgm:prSet/>
      <dgm:spPr/>
      <dgm:t>
        <a:bodyPr/>
        <a:lstStyle/>
        <a:p>
          <a:endParaRPr lang="en-IN"/>
        </a:p>
      </dgm:t>
    </dgm:pt>
    <dgm:pt modelId="{330868B5-76BE-4BB5-923B-6865C7DE861A}">
      <dgm:prSet phldrT="[Text]" custT="1"/>
      <dgm:spPr>
        <a:solidFill>
          <a:schemeClr val="bg2"/>
        </a:solidFill>
        <a:ln>
          <a:noFill/>
        </a:ln>
      </dgm:spPr>
      <dgm:t>
        <a:bodyPr/>
        <a:lstStyle/>
        <a:p>
          <a:r>
            <a:rPr lang="en-IN" sz="1400" b="1" dirty="0"/>
            <a:t>Retrieving</a:t>
          </a:r>
        </a:p>
      </dgm:t>
    </dgm:pt>
    <dgm:pt modelId="{47658CF3-15E3-4417-952B-90D1BAD0DA36}" type="parTrans" cxnId="{BF7BF5AB-06AD-4C16-A609-D2D3E6F0E64F}">
      <dgm:prSet/>
      <dgm:spPr/>
      <dgm:t>
        <a:bodyPr/>
        <a:lstStyle/>
        <a:p>
          <a:endParaRPr lang="en-IN"/>
        </a:p>
      </dgm:t>
    </dgm:pt>
    <dgm:pt modelId="{2F0FAAAB-E397-4135-B83C-EA4B8D32EBD3}" type="sibTrans" cxnId="{BF7BF5AB-06AD-4C16-A609-D2D3E6F0E64F}">
      <dgm:prSet/>
      <dgm:spPr/>
      <dgm:t>
        <a:bodyPr/>
        <a:lstStyle/>
        <a:p>
          <a:endParaRPr lang="en-IN"/>
        </a:p>
      </dgm:t>
    </dgm:pt>
    <dgm:pt modelId="{C3B8BFAD-B918-41EA-9B6F-CD60A7589950}">
      <dgm:prSet phldrT="[Text]" custT="1"/>
      <dgm:spPr>
        <a:solidFill>
          <a:schemeClr val="tx1">
            <a:lumMod val="85000"/>
          </a:schemeClr>
        </a:solidFill>
        <a:ln>
          <a:noFill/>
        </a:ln>
      </dgm:spPr>
      <dgm:t>
        <a:bodyPr/>
        <a:lstStyle/>
        <a:p>
          <a:r>
            <a:rPr lang="en-IN" sz="1400" b="1" dirty="0">
              <a:solidFill>
                <a:schemeClr val="bg2"/>
              </a:solidFill>
            </a:rPr>
            <a:t>Basic information retrieval engine</a:t>
          </a:r>
        </a:p>
      </dgm:t>
    </dgm:pt>
    <dgm:pt modelId="{CC64888D-98A7-405E-A939-83C48DBF71B9}" type="parTrans" cxnId="{A62627B2-553E-44F5-A66D-883E1BC58038}">
      <dgm:prSet/>
      <dgm:spPr/>
      <dgm:t>
        <a:bodyPr/>
        <a:lstStyle/>
        <a:p>
          <a:endParaRPr lang="en-IN"/>
        </a:p>
      </dgm:t>
    </dgm:pt>
    <dgm:pt modelId="{852DA062-085D-4EEB-8B53-7E89865CC1E4}" type="sibTrans" cxnId="{A62627B2-553E-44F5-A66D-883E1BC58038}">
      <dgm:prSet/>
      <dgm:spPr/>
      <dgm:t>
        <a:bodyPr/>
        <a:lstStyle/>
        <a:p>
          <a:endParaRPr lang="en-IN"/>
        </a:p>
      </dgm:t>
    </dgm:pt>
    <dgm:pt modelId="{4CF599BA-27AB-4D24-8EAE-498B01D91F2C}">
      <dgm:prSet phldrT="[Text]" custT="1"/>
      <dgm:spPr>
        <a:solidFill>
          <a:schemeClr val="bg2"/>
        </a:solidFill>
        <a:ln>
          <a:noFill/>
        </a:ln>
      </dgm:spPr>
      <dgm:t>
        <a:bodyPr/>
        <a:lstStyle/>
        <a:p>
          <a:r>
            <a:rPr lang="en-IN" sz="1400" b="1" dirty="0"/>
            <a:t>Re-ranking</a:t>
          </a:r>
        </a:p>
      </dgm:t>
    </dgm:pt>
    <dgm:pt modelId="{467581D6-2A02-4BF1-8840-00C9C325105E}" type="parTrans" cxnId="{8EB8301A-1A16-4967-8770-EB6B4278D3AB}">
      <dgm:prSet/>
      <dgm:spPr/>
      <dgm:t>
        <a:bodyPr/>
        <a:lstStyle/>
        <a:p>
          <a:endParaRPr lang="en-IN"/>
        </a:p>
      </dgm:t>
    </dgm:pt>
    <dgm:pt modelId="{CD5DA639-C7E0-4EEF-AACA-ECC4C21E1670}" type="sibTrans" cxnId="{8EB8301A-1A16-4967-8770-EB6B4278D3AB}">
      <dgm:prSet/>
      <dgm:spPr/>
      <dgm:t>
        <a:bodyPr/>
        <a:lstStyle/>
        <a:p>
          <a:endParaRPr lang="en-IN"/>
        </a:p>
      </dgm:t>
    </dgm:pt>
    <dgm:pt modelId="{A368F7C5-6697-4E31-8DA3-D2284C06BFF0}">
      <dgm:prSet phldrT="[Text]" custT="1"/>
      <dgm:spPr>
        <a:solidFill>
          <a:schemeClr val="bg2"/>
        </a:solidFill>
        <a:ln>
          <a:noFill/>
        </a:ln>
      </dgm:spPr>
      <dgm:t>
        <a:bodyPr/>
        <a:lstStyle/>
        <a:p>
          <a:r>
            <a:rPr lang="en-IN" sz="2000" b="1" dirty="0"/>
            <a:t>Final IR system</a:t>
          </a:r>
        </a:p>
      </dgm:t>
    </dgm:pt>
    <dgm:pt modelId="{2ABC3986-451F-4D1A-A524-2EA586955E72}" type="parTrans" cxnId="{136B2153-325F-499C-B0B3-28BE810707DC}">
      <dgm:prSet/>
      <dgm:spPr/>
      <dgm:t>
        <a:bodyPr/>
        <a:lstStyle/>
        <a:p>
          <a:endParaRPr lang="en-IN"/>
        </a:p>
      </dgm:t>
    </dgm:pt>
    <dgm:pt modelId="{FC6B93DA-2D1B-461D-8E98-C3E0A35A9117}" type="sibTrans" cxnId="{136B2153-325F-499C-B0B3-28BE810707DC}">
      <dgm:prSet/>
      <dgm:spPr/>
      <dgm:t>
        <a:bodyPr/>
        <a:lstStyle/>
        <a:p>
          <a:endParaRPr lang="en-IN"/>
        </a:p>
      </dgm:t>
    </dgm:pt>
    <dgm:pt modelId="{6015A563-4E3E-407E-9B73-ADD03E1EC52A}" type="pres">
      <dgm:prSet presAssocID="{6EC0820B-7564-4DBA-843A-EBB1B0C68546}" presName="CompostProcess" presStyleCnt="0">
        <dgm:presLayoutVars>
          <dgm:dir/>
          <dgm:resizeHandles val="exact"/>
        </dgm:presLayoutVars>
      </dgm:prSet>
      <dgm:spPr/>
    </dgm:pt>
    <dgm:pt modelId="{2D1DB30C-FC78-4826-A35A-1ED1B36FDF24}" type="pres">
      <dgm:prSet presAssocID="{6EC0820B-7564-4DBA-843A-EBB1B0C68546}" presName="arrow" presStyleLbl="bgShp" presStyleIdx="0" presStyleCnt="1" custScaleX="117647" custLinFactNeighborY="-14209"/>
      <dgm:spPr>
        <a:solidFill>
          <a:srgbClr val="E6E6E6">
            <a:alpha val="25098"/>
          </a:srgbClr>
        </a:solidFill>
      </dgm:spPr>
    </dgm:pt>
    <dgm:pt modelId="{45FBA5CD-028B-4531-BCCF-D9499E7FEBBF}" type="pres">
      <dgm:prSet presAssocID="{6EC0820B-7564-4DBA-843A-EBB1B0C68546}" presName="linearProcess" presStyleCnt="0"/>
      <dgm:spPr/>
    </dgm:pt>
    <dgm:pt modelId="{4503BFC0-F9F5-4876-A2D1-125986C7684D}" type="pres">
      <dgm:prSet presAssocID="{31B5CCEB-8217-488E-894A-5340CBB60BFE}" presName="textNode" presStyleLbl="node1" presStyleIdx="0" presStyleCnt="6" custScaleX="45984" custScaleY="55590" custLinFactNeighborX="67697" custLinFactNeighborY="-376">
        <dgm:presLayoutVars>
          <dgm:bulletEnabled val="1"/>
        </dgm:presLayoutVars>
      </dgm:prSet>
      <dgm:spPr/>
    </dgm:pt>
    <dgm:pt modelId="{03ED477F-602B-42C4-83EA-00641AAC7432}" type="pres">
      <dgm:prSet presAssocID="{91434884-5CEE-49E1-A2BE-469357D361E6}" presName="sibTrans" presStyleCnt="0"/>
      <dgm:spPr/>
    </dgm:pt>
    <dgm:pt modelId="{B33901D7-1563-43F7-99D3-10324442FF91}" type="pres">
      <dgm:prSet presAssocID="{C3B8BFAD-B918-41EA-9B6F-CD60A7589950}" presName="textNode" presStyleLbl="node1" presStyleIdx="1" presStyleCnt="6" custScaleX="45984" custScaleY="55590" custLinFactNeighborX="33509">
        <dgm:presLayoutVars>
          <dgm:bulletEnabled val="1"/>
        </dgm:presLayoutVars>
      </dgm:prSet>
      <dgm:spPr/>
    </dgm:pt>
    <dgm:pt modelId="{19585E00-321C-4279-838A-66F6587852AD}" type="pres">
      <dgm:prSet presAssocID="{852DA062-085D-4EEB-8B53-7E89865CC1E4}" presName="sibTrans" presStyleCnt="0"/>
      <dgm:spPr/>
    </dgm:pt>
    <dgm:pt modelId="{A2EDD6E5-7D1E-4225-B362-D28C527F0F38}" type="pres">
      <dgm:prSet presAssocID="{EE8A2B40-AF46-4DBB-B297-4088881BEFA7}" presName="textNode" presStyleLbl="node1" presStyleIdx="2" presStyleCnt="6" custScaleX="45984" custScaleY="55590" custLinFactNeighborX="-17302">
        <dgm:presLayoutVars>
          <dgm:bulletEnabled val="1"/>
        </dgm:presLayoutVars>
      </dgm:prSet>
      <dgm:spPr/>
    </dgm:pt>
    <dgm:pt modelId="{867DBC5D-9423-4168-9AB2-E1D0EF2AEF83}" type="pres">
      <dgm:prSet presAssocID="{34A2F947-0C77-410D-8032-212142C44DC6}" presName="sibTrans" presStyleCnt="0"/>
      <dgm:spPr/>
    </dgm:pt>
    <dgm:pt modelId="{0447549E-CCE2-42F7-B124-E3F7431737D3}" type="pres">
      <dgm:prSet presAssocID="{330868B5-76BE-4BB5-923B-6865C7DE861A}" presName="textNode" presStyleLbl="node1" presStyleIdx="3" presStyleCnt="6" custScaleX="45984" custScaleY="55590" custLinFactNeighborX="-63491" custLinFactNeighborY="0">
        <dgm:presLayoutVars>
          <dgm:bulletEnabled val="1"/>
        </dgm:presLayoutVars>
      </dgm:prSet>
      <dgm:spPr/>
    </dgm:pt>
    <dgm:pt modelId="{009A6CDF-F3FA-45F3-BD10-B59E2AF3E640}" type="pres">
      <dgm:prSet presAssocID="{2F0FAAAB-E397-4135-B83C-EA4B8D32EBD3}" presName="sibTrans" presStyleCnt="0"/>
      <dgm:spPr/>
    </dgm:pt>
    <dgm:pt modelId="{6FB61538-7A21-4C10-982C-17052CAD1658}" type="pres">
      <dgm:prSet presAssocID="{4CF599BA-27AB-4D24-8EAE-498B01D91F2C}" presName="textNode" presStyleLbl="node1" presStyleIdx="4" presStyleCnt="6" custScaleX="45984" custScaleY="55590" custLinFactX="-562" custLinFactNeighborX="-100000" custLinFactNeighborY="0">
        <dgm:presLayoutVars>
          <dgm:bulletEnabled val="1"/>
        </dgm:presLayoutVars>
      </dgm:prSet>
      <dgm:spPr/>
    </dgm:pt>
    <dgm:pt modelId="{5F5F6E99-E4AC-464F-BC61-7DEC07E54CCB}" type="pres">
      <dgm:prSet presAssocID="{CD5DA639-C7E0-4EEF-AACA-ECC4C21E1670}" presName="sibTrans" presStyleCnt="0"/>
      <dgm:spPr/>
    </dgm:pt>
    <dgm:pt modelId="{0ACE0847-FD87-4B42-8888-0BA079879585}" type="pres">
      <dgm:prSet presAssocID="{A368F7C5-6697-4E31-8DA3-D2284C06BFF0}" presName="textNode" presStyleLbl="node1" presStyleIdx="5" presStyleCnt="6" custScaleX="45984" custScaleY="55590" custLinFactX="-4502" custLinFactNeighborX="-100000">
        <dgm:presLayoutVars>
          <dgm:bulletEnabled val="1"/>
        </dgm:presLayoutVars>
      </dgm:prSet>
      <dgm:spPr/>
    </dgm:pt>
  </dgm:ptLst>
  <dgm:cxnLst>
    <dgm:cxn modelId="{ACEC6208-DEEF-4559-8696-41FCD4FCE1E0}" srcId="{6EC0820B-7564-4DBA-843A-EBB1B0C68546}" destId="{EE8A2B40-AF46-4DBB-B297-4088881BEFA7}" srcOrd="2" destOrd="0" parTransId="{85FB47B5-3040-41D8-BFA0-C74B26789374}" sibTransId="{34A2F947-0C77-410D-8032-212142C44DC6}"/>
    <dgm:cxn modelId="{8EB8301A-1A16-4967-8770-EB6B4278D3AB}" srcId="{6EC0820B-7564-4DBA-843A-EBB1B0C68546}" destId="{4CF599BA-27AB-4D24-8EAE-498B01D91F2C}" srcOrd="4" destOrd="0" parTransId="{467581D6-2A02-4BF1-8840-00C9C325105E}" sibTransId="{CD5DA639-C7E0-4EEF-AACA-ECC4C21E1670}"/>
    <dgm:cxn modelId="{5D7E0C2D-27CA-457A-8458-EF71C26296B4}" srcId="{6EC0820B-7564-4DBA-843A-EBB1B0C68546}" destId="{31B5CCEB-8217-488E-894A-5340CBB60BFE}" srcOrd="0" destOrd="0" parTransId="{34F7E025-70BF-4B27-A93C-8502F88322EB}" sibTransId="{91434884-5CEE-49E1-A2BE-469357D361E6}"/>
    <dgm:cxn modelId="{50B5C664-41D8-410C-9D7B-F18FC150BBDC}" type="presOf" srcId="{EE8A2B40-AF46-4DBB-B297-4088881BEFA7}" destId="{A2EDD6E5-7D1E-4225-B362-D28C527F0F38}" srcOrd="0" destOrd="0" presId="urn:microsoft.com/office/officeart/2005/8/layout/hProcess9"/>
    <dgm:cxn modelId="{6683BA6B-C053-442F-806D-828726E0E667}" type="presOf" srcId="{A368F7C5-6697-4E31-8DA3-D2284C06BFF0}" destId="{0ACE0847-FD87-4B42-8888-0BA079879585}" srcOrd="0" destOrd="0" presId="urn:microsoft.com/office/officeart/2005/8/layout/hProcess9"/>
    <dgm:cxn modelId="{136B2153-325F-499C-B0B3-28BE810707DC}" srcId="{6EC0820B-7564-4DBA-843A-EBB1B0C68546}" destId="{A368F7C5-6697-4E31-8DA3-D2284C06BFF0}" srcOrd="5" destOrd="0" parTransId="{2ABC3986-451F-4D1A-A524-2EA586955E72}" sibTransId="{FC6B93DA-2D1B-461D-8E98-C3E0A35A9117}"/>
    <dgm:cxn modelId="{BF7BF5AB-06AD-4C16-A609-D2D3E6F0E64F}" srcId="{6EC0820B-7564-4DBA-843A-EBB1B0C68546}" destId="{330868B5-76BE-4BB5-923B-6865C7DE861A}" srcOrd="3" destOrd="0" parTransId="{47658CF3-15E3-4417-952B-90D1BAD0DA36}" sibTransId="{2F0FAAAB-E397-4135-B83C-EA4B8D32EBD3}"/>
    <dgm:cxn modelId="{A62627B2-553E-44F5-A66D-883E1BC58038}" srcId="{6EC0820B-7564-4DBA-843A-EBB1B0C68546}" destId="{C3B8BFAD-B918-41EA-9B6F-CD60A7589950}" srcOrd="1" destOrd="0" parTransId="{CC64888D-98A7-405E-A939-83C48DBF71B9}" sibTransId="{852DA062-085D-4EEB-8B53-7E89865CC1E4}"/>
    <dgm:cxn modelId="{61534FBE-97A8-4270-AF3B-C4072E0CEC2F}" type="presOf" srcId="{330868B5-76BE-4BB5-923B-6865C7DE861A}" destId="{0447549E-CCE2-42F7-B124-E3F7431737D3}" srcOrd="0" destOrd="0" presId="urn:microsoft.com/office/officeart/2005/8/layout/hProcess9"/>
    <dgm:cxn modelId="{08E5FDD1-D69D-4B08-94C6-9C64C784A43D}" type="presOf" srcId="{31B5CCEB-8217-488E-894A-5340CBB60BFE}" destId="{4503BFC0-F9F5-4876-A2D1-125986C7684D}" srcOrd="0" destOrd="0" presId="urn:microsoft.com/office/officeart/2005/8/layout/hProcess9"/>
    <dgm:cxn modelId="{698A00D2-E184-4E44-9EB2-C42FD0DF8700}" type="presOf" srcId="{4CF599BA-27AB-4D24-8EAE-498B01D91F2C}" destId="{6FB61538-7A21-4C10-982C-17052CAD1658}" srcOrd="0" destOrd="0" presId="urn:microsoft.com/office/officeart/2005/8/layout/hProcess9"/>
    <dgm:cxn modelId="{900A77E6-48BE-4ED1-B46E-4302DE96C780}" type="presOf" srcId="{6EC0820B-7564-4DBA-843A-EBB1B0C68546}" destId="{6015A563-4E3E-407E-9B73-ADD03E1EC52A}" srcOrd="0" destOrd="0" presId="urn:microsoft.com/office/officeart/2005/8/layout/hProcess9"/>
    <dgm:cxn modelId="{8D7053FC-E730-4F0A-A7E6-2F90E6805454}" type="presOf" srcId="{C3B8BFAD-B918-41EA-9B6F-CD60A7589950}" destId="{B33901D7-1563-43F7-99D3-10324442FF91}" srcOrd="0" destOrd="0" presId="urn:microsoft.com/office/officeart/2005/8/layout/hProcess9"/>
    <dgm:cxn modelId="{C82D2982-97FE-4E36-A003-EC91AC84E165}" type="presParOf" srcId="{6015A563-4E3E-407E-9B73-ADD03E1EC52A}" destId="{2D1DB30C-FC78-4826-A35A-1ED1B36FDF24}" srcOrd="0" destOrd="0" presId="urn:microsoft.com/office/officeart/2005/8/layout/hProcess9"/>
    <dgm:cxn modelId="{5ABF5B39-B8EB-4A53-A910-C63229448314}" type="presParOf" srcId="{6015A563-4E3E-407E-9B73-ADD03E1EC52A}" destId="{45FBA5CD-028B-4531-BCCF-D9499E7FEBBF}" srcOrd="1" destOrd="0" presId="urn:microsoft.com/office/officeart/2005/8/layout/hProcess9"/>
    <dgm:cxn modelId="{190D1CB9-B8F3-4761-9341-ACE7C628CF5C}" type="presParOf" srcId="{45FBA5CD-028B-4531-BCCF-D9499E7FEBBF}" destId="{4503BFC0-F9F5-4876-A2D1-125986C7684D}" srcOrd="0" destOrd="0" presId="urn:microsoft.com/office/officeart/2005/8/layout/hProcess9"/>
    <dgm:cxn modelId="{C6FC9215-08EB-4960-8FDA-6161108ECEB9}" type="presParOf" srcId="{45FBA5CD-028B-4531-BCCF-D9499E7FEBBF}" destId="{03ED477F-602B-42C4-83EA-00641AAC7432}" srcOrd="1" destOrd="0" presId="urn:microsoft.com/office/officeart/2005/8/layout/hProcess9"/>
    <dgm:cxn modelId="{1C55C578-92C4-4F4B-836E-FAD75A8378BE}" type="presParOf" srcId="{45FBA5CD-028B-4531-BCCF-D9499E7FEBBF}" destId="{B33901D7-1563-43F7-99D3-10324442FF91}" srcOrd="2" destOrd="0" presId="urn:microsoft.com/office/officeart/2005/8/layout/hProcess9"/>
    <dgm:cxn modelId="{A34E9415-8FF1-4F5A-8A09-DBD72F19C176}" type="presParOf" srcId="{45FBA5CD-028B-4531-BCCF-D9499E7FEBBF}" destId="{19585E00-321C-4279-838A-66F6587852AD}" srcOrd="3" destOrd="0" presId="urn:microsoft.com/office/officeart/2005/8/layout/hProcess9"/>
    <dgm:cxn modelId="{33520A3A-76DF-46CD-8ED4-39770A408942}" type="presParOf" srcId="{45FBA5CD-028B-4531-BCCF-D9499E7FEBBF}" destId="{A2EDD6E5-7D1E-4225-B362-D28C527F0F38}" srcOrd="4" destOrd="0" presId="urn:microsoft.com/office/officeart/2005/8/layout/hProcess9"/>
    <dgm:cxn modelId="{24FACD6F-94CA-435D-B01A-D0C34E288A32}" type="presParOf" srcId="{45FBA5CD-028B-4531-BCCF-D9499E7FEBBF}" destId="{867DBC5D-9423-4168-9AB2-E1D0EF2AEF83}" srcOrd="5" destOrd="0" presId="urn:microsoft.com/office/officeart/2005/8/layout/hProcess9"/>
    <dgm:cxn modelId="{D1C45F16-310B-4AE4-9B20-DA7195FA31C5}" type="presParOf" srcId="{45FBA5CD-028B-4531-BCCF-D9499E7FEBBF}" destId="{0447549E-CCE2-42F7-B124-E3F7431737D3}" srcOrd="6" destOrd="0" presId="urn:microsoft.com/office/officeart/2005/8/layout/hProcess9"/>
    <dgm:cxn modelId="{7071804A-B670-44B0-B3CA-5B494176ACD7}" type="presParOf" srcId="{45FBA5CD-028B-4531-BCCF-D9499E7FEBBF}" destId="{009A6CDF-F3FA-45F3-BD10-B59E2AF3E640}" srcOrd="7" destOrd="0" presId="urn:microsoft.com/office/officeart/2005/8/layout/hProcess9"/>
    <dgm:cxn modelId="{28B9E0BA-D509-429E-A1DD-47C6427587E7}" type="presParOf" srcId="{45FBA5CD-028B-4531-BCCF-D9499E7FEBBF}" destId="{6FB61538-7A21-4C10-982C-17052CAD1658}" srcOrd="8" destOrd="0" presId="urn:microsoft.com/office/officeart/2005/8/layout/hProcess9"/>
    <dgm:cxn modelId="{2BF9DD76-4805-4978-8572-43EE7B8E2B5F}" type="presParOf" srcId="{45FBA5CD-028B-4531-BCCF-D9499E7FEBBF}" destId="{5F5F6E99-E4AC-464F-BC61-7DEC07E54CCB}" srcOrd="9" destOrd="0" presId="urn:microsoft.com/office/officeart/2005/8/layout/hProcess9"/>
    <dgm:cxn modelId="{21F7DD27-4434-4A21-9CD0-4003916FA8EF}" type="presParOf" srcId="{45FBA5CD-028B-4531-BCCF-D9499E7FEBBF}" destId="{0ACE0847-FD87-4B42-8888-0BA07987958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3590221"/>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197261" y="1390550"/>
          <a:ext cx="1796648" cy="798321"/>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Initial pre-processing </a:t>
          </a:r>
        </a:p>
      </dsp:txBody>
      <dsp:txXfrm>
        <a:off x="236232" y="1429521"/>
        <a:ext cx="1718706" cy="720379"/>
      </dsp:txXfrm>
    </dsp:sp>
    <dsp:sp modelId="{B33901D7-1563-43F7-99D3-10324442FF91}">
      <dsp:nvSpPr>
        <dsp:cNvPr id="0" name=""/>
        <dsp:cNvSpPr/>
      </dsp:nvSpPr>
      <dsp:spPr>
        <a:xfrm>
          <a:off x="2102058" y="1390550"/>
          <a:ext cx="1796648" cy="798321"/>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2"/>
              </a:solidFill>
            </a:rPr>
            <a:t>Basic information retrieval engine</a:t>
          </a:r>
        </a:p>
      </dsp:txBody>
      <dsp:txXfrm>
        <a:off x="2141029" y="1429521"/>
        <a:ext cx="1718706" cy="720379"/>
      </dsp:txXfrm>
    </dsp:sp>
    <dsp:sp modelId="{A2EDD6E5-7D1E-4225-B362-D28C527F0F38}">
      <dsp:nvSpPr>
        <dsp:cNvPr id="0" name=""/>
        <dsp:cNvSpPr/>
      </dsp:nvSpPr>
      <dsp:spPr>
        <a:xfrm>
          <a:off x="4015850" y="1390550"/>
          <a:ext cx="1796648" cy="798321"/>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Advanced pre-processing</a:t>
          </a:r>
        </a:p>
      </dsp:txBody>
      <dsp:txXfrm>
        <a:off x="4054821" y="1429521"/>
        <a:ext cx="1718706" cy="720379"/>
      </dsp:txXfrm>
    </dsp:sp>
    <dsp:sp modelId="{0447549E-CCE2-42F7-B124-E3F7431737D3}">
      <dsp:nvSpPr>
        <dsp:cNvPr id="0" name=""/>
        <dsp:cNvSpPr/>
      </dsp:nvSpPr>
      <dsp:spPr>
        <a:xfrm>
          <a:off x="5937231" y="1390550"/>
          <a:ext cx="1796648" cy="798321"/>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Retrieving</a:t>
          </a:r>
        </a:p>
      </dsp:txBody>
      <dsp:txXfrm>
        <a:off x="5976202" y="1429521"/>
        <a:ext cx="1718706" cy="720379"/>
      </dsp:txXfrm>
    </dsp:sp>
    <dsp:sp modelId="{6FB61538-7A21-4C10-982C-17052CAD1658}">
      <dsp:nvSpPr>
        <dsp:cNvPr id="0" name=""/>
        <dsp:cNvSpPr/>
      </dsp:nvSpPr>
      <dsp:spPr>
        <a:xfrm>
          <a:off x="7857663" y="1390550"/>
          <a:ext cx="1796648" cy="798321"/>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Re-ranking</a:t>
          </a:r>
        </a:p>
      </dsp:txBody>
      <dsp:txXfrm>
        <a:off x="7896634" y="1429521"/>
        <a:ext cx="1718706" cy="720379"/>
      </dsp:txXfrm>
    </dsp:sp>
    <dsp:sp modelId="{0ACE0847-FD87-4B42-8888-0BA079879585}">
      <dsp:nvSpPr>
        <dsp:cNvPr id="0" name=""/>
        <dsp:cNvSpPr/>
      </dsp:nvSpPr>
      <dsp:spPr>
        <a:xfrm>
          <a:off x="9768406" y="1390550"/>
          <a:ext cx="1796648" cy="798321"/>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Final IR system</a:t>
          </a:r>
        </a:p>
      </dsp:txBody>
      <dsp:txXfrm>
        <a:off x="9807377" y="1429521"/>
        <a:ext cx="1718706" cy="720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197261" y="11072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2"/>
              </a:solidFill>
            </a:rPr>
            <a:t>Initial pre-processing </a:t>
          </a:r>
        </a:p>
      </dsp:txBody>
      <dsp:txXfrm>
        <a:off x="228291" y="1138250"/>
        <a:ext cx="1734588" cy="573600"/>
      </dsp:txXfrm>
    </dsp:sp>
    <dsp:sp modelId="{B33901D7-1563-43F7-99D3-10324442FF91}">
      <dsp:nvSpPr>
        <dsp:cNvPr id="0" name=""/>
        <dsp:cNvSpPr/>
      </dsp:nvSpPr>
      <dsp:spPr>
        <a:xfrm>
          <a:off x="2177586" y="11115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Basic information retrieval engine</a:t>
          </a:r>
        </a:p>
      </dsp:txBody>
      <dsp:txXfrm>
        <a:off x="2208616" y="1142550"/>
        <a:ext cx="1734588" cy="573600"/>
      </dsp:txXfrm>
    </dsp:sp>
    <dsp:sp modelId="{A2EDD6E5-7D1E-4225-B362-D28C527F0F38}">
      <dsp:nvSpPr>
        <dsp:cNvPr id="0" name=""/>
        <dsp:cNvSpPr/>
      </dsp:nvSpPr>
      <dsp:spPr>
        <a:xfrm>
          <a:off x="411151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Advanced pre-processing</a:t>
          </a:r>
        </a:p>
      </dsp:txBody>
      <dsp:txXfrm>
        <a:off x="4142547" y="1142550"/>
        <a:ext cx="1734588" cy="573600"/>
      </dsp:txXfrm>
    </dsp:sp>
    <dsp:sp modelId="{0447549E-CCE2-42F7-B124-E3F7431737D3}">
      <dsp:nvSpPr>
        <dsp:cNvPr id="0" name=""/>
        <dsp:cNvSpPr/>
      </dsp:nvSpPr>
      <dsp:spPr>
        <a:xfrm>
          <a:off x="605834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Retrieving</a:t>
          </a:r>
        </a:p>
      </dsp:txBody>
      <dsp:txXfrm>
        <a:off x="6089377" y="1142550"/>
        <a:ext cx="1734588" cy="573600"/>
      </dsp:txXfrm>
    </dsp:sp>
    <dsp:sp modelId="{6FB61538-7A21-4C10-982C-17052CAD1658}">
      <dsp:nvSpPr>
        <dsp:cNvPr id="0" name=""/>
        <dsp:cNvSpPr/>
      </dsp:nvSpPr>
      <dsp:spPr>
        <a:xfrm>
          <a:off x="80102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Re-ranking</a:t>
          </a:r>
        </a:p>
      </dsp:txBody>
      <dsp:txXfrm>
        <a:off x="8041266" y="1142550"/>
        <a:ext cx="1734588" cy="573600"/>
      </dsp:txXfrm>
    </dsp:sp>
    <dsp:sp modelId="{0ACE0847-FD87-4B42-8888-0BA079879585}">
      <dsp:nvSpPr>
        <dsp:cNvPr id="0" name=""/>
        <dsp:cNvSpPr/>
      </dsp:nvSpPr>
      <dsp:spPr>
        <a:xfrm>
          <a:off x="99320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Final IR system</a:t>
          </a:r>
        </a:p>
      </dsp:txBody>
      <dsp:txXfrm>
        <a:off x="9963066" y="1142550"/>
        <a:ext cx="1734588" cy="57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197261" y="11072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Initial pre-processing </a:t>
          </a:r>
        </a:p>
      </dsp:txBody>
      <dsp:txXfrm>
        <a:off x="228291" y="1138250"/>
        <a:ext cx="1734588" cy="573600"/>
      </dsp:txXfrm>
    </dsp:sp>
    <dsp:sp modelId="{B33901D7-1563-43F7-99D3-10324442FF91}">
      <dsp:nvSpPr>
        <dsp:cNvPr id="0" name=""/>
        <dsp:cNvSpPr/>
      </dsp:nvSpPr>
      <dsp:spPr>
        <a:xfrm>
          <a:off x="2177586" y="818148"/>
          <a:ext cx="1796648" cy="1222403"/>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2"/>
              </a:solidFill>
            </a:rPr>
            <a:t>Basic information retrieval engine</a:t>
          </a:r>
        </a:p>
      </dsp:txBody>
      <dsp:txXfrm>
        <a:off x="2237259" y="877821"/>
        <a:ext cx="1677302" cy="1103057"/>
      </dsp:txXfrm>
    </dsp:sp>
    <dsp:sp modelId="{A2EDD6E5-7D1E-4225-B362-D28C527F0F38}">
      <dsp:nvSpPr>
        <dsp:cNvPr id="0" name=""/>
        <dsp:cNvSpPr/>
      </dsp:nvSpPr>
      <dsp:spPr>
        <a:xfrm>
          <a:off x="411151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Advanced pre-processing</a:t>
          </a:r>
        </a:p>
      </dsp:txBody>
      <dsp:txXfrm>
        <a:off x="4142547" y="1142550"/>
        <a:ext cx="1734588" cy="573600"/>
      </dsp:txXfrm>
    </dsp:sp>
    <dsp:sp modelId="{0447549E-CCE2-42F7-B124-E3F7431737D3}">
      <dsp:nvSpPr>
        <dsp:cNvPr id="0" name=""/>
        <dsp:cNvSpPr/>
      </dsp:nvSpPr>
      <dsp:spPr>
        <a:xfrm>
          <a:off x="605834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Retrieving</a:t>
          </a:r>
        </a:p>
      </dsp:txBody>
      <dsp:txXfrm>
        <a:off x="6089377" y="1142550"/>
        <a:ext cx="1734588" cy="573600"/>
      </dsp:txXfrm>
    </dsp:sp>
    <dsp:sp modelId="{6FB61538-7A21-4C10-982C-17052CAD1658}">
      <dsp:nvSpPr>
        <dsp:cNvPr id="0" name=""/>
        <dsp:cNvSpPr/>
      </dsp:nvSpPr>
      <dsp:spPr>
        <a:xfrm>
          <a:off x="80102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Re-ranking</a:t>
          </a:r>
        </a:p>
      </dsp:txBody>
      <dsp:txXfrm>
        <a:off x="8041266" y="1142550"/>
        <a:ext cx="1734588" cy="573600"/>
      </dsp:txXfrm>
    </dsp:sp>
    <dsp:sp modelId="{0ACE0847-FD87-4B42-8888-0BA079879585}">
      <dsp:nvSpPr>
        <dsp:cNvPr id="0" name=""/>
        <dsp:cNvSpPr/>
      </dsp:nvSpPr>
      <dsp:spPr>
        <a:xfrm>
          <a:off x="9768406" y="11072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Final IR system</a:t>
          </a:r>
        </a:p>
      </dsp:txBody>
      <dsp:txXfrm>
        <a:off x="9799436" y="1138250"/>
        <a:ext cx="1734588" cy="573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197261" y="11072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Initial pre-processing </a:t>
          </a:r>
        </a:p>
      </dsp:txBody>
      <dsp:txXfrm>
        <a:off x="228291" y="1138250"/>
        <a:ext cx="1734588" cy="573600"/>
      </dsp:txXfrm>
    </dsp:sp>
    <dsp:sp modelId="{B33901D7-1563-43F7-99D3-10324442FF91}">
      <dsp:nvSpPr>
        <dsp:cNvPr id="0" name=""/>
        <dsp:cNvSpPr/>
      </dsp:nvSpPr>
      <dsp:spPr>
        <a:xfrm>
          <a:off x="2177586" y="11115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Basic information retrieval engine</a:t>
          </a:r>
        </a:p>
      </dsp:txBody>
      <dsp:txXfrm>
        <a:off x="2208616" y="1142550"/>
        <a:ext cx="1734588" cy="573600"/>
      </dsp:txXfrm>
    </dsp:sp>
    <dsp:sp modelId="{A2EDD6E5-7D1E-4225-B362-D28C527F0F38}">
      <dsp:nvSpPr>
        <dsp:cNvPr id="0" name=""/>
        <dsp:cNvSpPr/>
      </dsp:nvSpPr>
      <dsp:spPr>
        <a:xfrm>
          <a:off x="411151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Advanced pre-processing</a:t>
          </a:r>
        </a:p>
      </dsp:txBody>
      <dsp:txXfrm>
        <a:off x="4142547" y="1142550"/>
        <a:ext cx="1734588" cy="573600"/>
      </dsp:txXfrm>
    </dsp:sp>
    <dsp:sp modelId="{0447549E-CCE2-42F7-B124-E3F7431737D3}">
      <dsp:nvSpPr>
        <dsp:cNvPr id="0" name=""/>
        <dsp:cNvSpPr/>
      </dsp:nvSpPr>
      <dsp:spPr>
        <a:xfrm>
          <a:off x="605834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Retrieving</a:t>
          </a:r>
        </a:p>
      </dsp:txBody>
      <dsp:txXfrm>
        <a:off x="6089377" y="1142550"/>
        <a:ext cx="1734588" cy="573600"/>
      </dsp:txXfrm>
    </dsp:sp>
    <dsp:sp modelId="{6FB61538-7A21-4C10-982C-17052CAD1658}">
      <dsp:nvSpPr>
        <dsp:cNvPr id="0" name=""/>
        <dsp:cNvSpPr/>
      </dsp:nvSpPr>
      <dsp:spPr>
        <a:xfrm>
          <a:off x="80102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Re-ranking</a:t>
          </a:r>
        </a:p>
      </dsp:txBody>
      <dsp:txXfrm>
        <a:off x="8041266" y="1142550"/>
        <a:ext cx="1734588" cy="573600"/>
      </dsp:txXfrm>
    </dsp:sp>
    <dsp:sp modelId="{0ACE0847-FD87-4B42-8888-0BA079879585}">
      <dsp:nvSpPr>
        <dsp:cNvPr id="0" name=""/>
        <dsp:cNvSpPr/>
      </dsp:nvSpPr>
      <dsp:spPr>
        <a:xfrm>
          <a:off x="99320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Final IR system</a:t>
          </a:r>
        </a:p>
      </dsp:txBody>
      <dsp:txXfrm>
        <a:off x="9963066" y="1142550"/>
        <a:ext cx="1734588" cy="57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363449" y="1107220"/>
          <a:ext cx="1586646"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Initial pre-processing </a:t>
          </a:r>
        </a:p>
      </dsp:txBody>
      <dsp:txXfrm>
        <a:off x="394479" y="1138250"/>
        <a:ext cx="1524586" cy="573600"/>
      </dsp:txXfrm>
    </dsp:sp>
    <dsp:sp modelId="{B33901D7-1563-43F7-99D3-10324442FF91}">
      <dsp:nvSpPr>
        <dsp:cNvPr id="0" name=""/>
        <dsp:cNvSpPr/>
      </dsp:nvSpPr>
      <dsp:spPr>
        <a:xfrm>
          <a:off x="2301211" y="1111520"/>
          <a:ext cx="1586646"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Basic information retrieval engine</a:t>
          </a:r>
        </a:p>
      </dsp:txBody>
      <dsp:txXfrm>
        <a:off x="2332241" y="1142550"/>
        <a:ext cx="1524586" cy="573600"/>
      </dsp:txXfrm>
    </dsp:sp>
    <dsp:sp modelId="{A2EDD6E5-7D1E-4225-B362-D28C527F0F38}">
      <dsp:nvSpPr>
        <dsp:cNvPr id="0" name=""/>
        <dsp:cNvSpPr/>
      </dsp:nvSpPr>
      <dsp:spPr>
        <a:xfrm>
          <a:off x="4150288"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Advanced pre-processing</a:t>
          </a:r>
        </a:p>
      </dsp:txBody>
      <dsp:txXfrm>
        <a:off x="4181318" y="1142550"/>
        <a:ext cx="1524586" cy="573600"/>
      </dsp:txXfrm>
    </dsp:sp>
    <dsp:sp modelId="{0447549E-CCE2-42F7-B124-E3F7431737D3}">
      <dsp:nvSpPr>
        <dsp:cNvPr id="0" name=""/>
        <dsp:cNvSpPr/>
      </dsp:nvSpPr>
      <dsp:spPr>
        <a:xfrm>
          <a:off x="6024023"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Retrieving</a:t>
          </a:r>
        </a:p>
      </dsp:txBody>
      <dsp:txXfrm>
        <a:off x="6055053" y="1142550"/>
        <a:ext cx="1524586" cy="573600"/>
      </dsp:txXfrm>
    </dsp:sp>
    <dsp:sp modelId="{6FB61538-7A21-4C10-982C-17052CAD1658}">
      <dsp:nvSpPr>
        <dsp:cNvPr id="0" name=""/>
        <dsp:cNvSpPr/>
      </dsp:nvSpPr>
      <dsp:spPr>
        <a:xfrm>
          <a:off x="7930011"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Re-ranking</a:t>
          </a:r>
        </a:p>
      </dsp:txBody>
      <dsp:txXfrm>
        <a:off x="7961041" y="1142550"/>
        <a:ext cx="1524586" cy="573600"/>
      </dsp:txXfrm>
    </dsp:sp>
    <dsp:sp modelId="{0ACE0847-FD87-4B42-8888-0BA079879585}">
      <dsp:nvSpPr>
        <dsp:cNvPr id="0" name=""/>
        <dsp:cNvSpPr/>
      </dsp:nvSpPr>
      <dsp:spPr>
        <a:xfrm>
          <a:off x="9914225"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Final IR system</a:t>
          </a:r>
        </a:p>
      </dsp:txBody>
      <dsp:txXfrm>
        <a:off x="9945255" y="1142550"/>
        <a:ext cx="1524586" cy="573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363449" y="1107220"/>
          <a:ext cx="1586646"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Initial pre-processing </a:t>
          </a:r>
        </a:p>
      </dsp:txBody>
      <dsp:txXfrm>
        <a:off x="394479" y="1138250"/>
        <a:ext cx="1524586" cy="573600"/>
      </dsp:txXfrm>
    </dsp:sp>
    <dsp:sp modelId="{B33901D7-1563-43F7-99D3-10324442FF91}">
      <dsp:nvSpPr>
        <dsp:cNvPr id="0" name=""/>
        <dsp:cNvSpPr/>
      </dsp:nvSpPr>
      <dsp:spPr>
        <a:xfrm>
          <a:off x="2301211" y="1111520"/>
          <a:ext cx="1586646"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Basic information retrieval engine</a:t>
          </a:r>
        </a:p>
      </dsp:txBody>
      <dsp:txXfrm>
        <a:off x="2332241" y="1142550"/>
        <a:ext cx="1524586" cy="573600"/>
      </dsp:txXfrm>
    </dsp:sp>
    <dsp:sp modelId="{A2EDD6E5-7D1E-4225-B362-D28C527F0F38}">
      <dsp:nvSpPr>
        <dsp:cNvPr id="0" name=""/>
        <dsp:cNvSpPr/>
      </dsp:nvSpPr>
      <dsp:spPr>
        <a:xfrm>
          <a:off x="4150288"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Advanced pre-processing</a:t>
          </a:r>
        </a:p>
      </dsp:txBody>
      <dsp:txXfrm>
        <a:off x="4181318" y="1142550"/>
        <a:ext cx="1524586" cy="573600"/>
      </dsp:txXfrm>
    </dsp:sp>
    <dsp:sp modelId="{0447549E-CCE2-42F7-B124-E3F7431737D3}">
      <dsp:nvSpPr>
        <dsp:cNvPr id="0" name=""/>
        <dsp:cNvSpPr/>
      </dsp:nvSpPr>
      <dsp:spPr>
        <a:xfrm>
          <a:off x="6024023"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Retrieving</a:t>
          </a:r>
        </a:p>
      </dsp:txBody>
      <dsp:txXfrm>
        <a:off x="6055053" y="1142550"/>
        <a:ext cx="1524586" cy="573600"/>
      </dsp:txXfrm>
    </dsp:sp>
    <dsp:sp modelId="{6FB61538-7A21-4C10-982C-17052CAD1658}">
      <dsp:nvSpPr>
        <dsp:cNvPr id="0" name=""/>
        <dsp:cNvSpPr/>
      </dsp:nvSpPr>
      <dsp:spPr>
        <a:xfrm>
          <a:off x="7930011"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Re-ranking</a:t>
          </a:r>
        </a:p>
      </dsp:txBody>
      <dsp:txXfrm>
        <a:off x="7961041" y="1142550"/>
        <a:ext cx="1524586" cy="573600"/>
      </dsp:txXfrm>
    </dsp:sp>
    <dsp:sp modelId="{0ACE0847-FD87-4B42-8888-0BA079879585}">
      <dsp:nvSpPr>
        <dsp:cNvPr id="0" name=""/>
        <dsp:cNvSpPr/>
      </dsp:nvSpPr>
      <dsp:spPr>
        <a:xfrm>
          <a:off x="9914225" y="1111520"/>
          <a:ext cx="1586646"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Final IR system</a:t>
          </a:r>
        </a:p>
      </dsp:txBody>
      <dsp:txXfrm>
        <a:off x="9945255" y="1142550"/>
        <a:ext cx="1524586" cy="573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DB30C-FC78-4826-A35A-1ED1B36FDF24}">
      <dsp:nvSpPr>
        <dsp:cNvPr id="0" name=""/>
        <dsp:cNvSpPr/>
      </dsp:nvSpPr>
      <dsp:spPr>
        <a:xfrm>
          <a:off x="3" y="0"/>
          <a:ext cx="12191993" cy="2858700"/>
        </a:xfrm>
        <a:prstGeom prst="rightArrow">
          <a:avLst/>
        </a:prstGeom>
        <a:solidFill>
          <a:srgbClr val="E6E6E6">
            <a:alpha val="25098"/>
          </a:srgbClr>
        </a:solidFill>
        <a:ln>
          <a:noFill/>
        </a:ln>
        <a:effectLst/>
      </dsp:spPr>
      <dsp:style>
        <a:lnRef idx="0">
          <a:scrgbClr r="0" g="0" b="0"/>
        </a:lnRef>
        <a:fillRef idx="1">
          <a:scrgbClr r="0" g="0" b="0"/>
        </a:fillRef>
        <a:effectRef idx="0">
          <a:scrgbClr r="0" g="0" b="0"/>
        </a:effectRef>
        <a:fontRef idx="minor"/>
      </dsp:style>
    </dsp:sp>
    <dsp:sp modelId="{4503BFC0-F9F5-4876-A2D1-125986C7684D}">
      <dsp:nvSpPr>
        <dsp:cNvPr id="0" name=""/>
        <dsp:cNvSpPr/>
      </dsp:nvSpPr>
      <dsp:spPr>
        <a:xfrm>
          <a:off x="197261" y="11072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Initial pre-processing </a:t>
          </a:r>
        </a:p>
      </dsp:txBody>
      <dsp:txXfrm>
        <a:off x="228291" y="1138250"/>
        <a:ext cx="1734588" cy="573600"/>
      </dsp:txXfrm>
    </dsp:sp>
    <dsp:sp modelId="{B33901D7-1563-43F7-99D3-10324442FF91}">
      <dsp:nvSpPr>
        <dsp:cNvPr id="0" name=""/>
        <dsp:cNvSpPr/>
      </dsp:nvSpPr>
      <dsp:spPr>
        <a:xfrm>
          <a:off x="2177586" y="1111520"/>
          <a:ext cx="1796648" cy="635660"/>
        </a:xfrm>
        <a:prstGeom prst="roundRect">
          <a:avLst/>
        </a:prstGeom>
        <a:solidFill>
          <a:schemeClr val="tx1">
            <a:lumMod val="85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2"/>
              </a:solidFill>
            </a:rPr>
            <a:t>Basic information retrieval engine</a:t>
          </a:r>
        </a:p>
      </dsp:txBody>
      <dsp:txXfrm>
        <a:off x="2208616" y="1142550"/>
        <a:ext cx="1734588" cy="573600"/>
      </dsp:txXfrm>
    </dsp:sp>
    <dsp:sp modelId="{A2EDD6E5-7D1E-4225-B362-D28C527F0F38}">
      <dsp:nvSpPr>
        <dsp:cNvPr id="0" name=""/>
        <dsp:cNvSpPr/>
      </dsp:nvSpPr>
      <dsp:spPr>
        <a:xfrm>
          <a:off x="411151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Advanced pre-processing</a:t>
          </a:r>
        </a:p>
      </dsp:txBody>
      <dsp:txXfrm>
        <a:off x="4142547" y="1142550"/>
        <a:ext cx="1734588" cy="573600"/>
      </dsp:txXfrm>
    </dsp:sp>
    <dsp:sp modelId="{0447549E-CCE2-42F7-B124-E3F7431737D3}">
      <dsp:nvSpPr>
        <dsp:cNvPr id="0" name=""/>
        <dsp:cNvSpPr/>
      </dsp:nvSpPr>
      <dsp:spPr>
        <a:xfrm>
          <a:off x="6058347"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Retrieving</a:t>
          </a:r>
        </a:p>
      </dsp:txBody>
      <dsp:txXfrm>
        <a:off x="6089377" y="1142550"/>
        <a:ext cx="1734588" cy="573600"/>
      </dsp:txXfrm>
    </dsp:sp>
    <dsp:sp modelId="{6FB61538-7A21-4C10-982C-17052CAD1658}">
      <dsp:nvSpPr>
        <dsp:cNvPr id="0" name=""/>
        <dsp:cNvSpPr/>
      </dsp:nvSpPr>
      <dsp:spPr>
        <a:xfrm>
          <a:off x="80102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Re-ranking</a:t>
          </a:r>
        </a:p>
      </dsp:txBody>
      <dsp:txXfrm>
        <a:off x="8041266" y="1142550"/>
        <a:ext cx="1734588" cy="573600"/>
      </dsp:txXfrm>
    </dsp:sp>
    <dsp:sp modelId="{0ACE0847-FD87-4B42-8888-0BA079879585}">
      <dsp:nvSpPr>
        <dsp:cNvPr id="0" name=""/>
        <dsp:cNvSpPr/>
      </dsp:nvSpPr>
      <dsp:spPr>
        <a:xfrm>
          <a:off x="9932036" y="1111520"/>
          <a:ext cx="1796648" cy="635660"/>
        </a:xfrm>
        <a:prstGeom prst="roundRect">
          <a:avLst/>
        </a:prstGeom>
        <a:solidFill>
          <a:schemeClr val="bg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Final IR system</a:t>
          </a:r>
        </a:p>
      </dsp:txBody>
      <dsp:txXfrm>
        <a:off x="9963066" y="1142550"/>
        <a:ext cx="1734588" cy="5736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B7372-4C0F-49F9-AAAD-D5BEB2466EC8}"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1C1C9-206A-4D6B-8A6D-8A139F04F83A}" type="slidenum">
              <a:rPr lang="en-IN" smtClean="0"/>
              <a:t>‹#›</a:t>
            </a:fld>
            <a:endParaRPr lang="en-IN"/>
          </a:p>
        </p:txBody>
      </p:sp>
    </p:spTree>
    <p:extLst>
      <p:ext uri="{BB962C8B-B14F-4D97-AF65-F5344CB8AC3E}">
        <p14:creationId xmlns:p14="http://schemas.microsoft.com/office/powerpoint/2010/main" val="4177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aims to explore and implement Language Model-based approaches, specifically Leveraging Pre-trained Language Models (LLMs), to enhance information retrieval systems by transforming the traditional information retrieval process by optimizing the search, relevance, and contextual understanding of retrieved information.</a:t>
            </a:r>
            <a:endParaRPr lang="en-IN" dirty="0"/>
          </a:p>
          <a:p>
            <a:endParaRPr lang="en-IN" dirty="0"/>
          </a:p>
        </p:txBody>
      </p:sp>
      <p:sp>
        <p:nvSpPr>
          <p:cNvPr id="4" name="Slide Number Placeholder 3"/>
          <p:cNvSpPr>
            <a:spLocks noGrp="1"/>
          </p:cNvSpPr>
          <p:nvPr>
            <p:ph type="sldNum" sz="quarter" idx="5"/>
          </p:nvPr>
        </p:nvSpPr>
        <p:spPr/>
        <p:txBody>
          <a:bodyPr/>
          <a:lstStyle/>
          <a:p>
            <a:fld id="{7FE1C1C9-206A-4D6B-8A6D-8A139F04F83A}" type="slidenum">
              <a:rPr lang="en-IN" smtClean="0"/>
              <a:t>2</a:t>
            </a:fld>
            <a:endParaRPr lang="en-IN"/>
          </a:p>
        </p:txBody>
      </p:sp>
    </p:spTree>
    <p:extLst>
      <p:ext uri="{BB962C8B-B14F-4D97-AF65-F5344CB8AC3E}">
        <p14:creationId xmlns:p14="http://schemas.microsoft.com/office/powerpoint/2010/main" val="378002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here is a basic overview of an IR system and where we can include some advanced techniques using LLMs. However, our primary goal is information retrieval. We will be using LLMs only if necessary.</a:t>
            </a:r>
          </a:p>
        </p:txBody>
      </p:sp>
      <p:sp>
        <p:nvSpPr>
          <p:cNvPr id="4" name="Slide Number Placeholder 3"/>
          <p:cNvSpPr>
            <a:spLocks noGrp="1"/>
          </p:cNvSpPr>
          <p:nvPr>
            <p:ph type="sldNum" sz="quarter" idx="5"/>
          </p:nvPr>
        </p:nvSpPr>
        <p:spPr/>
        <p:txBody>
          <a:bodyPr/>
          <a:lstStyle/>
          <a:p>
            <a:fld id="{7FE1C1C9-206A-4D6B-8A6D-8A139F04F83A}" type="slidenum">
              <a:rPr lang="en-IN" smtClean="0"/>
              <a:t>4</a:t>
            </a:fld>
            <a:endParaRPr lang="en-IN"/>
          </a:p>
        </p:txBody>
      </p:sp>
    </p:spTree>
    <p:extLst>
      <p:ext uri="{BB962C8B-B14F-4D97-AF65-F5344CB8AC3E}">
        <p14:creationId xmlns:p14="http://schemas.microsoft.com/office/powerpoint/2010/main" val="89891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roadmap of our progress. We have divided the entire project into 6 parts.</a:t>
            </a:r>
          </a:p>
        </p:txBody>
      </p:sp>
      <p:sp>
        <p:nvSpPr>
          <p:cNvPr id="4" name="Slide Number Placeholder 3"/>
          <p:cNvSpPr>
            <a:spLocks noGrp="1"/>
          </p:cNvSpPr>
          <p:nvPr>
            <p:ph type="sldNum" sz="quarter" idx="5"/>
          </p:nvPr>
        </p:nvSpPr>
        <p:spPr/>
        <p:txBody>
          <a:bodyPr/>
          <a:lstStyle/>
          <a:p>
            <a:fld id="{7FE1C1C9-206A-4D6B-8A6D-8A139F04F83A}" type="slidenum">
              <a:rPr lang="en-IN" smtClean="0"/>
              <a:t>5</a:t>
            </a:fld>
            <a:endParaRPr lang="en-IN"/>
          </a:p>
        </p:txBody>
      </p:sp>
    </p:spTree>
    <p:extLst>
      <p:ext uri="{BB962C8B-B14F-4D97-AF65-F5344CB8AC3E}">
        <p14:creationId xmlns:p14="http://schemas.microsoft.com/office/powerpoint/2010/main" val="39989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had started with the initial pre-processing of our data. Currently, we have access to some resume data which mainly consisted of unstructured texts and texts in multiple columns. Our main challenge was to bring them to a common structure.</a:t>
            </a:r>
          </a:p>
        </p:txBody>
      </p:sp>
      <p:sp>
        <p:nvSpPr>
          <p:cNvPr id="4" name="Slide Number Placeholder 3"/>
          <p:cNvSpPr>
            <a:spLocks noGrp="1"/>
          </p:cNvSpPr>
          <p:nvPr>
            <p:ph type="sldNum" sz="quarter" idx="5"/>
          </p:nvPr>
        </p:nvSpPr>
        <p:spPr/>
        <p:txBody>
          <a:bodyPr/>
          <a:lstStyle/>
          <a:p>
            <a:fld id="{7FE1C1C9-206A-4D6B-8A6D-8A139F04F83A}" type="slidenum">
              <a:rPr lang="en-IN" smtClean="0"/>
              <a:t>6</a:t>
            </a:fld>
            <a:endParaRPr lang="en-IN"/>
          </a:p>
        </p:txBody>
      </p:sp>
    </p:spTree>
    <p:extLst>
      <p:ext uri="{BB962C8B-B14F-4D97-AF65-F5344CB8AC3E}">
        <p14:creationId xmlns:p14="http://schemas.microsoft.com/office/powerpoint/2010/main" val="242753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that we have our processed data, we decided to build a basic information retrieval engine and then work our way up every part of the system. So, we split the documents into chunks, used local embeddings to convert the texts into embedded vectors. Then we used a simple but effective vector-space model with the help of </a:t>
            </a:r>
            <a:r>
              <a:rPr lang="en-US" dirty="0" err="1"/>
              <a:t>ChromaDB</a:t>
            </a:r>
            <a:r>
              <a:rPr lang="en-US" dirty="0"/>
              <a:t> to store all the vectorized documents. These embeddings can then be compared e.g. with cosine-similarity to find sentences with a similar meaning which is done by the retriever. Finally, we had a model that could somewhat encapsulate our end goal. </a:t>
            </a:r>
            <a:r>
              <a:rPr lang="en-IN" sz="1200" dirty="0"/>
              <a:t>Given a query, pre-trained LLM (in this case, we have used the </a:t>
            </a:r>
            <a:r>
              <a:rPr lang="en-IN" sz="1200" dirty="0" err="1"/>
              <a:t>VicunaLM</a:t>
            </a:r>
            <a:r>
              <a:rPr lang="en-IN" sz="1200" dirty="0"/>
              <a:t>) which gives an answer along with top 3 matching source documents retrieved by our retriever.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7FE1C1C9-206A-4D6B-8A6D-8A139F04F83A}" type="slidenum">
              <a:rPr lang="en-IN" smtClean="0"/>
              <a:t>7</a:t>
            </a:fld>
            <a:endParaRPr lang="en-IN"/>
          </a:p>
        </p:txBody>
      </p:sp>
    </p:spTree>
    <p:extLst>
      <p:ext uri="{BB962C8B-B14F-4D97-AF65-F5344CB8AC3E}">
        <p14:creationId xmlns:p14="http://schemas.microsoft.com/office/powerpoint/2010/main" val="322154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Next, we will also be experimenting with multiple other retrievers. Some of them do use LLMs for better performance:</a:t>
            </a:r>
          </a:p>
          <a:p>
            <a:endParaRPr lang="en-IN" dirty="0"/>
          </a:p>
          <a:p>
            <a:pPr marL="228600" indent="-228600">
              <a:buAutoNum type="arabicPeriod"/>
            </a:pPr>
            <a:r>
              <a:rPr lang="en-US" dirty="0"/>
              <a:t>[The </a:t>
            </a:r>
            <a:r>
              <a:rPr lang="en-US" dirty="0" err="1">
                <a:solidFill>
                  <a:srgbClr val="EB5757"/>
                </a:solidFill>
                <a:effectLst/>
                <a:latin typeface="SFMono-Regular"/>
              </a:rPr>
              <a:t>ParentDocumentRetriever</a:t>
            </a:r>
            <a:r>
              <a:rPr lang="en-US" dirty="0"/>
              <a:t> strikes that balance by splitting and storing small chunks of data. During retrieval, it first fetches the small chunks but then looks up the parent ids for those chunks and returns those larger documents.</a:t>
            </a:r>
          </a:p>
          <a:p>
            <a:pPr marL="228600" indent="-228600">
              <a:buAutoNum type="arabicPeriod"/>
            </a:pPr>
            <a:r>
              <a:rPr lang="en-US" dirty="0" err="1">
                <a:solidFill>
                  <a:srgbClr val="EB5757"/>
                </a:solidFill>
                <a:effectLst/>
                <a:latin typeface="SFMono-Regular"/>
              </a:rPr>
              <a:t>MultiQueryRetriever</a:t>
            </a:r>
            <a:r>
              <a:rPr lang="en-US" dirty="0"/>
              <a:t> creates variations of the question</a:t>
            </a:r>
          </a:p>
          <a:p>
            <a:pPr marL="228600" indent="-228600">
              <a:buAutoNum type="arabicPeriod"/>
            </a:pPr>
            <a:r>
              <a:rPr lang="en-US" dirty="0"/>
              <a:t>The Contextual Compression Retriever passes queries to the Base Retriever, takes the source documents and forwards them to the Document Compressor. The document compressor takes a list of documents and shortens them by reducing the content of documents or omitting documents altogether.</a:t>
            </a:r>
          </a:p>
          <a:p>
            <a:pPr marL="228600" indent="-228600">
              <a:buAutoNum type="arabicPeriod"/>
            </a:pPr>
            <a:r>
              <a:rPr lang="en-IN" dirty="0"/>
              <a:t>A self-querying retriever</a:t>
            </a:r>
            <a:r>
              <a:rPr lang="en-US" dirty="0"/>
              <a:t> uses an LLM chain for query construction to write a structured query and then applies this structured query to the underlying VectorStore. This allows the retriever to not only use the query entered by the user query for the semantic similarity comparison with the content of the stored documents, but also apply filters from the user query to the metadata of the stored metadata of the stored documents and execute these filters.</a:t>
            </a:r>
          </a:p>
          <a:p>
            <a:pPr marL="228600" indent="-228600">
              <a:buAutoNum type="arabicPeriod"/>
            </a:pPr>
            <a:r>
              <a:rPr lang="en-IN" dirty="0"/>
              <a:t>Time-weighted vector store retriever </a:t>
            </a:r>
            <a:r>
              <a:rPr lang="en-US" b="0" i="0" dirty="0">
                <a:solidFill>
                  <a:srgbClr val="E8E6E3"/>
                </a:solidFill>
                <a:effectLst/>
                <a:latin typeface="system-ui"/>
              </a:rPr>
              <a:t>uses a combination of semantic similarity and a time decay which controls how much of the memory is remembered and how much is forgotten.]</a:t>
            </a:r>
            <a:endParaRPr lang="en-IN" dirty="0"/>
          </a:p>
        </p:txBody>
      </p:sp>
      <p:sp>
        <p:nvSpPr>
          <p:cNvPr id="4" name="Slide Number Placeholder 3"/>
          <p:cNvSpPr>
            <a:spLocks noGrp="1"/>
          </p:cNvSpPr>
          <p:nvPr>
            <p:ph type="sldNum" sz="quarter" idx="5"/>
          </p:nvPr>
        </p:nvSpPr>
        <p:spPr/>
        <p:txBody>
          <a:bodyPr/>
          <a:lstStyle/>
          <a:p>
            <a:fld id="{7FE1C1C9-206A-4D6B-8A6D-8A139F04F83A}" type="slidenum">
              <a:rPr lang="en-IN" smtClean="0"/>
              <a:t>9</a:t>
            </a:fld>
            <a:endParaRPr lang="en-IN"/>
          </a:p>
        </p:txBody>
      </p:sp>
    </p:spTree>
    <p:extLst>
      <p:ext uri="{BB962C8B-B14F-4D97-AF65-F5344CB8AC3E}">
        <p14:creationId xmlns:p14="http://schemas.microsoft.com/office/powerpoint/2010/main" val="314393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t>Re-ranking algorithms to be used:</a:t>
            </a:r>
          </a:p>
          <a:p>
            <a:pPr marL="342900" indent="-342900">
              <a:buFont typeface="Wingdings" pitchFamily="2" charset="2"/>
              <a:buChar char="§"/>
            </a:pPr>
            <a:r>
              <a:rPr lang="en-US" sz="1600" dirty="0" err="1"/>
              <a:t>Biencoder</a:t>
            </a:r>
            <a:r>
              <a:rPr lang="en-US" sz="1600" dirty="0"/>
              <a:t> Re-ranking </a:t>
            </a:r>
            <a:r>
              <a:rPr lang="en-US" sz="1200" dirty="0"/>
              <a:t>System-A </a:t>
            </a:r>
            <a:r>
              <a:rPr lang="en-US" sz="1200" dirty="0" err="1"/>
              <a:t>biencoder</a:t>
            </a:r>
            <a:r>
              <a:rPr lang="en-US" sz="1200" dirty="0"/>
              <a:t> reranking system enhances search relevance by simultaneously encoding query and document representations for more accurate retrieval.</a:t>
            </a:r>
            <a:endParaRPr lang="en-IN" sz="1200" dirty="0"/>
          </a:p>
          <a:p>
            <a:pPr marL="342900" indent="-342900">
              <a:buFont typeface="Wingdings" pitchFamily="2" charset="2"/>
              <a:buChar char="§"/>
            </a:pPr>
            <a:r>
              <a:rPr lang="en-US" sz="1600" dirty="0" err="1"/>
              <a:t>Biencoder</a:t>
            </a:r>
            <a:r>
              <a:rPr lang="en-US" sz="1600" dirty="0"/>
              <a:t> Re-ranking System-</a:t>
            </a:r>
            <a:r>
              <a:rPr lang="en-US" sz="1200" dirty="0"/>
              <a:t>A </a:t>
            </a:r>
            <a:r>
              <a:rPr lang="en-US" sz="1200" dirty="0" err="1"/>
              <a:t>crossencoder</a:t>
            </a:r>
            <a:r>
              <a:rPr lang="en-US" sz="1200" dirty="0"/>
              <a:t> re-ranking system improves search precision by jointly encoding query-document pairs to directly assess relevance, yielding more refined retrieval outcomes.</a:t>
            </a:r>
          </a:p>
          <a:p>
            <a:pPr marL="342900" indent="-342900">
              <a:buFont typeface="Wingdings" pitchFamily="2" charset="2"/>
              <a:buChar char="§"/>
            </a:pPr>
            <a:r>
              <a:rPr lang="en-US" sz="1600" dirty="0"/>
              <a:t>Maximal Marginal Relevance</a:t>
            </a:r>
            <a:r>
              <a:rPr lang="en-US" sz="1200" dirty="0"/>
              <a:t>-MMR optimizes document diversity in information retrieval by selecting the most relevant documents while minimizing redundancy.</a:t>
            </a:r>
            <a:endParaRPr lang="en-US" sz="1800" dirty="0"/>
          </a:p>
          <a:p>
            <a:pPr marL="342900" indent="-342900">
              <a:buFont typeface="Wingdings" pitchFamily="2" charset="2"/>
              <a:buChar char="§"/>
            </a:pPr>
            <a:r>
              <a:rPr lang="en-US" sz="1600" dirty="0" err="1"/>
              <a:t>LLm</a:t>
            </a:r>
            <a:r>
              <a:rPr lang="en-US" sz="1600" dirty="0"/>
              <a:t> Based Re-ranking(Llama)-</a:t>
            </a:r>
            <a:r>
              <a:rPr lang="en-US" sz="1200" dirty="0"/>
              <a:t>LLAMA-based re-ranking utilizes large language models to enhance search results by fine-tuning relevance scoring and capturing nuanced semantic relationships between queries and documents.</a:t>
            </a:r>
          </a:p>
          <a:p>
            <a:pPr marL="342900" indent="-342900">
              <a:buFont typeface="Wingdings" pitchFamily="2" charset="2"/>
              <a:buChar char="§"/>
            </a:pPr>
            <a:endParaRPr lang="en-US" sz="1800" dirty="0"/>
          </a:p>
          <a:p>
            <a:endParaRPr lang="en-IN" dirty="0"/>
          </a:p>
        </p:txBody>
      </p:sp>
      <p:sp>
        <p:nvSpPr>
          <p:cNvPr id="4" name="Slide Number Placeholder 3"/>
          <p:cNvSpPr>
            <a:spLocks noGrp="1"/>
          </p:cNvSpPr>
          <p:nvPr>
            <p:ph type="sldNum" sz="quarter" idx="5"/>
          </p:nvPr>
        </p:nvSpPr>
        <p:spPr/>
        <p:txBody>
          <a:bodyPr/>
          <a:lstStyle/>
          <a:p>
            <a:fld id="{7FE1C1C9-206A-4D6B-8A6D-8A139F04F83A}" type="slidenum">
              <a:rPr lang="en-IN" smtClean="0"/>
              <a:t>10</a:t>
            </a:fld>
            <a:endParaRPr lang="en-IN"/>
          </a:p>
        </p:txBody>
      </p:sp>
    </p:spTree>
    <p:extLst>
      <p:ext uri="{BB962C8B-B14F-4D97-AF65-F5344CB8AC3E}">
        <p14:creationId xmlns:p14="http://schemas.microsoft.com/office/powerpoint/2010/main" val="1632617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6060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97523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6592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05684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3033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81536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2525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2314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43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9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573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79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02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9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455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73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8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2/10/2024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44683"/>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rag@cmi.ac.in" TargetMode="External"/><Relationship Id="rId2" Type="http://schemas.openxmlformats.org/officeDocument/2006/relationships/hyperlink" Target="mailto:shubhangi@cmi.ac.in"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694668" y="624099"/>
            <a:ext cx="8802664" cy="863303"/>
          </a:xfrm>
        </p:spPr>
        <p:txBody>
          <a:bodyPr>
            <a:normAutofit fontScale="90000"/>
          </a:bodyPr>
          <a:lstStyle/>
          <a:p>
            <a:pPr algn="ctr"/>
            <a:r>
              <a:rPr lang="en-US" cap="none" dirty="0">
                <a:latin typeface="+mn-lt"/>
              </a:rPr>
              <a:t>INFORMATION RETRIEVAL WITH LLMs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52598" y="1703672"/>
            <a:ext cx="3396115" cy="1300658"/>
          </a:xfrm>
        </p:spPr>
        <p:txBody>
          <a:bodyPr>
            <a:normAutofit/>
          </a:bodyPr>
          <a:lstStyle/>
          <a:p>
            <a:r>
              <a:rPr lang="en-US" b="1" u="sng" dirty="0"/>
              <a:t>Mentors:</a:t>
            </a:r>
          </a:p>
          <a:p>
            <a:r>
              <a:rPr lang="en-US" dirty="0"/>
              <a:t>Sarvesh Bhandaokar</a:t>
            </a:r>
          </a:p>
          <a:p>
            <a:r>
              <a:rPr lang="en-US" dirty="0"/>
              <a:t>Srijan </a:t>
            </a:r>
            <a:r>
              <a:rPr lang="en-US" dirty="0" err="1"/>
              <a:t>BhusHan</a:t>
            </a:r>
            <a:endParaRPr lang="en-US" dirty="0"/>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3285600"/>
            <a:ext cx="12191999" cy="3572400"/>
          </a:xfrm>
          <a:prstGeom prst="rect">
            <a:avLst/>
          </a:prstGeom>
        </p:spPr>
      </p:pic>
      <p:sp>
        <p:nvSpPr>
          <p:cNvPr id="4" name="Subtitle 2">
            <a:extLst>
              <a:ext uri="{FF2B5EF4-FFF2-40B4-BE49-F238E27FC236}">
                <a16:creationId xmlns:a16="http://schemas.microsoft.com/office/drawing/2014/main" id="{BC23AA01-EF0D-69AC-AB04-6D617F46F9C7}"/>
              </a:ext>
            </a:extLst>
          </p:cNvPr>
          <p:cNvSpPr txBox="1">
            <a:spLocks/>
          </p:cNvSpPr>
          <p:nvPr/>
        </p:nvSpPr>
        <p:spPr>
          <a:xfrm>
            <a:off x="556300" y="1736172"/>
            <a:ext cx="3386851" cy="130065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b="1" u="sng" dirty="0"/>
              <a:t>Interns:</a:t>
            </a:r>
          </a:p>
          <a:p>
            <a:pPr algn="l"/>
            <a:r>
              <a:rPr lang="en-US" dirty="0"/>
              <a:t>Shubhangi Sanyal</a:t>
            </a:r>
          </a:p>
          <a:p>
            <a:pPr algn="l"/>
            <a:r>
              <a:rPr lang="en-US" dirty="0"/>
              <a:t>Anurag Dey</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9A7C2-36C0-50C9-C751-41A43BDF6E9D}"/>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1DDD75B-1F38-06FD-B372-AEBD9087699A}"/>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EB2B508E-5FDE-5CA8-570B-9DD9865D1D11}"/>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A61C67F1-BB9C-D128-FD84-F80377BC2C87}"/>
                </a:ext>
              </a:extLst>
            </p:cNvPr>
            <p:cNvGraphicFramePr/>
            <p:nvPr>
              <p:extLst>
                <p:ext uri="{D42A27DB-BD31-4B8C-83A1-F6EECF244321}">
                  <p14:modId xmlns:p14="http://schemas.microsoft.com/office/powerpoint/2010/main" val="1650352198"/>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8" name="Title 5">
            <a:extLst>
              <a:ext uri="{FF2B5EF4-FFF2-40B4-BE49-F238E27FC236}">
                <a16:creationId xmlns:a16="http://schemas.microsoft.com/office/drawing/2014/main" id="{C036CA0B-7707-AC57-E49C-C9EFC2DD3ABC}"/>
              </a:ext>
            </a:extLst>
          </p:cNvPr>
          <p:cNvSpPr>
            <a:spLocks noGrp="1"/>
          </p:cNvSpPr>
          <p:nvPr>
            <p:ph type="title"/>
          </p:nvPr>
        </p:nvSpPr>
        <p:spPr>
          <a:xfrm>
            <a:off x="519764" y="125128"/>
            <a:ext cx="9873951" cy="606392"/>
          </a:xfrm>
        </p:spPr>
        <p:txBody>
          <a:bodyPr>
            <a:normAutofit fontScale="90000"/>
          </a:bodyPr>
          <a:lstStyle/>
          <a:p>
            <a:r>
              <a:rPr lang="en-IN" dirty="0"/>
              <a:t>Next steps</a:t>
            </a:r>
          </a:p>
        </p:txBody>
      </p:sp>
      <p:cxnSp>
        <p:nvCxnSpPr>
          <p:cNvPr id="12" name="Connector: Elbow 11">
            <a:extLst>
              <a:ext uri="{FF2B5EF4-FFF2-40B4-BE49-F238E27FC236}">
                <a16:creationId xmlns:a16="http://schemas.microsoft.com/office/drawing/2014/main" id="{3D2910F0-E128-E33F-D6C2-80926B392463}"/>
              </a:ext>
            </a:extLst>
          </p:cNvPr>
          <p:cNvCxnSpPr>
            <a:cxnSpLocks/>
          </p:cNvCxnSpPr>
          <p:nvPr/>
        </p:nvCxnSpPr>
        <p:spPr>
          <a:xfrm rot="10800000" flipV="1">
            <a:off x="240637" y="1925052"/>
            <a:ext cx="9230623" cy="4807817"/>
          </a:xfrm>
          <a:prstGeom prst="bentConnector3">
            <a:avLst>
              <a:gd name="adj1" fmla="val 100365"/>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7A62C1F-B1D5-2E87-DAA4-0CBF4E6C0B8F}"/>
              </a:ext>
            </a:extLst>
          </p:cNvPr>
          <p:cNvSpPr txBox="1"/>
          <p:nvPr/>
        </p:nvSpPr>
        <p:spPr>
          <a:xfrm>
            <a:off x="606391" y="2435906"/>
            <a:ext cx="11123154" cy="4216539"/>
          </a:xfrm>
          <a:prstGeom prst="rect">
            <a:avLst/>
          </a:prstGeom>
          <a:noFill/>
        </p:spPr>
        <p:txBody>
          <a:bodyPr wrap="square" rtlCol="0">
            <a:spAutoFit/>
          </a:bodyPr>
          <a:lstStyle/>
          <a:p>
            <a:r>
              <a:rPr lang="en-IN" sz="2400" dirty="0"/>
              <a:t>Re-ranking algorithms to be used:</a:t>
            </a:r>
          </a:p>
          <a:p>
            <a:endParaRPr lang="en-IN" sz="2400" dirty="0"/>
          </a:p>
          <a:p>
            <a:pPr marL="342900" indent="-342900">
              <a:buFont typeface="Wingdings" pitchFamily="2" charset="2"/>
              <a:buChar char="§"/>
            </a:pPr>
            <a:r>
              <a:rPr lang="en-US" sz="2000" b="1" dirty="0"/>
              <a:t>Bi-encoder Re-ranking System</a:t>
            </a:r>
            <a:r>
              <a:rPr lang="en-US" sz="2000" dirty="0"/>
              <a:t> - simultaneously encoding query and document representations for more accurate retrieval.</a:t>
            </a:r>
          </a:p>
          <a:p>
            <a:pPr marL="342900" indent="-342900">
              <a:buFont typeface="Wingdings" pitchFamily="2" charset="2"/>
              <a:buChar char="§"/>
            </a:pPr>
            <a:endParaRPr lang="en-IN" sz="2000" dirty="0"/>
          </a:p>
          <a:p>
            <a:pPr marL="342900" indent="-342900">
              <a:buFont typeface="Wingdings" pitchFamily="2" charset="2"/>
              <a:buChar char="§"/>
            </a:pPr>
            <a:r>
              <a:rPr lang="en-US" sz="2000" b="1" dirty="0"/>
              <a:t>Cross-encoder Re-ranking System</a:t>
            </a:r>
            <a:r>
              <a:rPr lang="en-US" sz="2000" dirty="0"/>
              <a:t> - jointly encoding query-document pairs to directly assess relevance, yielding more refined retrieval outcomes.</a:t>
            </a:r>
          </a:p>
          <a:p>
            <a:pPr marL="342900" indent="-342900">
              <a:buFont typeface="Wingdings" pitchFamily="2" charset="2"/>
              <a:buChar char="§"/>
            </a:pPr>
            <a:endParaRPr lang="en-US" sz="2000" dirty="0"/>
          </a:p>
          <a:p>
            <a:pPr marL="342900" indent="-342900">
              <a:buFont typeface="Wingdings" pitchFamily="2" charset="2"/>
              <a:buChar char="§"/>
            </a:pPr>
            <a:r>
              <a:rPr lang="en-US" sz="2000" b="1" dirty="0"/>
              <a:t>Maximal Marginal Relevance </a:t>
            </a:r>
            <a:r>
              <a:rPr lang="en-US" sz="2000" dirty="0"/>
              <a:t>- optimizes document diversity in information retrieval.</a:t>
            </a:r>
          </a:p>
          <a:p>
            <a:pPr marL="342900" indent="-342900">
              <a:buFont typeface="Wingdings" pitchFamily="2" charset="2"/>
              <a:buChar char="§"/>
            </a:pPr>
            <a:endParaRPr lang="en-US" sz="2000" dirty="0"/>
          </a:p>
          <a:p>
            <a:pPr marL="342900" indent="-342900">
              <a:buFont typeface="Wingdings" pitchFamily="2" charset="2"/>
              <a:buChar char="§"/>
            </a:pPr>
            <a:r>
              <a:rPr lang="en-US" sz="2000" b="1" dirty="0"/>
              <a:t>LLM (</a:t>
            </a:r>
            <a:r>
              <a:rPr lang="en-US" sz="2000" b="1" dirty="0" err="1"/>
              <a:t>LLaMA</a:t>
            </a:r>
            <a:r>
              <a:rPr lang="en-US" sz="2000" b="1" dirty="0"/>
              <a:t>) Based Re-ranking(Llama)</a:t>
            </a:r>
            <a:r>
              <a:rPr lang="en-US" sz="2000" dirty="0"/>
              <a:t> - fine-tuning relevance scoring and capturing nuanced semantic relationships between queries and documents.</a:t>
            </a:r>
          </a:p>
          <a:p>
            <a:pPr marL="342900" indent="-342900">
              <a:buFont typeface="Wingdings" pitchFamily="2" charset="2"/>
              <a:buChar char="§"/>
            </a:pPr>
            <a:endParaRPr lang="en-US" sz="2000" dirty="0"/>
          </a:p>
        </p:txBody>
      </p:sp>
    </p:spTree>
    <p:extLst>
      <p:ext uri="{BB962C8B-B14F-4D97-AF65-F5344CB8AC3E}">
        <p14:creationId xmlns:p14="http://schemas.microsoft.com/office/powerpoint/2010/main" val="169979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307A-3BE1-8FFA-8DB5-D2B1BDC2352D}"/>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5BCBF04-F584-D730-EC5B-537FA902B34C}"/>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1202346E-ACAD-C0CC-8DBC-2EBC457CFB6C}"/>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A9989A2C-932D-414F-42AD-253B19F0BFD4}"/>
                </a:ext>
              </a:extLst>
            </p:cNvPr>
            <p:cNvGraphicFramePr/>
            <p:nvPr>
              <p:extLst>
                <p:ext uri="{D42A27DB-BD31-4B8C-83A1-F6EECF244321}">
                  <p14:modId xmlns:p14="http://schemas.microsoft.com/office/powerpoint/2010/main" val="3226159002"/>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8" name="Title 5">
            <a:extLst>
              <a:ext uri="{FF2B5EF4-FFF2-40B4-BE49-F238E27FC236}">
                <a16:creationId xmlns:a16="http://schemas.microsoft.com/office/drawing/2014/main" id="{F3E6578F-8CB7-7417-171D-7332C0A116D7}"/>
              </a:ext>
            </a:extLst>
          </p:cNvPr>
          <p:cNvSpPr>
            <a:spLocks noGrp="1"/>
          </p:cNvSpPr>
          <p:nvPr>
            <p:ph type="title"/>
          </p:nvPr>
        </p:nvSpPr>
        <p:spPr>
          <a:xfrm>
            <a:off x="519764" y="125128"/>
            <a:ext cx="9873951" cy="606392"/>
          </a:xfrm>
        </p:spPr>
        <p:txBody>
          <a:bodyPr>
            <a:normAutofit fontScale="90000"/>
          </a:bodyPr>
          <a:lstStyle/>
          <a:p>
            <a:r>
              <a:rPr lang="en-IN" dirty="0"/>
              <a:t>End goal</a:t>
            </a:r>
          </a:p>
        </p:txBody>
      </p:sp>
      <p:cxnSp>
        <p:nvCxnSpPr>
          <p:cNvPr id="12" name="Connector: Elbow 11">
            <a:extLst>
              <a:ext uri="{FF2B5EF4-FFF2-40B4-BE49-F238E27FC236}">
                <a16:creationId xmlns:a16="http://schemas.microsoft.com/office/drawing/2014/main" id="{AE6DE76A-1FB3-C8B0-E78B-DB77DD2320E8}"/>
              </a:ext>
            </a:extLst>
          </p:cNvPr>
          <p:cNvCxnSpPr>
            <a:cxnSpLocks/>
          </p:cNvCxnSpPr>
          <p:nvPr/>
        </p:nvCxnSpPr>
        <p:spPr>
          <a:xfrm rot="10800000" flipV="1">
            <a:off x="240638" y="1963554"/>
            <a:ext cx="11463682" cy="4769314"/>
          </a:xfrm>
          <a:prstGeom prst="bentConnector3">
            <a:avLst>
              <a:gd name="adj1" fmla="val 99874"/>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51D0456-7041-1BF4-BCAA-80B6019CD124}"/>
              </a:ext>
            </a:extLst>
          </p:cNvPr>
          <p:cNvSpPr txBox="1"/>
          <p:nvPr/>
        </p:nvSpPr>
        <p:spPr>
          <a:xfrm>
            <a:off x="606391" y="2381662"/>
            <a:ext cx="5765533" cy="2681953"/>
          </a:xfrm>
          <a:prstGeom prst="rect">
            <a:avLst/>
          </a:prstGeom>
          <a:noFill/>
        </p:spPr>
        <p:txBody>
          <a:bodyPr wrap="square" rtlCol="0">
            <a:spAutoFit/>
          </a:bodyPr>
          <a:lstStyle/>
          <a:p>
            <a:r>
              <a:rPr lang="en-IN" sz="2800" b="1" dirty="0"/>
              <a:t>Information Retrieval System:</a:t>
            </a:r>
            <a:endParaRPr lang="en-IN" sz="2400" b="1" dirty="0"/>
          </a:p>
          <a:p>
            <a:pPr marL="342900" indent="-342900">
              <a:lnSpc>
                <a:spcPct val="150000"/>
              </a:lnSpc>
              <a:buFont typeface="Wingdings" panose="05000000000000000000" pitchFamily="2" charset="2"/>
              <a:buChar char="§"/>
            </a:pPr>
            <a:r>
              <a:rPr lang="en-IN" sz="2400" dirty="0"/>
              <a:t>Capable of semantic search</a:t>
            </a:r>
          </a:p>
          <a:p>
            <a:pPr marL="342900" indent="-342900">
              <a:lnSpc>
                <a:spcPct val="150000"/>
              </a:lnSpc>
              <a:buFont typeface="Wingdings" panose="05000000000000000000" pitchFamily="2" charset="2"/>
              <a:buChar char="§"/>
            </a:pPr>
            <a:r>
              <a:rPr lang="en-IN" sz="2400" dirty="0"/>
              <a:t>Sites top k matching documents</a:t>
            </a:r>
          </a:p>
          <a:p>
            <a:pPr marL="342900" indent="-342900">
              <a:lnSpc>
                <a:spcPct val="150000"/>
              </a:lnSpc>
              <a:buFont typeface="Wingdings" panose="05000000000000000000" pitchFamily="2" charset="2"/>
              <a:buChar char="§"/>
            </a:pPr>
            <a:r>
              <a:rPr lang="en-IN" sz="2400" dirty="0"/>
              <a:t>Along with reference to the exact location of the retrieved text from the document</a:t>
            </a:r>
          </a:p>
        </p:txBody>
      </p:sp>
    </p:spTree>
    <p:extLst>
      <p:ext uri="{BB962C8B-B14F-4D97-AF65-F5344CB8AC3E}">
        <p14:creationId xmlns:p14="http://schemas.microsoft.com/office/powerpoint/2010/main" val="152295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F1E14-3660-2CA9-B443-6412B7FF72DC}"/>
              </a:ext>
            </a:extLst>
          </p:cNvPr>
          <p:cNvSpPr>
            <a:spLocks noGrp="1"/>
          </p:cNvSpPr>
          <p:nvPr>
            <p:ph type="title"/>
          </p:nvPr>
        </p:nvSpPr>
        <p:spPr>
          <a:xfrm>
            <a:off x="940450" y="622436"/>
            <a:ext cx="10131427" cy="3124199"/>
          </a:xfrm>
        </p:spPr>
        <p:txBody>
          <a:bodyPr>
            <a:normAutofit/>
          </a:bodyPr>
          <a:lstStyle/>
          <a:p>
            <a:pPr algn="ctr"/>
            <a:r>
              <a:rPr lang="en-IN" sz="4000" dirty="0"/>
              <a:t>THANK YOU</a:t>
            </a:r>
          </a:p>
        </p:txBody>
      </p:sp>
      <p:sp>
        <p:nvSpPr>
          <p:cNvPr id="7" name="TextBox 6">
            <a:extLst>
              <a:ext uri="{FF2B5EF4-FFF2-40B4-BE49-F238E27FC236}">
                <a16:creationId xmlns:a16="http://schemas.microsoft.com/office/drawing/2014/main" id="{31CB82BE-AD15-4203-6F3C-54877B9E16F5}"/>
              </a:ext>
            </a:extLst>
          </p:cNvPr>
          <p:cNvSpPr txBox="1"/>
          <p:nvPr/>
        </p:nvSpPr>
        <p:spPr>
          <a:xfrm>
            <a:off x="3850105" y="3551722"/>
            <a:ext cx="4312118" cy="923330"/>
          </a:xfrm>
          <a:prstGeom prst="rect">
            <a:avLst/>
          </a:prstGeom>
          <a:noFill/>
        </p:spPr>
        <p:txBody>
          <a:bodyPr wrap="square" rtlCol="0">
            <a:spAutoFit/>
          </a:bodyPr>
          <a:lstStyle/>
          <a:p>
            <a:pPr algn="ctr"/>
            <a:r>
              <a:rPr lang="en-IN" dirty="0"/>
              <a:t>Created and Presented by:</a:t>
            </a:r>
          </a:p>
          <a:p>
            <a:pPr algn="ctr"/>
            <a:r>
              <a:rPr lang="en-IN" dirty="0"/>
              <a:t>Shubhangi Sanyal	</a:t>
            </a:r>
            <a:r>
              <a:rPr lang="en-IN" dirty="0">
                <a:hlinkClick r:id="rId2"/>
              </a:rPr>
              <a:t>shubhangi@cmi.ac.in</a:t>
            </a:r>
            <a:r>
              <a:rPr lang="en-IN" dirty="0"/>
              <a:t> </a:t>
            </a:r>
          </a:p>
          <a:p>
            <a:pPr algn="ctr"/>
            <a:r>
              <a:rPr lang="en-IN" dirty="0"/>
              <a:t>Anurag Dey	</a:t>
            </a:r>
            <a:r>
              <a:rPr lang="en-IN" dirty="0">
                <a:hlinkClick r:id="rId3"/>
              </a:rPr>
              <a:t>anurag@cmi.ac.in</a:t>
            </a:r>
            <a:r>
              <a:rPr lang="en-IN" dirty="0"/>
              <a:t> </a:t>
            </a:r>
          </a:p>
        </p:txBody>
      </p:sp>
    </p:spTree>
    <p:extLst>
      <p:ext uri="{BB962C8B-B14F-4D97-AF65-F5344CB8AC3E}">
        <p14:creationId xmlns:p14="http://schemas.microsoft.com/office/powerpoint/2010/main" val="19288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Project overview</a:t>
            </a:r>
          </a:p>
        </p:txBody>
      </p:sp>
      <p:sp>
        <p:nvSpPr>
          <p:cNvPr id="5" name="Content Placeholder 4">
            <a:extLst>
              <a:ext uri="{FF2B5EF4-FFF2-40B4-BE49-F238E27FC236}">
                <a16:creationId xmlns:a16="http://schemas.microsoft.com/office/drawing/2014/main" id="{262FC83B-F4CE-4183-6063-45E6EA297BAE}"/>
              </a:ext>
            </a:extLst>
          </p:cNvPr>
          <p:cNvSpPr>
            <a:spLocks noGrp="1"/>
          </p:cNvSpPr>
          <p:nvPr>
            <p:ph idx="1"/>
          </p:nvPr>
        </p:nvSpPr>
        <p:spPr/>
        <p:txBody>
          <a:bodyPr>
            <a:normAutofit/>
          </a:bodyPr>
          <a:lstStyle/>
          <a:p>
            <a:pPr marL="0" indent="0">
              <a:buNone/>
            </a:pPr>
            <a:r>
              <a:rPr lang="en-IN" sz="2400" dirty="0"/>
              <a:t>Building an advanced information retrieval engine with semantic search capabilities for custom data.</a:t>
            </a:r>
          </a:p>
          <a:p>
            <a:pPr marL="0" indent="0">
              <a:buNone/>
            </a:pPr>
            <a:endParaRPr lang="en-IN" dirty="0"/>
          </a:p>
          <a:p>
            <a:r>
              <a:rPr lang="en-US" sz="2000" dirty="0"/>
              <a:t>Explore and implement Language Model-based approaches.</a:t>
            </a:r>
          </a:p>
          <a:p>
            <a:r>
              <a:rPr lang="en-US" sz="2000" dirty="0"/>
              <a:t>Leveraging Pre-trained Language Models (LLMs), to enhance information retrieval systems.</a:t>
            </a:r>
          </a:p>
          <a:p>
            <a:r>
              <a:rPr lang="en-US" sz="2000" dirty="0"/>
              <a:t>Optimizing the search, relevance, and contextual understanding of retrieved information.</a:t>
            </a:r>
            <a:endParaRPr lang="en-IN" sz="20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2F20-F16E-DC14-C985-889346F215C2}"/>
              </a:ext>
            </a:extLst>
          </p:cNvPr>
          <p:cNvSpPr>
            <a:spLocks noGrp="1"/>
          </p:cNvSpPr>
          <p:nvPr>
            <p:ph type="title"/>
          </p:nvPr>
        </p:nvSpPr>
        <p:spPr>
          <a:xfrm>
            <a:off x="1" y="0"/>
            <a:ext cx="12192000" cy="6857999"/>
          </a:xfrm>
        </p:spPr>
        <p:txBody>
          <a:bodyPr>
            <a:normAutofit/>
          </a:bodyPr>
          <a:lstStyle/>
          <a:p>
            <a:pPr algn="ctr"/>
            <a:r>
              <a:rPr lang="en-IN" sz="9600" dirty="0"/>
              <a:t>Our focus is on Information Retrieval</a:t>
            </a:r>
          </a:p>
        </p:txBody>
      </p:sp>
    </p:spTree>
    <p:extLst>
      <p:ext uri="{BB962C8B-B14F-4D97-AF65-F5344CB8AC3E}">
        <p14:creationId xmlns:p14="http://schemas.microsoft.com/office/powerpoint/2010/main" val="172803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8E5BE0-1B6B-C6EC-6A79-9B9691C82B3A}"/>
              </a:ext>
            </a:extLst>
          </p:cNvPr>
          <p:cNvPicPr>
            <a:picLocks noChangeAspect="1"/>
          </p:cNvPicPr>
          <p:nvPr/>
        </p:nvPicPr>
        <p:blipFill>
          <a:blip r:embed="rId3"/>
          <a:stretch>
            <a:fillRect/>
          </a:stretch>
        </p:blipFill>
        <p:spPr>
          <a:xfrm>
            <a:off x="860345" y="788276"/>
            <a:ext cx="10471310" cy="2867397"/>
          </a:xfrm>
          <a:prstGeom prst="rect">
            <a:avLst/>
          </a:prstGeom>
        </p:spPr>
      </p:pic>
      <p:sp>
        <p:nvSpPr>
          <p:cNvPr id="4" name="TextBox 3">
            <a:extLst>
              <a:ext uri="{FF2B5EF4-FFF2-40B4-BE49-F238E27FC236}">
                <a16:creationId xmlns:a16="http://schemas.microsoft.com/office/drawing/2014/main" id="{065DB87F-B84A-13A8-A2FF-6612A471C96D}"/>
              </a:ext>
            </a:extLst>
          </p:cNvPr>
          <p:cNvSpPr txBox="1"/>
          <p:nvPr/>
        </p:nvSpPr>
        <p:spPr>
          <a:xfrm>
            <a:off x="1366345" y="4340772"/>
            <a:ext cx="9459310" cy="830997"/>
          </a:xfrm>
          <a:prstGeom prst="rect">
            <a:avLst/>
          </a:prstGeom>
          <a:noFill/>
        </p:spPr>
        <p:txBody>
          <a:bodyPr wrap="square" rtlCol="0">
            <a:spAutoFit/>
          </a:bodyPr>
          <a:lstStyle/>
          <a:p>
            <a:pPr algn="ctr"/>
            <a:r>
              <a:rPr lang="en-US" sz="2400" dirty="0"/>
              <a:t>Overview of existing studies that apply LLMs into information retrieval. LLMs can be used in query rewriter, retriever, re-ranker, and reader.</a:t>
            </a:r>
            <a:endParaRPr lang="en-IN" sz="2400" dirty="0"/>
          </a:p>
        </p:txBody>
      </p:sp>
    </p:spTree>
    <p:extLst>
      <p:ext uri="{BB962C8B-B14F-4D97-AF65-F5344CB8AC3E}">
        <p14:creationId xmlns:p14="http://schemas.microsoft.com/office/powerpoint/2010/main" val="186433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67A978-C232-C636-9D1E-3294C44F16FD}"/>
              </a:ext>
            </a:extLst>
          </p:cNvPr>
          <p:cNvGrpSpPr/>
          <p:nvPr/>
        </p:nvGrpSpPr>
        <p:grpSpPr>
          <a:xfrm>
            <a:off x="0" y="510139"/>
            <a:ext cx="12192000" cy="3590221"/>
            <a:chOff x="0" y="510139"/>
            <a:chExt cx="12192000" cy="3590221"/>
          </a:xfrm>
        </p:grpSpPr>
        <p:cxnSp>
          <p:nvCxnSpPr>
            <p:cNvPr id="4" name="Straight Connector 3">
              <a:extLst>
                <a:ext uri="{FF2B5EF4-FFF2-40B4-BE49-F238E27FC236}">
                  <a16:creationId xmlns:a16="http://schemas.microsoft.com/office/drawing/2014/main" id="{8706FA5E-F1EC-AE64-D421-BC51392CFA3F}"/>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5F53946F-D1AF-E977-46EF-87B7605438C7}"/>
                </a:ext>
              </a:extLst>
            </p:cNvPr>
            <p:cNvGraphicFramePr/>
            <p:nvPr>
              <p:extLst>
                <p:ext uri="{D42A27DB-BD31-4B8C-83A1-F6EECF244321}">
                  <p14:modId xmlns:p14="http://schemas.microsoft.com/office/powerpoint/2010/main" val="2948231885"/>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6" name="Title 5">
            <a:extLst>
              <a:ext uri="{FF2B5EF4-FFF2-40B4-BE49-F238E27FC236}">
                <a16:creationId xmlns:a16="http://schemas.microsoft.com/office/drawing/2014/main" id="{1624A3BC-6B67-540D-9E8C-98912FBF7B38}"/>
              </a:ext>
            </a:extLst>
          </p:cNvPr>
          <p:cNvSpPr>
            <a:spLocks noGrp="1"/>
          </p:cNvSpPr>
          <p:nvPr>
            <p:ph type="title"/>
          </p:nvPr>
        </p:nvSpPr>
        <p:spPr>
          <a:xfrm>
            <a:off x="519764" y="125127"/>
            <a:ext cx="9873951" cy="1232035"/>
          </a:xfrm>
        </p:spPr>
        <p:txBody>
          <a:bodyPr/>
          <a:lstStyle/>
          <a:p>
            <a:r>
              <a:rPr lang="en-IN" dirty="0"/>
              <a:t>roadmap</a:t>
            </a:r>
          </a:p>
        </p:txBody>
      </p:sp>
    </p:spTree>
    <p:extLst>
      <p:ext uri="{BB962C8B-B14F-4D97-AF65-F5344CB8AC3E}">
        <p14:creationId xmlns:p14="http://schemas.microsoft.com/office/powerpoint/2010/main" val="31733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31AD9-60B8-FED2-9D86-3F949EB19D2F}"/>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F4B1A630-DAA2-E7C6-45F2-2235C2B6CCE0}"/>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D7BA3ED2-BE9C-74AD-1025-A8384BAAF31A}"/>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73D617C5-2507-61B9-EE39-313DBBD9AA7B}"/>
                </a:ext>
              </a:extLst>
            </p:cNvPr>
            <p:cNvGraphicFramePr/>
            <p:nvPr>
              <p:extLst>
                <p:ext uri="{D42A27DB-BD31-4B8C-83A1-F6EECF244321}">
                  <p14:modId xmlns:p14="http://schemas.microsoft.com/office/powerpoint/2010/main" val="4130437059"/>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8" name="Title 5">
            <a:extLst>
              <a:ext uri="{FF2B5EF4-FFF2-40B4-BE49-F238E27FC236}">
                <a16:creationId xmlns:a16="http://schemas.microsoft.com/office/drawing/2014/main" id="{5381105F-E632-5E9A-1AC6-96997BDFC18D}"/>
              </a:ext>
            </a:extLst>
          </p:cNvPr>
          <p:cNvSpPr>
            <a:spLocks noGrp="1"/>
          </p:cNvSpPr>
          <p:nvPr>
            <p:ph type="title"/>
          </p:nvPr>
        </p:nvSpPr>
        <p:spPr>
          <a:xfrm>
            <a:off x="519764" y="125128"/>
            <a:ext cx="9873951" cy="606392"/>
          </a:xfrm>
        </p:spPr>
        <p:txBody>
          <a:bodyPr>
            <a:normAutofit fontScale="90000"/>
          </a:bodyPr>
          <a:lstStyle/>
          <a:p>
            <a:r>
              <a:rPr lang="en-IN" dirty="0"/>
              <a:t>Current status</a:t>
            </a:r>
          </a:p>
        </p:txBody>
      </p:sp>
      <p:cxnSp>
        <p:nvCxnSpPr>
          <p:cNvPr id="12" name="Connector: Elbow 11">
            <a:extLst>
              <a:ext uri="{FF2B5EF4-FFF2-40B4-BE49-F238E27FC236}">
                <a16:creationId xmlns:a16="http://schemas.microsoft.com/office/drawing/2014/main" id="{9AC9595B-02CF-DE4E-66FC-B7EF0F722893}"/>
              </a:ext>
            </a:extLst>
          </p:cNvPr>
          <p:cNvCxnSpPr>
            <a:cxnSpLocks/>
          </p:cNvCxnSpPr>
          <p:nvPr/>
        </p:nvCxnSpPr>
        <p:spPr>
          <a:xfrm rot="5400000">
            <a:off x="-1311440" y="3419374"/>
            <a:ext cx="4865570" cy="1761426"/>
          </a:xfrm>
          <a:prstGeom prst="bentConnector3">
            <a:avLst>
              <a:gd name="adj1" fmla="val -49"/>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23A76A4-0E7F-A34C-0602-5F6FD8CBFBCB}"/>
              </a:ext>
            </a:extLst>
          </p:cNvPr>
          <p:cNvSpPr txBox="1"/>
          <p:nvPr/>
        </p:nvSpPr>
        <p:spPr>
          <a:xfrm>
            <a:off x="664142" y="3121488"/>
            <a:ext cx="7488455" cy="2677656"/>
          </a:xfrm>
          <a:prstGeom prst="rect">
            <a:avLst/>
          </a:prstGeom>
          <a:noFill/>
        </p:spPr>
        <p:txBody>
          <a:bodyPr wrap="square" rtlCol="0">
            <a:spAutoFit/>
          </a:bodyPr>
          <a:lstStyle/>
          <a:p>
            <a:pPr marL="342900" indent="-342900">
              <a:buFont typeface="Wingdings" panose="05000000000000000000" pitchFamily="2" charset="2"/>
              <a:buChar char="§"/>
            </a:pPr>
            <a:r>
              <a:rPr lang="en-IN" sz="2400" dirty="0"/>
              <a:t>Dataset used: Resume data</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Extracting texts from pdfs with multiple columns</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Tool used: </a:t>
            </a:r>
            <a:r>
              <a:rPr lang="en-IN" sz="2400" dirty="0" err="1"/>
              <a:t>PyMuPDF</a:t>
            </a:r>
            <a:endParaRPr lang="en-IN" sz="2400" dirty="0"/>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Technique used: Bounding box with added heuristics</a:t>
            </a:r>
          </a:p>
        </p:txBody>
      </p:sp>
    </p:spTree>
    <p:extLst>
      <p:ext uri="{BB962C8B-B14F-4D97-AF65-F5344CB8AC3E}">
        <p14:creationId xmlns:p14="http://schemas.microsoft.com/office/powerpoint/2010/main" val="222392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4BDEC-4692-5CAF-0664-724C7D8B5FB1}"/>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D9880F3-14C1-318B-ADC8-6E6DC0FE6B0B}"/>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A504F0CB-87F3-850C-A45E-8C8826AF0DA5}"/>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DDD77754-CF7D-BA61-151C-63AEFB69AFEC}"/>
                </a:ext>
              </a:extLst>
            </p:cNvPr>
            <p:cNvGraphicFramePr/>
            <p:nvPr>
              <p:extLst>
                <p:ext uri="{D42A27DB-BD31-4B8C-83A1-F6EECF244321}">
                  <p14:modId xmlns:p14="http://schemas.microsoft.com/office/powerpoint/2010/main" val="1755161917"/>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8" name="Title 5">
            <a:extLst>
              <a:ext uri="{FF2B5EF4-FFF2-40B4-BE49-F238E27FC236}">
                <a16:creationId xmlns:a16="http://schemas.microsoft.com/office/drawing/2014/main" id="{314BD265-E163-D528-7B8D-55D93EE5ADF5}"/>
              </a:ext>
            </a:extLst>
          </p:cNvPr>
          <p:cNvSpPr>
            <a:spLocks noGrp="1"/>
          </p:cNvSpPr>
          <p:nvPr>
            <p:ph type="title"/>
          </p:nvPr>
        </p:nvSpPr>
        <p:spPr>
          <a:xfrm>
            <a:off x="519764" y="125128"/>
            <a:ext cx="9873951" cy="606392"/>
          </a:xfrm>
        </p:spPr>
        <p:txBody>
          <a:bodyPr>
            <a:normAutofit fontScale="90000"/>
          </a:bodyPr>
          <a:lstStyle/>
          <a:p>
            <a:r>
              <a:rPr lang="en-IN" dirty="0"/>
              <a:t>Current status</a:t>
            </a:r>
          </a:p>
        </p:txBody>
      </p:sp>
      <p:cxnSp>
        <p:nvCxnSpPr>
          <p:cNvPr id="3" name="Connector: Elbow 2">
            <a:extLst>
              <a:ext uri="{FF2B5EF4-FFF2-40B4-BE49-F238E27FC236}">
                <a16:creationId xmlns:a16="http://schemas.microsoft.com/office/drawing/2014/main" id="{D6120683-44F4-DD44-C22D-BBCDFE938484}"/>
              </a:ext>
            </a:extLst>
          </p:cNvPr>
          <p:cNvCxnSpPr>
            <a:cxnSpLocks/>
          </p:cNvCxnSpPr>
          <p:nvPr/>
        </p:nvCxnSpPr>
        <p:spPr>
          <a:xfrm rot="5400000">
            <a:off x="-194911" y="2524228"/>
            <a:ext cx="4692318" cy="3724975"/>
          </a:xfrm>
          <a:prstGeom prst="bentConnector3">
            <a:avLst>
              <a:gd name="adj1" fmla="val 6923"/>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4B4FA9-B54B-0554-2F9D-5BF24894976F}"/>
              </a:ext>
            </a:extLst>
          </p:cNvPr>
          <p:cNvSpPr txBox="1"/>
          <p:nvPr/>
        </p:nvSpPr>
        <p:spPr>
          <a:xfrm>
            <a:off x="364156" y="2646947"/>
            <a:ext cx="5159141" cy="3170099"/>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a:t>Tools used: </a:t>
            </a:r>
            <a:r>
              <a:rPr lang="en-IN" sz="2000" b="1" dirty="0" err="1"/>
              <a:t>Langchain</a:t>
            </a:r>
            <a:r>
              <a:rPr lang="en-IN" sz="2000" b="1" dirty="0"/>
              <a:t>, open-sourced local LLM, local embeddings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b="1" dirty="0"/>
              <a:t>PDF processing: </a:t>
            </a:r>
            <a:r>
              <a:rPr lang="en-IN" sz="2000" b="1" dirty="0" err="1"/>
              <a:t>RecursiveTextSplitter</a:t>
            </a:r>
            <a:endParaRPr lang="en-IN" sz="2000" b="1" dirty="0"/>
          </a:p>
          <a:p>
            <a:pPr marL="742950" lvl="1" indent="-285750">
              <a:buFont typeface="Wingdings" panose="05000000000000000000" pitchFamily="2" charset="2"/>
              <a:buChar char="§"/>
            </a:pPr>
            <a:r>
              <a:rPr lang="en-IN" sz="2000" dirty="0"/>
              <a:t>Splitting the text into chunks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b="1" dirty="0" err="1"/>
              <a:t>SentenceTransformer</a:t>
            </a:r>
            <a:r>
              <a:rPr lang="en-IN" sz="2000" b="1" dirty="0"/>
              <a:t> Embeddings: Open-sourced Python framework </a:t>
            </a:r>
            <a:endParaRPr lang="en-US" sz="2000" b="1" dirty="0"/>
          </a:p>
          <a:p>
            <a:pPr marL="742950" lvl="1" indent="-285750">
              <a:buFont typeface="Wingdings" panose="05000000000000000000" pitchFamily="2" charset="2"/>
              <a:buChar char="§"/>
            </a:pPr>
            <a:r>
              <a:rPr lang="en-US" sz="2000" dirty="0"/>
              <a:t>State-of-the-art sentence, text and image embeddings. </a:t>
            </a:r>
          </a:p>
        </p:txBody>
      </p:sp>
      <p:sp>
        <p:nvSpPr>
          <p:cNvPr id="15" name="TextBox 14">
            <a:extLst>
              <a:ext uri="{FF2B5EF4-FFF2-40B4-BE49-F238E27FC236}">
                <a16:creationId xmlns:a16="http://schemas.microsoft.com/office/drawing/2014/main" id="{499B9A99-4916-D898-298F-91A70C4630FA}"/>
              </a:ext>
            </a:extLst>
          </p:cNvPr>
          <p:cNvSpPr txBox="1"/>
          <p:nvPr/>
        </p:nvSpPr>
        <p:spPr>
          <a:xfrm>
            <a:off x="6096000" y="2646999"/>
            <a:ext cx="5159141" cy="2246769"/>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a:t>Retriever used: Vector-space model using </a:t>
            </a:r>
            <a:r>
              <a:rPr lang="en-IN" sz="2000" b="1" dirty="0" err="1"/>
              <a:t>ChromaDB</a:t>
            </a:r>
            <a:endParaRPr lang="en-IN" sz="2000" b="1" dirty="0"/>
          </a:p>
          <a:p>
            <a:pPr marL="285750" indent="-285750">
              <a:buFont typeface="Wingdings" panose="05000000000000000000" pitchFamily="2" charset="2"/>
              <a:buChar char="§"/>
            </a:pPr>
            <a:endParaRPr lang="en-IN" sz="2000" b="1" dirty="0"/>
          </a:p>
          <a:p>
            <a:pPr marL="285750" indent="-285750">
              <a:buFont typeface="Wingdings" panose="05000000000000000000" pitchFamily="2" charset="2"/>
              <a:buChar char="§"/>
            </a:pPr>
            <a:r>
              <a:rPr lang="en-IN" sz="2000" b="1" dirty="0"/>
              <a:t>Final output:</a:t>
            </a:r>
          </a:p>
          <a:p>
            <a:pPr marL="742950" lvl="1" indent="-285750">
              <a:buFont typeface="Wingdings" panose="05000000000000000000" pitchFamily="2" charset="2"/>
              <a:buChar char="§"/>
            </a:pPr>
            <a:r>
              <a:rPr lang="en-IN" sz="2000" dirty="0"/>
              <a:t>Given a query, pre-trained LLM gives an answer along with top 3 matching source documents</a:t>
            </a:r>
          </a:p>
        </p:txBody>
      </p:sp>
    </p:spTree>
    <p:extLst>
      <p:ext uri="{BB962C8B-B14F-4D97-AF65-F5344CB8AC3E}">
        <p14:creationId xmlns:p14="http://schemas.microsoft.com/office/powerpoint/2010/main" val="37594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DAEAF-A42D-AD71-F629-E082A0090A6E}"/>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527F7E0D-E06E-F9BC-D22F-AB73564787E7}"/>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B73ADBDE-70B5-22E6-99B5-03E1043D85F4}"/>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DB391475-95A1-513B-D824-27F9076C323C}"/>
                </a:ext>
              </a:extLst>
            </p:cNvPr>
            <p:cNvGraphicFramePr/>
            <p:nvPr>
              <p:extLst>
                <p:ext uri="{D42A27DB-BD31-4B8C-83A1-F6EECF244321}">
                  <p14:modId xmlns:p14="http://schemas.microsoft.com/office/powerpoint/2010/main" val="2638570430"/>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8" name="Title 5">
            <a:extLst>
              <a:ext uri="{FF2B5EF4-FFF2-40B4-BE49-F238E27FC236}">
                <a16:creationId xmlns:a16="http://schemas.microsoft.com/office/drawing/2014/main" id="{594FFAE1-FDC6-AEE3-2700-1645B2B3B7C1}"/>
              </a:ext>
            </a:extLst>
          </p:cNvPr>
          <p:cNvSpPr>
            <a:spLocks noGrp="1"/>
          </p:cNvSpPr>
          <p:nvPr>
            <p:ph type="title"/>
          </p:nvPr>
        </p:nvSpPr>
        <p:spPr>
          <a:xfrm>
            <a:off x="519764" y="125128"/>
            <a:ext cx="9873951" cy="606392"/>
          </a:xfrm>
        </p:spPr>
        <p:txBody>
          <a:bodyPr>
            <a:normAutofit fontScale="90000"/>
          </a:bodyPr>
          <a:lstStyle/>
          <a:p>
            <a:r>
              <a:rPr lang="en-IN" dirty="0"/>
              <a:t>Next steps</a:t>
            </a:r>
          </a:p>
        </p:txBody>
      </p:sp>
      <p:cxnSp>
        <p:nvCxnSpPr>
          <p:cNvPr id="12" name="Connector: Elbow 11">
            <a:extLst>
              <a:ext uri="{FF2B5EF4-FFF2-40B4-BE49-F238E27FC236}">
                <a16:creationId xmlns:a16="http://schemas.microsoft.com/office/drawing/2014/main" id="{F15F13FC-759A-A407-6D66-5197FBD0A06D}"/>
              </a:ext>
            </a:extLst>
          </p:cNvPr>
          <p:cNvCxnSpPr>
            <a:cxnSpLocks/>
          </p:cNvCxnSpPr>
          <p:nvPr/>
        </p:nvCxnSpPr>
        <p:spPr>
          <a:xfrm rot="10800000" flipV="1">
            <a:off x="240633" y="1886552"/>
            <a:ext cx="5678905" cy="4846320"/>
          </a:xfrm>
          <a:prstGeom prst="bentConnector3">
            <a:avLst>
              <a:gd name="adj1" fmla="val 99831"/>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BA86A7D-62CB-6F73-9F36-EE631954CE82}"/>
              </a:ext>
            </a:extLst>
          </p:cNvPr>
          <p:cNvSpPr txBox="1"/>
          <p:nvPr/>
        </p:nvSpPr>
        <p:spPr>
          <a:xfrm>
            <a:off x="909889" y="2596950"/>
            <a:ext cx="7488455" cy="2739211"/>
          </a:xfrm>
          <a:prstGeom prst="rect">
            <a:avLst/>
          </a:prstGeom>
          <a:noFill/>
        </p:spPr>
        <p:txBody>
          <a:bodyPr wrap="square" rtlCol="0">
            <a:spAutoFit/>
          </a:bodyPr>
          <a:lstStyle/>
          <a:p>
            <a:r>
              <a:rPr lang="en-IN" sz="2800" dirty="0"/>
              <a:t>More on text chunking and splitting:</a:t>
            </a:r>
          </a:p>
          <a:p>
            <a:endParaRPr lang="en-IN" sz="2400" dirty="0"/>
          </a:p>
          <a:p>
            <a:pPr marL="457200" indent="-457200">
              <a:buFont typeface="Wingdings" pitchFamily="2" charset="2"/>
              <a:buChar char="§"/>
            </a:pPr>
            <a:r>
              <a:rPr lang="en-US" sz="2400" b="1" dirty="0"/>
              <a:t>Recursive Character Text Splitter</a:t>
            </a:r>
            <a:r>
              <a:rPr lang="en-US" sz="2400" dirty="0"/>
              <a:t> - Splits Text based on physical appearance of data</a:t>
            </a:r>
          </a:p>
          <a:p>
            <a:pPr marL="457200" indent="-457200">
              <a:buFont typeface="Wingdings" pitchFamily="2" charset="2"/>
              <a:buChar char="§"/>
            </a:pPr>
            <a:endParaRPr lang="en-US" sz="2400" dirty="0"/>
          </a:p>
          <a:p>
            <a:pPr marL="457200" indent="-457200">
              <a:buFont typeface="Wingdings" pitchFamily="2" charset="2"/>
              <a:buChar char="§"/>
            </a:pPr>
            <a:r>
              <a:rPr lang="en-US" sz="2400" b="1" dirty="0"/>
              <a:t>Semantic Based </a:t>
            </a:r>
            <a:r>
              <a:rPr lang="en-US" sz="2400" b="1" dirty="0" err="1"/>
              <a:t>Chunker</a:t>
            </a:r>
            <a:r>
              <a:rPr lang="en-US" sz="2400" dirty="0"/>
              <a:t> – Splits Text based on semantic Similarity (Use of BGE embeddings)</a:t>
            </a:r>
            <a:endParaRPr lang="en-IN" sz="2400" dirty="0"/>
          </a:p>
        </p:txBody>
      </p:sp>
    </p:spTree>
    <p:extLst>
      <p:ext uri="{BB962C8B-B14F-4D97-AF65-F5344CB8AC3E}">
        <p14:creationId xmlns:p14="http://schemas.microsoft.com/office/powerpoint/2010/main" val="48103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324E-F8C4-0AFA-ED45-D5F3BE5DCA2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3674BC6-DEE0-FE4E-E3D5-E050861B9A0B}"/>
              </a:ext>
            </a:extLst>
          </p:cNvPr>
          <p:cNvGrpSpPr/>
          <p:nvPr/>
        </p:nvGrpSpPr>
        <p:grpSpPr>
          <a:xfrm>
            <a:off x="0" y="0"/>
            <a:ext cx="12192000" cy="2858701"/>
            <a:chOff x="0" y="510139"/>
            <a:chExt cx="12192000" cy="3590221"/>
          </a:xfrm>
        </p:grpSpPr>
        <p:cxnSp>
          <p:nvCxnSpPr>
            <p:cNvPr id="4" name="Straight Connector 3">
              <a:extLst>
                <a:ext uri="{FF2B5EF4-FFF2-40B4-BE49-F238E27FC236}">
                  <a16:creationId xmlns:a16="http://schemas.microsoft.com/office/drawing/2014/main" id="{468B11C2-ED77-0C70-7A1D-7220663073A6}"/>
                </a:ext>
              </a:extLst>
            </p:cNvPr>
            <p:cNvCxnSpPr/>
            <p:nvPr/>
          </p:nvCxnSpPr>
          <p:spPr>
            <a:xfrm>
              <a:off x="0" y="230524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53DF4C97-4217-E9DE-D920-7534F5E3BA17}"/>
                </a:ext>
              </a:extLst>
            </p:cNvPr>
            <p:cNvGraphicFramePr/>
            <p:nvPr>
              <p:extLst>
                <p:ext uri="{D42A27DB-BD31-4B8C-83A1-F6EECF244321}">
                  <p14:modId xmlns:p14="http://schemas.microsoft.com/office/powerpoint/2010/main" val="3990753478"/>
                </p:ext>
              </p:extLst>
            </p:nvPr>
          </p:nvGraphicFramePr>
          <p:xfrm>
            <a:off x="0" y="510139"/>
            <a:ext cx="12192000" cy="3590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8" name="Title 5">
            <a:extLst>
              <a:ext uri="{FF2B5EF4-FFF2-40B4-BE49-F238E27FC236}">
                <a16:creationId xmlns:a16="http://schemas.microsoft.com/office/drawing/2014/main" id="{733310D8-FCAD-6956-0BD1-87D32C78A857}"/>
              </a:ext>
            </a:extLst>
          </p:cNvPr>
          <p:cNvSpPr>
            <a:spLocks noGrp="1"/>
          </p:cNvSpPr>
          <p:nvPr>
            <p:ph type="title"/>
          </p:nvPr>
        </p:nvSpPr>
        <p:spPr>
          <a:xfrm>
            <a:off x="519764" y="125128"/>
            <a:ext cx="9873951" cy="606392"/>
          </a:xfrm>
        </p:spPr>
        <p:txBody>
          <a:bodyPr>
            <a:normAutofit fontScale="90000"/>
          </a:bodyPr>
          <a:lstStyle/>
          <a:p>
            <a:r>
              <a:rPr lang="en-IN" dirty="0"/>
              <a:t>Next steps</a:t>
            </a:r>
          </a:p>
        </p:txBody>
      </p:sp>
      <p:cxnSp>
        <p:nvCxnSpPr>
          <p:cNvPr id="12" name="Connector: Elbow 11">
            <a:extLst>
              <a:ext uri="{FF2B5EF4-FFF2-40B4-BE49-F238E27FC236}">
                <a16:creationId xmlns:a16="http://schemas.microsoft.com/office/drawing/2014/main" id="{6DA8434C-EF47-8FDE-C930-199D2176C0D0}"/>
              </a:ext>
            </a:extLst>
          </p:cNvPr>
          <p:cNvCxnSpPr>
            <a:cxnSpLocks/>
          </p:cNvCxnSpPr>
          <p:nvPr/>
        </p:nvCxnSpPr>
        <p:spPr>
          <a:xfrm rot="10800000" flipV="1">
            <a:off x="240635" y="1905802"/>
            <a:ext cx="7353699" cy="4827070"/>
          </a:xfrm>
          <a:prstGeom prst="bentConnector3">
            <a:avLst>
              <a:gd name="adj1" fmla="val 99738"/>
            </a:avLst>
          </a:prstGeom>
          <a:ln w="19050">
            <a:solidFill>
              <a:schemeClr val="accent1">
                <a:lumMod val="60000"/>
                <a:lumOff val="40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B3195F1-169E-3CCF-8316-D42247868D4F}"/>
              </a:ext>
            </a:extLst>
          </p:cNvPr>
          <p:cNvSpPr txBox="1"/>
          <p:nvPr/>
        </p:nvSpPr>
        <p:spPr>
          <a:xfrm>
            <a:off x="606391" y="2381662"/>
            <a:ext cx="5765533" cy="3877985"/>
          </a:xfrm>
          <a:prstGeom prst="rect">
            <a:avLst/>
          </a:prstGeom>
          <a:noFill/>
        </p:spPr>
        <p:txBody>
          <a:bodyPr wrap="square" rtlCol="0">
            <a:spAutoFit/>
          </a:bodyPr>
          <a:lstStyle/>
          <a:p>
            <a:r>
              <a:rPr lang="en-IN" sz="2400" dirty="0"/>
              <a:t>Comparing the performance of multiple retrievers (including but not limited to):</a:t>
            </a:r>
          </a:p>
          <a:p>
            <a:endParaRPr lang="en-IN" sz="2400" dirty="0"/>
          </a:p>
          <a:p>
            <a:pPr marL="342900" indent="-342900">
              <a:lnSpc>
                <a:spcPct val="150000"/>
              </a:lnSpc>
              <a:buFont typeface="Wingdings" panose="05000000000000000000" pitchFamily="2" charset="2"/>
              <a:buChar char="§"/>
            </a:pPr>
            <a:r>
              <a:rPr lang="en-IN" sz="2000" dirty="0"/>
              <a:t>Parent-Document Retriever</a:t>
            </a:r>
          </a:p>
          <a:p>
            <a:pPr marL="342900" indent="-342900">
              <a:lnSpc>
                <a:spcPct val="150000"/>
              </a:lnSpc>
              <a:buFont typeface="Wingdings" panose="05000000000000000000" pitchFamily="2" charset="2"/>
              <a:buChar char="§"/>
            </a:pPr>
            <a:r>
              <a:rPr lang="en-IN" sz="2000" dirty="0"/>
              <a:t>Multi Query Retriever</a:t>
            </a:r>
          </a:p>
          <a:p>
            <a:pPr marL="342900" indent="-342900">
              <a:lnSpc>
                <a:spcPct val="150000"/>
              </a:lnSpc>
              <a:buFont typeface="Wingdings" panose="05000000000000000000" pitchFamily="2" charset="2"/>
              <a:buChar char="§"/>
            </a:pPr>
            <a:r>
              <a:rPr lang="en-IN" sz="2000" dirty="0"/>
              <a:t>Contextual Compression (with Cohere Re-ranking)</a:t>
            </a:r>
          </a:p>
          <a:p>
            <a:pPr marL="342900" indent="-342900">
              <a:lnSpc>
                <a:spcPct val="150000"/>
              </a:lnSpc>
              <a:buFont typeface="Wingdings" panose="05000000000000000000" pitchFamily="2" charset="2"/>
              <a:buChar char="§"/>
            </a:pPr>
            <a:r>
              <a:rPr lang="en-IN" sz="2000" dirty="0"/>
              <a:t>Self-Querying Retriever</a:t>
            </a:r>
          </a:p>
          <a:p>
            <a:pPr marL="342900" indent="-342900">
              <a:lnSpc>
                <a:spcPct val="150000"/>
              </a:lnSpc>
              <a:buFont typeface="Wingdings" panose="05000000000000000000" pitchFamily="2" charset="2"/>
              <a:buChar char="§"/>
            </a:pPr>
            <a:r>
              <a:rPr lang="en-IN" sz="2000" dirty="0"/>
              <a:t>Time-weighted ‘</a:t>
            </a:r>
            <a:r>
              <a:rPr lang="en-IN" sz="2000" dirty="0">
                <a:effectLst/>
                <a:latin typeface="SFMono-Regular"/>
              </a:rPr>
              <a:t>VectorStore’</a:t>
            </a:r>
            <a:r>
              <a:rPr lang="en-IN" sz="2000" dirty="0"/>
              <a:t> Retriever</a:t>
            </a:r>
          </a:p>
          <a:p>
            <a:r>
              <a:rPr lang="en-IN" sz="2400" dirty="0"/>
              <a:t> </a:t>
            </a:r>
          </a:p>
        </p:txBody>
      </p:sp>
      <p:sp>
        <p:nvSpPr>
          <p:cNvPr id="7" name="TextBox 6">
            <a:extLst>
              <a:ext uri="{FF2B5EF4-FFF2-40B4-BE49-F238E27FC236}">
                <a16:creationId xmlns:a16="http://schemas.microsoft.com/office/drawing/2014/main" id="{D379ACC7-4E75-C445-9331-43C21D81EEC0}"/>
              </a:ext>
            </a:extLst>
          </p:cNvPr>
          <p:cNvSpPr txBox="1"/>
          <p:nvPr/>
        </p:nvSpPr>
        <p:spPr>
          <a:xfrm>
            <a:off x="7209322" y="3053656"/>
            <a:ext cx="3907857" cy="1983620"/>
          </a:xfrm>
          <a:prstGeom prst="rect">
            <a:avLst/>
          </a:prstGeom>
          <a:noFill/>
        </p:spPr>
        <p:txBody>
          <a:bodyPr wrap="square" rtlCol="0">
            <a:spAutoFit/>
          </a:bodyPr>
          <a:lstStyle/>
          <a:p>
            <a:pPr>
              <a:lnSpc>
                <a:spcPct val="150000"/>
              </a:lnSpc>
            </a:pPr>
            <a:r>
              <a:rPr lang="en-IN" sz="2400" b="1" dirty="0"/>
              <a:t>Comparison metric:</a:t>
            </a:r>
          </a:p>
          <a:p>
            <a:pPr marL="285750" indent="-285750">
              <a:lnSpc>
                <a:spcPct val="150000"/>
              </a:lnSpc>
              <a:buFont typeface="Wingdings" panose="05000000000000000000" pitchFamily="2" charset="2"/>
              <a:buChar char="§"/>
            </a:pPr>
            <a:r>
              <a:rPr lang="en-IN" sz="2000" dirty="0"/>
              <a:t>Similarity score</a:t>
            </a:r>
          </a:p>
          <a:p>
            <a:pPr marL="285750" indent="-285750">
              <a:lnSpc>
                <a:spcPct val="150000"/>
              </a:lnSpc>
              <a:buFont typeface="Wingdings" panose="05000000000000000000" pitchFamily="2" charset="2"/>
              <a:buChar char="§"/>
            </a:pPr>
            <a:r>
              <a:rPr lang="en-IN" sz="2000" dirty="0"/>
              <a:t>Confusion metric</a:t>
            </a:r>
          </a:p>
          <a:p>
            <a:pPr marL="285750" indent="-285750">
              <a:lnSpc>
                <a:spcPct val="150000"/>
              </a:lnSpc>
              <a:buFont typeface="Wingdings" panose="05000000000000000000" pitchFamily="2" charset="2"/>
              <a:buChar char="§"/>
            </a:pPr>
            <a:r>
              <a:rPr lang="en-IN" sz="2000" dirty="0"/>
              <a:t>Comparing retrieved documents</a:t>
            </a:r>
          </a:p>
        </p:txBody>
      </p:sp>
      <p:sp>
        <p:nvSpPr>
          <p:cNvPr id="9" name="Rectangle: Rounded Corners 8">
            <a:extLst>
              <a:ext uri="{FF2B5EF4-FFF2-40B4-BE49-F238E27FC236}">
                <a16:creationId xmlns:a16="http://schemas.microsoft.com/office/drawing/2014/main" id="{72C24E8E-43F1-5102-10BB-677ADFA9847A}"/>
              </a:ext>
            </a:extLst>
          </p:cNvPr>
          <p:cNvSpPr/>
          <p:nvPr/>
        </p:nvSpPr>
        <p:spPr>
          <a:xfrm>
            <a:off x="7074568" y="3166712"/>
            <a:ext cx="4042611" cy="1983620"/>
          </a:xfrm>
          <a:prstGeom prst="round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7346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681</TotalTime>
  <Words>1112</Words>
  <Application>Microsoft Office PowerPoint</Application>
  <PresentationFormat>Widescreen</PresentationFormat>
  <Paragraphs>140</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SFMono-Regular</vt:lpstr>
      <vt:lpstr>system-ui</vt:lpstr>
      <vt:lpstr>Wingdings</vt:lpstr>
      <vt:lpstr>Celestial</vt:lpstr>
      <vt:lpstr>INFORMATION RETRIEVAL WITH LLMs</vt:lpstr>
      <vt:lpstr>Project overview</vt:lpstr>
      <vt:lpstr>Our focus is on Information Retrieval</vt:lpstr>
      <vt:lpstr>PowerPoint Presentation</vt:lpstr>
      <vt:lpstr>roadmap</vt:lpstr>
      <vt:lpstr>Current status</vt:lpstr>
      <vt:lpstr>Current status</vt:lpstr>
      <vt:lpstr>Next steps</vt:lpstr>
      <vt:lpstr>Next steps</vt:lpstr>
      <vt:lpstr>Next steps</vt:lpstr>
      <vt:lpstr>End goal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WITH LLMs</dc:title>
  <dc:creator>Shubhangi Sanyal</dc:creator>
  <cp:lastModifiedBy>Shubhangi Sanyal</cp:lastModifiedBy>
  <cp:revision>5</cp:revision>
  <dcterms:created xsi:type="dcterms:W3CDTF">2024-02-08T17:14:21Z</dcterms:created>
  <dcterms:modified xsi:type="dcterms:W3CDTF">2024-02-10T15:18:28Z</dcterms:modified>
</cp:coreProperties>
</file>