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8"/>
  </p:notesMasterIdLst>
  <p:sldIdLst>
    <p:sldId id="257" r:id="rId2"/>
    <p:sldId id="280" r:id="rId3"/>
    <p:sldId id="274" r:id="rId4"/>
    <p:sldId id="275" r:id="rId5"/>
    <p:sldId id="277" r:id="rId6"/>
    <p:sldId id="281" r:id="rId7"/>
    <p:sldId id="278" r:id="rId8"/>
    <p:sldId id="282" r:id="rId9"/>
    <p:sldId id="279" r:id="rId10"/>
    <p:sldId id="283" r:id="rId11"/>
    <p:sldId id="284" r:id="rId12"/>
    <p:sldId id="285" r:id="rId13"/>
    <p:sldId id="286" r:id="rId14"/>
    <p:sldId id="287" r:id="rId15"/>
    <p:sldId id="276"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3685"/>
    <a:srgbClr val="2F2272"/>
    <a:srgbClr val="E6E6E6"/>
    <a:srgbClr val="BFBFBF"/>
    <a:srgbClr val="4213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3741" autoAdjust="0"/>
  </p:normalViewPr>
  <p:slideViewPr>
    <p:cSldViewPr snapToGrid="0">
      <p:cViewPr varScale="1">
        <p:scale>
          <a:sx n="66" d="100"/>
          <a:sy n="66" d="100"/>
        </p:scale>
        <p:origin x="5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Sanyal" userId="39dff6b889cd96ed" providerId="LiveId" clId="{E7A51DCA-6CEF-445A-AE7A-1C72DFB9A6DB}"/>
    <pc:docChg chg="undo custSel addSld delSld modSld sldOrd">
      <pc:chgData name="Shubhangi Sanyal" userId="39dff6b889cd96ed" providerId="LiveId" clId="{E7A51DCA-6CEF-445A-AE7A-1C72DFB9A6DB}" dt="2024-02-10T13:09:45.741" v="3982" actId="20577"/>
      <pc:docMkLst>
        <pc:docMk/>
      </pc:docMkLst>
      <pc:sldChg chg="modSp mod">
        <pc:chgData name="Shubhangi Sanyal" userId="39dff6b889cd96ed" providerId="LiveId" clId="{E7A51DCA-6CEF-445A-AE7A-1C72DFB9A6DB}" dt="2024-02-09T06:11:24.018" v="19" actId="1076"/>
        <pc:sldMkLst>
          <pc:docMk/>
          <pc:sldMk cId="2475805559" sldId="257"/>
        </pc:sldMkLst>
        <pc:spChg chg="mod">
          <ac:chgData name="Shubhangi Sanyal" userId="39dff6b889cd96ed" providerId="LiveId" clId="{E7A51DCA-6CEF-445A-AE7A-1C72DFB9A6DB}" dt="2024-02-09T06:11:24.018" v="19" actId="1076"/>
          <ac:spMkLst>
            <pc:docMk/>
            <pc:sldMk cId="2475805559" sldId="257"/>
            <ac:spMk id="2" creationId="{1C21E816-31F5-48BB-BD02-D15F2F18B48A}"/>
          </ac:spMkLst>
        </pc:spChg>
        <pc:spChg chg="mod">
          <ac:chgData name="Shubhangi Sanyal" userId="39dff6b889cd96ed" providerId="LiveId" clId="{E7A51DCA-6CEF-445A-AE7A-1C72DFB9A6DB}" dt="2024-02-09T06:10:50.336" v="18" actId="1076"/>
          <ac:spMkLst>
            <pc:docMk/>
            <pc:sldMk cId="2475805559" sldId="257"/>
            <ac:spMk id="3" creationId="{835D6E6B-3353-491C-A3C6-F278D6CED8B3}"/>
          </ac:spMkLst>
        </pc:spChg>
        <pc:spChg chg="mod">
          <ac:chgData name="Shubhangi Sanyal" userId="39dff6b889cd96ed" providerId="LiveId" clId="{E7A51DCA-6CEF-445A-AE7A-1C72DFB9A6DB}" dt="2024-02-09T06:10:50.336" v="18" actId="1076"/>
          <ac:spMkLst>
            <pc:docMk/>
            <pc:sldMk cId="2475805559" sldId="257"/>
            <ac:spMk id="4" creationId="{BC23AA01-EF0D-69AC-AB04-6D617F46F9C7}"/>
          </ac:spMkLst>
        </pc:spChg>
      </pc:sldChg>
      <pc:sldChg chg="addSp delSp modSp mod">
        <pc:chgData name="Shubhangi Sanyal" userId="39dff6b889cd96ed" providerId="LiveId" clId="{E7A51DCA-6CEF-445A-AE7A-1C72DFB9A6DB}" dt="2024-02-09T07:16:40.516" v="345"/>
        <pc:sldMkLst>
          <pc:docMk/>
          <pc:sldMk cId="263784652" sldId="258"/>
        </pc:sldMkLst>
        <pc:spChg chg="mod">
          <ac:chgData name="Shubhangi Sanyal" userId="39dff6b889cd96ed" providerId="LiveId" clId="{E7A51DCA-6CEF-445A-AE7A-1C72DFB9A6DB}" dt="2024-02-09T06:10:09.407" v="17" actId="20577"/>
          <ac:spMkLst>
            <pc:docMk/>
            <pc:sldMk cId="263784652" sldId="258"/>
            <ac:spMk id="2" creationId="{5E562972-3449-42D1-8185-B4BEFD52AB44}"/>
          </ac:spMkLst>
        </pc:spChg>
        <pc:spChg chg="add mod">
          <ac:chgData name="Shubhangi Sanyal" userId="39dff6b889cd96ed" providerId="LiveId" clId="{E7A51DCA-6CEF-445A-AE7A-1C72DFB9A6DB}" dt="2024-02-09T07:16:40.516" v="345"/>
          <ac:spMkLst>
            <pc:docMk/>
            <pc:sldMk cId="263784652" sldId="258"/>
            <ac:spMk id="5" creationId="{262FC83B-F4CE-4183-6063-45E6EA297BAE}"/>
          </ac:spMkLst>
        </pc:spChg>
        <pc:graphicFrameChg chg="del">
          <ac:chgData name="Shubhangi Sanyal" userId="39dff6b889cd96ed" providerId="LiveId" clId="{E7A51DCA-6CEF-445A-AE7A-1C72DFB9A6DB}" dt="2024-02-09T06:12:11.976" v="20" actId="478"/>
          <ac:graphicFrameMkLst>
            <pc:docMk/>
            <pc:sldMk cId="263784652" sldId="258"/>
            <ac:graphicFrameMk id="4" creationId="{FF3F0D82-0AA6-45C3-8367-955CBFA02ED6}"/>
          </ac:graphicFrameMkLst>
        </pc:graphicFrameChg>
      </pc:sldChg>
      <pc:sldChg chg="delSp modSp new mod">
        <pc:chgData name="Shubhangi Sanyal" userId="39dff6b889cd96ed" providerId="LiveId" clId="{E7A51DCA-6CEF-445A-AE7A-1C72DFB9A6DB}" dt="2024-02-09T06:35:01.427" v="341" actId="20577"/>
        <pc:sldMkLst>
          <pc:docMk/>
          <pc:sldMk cId="1728037490" sldId="259"/>
        </pc:sldMkLst>
        <pc:spChg chg="mod">
          <ac:chgData name="Shubhangi Sanyal" userId="39dff6b889cd96ed" providerId="LiveId" clId="{E7A51DCA-6CEF-445A-AE7A-1C72DFB9A6DB}" dt="2024-02-09T06:35:01.427" v="341" actId="20577"/>
          <ac:spMkLst>
            <pc:docMk/>
            <pc:sldMk cId="1728037490" sldId="259"/>
            <ac:spMk id="2" creationId="{D2D02F20-F16E-DC14-C985-889346F215C2}"/>
          </ac:spMkLst>
        </pc:spChg>
        <pc:spChg chg="del">
          <ac:chgData name="Shubhangi Sanyal" userId="39dff6b889cd96ed" providerId="LiveId" clId="{E7A51DCA-6CEF-445A-AE7A-1C72DFB9A6DB}" dt="2024-02-09T06:30:58.021" v="265" actId="478"/>
          <ac:spMkLst>
            <pc:docMk/>
            <pc:sldMk cId="1728037490" sldId="259"/>
            <ac:spMk id="3" creationId="{3E796FF5-62FA-ECE4-6CF4-2C65DAFD9E0E}"/>
          </ac:spMkLst>
        </pc:spChg>
      </pc:sldChg>
      <pc:sldChg chg="addSp modSp new mod modClrScheme chgLayout modNotesTx">
        <pc:chgData name="Shubhangi Sanyal" userId="39dff6b889cd96ed" providerId="LiveId" clId="{E7A51DCA-6CEF-445A-AE7A-1C72DFB9A6DB}" dt="2024-02-10T12:52:14.102" v="2727" actId="20577"/>
        <pc:sldMkLst>
          <pc:docMk/>
          <pc:sldMk cId="3173327052" sldId="260"/>
        </pc:sldMkLst>
        <pc:spChg chg="add mod ord">
          <ac:chgData name="Shubhangi Sanyal" userId="39dff6b889cd96ed" providerId="LiveId" clId="{E7A51DCA-6CEF-445A-AE7A-1C72DFB9A6DB}" dt="2024-02-09T07:43:18.661" v="727" actId="14100"/>
          <ac:spMkLst>
            <pc:docMk/>
            <pc:sldMk cId="3173327052" sldId="260"/>
            <ac:spMk id="6" creationId="{1624A3BC-6B67-540D-9E8C-98912FBF7B38}"/>
          </ac:spMkLst>
        </pc:spChg>
        <pc:grpChg chg="add mod">
          <ac:chgData name="Shubhangi Sanyal" userId="39dff6b889cd96ed" providerId="LiveId" clId="{E7A51DCA-6CEF-445A-AE7A-1C72DFB9A6DB}" dt="2024-02-09T07:40:07.744" v="713" actId="164"/>
          <ac:grpSpMkLst>
            <pc:docMk/>
            <pc:sldMk cId="3173327052" sldId="260"/>
            <ac:grpSpMk id="5" creationId="{4F67A978-C232-C636-9D1E-3294C44F16FD}"/>
          </ac:grpSpMkLst>
        </pc:grpChg>
        <pc:graphicFrameChg chg="add mod modGraphic">
          <ac:chgData name="Shubhangi Sanyal" userId="39dff6b889cd96ed" providerId="LiveId" clId="{E7A51DCA-6CEF-445A-AE7A-1C72DFB9A6DB}" dt="2024-02-09T07:42:03.856" v="715" actId="207"/>
          <ac:graphicFrameMkLst>
            <pc:docMk/>
            <pc:sldMk cId="3173327052" sldId="260"/>
            <ac:graphicFrameMk id="2" creationId="{5F53946F-D1AF-E977-46EF-87B7605438C7}"/>
          </ac:graphicFrameMkLst>
        </pc:graphicFrameChg>
        <pc:cxnChg chg="add mod ord">
          <ac:chgData name="Shubhangi Sanyal" userId="39dff6b889cd96ed" providerId="LiveId" clId="{E7A51DCA-6CEF-445A-AE7A-1C72DFB9A6DB}" dt="2024-02-09T07:40:07.744" v="713" actId="164"/>
          <ac:cxnSpMkLst>
            <pc:docMk/>
            <pc:sldMk cId="3173327052" sldId="260"/>
            <ac:cxnSpMk id="4" creationId="{8706FA5E-F1EC-AE64-D421-BC51392CFA3F}"/>
          </ac:cxnSpMkLst>
        </pc:cxnChg>
      </pc:sldChg>
      <pc:sldChg chg="add del">
        <pc:chgData name="Shubhangi Sanyal" userId="39dff6b889cd96ed" providerId="LiveId" clId="{E7A51DCA-6CEF-445A-AE7A-1C72DFB9A6DB}" dt="2024-02-09T07:59:31.034" v="782" actId="2696"/>
        <pc:sldMkLst>
          <pc:docMk/>
          <pc:sldMk cId="2130803586" sldId="261"/>
        </pc:sldMkLst>
      </pc:sldChg>
      <pc:sldChg chg="add del">
        <pc:chgData name="Shubhangi Sanyal" userId="39dff6b889cd96ed" providerId="LiveId" clId="{E7A51DCA-6CEF-445A-AE7A-1C72DFB9A6DB}" dt="2024-02-09T07:59:31.034" v="782" actId="2696"/>
        <pc:sldMkLst>
          <pc:docMk/>
          <pc:sldMk cId="3359164071" sldId="262"/>
        </pc:sldMkLst>
      </pc:sldChg>
      <pc:sldChg chg="add del">
        <pc:chgData name="Shubhangi Sanyal" userId="39dff6b889cd96ed" providerId="LiveId" clId="{E7A51DCA-6CEF-445A-AE7A-1C72DFB9A6DB}" dt="2024-02-09T07:59:31.034" v="782" actId="2696"/>
        <pc:sldMkLst>
          <pc:docMk/>
          <pc:sldMk cId="2625752259" sldId="263"/>
        </pc:sldMkLst>
      </pc:sldChg>
      <pc:sldChg chg="add del">
        <pc:chgData name="Shubhangi Sanyal" userId="39dff6b889cd96ed" providerId="LiveId" clId="{E7A51DCA-6CEF-445A-AE7A-1C72DFB9A6DB}" dt="2024-02-09T07:59:18.241" v="781" actId="2696"/>
        <pc:sldMkLst>
          <pc:docMk/>
          <pc:sldMk cId="4071214891" sldId="264"/>
        </pc:sldMkLst>
      </pc:sldChg>
      <pc:sldChg chg="add del">
        <pc:chgData name="Shubhangi Sanyal" userId="39dff6b889cd96ed" providerId="LiveId" clId="{E7A51DCA-6CEF-445A-AE7A-1C72DFB9A6DB}" dt="2024-02-09T07:59:18.241" v="781" actId="2696"/>
        <pc:sldMkLst>
          <pc:docMk/>
          <pc:sldMk cId="2986977932" sldId="265"/>
        </pc:sldMkLst>
      </pc:sldChg>
      <pc:sldChg chg="addSp delSp modSp add mod modNotesTx">
        <pc:chgData name="Shubhangi Sanyal" userId="39dff6b889cd96ed" providerId="LiveId" clId="{E7A51DCA-6CEF-445A-AE7A-1C72DFB9A6DB}" dt="2024-02-10T12:54:02.176" v="2996" actId="20577"/>
        <pc:sldMkLst>
          <pc:docMk/>
          <pc:sldMk cId="2223927327" sldId="266"/>
        </pc:sldMkLst>
        <pc:spChg chg="del">
          <ac:chgData name="Shubhangi Sanyal" userId="39dff6b889cd96ed" providerId="LiveId" clId="{E7A51DCA-6CEF-445A-AE7A-1C72DFB9A6DB}" dt="2024-02-09T07:53:03.955" v="747" actId="478"/>
          <ac:spMkLst>
            <pc:docMk/>
            <pc:sldMk cId="2223927327" sldId="266"/>
            <ac:spMk id="6" creationId="{5130B8F9-2EFD-6CA3-6CFC-AE869E366B73}"/>
          </ac:spMkLst>
        </pc:spChg>
        <pc:spChg chg="add del mod">
          <ac:chgData name="Shubhangi Sanyal" userId="39dff6b889cd96ed" providerId="LiveId" clId="{E7A51DCA-6CEF-445A-AE7A-1C72DFB9A6DB}" dt="2024-02-09T07:53:15.506" v="748" actId="478"/>
          <ac:spMkLst>
            <pc:docMk/>
            <pc:sldMk cId="2223927327" sldId="266"/>
            <ac:spMk id="7" creationId="{6A0DA36A-441D-ACDB-C1EE-0628E6981E51}"/>
          </ac:spMkLst>
        </pc:spChg>
        <pc:spChg chg="add mod">
          <ac:chgData name="Shubhangi Sanyal" userId="39dff6b889cd96ed" providerId="LiveId" clId="{E7A51DCA-6CEF-445A-AE7A-1C72DFB9A6DB}" dt="2024-02-09T12:38:06.395" v="861" actId="20577"/>
          <ac:spMkLst>
            <pc:docMk/>
            <pc:sldMk cId="2223927327" sldId="266"/>
            <ac:spMk id="8" creationId="{5381105F-E632-5E9A-1AC6-96997BDFC18D}"/>
          </ac:spMkLst>
        </pc:spChg>
        <pc:spChg chg="add del mod">
          <ac:chgData name="Shubhangi Sanyal" userId="39dff6b889cd96ed" providerId="LiveId" clId="{E7A51DCA-6CEF-445A-AE7A-1C72DFB9A6DB}" dt="2024-02-09T12:30:05.465" v="824"/>
          <ac:spMkLst>
            <pc:docMk/>
            <pc:sldMk cId="2223927327" sldId="266"/>
            <ac:spMk id="21" creationId="{2811F9D3-233E-4F55-6558-C56D92734087}"/>
          </ac:spMkLst>
        </pc:spChg>
        <pc:spChg chg="add mod">
          <ac:chgData name="Shubhangi Sanyal" userId="39dff6b889cd96ed" providerId="LiveId" clId="{E7A51DCA-6CEF-445A-AE7A-1C72DFB9A6DB}" dt="2024-02-09T12:50:43.742" v="1197" actId="20577"/>
          <ac:spMkLst>
            <pc:docMk/>
            <pc:sldMk cId="2223927327" sldId="266"/>
            <ac:spMk id="22" creationId="{723A76A4-0E7F-A34C-0602-5F6FD8CBFBCB}"/>
          </ac:spMkLst>
        </pc:spChg>
        <pc:grpChg chg="mod">
          <ac:chgData name="Shubhangi Sanyal" userId="39dff6b889cd96ed" providerId="LiveId" clId="{E7A51DCA-6CEF-445A-AE7A-1C72DFB9A6DB}" dt="2024-02-09T08:00:57.790" v="791" actId="1076"/>
          <ac:grpSpMkLst>
            <pc:docMk/>
            <pc:sldMk cId="2223927327" sldId="266"/>
            <ac:grpSpMk id="5" creationId="{F4B1A630-DAA2-E7C6-45F2-2235C2B6CCE0}"/>
          </ac:grpSpMkLst>
        </pc:grpChg>
        <pc:graphicFrameChg chg="mod modGraphic">
          <ac:chgData name="Shubhangi Sanyal" userId="39dff6b889cd96ed" providerId="LiveId" clId="{E7A51DCA-6CEF-445A-AE7A-1C72DFB9A6DB}" dt="2024-02-09T12:30:43.489" v="826"/>
          <ac:graphicFrameMkLst>
            <pc:docMk/>
            <pc:sldMk cId="2223927327" sldId="266"/>
            <ac:graphicFrameMk id="2" creationId="{73D617C5-2507-61B9-EE39-313DBBD9AA7B}"/>
          </ac:graphicFrameMkLst>
        </pc:graphicFrameChg>
        <pc:cxnChg chg="add del">
          <ac:chgData name="Shubhangi Sanyal" userId="39dff6b889cd96ed" providerId="LiveId" clId="{E7A51DCA-6CEF-445A-AE7A-1C72DFB9A6DB}" dt="2024-02-09T08:02:57.662" v="804" actId="478"/>
          <ac:cxnSpMkLst>
            <pc:docMk/>
            <pc:sldMk cId="2223927327" sldId="266"/>
            <ac:cxnSpMk id="10" creationId="{421E7BFB-D835-97D6-9F9B-45364B8F3D14}"/>
          </ac:cxnSpMkLst>
        </pc:cxnChg>
        <pc:cxnChg chg="add mod">
          <ac:chgData name="Shubhangi Sanyal" userId="39dff6b889cd96ed" providerId="LiveId" clId="{E7A51DCA-6CEF-445A-AE7A-1C72DFB9A6DB}" dt="2024-02-09T08:05:13.599" v="817" actId="208"/>
          <ac:cxnSpMkLst>
            <pc:docMk/>
            <pc:sldMk cId="2223927327" sldId="266"/>
            <ac:cxnSpMk id="12" creationId="{9AC9595B-02CF-DE4E-66FC-B7EF0F722893}"/>
          </ac:cxnSpMkLst>
        </pc:cxnChg>
      </pc:sldChg>
      <pc:sldChg chg="addSp delSp modSp add del mod">
        <pc:chgData name="Shubhangi Sanyal" userId="39dff6b889cd96ed" providerId="LiveId" clId="{E7A51DCA-6CEF-445A-AE7A-1C72DFB9A6DB}" dt="2024-02-09T07:50:30.570" v="741" actId="2696"/>
        <pc:sldMkLst>
          <pc:docMk/>
          <pc:sldMk cId="3062711844" sldId="266"/>
        </pc:sldMkLst>
        <pc:spChg chg="del">
          <ac:chgData name="Shubhangi Sanyal" userId="39dff6b889cd96ed" providerId="LiveId" clId="{E7A51DCA-6CEF-445A-AE7A-1C72DFB9A6DB}" dt="2024-02-09T07:49:20.814" v="734" actId="478"/>
          <ac:spMkLst>
            <pc:docMk/>
            <pc:sldMk cId="3062711844" sldId="266"/>
            <ac:spMk id="6" creationId="{64D6E8EC-4356-77AD-330E-00D3290C78F5}"/>
          </ac:spMkLst>
        </pc:spChg>
        <pc:spChg chg="add del mod">
          <ac:chgData name="Shubhangi Sanyal" userId="39dff6b889cd96ed" providerId="LiveId" clId="{E7A51DCA-6CEF-445A-AE7A-1C72DFB9A6DB}" dt="2024-02-09T07:49:25.503" v="735" actId="478"/>
          <ac:spMkLst>
            <pc:docMk/>
            <pc:sldMk cId="3062711844" sldId="266"/>
            <ac:spMk id="7" creationId="{B7A62554-0726-4BD1-5404-E49C4A1E3E34}"/>
          </ac:spMkLst>
        </pc:spChg>
        <pc:grpChg chg="mod">
          <ac:chgData name="Shubhangi Sanyal" userId="39dff6b889cd96ed" providerId="LiveId" clId="{E7A51DCA-6CEF-445A-AE7A-1C72DFB9A6DB}" dt="2024-02-09T07:49:44.875" v="737" actId="14100"/>
          <ac:grpSpMkLst>
            <pc:docMk/>
            <pc:sldMk cId="3062711844" sldId="266"/>
            <ac:grpSpMk id="5" creationId="{F690854C-585D-8415-EC25-1998B458F1A6}"/>
          </ac:grpSpMkLst>
        </pc:grpChg>
        <pc:graphicFrameChg chg="mod">
          <ac:chgData name="Shubhangi Sanyal" userId="39dff6b889cd96ed" providerId="LiveId" clId="{E7A51DCA-6CEF-445A-AE7A-1C72DFB9A6DB}" dt="2024-02-09T07:50:09.432" v="740"/>
          <ac:graphicFrameMkLst>
            <pc:docMk/>
            <pc:sldMk cId="3062711844" sldId="266"/>
            <ac:graphicFrameMk id="2" creationId="{A2DEDEC3-0E2E-1B2E-E0FB-461B899BB08A}"/>
          </ac:graphicFrameMkLst>
        </pc:graphicFrameChg>
      </pc:sldChg>
      <pc:sldChg chg="addSp modSp add mod modNotesTx">
        <pc:chgData name="Shubhangi Sanyal" userId="39dff6b889cd96ed" providerId="LiveId" clId="{E7A51DCA-6CEF-445A-AE7A-1C72DFB9A6DB}" dt="2024-02-10T13:01:50.077" v="3695" actId="20577"/>
        <pc:sldMkLst>
          <pc:docMk/>
          <pc:sldMk cId="375946862" sldId="267"/>
        </pc:sldMkLst>
        <pc:spChg chg="mod">
          <ac:chgData name="Shubhangi Sanyal" userId="39dff6b889cd96ed" providerId="LiveId" clId="{E7A51DCA-6CEF-445A-AE7A-1C72DFB9A6DB}" dt="2024-02-09T12:43:21.999" v="1059"/>
          <ac:spMkLst>
            <pc:docMk/>
            <pc:sldMk cId="375946862" sldId="267"/>
            <ac:spMk id="8" creationId="{314BD265-E163-D528-7B8D-55D93EE5ADF5}"/>
          </ac:spMkLst>
        </pc:spChg>
        <pc:spChg chg="add mod">
          <ac:chgData name="Shubhangi Sanyal" userId="39dff6b889cd96ed" providerId="LiveId" clId="{E7A51DCA-6CEF-445A-AE7A-1C72DFB9A6DB}" dt="2024-02-09T12:56:23.669" v="1367" actId="113"/>
          <ac:spMkLst>
            <pc:docMk/>
            <pc:sldMk cId="375946862" sldId="267"/>
            <ac:spMk id="12" creationId="{AE4B4FA9-B54B-0554-2F9D-5BF24894976F}"/>
          </ac:spMkLst>
        </pc:spChg>
        <pc:spChg chg="add mod">
          <ac:chgData name="Shubhangi Sanyal" userId="39dff6b889cd96ed" providerId="LiveId" clId="{E7A51DCA-6CEF-445A-AE7A-1C72DFB9A6DB}" dt="2024-02-09T13:44:09.130" v="2278" actId="113"/>
          <ac:spMkLst>
            <pc:docMk/>
            <pc:sldMk cId="375946862" sldId="267"/>
            <ac:spMk id="15" creationId="{499B9A99-4916-D898-298F-91A70C4630FA}"/>
          </ac:spMkLst>
        </pc:spChg>
        <pc:grpChg chg="mod">
          <ac:chgData name="Shubhangi Sanyal" userId="39dff6b889cd96ed" providerId="LiveId" clId="{E7A51DCA-6CEF-445A-AE7A-1C72DFB9A6DB}" dt="2024-02-09T12:43:26.626" v="1061" actId="1076"/>
          <ac:grpSpMkLst>
            <pc:docMk/>
            <pc:sldMk cId="375946862" sldId="267"/>
            <ac:grpSpMk id="5" creationId="{0D9880F3-14C1-318B-ADC8-6E6DC0FE6B0B}"/>
          </ac:grpSpMkLst>
        </pc:grpChg>
        <pc:graphicFrameChg chg="mod">
          <ac:chgData name="Shubhangi Sanyal" userId="39dff6b889cd96ed" providerId="LiveId" clId="{E7A51DCA-6CEF-445A-AE7A-1C72DFB9A6DB}" dt="2024-02-09T12:43:55.492" v="1063"/>
          <ac:graphicFrameMkLst>
            <pc:docMk/>
            <pc:sldMk cId="375946862" sldId="267"/>
            <ac:graphicFrameMk id="2" creationId="{DDD77754-CF7D-BA61-151C-63AEFB69AFEC}"/>
          </ac:graphicFrameMkLst>
        </pc:graphicFrameChg>
        <pc:cxnChg chg="add mod">
          <ac:chgData name="Shubhangi Sanyal" userId="39dff6b889cd96ed" providerId="LiveId" clId="{E7A51DCA-6CEF-445A-AE7A-1C72DFB9A6DB}" dt="2024-02-09T12:51:00.955" v="1199" actId="14100"/>
          <ac:cxnSpMkLst>
            <pc:docMk/>
            <pc:sldMk cId="375946862" sldId="267"/>
            <ac:cxnSpMk id="3" creationId="{D6120683-44F4-DD44-C22D-BBCDFE938484}"/>
          </ac:cxnSpMkLst>
        </pc:cxnChg>
      </pc:sldChg>
      <pc:sldChg chg="new del">
        <pc:chgData name="Shubhangi Sanyal" userId="39dff6b889cd96ed" providerId="LiveId" clId="{E7A51DCA-6CEF-445A-AE7A-1C72DFB9A6DB}" dt="2024-02-09T07:58:24.025" v="756" actId="680"/>
        <pc:sldMkLst>
          <pc:docMk/>
          <pc:sldMk cId="2254747136" sldId="267"/>
        </pc:sldMkLst>
      </pc:sldChg>
      <pc:sldChg chg="modSp add mod ord">
        <pc:chgData name="Shubhangi Sanyal" userId="39dff6b889cd96ed" providerId="LiveId" clId="{E7A51DCA-6CEF-445A-AE7A-1C72DFB9A6DB}" dt="2024-02-09T13:10:39.797" v="1669" actId="20577"/>
        <pc:sldMkLst>
          <pc:docMk/>
          <pc:sldMk cId="481034322" sldId="268"/>
        </pc:sldMkLst>
        <pc:spChg chg="mod">
          <ac:chgData name="Shubhangi Sanyal" userId="39dff6b889cd96ed" providerId="LiveId" clId="{E7A51DCA-6CEF-445A-AE7A-1C72DFB9A6DB}" dt="2024-02-09T13:08:30.113" v="1585" actId="20577"/>
          <ac:spMkLst>
            <pc:docMk/>
            <pc:sldMk cId="481034322" sldId="268"/>
            <ac:spMk id="8" creationId="{594FFAE1-FDC6-AEE3-2700-1645B2B3B7C1}"/>
          </ac:spMkLst>
        </pc:spChg>
        <pc:spChg chg="mod">
          <ac:chgData name="Shubhangi Sanyal" userId="39dff6b889cd96ed" providerId="LiveId" clId="{E7A51DCA-6CEF-445A-AE7A-1C72DFB9A6DB}" dt="2024-02-09T13:10:39.797" v="1669" actId="20577"/>
          <ac:spMkLst>
            <pc:docMk/>
            <pc:sldMk cId="481034322" sldId="268"/>
            <ac:spMk id="22" creationId="{BBA86A7D-62CB-6F73-9F36-EE631954CE82}"/>
          </ac:spMkLst>
        </pc:spChg>
        <pc:graphicFrameChg chg="mod modGraphic">
          <ac:chgData name="Shubhangi Sanyal" userId="39dff6b889cd96ed" providerId="LiveId" clId="{E7A51DCA-6CEF-445A-AE7A-1C72DFB9A6DB}" dt="2024-02-09T13:08:40.869" v="1588" actId="403"/>
          <ac:graphicFrameMkLst>
            <pc:docMk/>
            <pc:sldMk cId="481034322" sldId="268"/>
            <ac:graphicFrameMk id="2" creationId="{DB391475-95A1-513B-D824-27F9076C323C}"/>
          </ac:graphicFrameMkLst>
        </pc:graphicFrameChg>
        <pc:cxnChg chg="mod">
          <ac:chgData name="Shubhangi Sanyal" userId="39dff6b889cd96ed" providerId="LiveId" clId="{E7A51DCA-6CEF-445A-AE7A-1C72DFB9A6DB}" dt="2024-02-09T13:09:55.204" v="1590" actId="14100"/>
          <ac:cxnSpMkLst>
            <pc:docMk/>
            <pc:sldMk cId="481034322" sldId="268"/>
            <ac:cxnSpMk id="12" creationId="{F15F13FC-759A-A407-6D66-5197FBD0A06D}"/>
          </ac:cxnSpMkLst>
        </pc:cxnChg>
      </pc:sldChg>
      <pc:sldChg chg="addSp modSp add mod modNotesTx">
        <pc:chgData name="Shubhangi Sanyal" userId="39dff6b889cd96ed" providerId="LiveId" clId="{E7A51DCA-6CEF-445A-AE7A-1C72DFB9A6DB}" dt="2024-02-10T13:09:45.741" v="3982" actId="20577"/>
        <pc:sldMkLst>
          <pc:docMk/>
          <pc:sldMk cId="947346762" sldId="269"/>
        </pc:sldMkLst>
        <pc:spChg chg="add mod">
          <ac:chgData name="Shubhangi Sanyal" userId="39dff6b889cd96ed" providerId="LiveId" clId="{E7A51DCA-6CEF-445A-AE7A-1C72DFB9A6DB}" dt="2024-02-09T13:34:45.728" v="1962" actId="113"/>
          <ac:spMkLst>
            <pc:docMk/>
            <pc:sldMk cId="947346762" sldId="269"/>
            <ac:spMk id="7" creationId="{D379ACC7-4E75-C445-9331-43C21D81EEC0}"/>
          </ac:spMkLst>
        </pc:spChg>
        <pc:spChg chg="add mod">
          <ac:chgData name="Shubhangi Sanyal" userId="39dff6b889cd96ed" providerId="LiveId" clId="{E7A51DCA-6CEF-445A-AE7A-1C72DFB9A6DB}" dt="2024-02-09T13:35:20.775" v="1965" actId="208"/>
          <ac:spMkLst>
            <pc:docMk/>
            <pc:sldMk cId="947346762" sldId="269"/>
            <ac:spMk id="9" creationId="{72C24E8E-43F1-5102-10BB-677ADFA9847A}"/>
          </ac:spMkLst>
        </pc:spChg>
        <pc:spChg chg="mod">
          <ac:chgData name="Shubhangi Sanyal" userId="39dff6b889cd96ed" providerId="LiveId" clId="{E7A51DCA-6CEF-445A-AE7A-1C72DFB9A6DB}" dt="2024-02-09T13:25:59.939" v="1858" actId="313"/>
          <ac:spMkLst>
            <pc:docMk/>
            <pc:sldMk cId="947346762" sldId="269"/>
            <ac:spMk id="22" creationId="{7B3195F1-169E-3CCF-8316-D42247868D4F}"/>
          </ac:spMkLst>
        </pc:spChg>
        <pc:graphicFrameChg chg="mod">
          <ac:chgData name="Shubhangi Sanyal" userId="39dff6b889cd96ed" providerId="LiveId" clId="{E7A51DCA-6CEF-445A-AE7A-1C72DFB9A6DB}" dt="2024-02-09T13:11:04.539" v="1672" actId="255"/>
          <ac:graphicFrameMkLst>
            <pc:docMk/>
            <pc:sldMk cId="947346762" sldId="269"/>
            <ac:graphicFrameMk id="2" creationId="{53DF4C97-4217-E9DE-D920-7534F5E3BA17}"/>
          </ac:graphicFrameMkLst>
        </pc:graphicFrameChg>
        <pc:cxnChg chg="mod">
          <ac:chgData name="Shubhangi Sanyal" userId="39dff6b889cd96ed" providerId="LiveId" clId="{E7A51DCA-6CEF-445A-AE7A-1C72DFB9A6DB}" dt="2024-02-09T13:11:24.773" v="1674" actId="14100"/>
          <ac:cxnSpMkLst>
            <pc:docMk/>
            <pc:sldMk cId="947346762" sldId="269"/>
            <ac:cxnSpMk id="12" creationId="{6DA8434C-EF47-8FDE-C930-199D2176C0D0}"/>
          </ac:cxnSpMkLst>
        </pc:cxnChg>
      </pc:sldChg>
      <pc:sldChg chg="delSp modSp add mod">
        <pc:chgData name="Shubhangi Sanyal" userId="39dff6b889cd96ed" providerId="LiveId" clId="{E7A51DCA-6CEF-445A-AE7A-1C72DFB9A6DB}" dt="2024-02-09T13:38:50.624" v="2070" actId="403"/>
        <pc:sldMkLst>
          <pc:docMk/>
          <pc:sldMk cId="1699791326" sldId="270"/>
        </pc:sldMkLst>
        <pc:spChg chg="del">
          <ac:chgData name="Shubhangi Sanyal" userId="39dff6b889cd96ed" providerId="LiveId" clId="{E7A51DCA-6CEF-445A-AE7A-1C72DFB9A6DB}" dt="2024-02-09T13:36:53.087" v="1967" actId="478"/>
          <ac:spMkLst>
            <pc:docMk/>
            <pc:sldMk cId="1699791326" sldId="270"/>
            <ac:spMk id="7" creationId="{EBCC773D-0BA8-EA29-2344-7993570E115B}"/>
          </ac:spMkLst>
        </pc:spChg>
        <pc:spChg chg="del">
          <ac:chgData name="Shubhangi Sanyal" userId="39dff6b889cd96ed" providerId="LiveId" clId="{E7A51DCA-6CEF-445A-AE7A-1C72DFB9A6DB}" dt="2024-02-09T13:36:55.253" v="1968" actId="478"/>
          <ac:spMkLst>
            <pc:docMk/>
            <pc:sldMk cId="1699791326" sldId="270"/>
            <ac:spMk id="9" creationId="{6AF19E40-2540-9EEC-96D5-9E89EE71E29A}"/>
          </ac:spMkLst>
        </pc:spChg>
        <pc:spChg chg="mod">
          <ac:chgData name="Shubhangi Sanyal" userId="39dff6b889cd96ed" providerId="LiveId" clId="{E7A51DCA-6CEF-445A-AE7A-1C72DFB9A6DB}" dt="2024-02-09T13:38:11.159" v="2054" actId="20577"/>
          <ac:spMkLst>
            <pc:docMk/>
            <pc:sldMk cId="1699791326" sldId="270"/>
            <ac:spMk id="22" creationId="{E7A62C1F-B1D5-2E87-DAA4-0CBF4E6C0B8F}"/>
          </ac:spMkLst>
        </pc:spChg>
        <pc:graphicFrameChg chg="mod modGraphic">
          <ac:chgData name="Shubhangi Sanyal" userId="39dff6b889cd96ed" providerId="LiveId" clId="{E7A51DCA-6CEF-445A-AE7A-1C72DFB9A6DB}" dt="2024-02-09T13:38:50.624" v="2070" actId="403"/>
          <ac:graphicFrameMkLst>
            <pc:docMk/>
            <pc:sldMk cId="1699791326" sldId="270"/>
            <ac:graphicFrameMk id="2" creationId="{A61C67F1-BB9C-D128-FD84-F80377BC2C87}"/>
          </ac:graphicFrameMkLst>
        </pc:graphicFrameChg>
        <pc:cxnChg chg="mod">
          <ac:chgData name="Shubhangi Sanyal" userId="39dff6b889cd96ed" providerId="LiveId" clId="{E7A51DCA-6CEF-445A-AE7A-1C72DFB9A6DB}" dt="2024-02-09T13:37:46.295" v="2004" actId="14100"/>
          <ac:cxnSpMkLst>
            <pc:docMk/>
            <pc:sldMk cId="1699791326" sldId="270"/>
            <ac:cxnSpMk id="12" creationId="{3D2910F0-E128-E33F-D6C2-80926B392463}"/>
          </ac:cxnSpMkLst>
        </pc:cxnChg>
      </pc:sldChg>
      <pc:sldChg chg="modSp add mod">
        <pc:chgData name="Shubhangi Sanyal" userId="39dff6b889cd96ed" providerId="LiveId" clId="{E7A51DCA-6CEF-445A-AE7A-1C72DFB9A6DB}" dt="2024-02-09T13:43:03.157" v="2277" actId="14100"/>
        <pc:sldMkLst>
          <pc:docMk/>
          <pc:sldMk cId="1522955142" sldId="271"/>
        </pc:sldMkLst>
        <pc:spChg chg="mod">
          <ac:chgData name="Shubhangi Sanyal" userId="39dff6b889cd96ed" providerId="LiveId" clId="{E7A51DCA-6CEF-445A-AE7A-1C72DFB9A6DB}" dt="2024-02-09T13:38:33.835" v="2066" actId="20577"/>
          <ac:spMkLst>
            <pc:docMk/>
            <pc:sldMk cId="1522955142" sldId="271"/>
            <ac:spMk id="8" creationId="{F3E6578F-8CB7-7417-171D-7332C0A116D7}"/>
          </ac:spMkLst>
        </pc:spChg>
        <pc:spChg chg="mod">
          <ac:chgData name="Shubhangi Sanyal" userId="39dff6b889cd96ed" providerId="LiveId" clId="{E7A51DCA-6CEF-445A-AE7A-1C72DFB9A6DB}" dt="2024-02-09T13:42:47.427" v="2275" actId="113"/>
          <ac:spMkLst>
            <pc:docMk/>
            <pc:sldMk cId="1522955142" sldId="271"/>
            <ac:spMk id="22" creationId="{751D0456-7041-1BF4-BCAA-80B6019CD124}"/>
          </ac:spMkLst>
        </pc:spChg>
        <pc:graphicFrameChg chg="mod">
          <ac:chgData name="Shubhangi Sanyal" userId="39dff6b889cd96ed" providerId="LiveId" clId="{E7A51DCA-6CEF-445A-AE7A-1C72DFB9A6DB}" dt="2024-02-09T13:39:09.031" v="2072" actId="255"/>
          <ac:graphicFrameMkLst>
            <pc:docMk/>
            <pc:sldMk cId="1522955142" sldId="271"/>
            <ac:graphicFrameMk id="2" creationId="{A9989A2C-932D-414F-42AD-253B19F0BFD4}"/>
          </ac:graphicFrameMkLst>
        </pc:graphicFrameChg>
        <pc:cxnChg chg="mod">
          <ac:chgData name="Shubhangi Sanyal" userId="39dff6b889cd96ed" providerId="LiveId" clId="{E7A51DCA-6CEF-445A-AE7A-1C72DFB9A6DB}" dt="2024-02-09T13:43:03.157" v="2277" actId="14100"/>
          <ac:cxnSpMkLst>
            <pc:docMk/>
            <pc:sldMk cId="1522955142" sldId="271"/>
            <ac:cxnSpMk id="12" creationId="{AE6DE76A-1FB3-C8B0-E78B-DB77DD2320E8}"/>
          </ac:cxnSpMkLst>
        </pc:cxnChg>
      </pc:sldChg>
      <pc:sldChg chg="addSp delSp modSp new mod modClrScheme chgLayout">
        <pc:chgData name="Shubhangi Sanyal" userId="39dff6b889cd96ed" providerId="LiveId" clId="{E7A51DCA-6CEF-445A-AE7A-1C72DFB9A6DB}" dt="2024-02-09T13:50:41.840" v="2416" actId="1076"/>
        <pc:sldMkLst>
          <pc:docMk/>
          <pc:sldMk cId="1928868252" sldId="272"/>
        </pc:sldMkLst>
        <pc:spChg chg="del mod ord">
          <ac:chgData name="Shubhangi Sanyal" userId="39dff6b889cd96ed" providerId="LiveId" clId="{E7A51DCA-6CEF-445A-AE7A-1C72DFB9A6DB}" dt="2024-02-09T13:47:57.241" v="2280" actId="700"/>
          <ac:spMkLst>
            <pc:docMk/>
            <pc:sldMk cId="1928868252" sldId="272"/>
            <ac:spMk id="2" creationId="{AFBC5714-B580-6A78-1E7B-1FEED9FDB62D}"/>
          </ac:spMkLst>
        </pc:spChg>
        <pc:spChg chg="del">
          <ac:chgData name="Shubhangi Sanyal" userId="39dff6b889cd96ed" providerId="LiveId" clId="{E7A51DCA-6CEF-445A-AE7A-1C72DFB9A6DB}" dt="2024-02-09T13:47:57.241" v="2280" actId="700"/>
          <ac:spMkLst>
            <pc:docMk/>
            <pc:sldMk cId="1928868252" sldId="272"/>
            <ac:spMk id="3" creationId="{1FFB591D-E3FD-14BC-956A-E79EC659458F}"/>
          </ac:spMkLst>
        </pc:spChg>
        <pc:spChg chg="del mod ord">
          <ac:chgData name="Shubhangi Sanyal" userId="39dff6b889cd96ed" providerId="LiveId" clId="{E7A51DCA-6CEF-445A-AE7A-1C72DFB9A6DB}" dt="2024-02-09T13:47:57.241" v="2280" actId="700"/>
          <ac:spMkLst>
            <pc:docMk/>
            <pc:sldMk cId="1928868252" sldId="272"/>
            <ac:spMk id="4" creationId="{9E802041-AD62-BAFC-9447-45C337683E71}"/>
          </ac:spMkLst>
        </pc:spChg>
        <pc:spChg chg="add mod ord">
          <ac:chgData name="Shubhangi Sanyal" userId="39dff6b889cd96ed" providerId="LiveId" clId="{E7A51DCA-6CEF-445A-AE7A-1C72DFB9A6DB}" dt="2024-02-09T13:50:41.840" v="2416" actId="1076"/>
          <ac:spMkLst>
            <pc:docMk/>
            <pc:sldMk cId="1928868252" sldId="272"/>
            <ac:spMk id="5" creationId="{AE0F1E14-3660-2CA9-B443-6412B7FF72DC}"/>
          </ac:spMkLst>
        </pc:spChg>
        <pc:spChg chg="add del mod ord">
          <ac:chgData name="Shubhangi Sanyal" userId="39dff6b889cd96ed" providerId="LiveId" clId="{E7A51DCA-6CEF-445A-AE7A-1C72DFB9A6DB}" dt="2024-02-09T13:48:02.061" v="2281" actId="478"/>
          <ac:spMkLst>
            <pc:docMk/>
            <pc:sldMk cId="1928868252" sldId="272"/>
            <ac:spMk id="6" creationId="{8E7EA993-176B-3A49-7801-3501317E5602}"/>
          </ac:spMkLst>
        </pc:spChg>
        <pc:spChg chg="add mod">
          <ac:chgData name="Shubhangi Sanyal" userId="39dff6b889cd96ed" providerId="LiveId" clId="{E7A51DCA-6CEF-445A-AE7A-1C72DFB9A6DB}" dt="2024-02-09T13:50:29.205" v="2415" actId="122"/>
          <ac:spMkLst>
            <pc:docMk/>
            <pc:sldMk cId="1928868252" sldId="272"/>
            <ac:spMk id="7" creationId="{31CB82BE-AD15-4203-6F3C-54877B9E16F5}"/>
          </ac:spMkLst>
        </pc:spChg>
      </pc:sldChg>
      <pc:sldChg chg="modNotesTx">
        <pc:chgData name="Shubhangi Sanyal" userId="39dff6b889cd96ed" providerId="LiveId" clId="{E7A51DCA-6CEF-445A-AE7A-1C72DFB9A6DB}" dt="2024-02-10T12:50:43.416" v="2624" actId="20577"/>
        <pc:sldMkLst>
          <pc:docMk/>
          <pc:sldMk cId="1864334663" sldId="273"/>
        </pc:sldMkLst>
      </pc:sldChg>
    </pc:docChg>
  </pc:docChgLst>
  <pc:docChgLst>
    <pc:chgData name="Shubhangi Sanyal" userId="39dff6b889cd96ed" providerId="LiveId" clId="{97C67A24-0BB1-460C-873E-FF4B5F54F295}"/>
    <pc:docChg chg="undo custSel addSld delSld modSld sldOrd">
      <pc:chgData name="Shubhangi Sanyal" userId="39dff6b889cd96ed" providerId="LiveId" clId="{97C67A24-0BB1-460C-873E-FF4B5F54F295}" dt="2024-03-17T12:04:09.238" v="850" actId="1076"/>
      <pc:docMkLst>
        <pc:docMk/>
      </pc:docMkLst>
      <pc:sldChg chg="del mod modShow">
        <pc:chgData name="Shubhangi Sanyal" userId="39dff6b889cd96ed" providerId="LiveId" clId="{97C67A24-0BB1-460C-873E-FF4B5F54F295}" dt="2024-03-17T11:13:10.647" v="496" actId="2696"/>
        <pc:sldMkLst>
          <pc:docMk/>
          <pc:sldMk cId="263784652" sldId="258"/>
        </pc:sldMkLst>
      </pc:sldChg>
      <pc:sldChg chg="del">
        <pc:chgData name="Shubhangi Sanyal" userId="39dff6b889cd96ed" providerId="LiveId" clId="{97C67A24-0BB1-460C-873E-FF4B5F54F295}" dt="2024-03-17T11:11:23.045" v="491" actId="47"/>
        <pc:sldMkLst>
          <pc:docMk/>
          <pc:sldMk cId="1728037490" sldId="259"/>
        </pc:sldMkLst>
      </pc:sldChg>
      <pc:sldChg chg="del">
        <pc:chgData name="Shubhangi Sanyal" userId="39dff6b889cd96ed" providerId="LiveId" clId="{97C67A24-0BB1-460C-873E-FF4B5F54F295}" dt="2024-03-17T11:11:23.045" v="491" actId="47"/>
        <pc:sldMkLst>
          <pc:docMk/>
          <pc:sldMk cId="3173327052" sldId="260"/>
        </pc:sldMkLst>
      </pc:sldChg>
      <pc:sldChg chg="del">
        <pc:chgData name="Shubhangi Sanyal" userId="39dff6b889cd96ed" providerId="LiveId" clId="{97C67A24-0BB1-460C-873E-FF4B5F54F295}" dt="2024-03-17T11:11:23.045" v="491" actId="47"/>
        <pc:sldMkLst>
          <pc:docMk/>
          <pc:sldMk cId="2223927327" sldId="266"/>
        </pc:sldMkLst>
      </pc:sldChg>
      <pc:sldChg chg="del">
        <pc:chgData name="Shubhangi Sanyal" userId="39dff6b889cd96ed" providerId="LiveId" clId="{97C67A24-0BB1-460C-873E-FF4B5F54F295}" dt="2024-03-17T11:11:23.045" v="491" actId="47"/>
        <pc:sldMkLst>
          <pc:docMk/>
          <pc:sldMk cId="375946862" sldId="267"/>
        </pc:sldMkLst>
      </pc:sldChg>
      <pc:sldChg chg="del">
        <pc:chgData name="Shubhangi Sanyal" userId="39dff6b889cd96ed" providerId="LiveId" clId="{97C67A24-0BB1-460C-873E-FF4B5F54F295}" dt="2024-03-17T11:11:23.045" v="491" actId="47"/>
        <pc:sldMkLst>
          <pc:docMk/>
          <pc:sldMk cId="481034322" sldId="268"/>
        </pc:sldMkLst>
      </pc:sldChg>
      <pc:sldChg chg="del">
        <pc:chgData name="Shubhangi Sanyal" userId="39dff6b889cd96ed" providerId="LiveId" clId="{97C67A24-0BB1-460C-873E-FF4B5F54F295}" dt="2024-03-17T11:11:23.045" v="491" actId="47"/>
        <pc:sldMkLst>
          <pc:docMk/>
          <pc:sldMk cId="947346762" sldId="269"/>
        </pc:sldMkLst>
      </pc:sldChg>
      <pc:sldChg chg="del">
        <pc:chgData name="Shubhangi Sanyal" userId="39dff6b889cd96ed" providerId="LiveId" clId="{97C67A24-0BB1-460C-873E-FF4B5F54F295}" dt="2024-03-17T11:11:23.045" v="491" actId="47"/>
        <pc:sldMkLst>
          <pc:docMk/>
          <pc:sldMk cId="1699791326" sldId="270"/>
        </pc:sldMkLst>
      </pc:sldChg>
      <pc:sldChg chg="del">
        <pc:chgData name="Shubhangi Sanyal" userId="39dff6b889cd96ed" providerId="LiveId" clId="{97C67A24-0BB1-460C-873E-FF4B5F54F295}" dt="2024-03-17T11:11:23.045" v="491" actId="47"/>
        <pc:sldMkLst>
          <pc:docMk/>
          <pc:sldMk cId="1522955142" sldId="271"/>
        </pc:sldMkLst>
      </pc:sldChg>
      <pc:sldChg chg="modSp mod">
        <pc:chgData name="Shubhangi Sanyal" userId="39dff6b889cd96ed" providerId="LiveId" clId="{97C67A24-0BB1-460C-873E-FF4B5F54F295}" dt="2024-03-17T11:48:26.708" v="728" actId="20577"/>
        <pc:sldMkLst>
          <pc:docMk/>
          <pc:sldMk cId="1928868252" sldId="272"/>
        </pc:sldMkLst>
        <pc:spChg chg="mod">
          <ac:chgData name="Shubhangi Sanyal" userId="39dff6b889cd96ed" providerId="LiveId" clId="{97C67A24-0BB1-460C-873E-FF4B5F54F295}" dt="2024-03-17T11:48:26.708" v="728" actId="20577"/>
          <ac:spMkLst>
            <pc:docMk/>
            <pc:sldMk cId="1928868252" sldId="272"/>
            <ac:spMk id="7" creationId="{31CB82BE-AD15-4203-6F3C-54877B9E16F5}"/>
          </ac:spMkLst>
        </pc:spChg>
      </pc:sldChg>
      <pc:sldChg chg="del">
        <pc:chgData name="Shubhangi Sanyal" userId="39dff6b889cd96ed" providerId="LiveId" clId="{97C67A24-0BB1-460C-873E-FF4B5F54F295}" dt="2024-03-17T11:11:23.045" v="491" actId="47"/>
        <pc:sldMkLst>
          <pc:docMk/>
          <pc:sldMk cId="1864334663" sldId="273"/>
        </pc:sldMkLst>
      </pc:sldChg>
      <pc:sldChg chg="addSp modSp new mod modClrScheme chgLayout">
        <pc:chgData name="Shubhangi Sanyal" userId="39dff6b889cd96ed" providerId="LiveId" clId="{97C67A24-0BB1-460C-873E-FF4B5F54F295}" dt="2024-03-17T09:55:39.982" v="222" actId="700"/>
        <pc:sldMkLst>
          <pc:docMk/>
          <pc:sldMk cId="4293101324" sldId="274"/>
        </pc:sldMkLst>
        <pc:spChg chg="mod ord">
          <ac:chgData name="Shubhangi Sanyal" userId="39dff6b889cd96ed" providerId="LiveId" clId="{97C67A24-0BB1-460C-873E-FF4B5F54F295}" dt="2024-03-17T09:55:39.982" v="222" actId="700"/>
          <ac:spMkLst>
            <pc:docMk/>
            <pc:sldMk cId="4293101324" sldId="274"/>
            <ac:spMk id="2" creationId="{A4FD7BEC-FA54-37E1-37B3-9FF731110A93}"/>
          </ac:spMkLst>
        </pc:spChg>
        <pc:spChg chg="add mod ord">
          <ac:chgData name="Shubhangi Sanyal" userId="39dff6b889cd96ed" providerId="LiveId" clId="{97C67A24-0BB1-460C-873E-FF4B5F54F295}" dt="2024-03-17T09:55:39.982" v="222" actId="700"/>
          <ac:spMkLst>
            <pc:docMk/>
            <pc:sldMk cId="4293101324" sldId="274"/>
            <ac:spMk id="3" creationId="{823D0ADD-D092-6832-B97A-8E2C23D27C8E}"/>
          </ac:spMkLst>
        </pc:spChg>
      </pc:sldChg>
      <pc:sldChg chg="addSp delSp modSp new mod">
        <pc:chgData name="Shubhangi Sanyal" userId="39dff6b889cd96ed" providerId="LiveId" clId="{97C67A24-0BB1-460C-873E-FF4B5F54F295}" dt="2024-03-17T12:04:09.238" v="850" actId="1076"/>
        <pc:sldMkLst>
          <pc:docMk/>
          <pc:sldMk cId="1351660157" sldId="275"/>
        </pc:sldMkLst>
        <pc:spChg chg="mod">
          <ac:chgData name="Shubhangi Sanyal" userId="39dff6b889cd96ed" providerId="LiveId" clId="{97C67A24-0BB1-460C-873E-FF4B5F54F295}" dt="2024-03-17T09:56:17.185" v="268" actId="20577"/>
          <ac:spMkLst>
            <pc:docMk/>
            <pc:sldMk cId="1351660157" sldId="275"/>
            <ac:spMk id="2" creationId="{2C74EA2F-61FD-B3D2-B2A7-154D45180586}"/>
          </ac:spMkLst>
        </pc:spChg>
        <pc:spChg chg="add del mod">
          <ac:chgData name="Shubhangi Sanyal" userId="39dff6b889cd96ed" providerId="LiveId" clId="{97C67A24-0BB1-460C-873E-FF4B5F54F295}" dt="2024-03-17T11:59:27.912" v="818" actId="478"/>
          <ac:spMkLst>
            <pc:docMk/>
            <pc:sldMk cId="1351660157" sldId="275"/>
            <ac:spMk id="3" creationId="{8749680B-4CFC-54B0-7C98-69D7CE7DD265}"/>
          </ac:spMkLst>
        </pc:spChg>
        <pc:spChg chg="add mod">
          <ac:chgData name="Shubhangi Sanyal" userId="39dff6b889cd96ed" providerId="LiveId" clId="{97C67A24-0BB1-460C-873E-FF4B5F54F295}" dt="2024-03-17T12:04:04.179" v="849" actId="1076"/>
          <ac:spMkLst>
            <pc:docMk/>
            <pc:sldMk cId="1351660157" sldId="275"/>
            <ac:spMk id="4" creationId="{9B0D65BD-5D82-0245-1F78-0D743AF82034}"/>
          </ac:spMkLst>
        </pc:spChg>
        <pc:spChg chg="add del mod">
          <ac:chgData name="Shubhangi Sanyal" userId="39dff6b889cd96ed" providerId="LiveId" clId="{97C67A24-0BB1-460C-873E-FF4B5F54F295}" dt="2024-03-17T12:02:41.091" v="840" actId="478"/>
          <ac:spMkLst>
            <pc:docMk/>
            <pc:sldMk cId="1351660157" sldId="275"/>
            <ac:spMk id="5" creationId="{74C2DB8C-ACB5-C5EB-9063-95D2C50A4681}"/>
          </ac:spMkLst>
        </pc:spChg>
        <pc:spChg chg="add del mod ord">
          <ac:chgData name="Shubhangi Sanyal" userId="39dff6b889cd96ed" providerId="LiveId" clId="{97C67A24-0BB1-460C-873E-FF4B5F54F295}" dt="2024-03-17T12:03:08.456" v="844" actId="478"/>
          <ac:spMkLst>
            <pc:docMk/>
            <pc:sldMk cId="1351660157" sldId="275"/>
            <ac:spMk id="6" creationId="{55B56AC5-203E-83AF-6C85-DC79EF96D56C}"/>
          </ac:spMkLst>
        </pc:spChg>
        <pc:picChg chg="add del">
          <ac:chgData name="Shubhangi Sanyal" userId="39dff6b889cd96ed" providerId="LiveId" clId="{97C67A24-0BB1-460C-873E-FF4B5F54F295}" dt="2024-03-17T11:57:35.572" v="808" actId="478"/>
          <ac:picMkLst>
            <pc:docMk/>
            <pc:sldMk cId="1351660157" sldId="275"/>
            <ac:picMk id="1026" creationId="{3A23F6CB-A17B-6DCE-C4D9-E4FE829FEABA}"/>
          </ac:picMkLst>
        </pc:picChg>
        <pc:picChg chg="add mod">
          <ac:chgData name="Shubhangi Sanyal" userId="39dff6b889cd96ed" providerId="LiveId" clId="{97C67A24-0BB1-460C-873E-FF4B5F54F295}" dt="2024-03-17T12:04:09.238" v="850" actId="1076"/>
          <ac:picMkLst>
            <pc:docMk/>
            <pc:sldMk cId="1351660157" sldId="275"/>
            <ac:picMk id="1028" creationId="{7BA0C45E-8643-0CA9-C99C-E415AC83FD90}"/>
          </ac:picMkLst>
        </pc:picChg>
      </pc:sldChg>
      <pc:sldChg chg="addSp modSp new mod">
        <pc:chgData name="Shubhangi Sanyal" userId="39dff6b889cd96ed" providerId="LiveId" clId="{97C67A24-0BB1-460C-873E-FF4B5F54F295}" dt="2024-03-17T11:00:09.489" v="483" actId="207"/>
        <pc:sldMkLst>
          <pc:docMk/>
          <pc:sldMk cId="3992908625" sldId="276"/>
        </pc:sldMkLst>
        <pc:spChg chg="mod">
          <ac:chgData name="Shubhangi Sanyal" userId="39dff6b889cd96ed" providerId="LiveId" clId="{97C67A24-0BB1-460C-873E-FF4B5F54F295}" dt="2024-03-17T10:29:00.472" v="311" actId="20577"/>
          <ac:spMkLst>
            <pc:docMk/>
            <pc:sldMk cId="3992908625" sldId="276"/>
            <ac:spMk id="2" creationId="{C472FBF8-D099-056A-9786-B60F2D8F9978}"/>
          </ac:spMkLst>
        </pc:spChg>
        <pc:spChg chg="mod">
          <ac:chgData name="Shubhangi Sanyal" userId="39dff6b889cd96ed" providerId="LiveId" clId="{97C67A24-0BB1-460C-873E-FF4B5F54F295}" dt="2024-03-17T10:34:26.102" v="358" actId="113"/>
          <ac:spMkLst>
            <pc:docMk/>
            <pc:sldMk cId="3992908625" sldId="276"/>
            <ac:spMk id="3" creationId="{55B2B73A-0B8F-6B93-A961-6EAFA6A12B48}"/>
          </ac:spMkLst>
        </pc:spChg>
        <pc:spChg chg="add mod ord">
          <ac:chgData name="Shubhangi Sanyal" userId="39dff6b889cd96ed" providerId="LiveId" clId="{97C67A24-0BB1-460C-873E-FF4B5F54F295}" dt="2024-03-17T11:00:09.489" v="483" actId="207"/>
          <ac:spMkLst>
            <pc:docMk/>
            <pc:sldMk cId="3992908625" sldId="276"/>
            <ac:spMk id="4" creationId="{459C969B-A7AD-3102-4CD0-A48F8389D946}"/>
          </ac:spMkLst>
        </pc:spChg>
        <pc:picChg chg="add mod">
          <ac:chgData name="Shubhangi Sanyal" userId="39dff6b889cd96ed" providerId="LiveId" clId="{97C67A24-0BB1-460C-873E-FF4B5F54F295}" dt="2024-03-17T10:58:09.022" v="475" actId="1076"/>
          <ac:picMkLst>
            <pc:docMk/>
            <pc:sldMk cId="3992908625" sldId="276"/>
            <ac:picMk id="1026" creationId="{2F239CB3-94BF-A266-8597-6DDC69872FB9}"/>
          </ac:picMkLst>
        </pc:picChg>
      </pc:sldChg>
      <pc:sldChg chg="addSp delSp modSp add mod modClrScheme chgLayout">
        <pc:chgData name="Shubhangi Sanyal" userId="39dff6b889cd96ed" providerId="LiveId" clId="{97C67A24-0BB1-460C-873E-FF4B5F54F295}" dt="2024-03-17T10:49:09.810" v="470" actId="1582"/>
        <pc:sldMkLst>
          <pc:docMk/>
          <pc:sldMk cId="3446439295" sldId="277"/>
        </pc:sldMkLst>
        <pc:spChg chg="mod ord">
          <ac:chgData name="Shubhangi Sanyal" userId="39dff6b889cd96ed" providerId="LiveId" clId="{97C67A24-0BB1-460C-873E-FF4B5F54F295}" dt="2024-03-17T10:43:35.347" v="366" actId="1076"/>
          <ac:spMkLst>
            <pc:docMk/>
            <pc:sldMk cId="3446439295" sldId="277"/>
            <ac:spMk id="2" creationId="{2C74EA2F-61FD-B3D2-B2A7-154D45180586}"/>
          </ac:spMkLst>
        </pc:spChg>
        <pc:spChg chg="del">
          <ac:chgData name="Shubhangi Sanyal" userId="39dff6b889cd96ed" providerId="LiveId" clId="{97C67A24-0BB1-460C-873E-FF4B5F54F295}" dt="2024-03-17T10:40:53.076" v="362" actId="478"/>
          <ac:spMkLst>
            <pc:docMk/>
            <pc:sldMk cId="3446439295" sldId="277"/>
            <ac:spMk id="3" creationId="{8749680B-4CFC-54B0-7C98-69D7CE7DD265}"/>
          </ac:spMkLst>
        </pc:spChg>
        <pc:spChg chg="add mod ord">
          <ac:chgData name="Shubhangi Sanyal" userId="39dff6b889cd96ed" providerId="LiveId" clId="{97C67A24-0BB1-460C-873E-FF4B5F54F295}" dt="2024-03-17T10:48:26.327" v="465" actId="255"/>
          <ac:spMkLst>
            <pc:docMk/>
            <pc:sldMk cId="3446439295" sldId="277"/>
            <ac:spMk id="4" creationId="{7EC078D9-0390-2EBA-3C5A-DDCB1985C787}"/>
          </ac:spMkLst>
        </pc:spChg>
        <pc:spChg chg="add del mod ord">
          <ac:chgData name="Shubhangi Sanyal" userId="39dff6b889cd96ed" providerId="LiveId" clId="{97C67A24-0BB1-460C-873E-FF4B5F54F295}" dt="2024-03-17T10:48:14.032" v="458" actId="27636"/>
          <ac:spMkLst>
            <pc:docMk/>
            <pc:sldMk cId="3446439295" sldId="277"/>
            <ac:spMk id="5" creationId="{E109F5B4-D411-D181-A5EB-FD5552986177}"/>
          </ac:spMkLst>
        </pc:spChg>
        <pc:spChg chg="add mod">
          <ac:chgData name="Shubhangi Sanyal" userId="39dff6b889cd96ed" providerId="LiveId" clId="{97C67A24-0BB1-460C-873E-FF4B5F54F295}" dt="2024-03-17T10:48:48.509" v="467" actId="122"/>
          <ac:spMkLst>
            <pc:docMk/>
            <pc:sldMk cId="3446439295" sldId="277"/>
            <ac:spMk id="6" creationId="{F381228F-AEB5-AF22-F1C8-32E384A49E0D}"/>
          </ac:spMkLst>
        </pc:spChg>
        <pc:spChg chg="add mod">
          <ac:chgData name="Shubhangi Sanyal" userId="39dff6b889cd96ed" providerId="LiveId" clId="{97C67A24-0BB1-460C-873E-FF4B5F54F295}" dt="2024-03-17T10:46:58.362" v="440" actId="1076"/>
          <ac:spMkLst>
            <pc:docMk/>
            <pc:sldMk cId="3446439295" sldId="277"/>
            <ac:spMk id="7" creationId="{84AC9AE9-E556-A000-40C9-3903D3809256}"/>
          </ac:spMkLst>
        </pc:spChg>
        <pc:spChg chg="add mod">
          <ac:chgData name="Shubhangi Sanyal" userId="39dff6b889cd96ed" providerId="LiveId" clId="{97C67A24-0BB1-460C-873E-FF4B5F54F295}" dt="2024-03-17T10:47:22.015" v="445" actId="1076"/>
          <ac:spMkLst>
            <pc:docMk/>
            <pc:sldMk cId="3446439295" sldId="277"/>
            <ac:spMk id="8" creationId="{04AD35E1-5E35-A0C8-3605-CF97CF17637F}"/>
          </ac:spMkLst>
        </pc:spChg>
        <pc:spChg chg="add mod">
          <ac:chgData name="Shubhangi Sanyal" userId="39dff6b889cd96ed" providerId="LiveId" clId="{97C67A24-0BB1-460C-873E-FF4B5F54F295}" dt="2024-03-17T10:46:30.863" v="435"/>
          <ac:spMkLst>
            <pc:docMk/>
            <pc:sldMk cId="3446439295" sldId="277"/>
            <ac:spMk id="9" creationId="{3CBA495F-BAE0-C1B0-84A5-BE54AC6FE65A}"/>
          </ac:spMkLst>
        </pc:spChg>
        <pc:cxnChg chg="add mod">
          <ac:chgData name="Shubhangi Sanyal" userId="39dff6b889cd96ed" providerId="LiveId" clId="{97C67A24-0BB1-460C-873E-FF4B5F54F295}" dt="2024-03-17T10:49:09.810" v="470" actId="1582"/>
          <ac:cxnSpMkLst>
            <pc:docMk/>
            <pc:sldMk cId="3446439295" sldId="277"/>
            <ac:cxnSpMk id="11" creationId="{45F693F6-6ABD-AF03-9D0E-75873FC6F1CA}"/>
          </ac:cxnSpMkLst>
        </pc:cxnChg>
      </pc:sldChg>
      <pc:sldChg chg="addSp modSp add mod">
        <pc:chgData name="Shubhangi Sanyal" userId="39dff6b889cd96ed" providerId="LiveId" clId="{97C67A24-0BB1-460C-873E-FF4B5F54F295}" dt="2024-03-17T11:04:49.356" v="485"/>
        <pc:sldMkLst>
          <pc:docMk/>
          <pc:sldMk cId="1421004643" sldId="278"/>
        </pc:sldMkLst>
        <pc:spChg chg="add">
          <ac:chgData name="Shubhangi Sanyal" userId="39dff6b889cd96ed" providerId="LiveId" clId="{97C67A24-0BB1-460C-873E-FF4B5F54F295}" dt="2024-03-17T11:04:36.512" v="484"/>
          <ac:spMkLst>
            <pc:docMk/>
            <pc:sldMk cId="1421004643" sldId="278"/>
            <ac:spMk id="3" creationId="{6565E488-0EBE-B7FF-A5A5-9A966334D4E2}"/>
          </ac:spMkLst>
        </pc:spChg>
        <pc:spChg chg="mod">
          <ac:chgData name="Shubhangi Sanyal" userId="39dff6b889cd96ed" providerId="LiveId" clId="{97C67A24-0BB1-460C-873E-FF4B5F54F295}" dt="2024-03-17T10:50:43.529" v="473"/>
          <ac:spMkLst>
            <pc:docMk/>
            <pc:sldMk cId="1421004643" sldId="278"/>
            <ac:spMk id="4" creationId="{7EC078D9-0390-2EBA-3C5A-DDCB1985C787}"/>
          </ac:spMkLst>
        </pc:spChg>
        <pc:spChg chg="mod">
          <ac:chgData name="Shubhangi Sanyal" userId="39dff6b889cd96ed" providerId="LiveId" clId="{97C67A24-0BB1-460C-873E-FF4B5F54F295}" dt="2024-03-17T11:04:49.356" v="485"/>
          <ac:spMkLst>
            <pc:docMk/>
            <pc:sldMk cId="1421004643" sldId="278"/>
            <ac:spMk id="5" creationId="{E109F5B4-D411-D181-A5EB-FD5552986177}"/>
          </ac:spMkLst>
        </pc:spChg>
        <pc:spChg chg="mod">
          <ac:chgData name="Shubhangi Sanyal" userId="39dff6b889cd96ed" providerId="LiveId" clId="{97C67A24-0BB1-460C-873E-FF4B5F54F295}" dt="2024-03-17T10:50:27.611" v="472"/>
          <ac:spMkLst>
            <pc:docMk/>
            <pc:sldMk cId="1421004643" sldId="278"/>
            <ac:spMk id="6" creationId="{F381228F-AEB5-AF22-F1C8-32E384A49E0D}"/>
          </ac:spMkLst>
        </pc:spChg>
      </pc:sldChg>
      <pc:sldChg chg="modSp add mod">
        <pc:chgData name="Shubhangi Sanyal" userId="39dff6b889cd96ed" providerId="LiveId" clId="{97C67A24-0BB1-460C-873E-FF4B5F54F295}" dt="2024-03-17T11:27:12.099" v="550"/>
        <pc:sldMkLst>
          <pc:docMk/>
          <pc:sldMk cId="2252669919" sldId="279"/>
        </pc:sldMkLst>
        <pc:spChg chg="mod">
          <ac:chgData name="Shubhangi Sanyal" userId="39dff6b889cd96ed" providerId="LiveId" clId="{97C67A24-0BB1-460C-873E-FF4B5F54F295}" dt="2024-03-17T11:07:38.086" v="490" actId="20577"/>
          <ac:spMkLst>
            <pc:docMk/>
            <pc:sldMk cId="2252669919" sldId="279"/>
            <ac:spMk id="4" creationId="{7EC078D9-0390-2EBA-3C5A-DDCB1985C787}"/>
          </ac:spMkLst>
        </pc:spChg>
        <pc:spChg chg="mod">
          <ac:chgData name="Shubhangi Sanyal" userId="39dff6b889cd96ed" providerId="LiveId" clId="{97C67A24-0BB1-460C-873E-FF4B5F54F295}" dt="2024-03-17T11:27:12.099" v="550"/>
          <ac:spMkLst>
            <pc:docMk/>
            <pc:sldMk cId="2252669919" sldId="279"/>
            <ac:spMk id="5" creationId="{E109F5B4-D411-D181-A5EB-FD5552986177}"/>
          </ac:spMkLst>
        </pc:spChg>
        <pc:spChg chg="mod">
          <ac:chgData name="Shubhangi Sanyal" userId="39dff6b889cd96ed" providerId="LiveId" clId="{97C67A24-0BB1-460C-873E-FF4B5F54F295}" dt="2024-03-17T11:07:18.599" v="488" actId="404"/>
          <ac:spMkLst>
            <pc:docMk/>
            <pc:sldMk cId="2252669919" sldId="279"/>
            <ac:spMk id="6" creationId="{F381228F-AEB5-AF22-F1C8-32E384A49E0D}"/>
          </ac:spMkLst>
        </pc:spChg>
      </pc:sldChg>
      <pc:sldChg chg="modSp add mod">
        <pc:chgData name="Shubhangi Sanyal" userId="39dff6b889cd96ed" providerId="LiveId" clId="{97C67A24-0BB1-460C-873E-FF4B5F54F295}" dt="2024-03-17T11:12:33.062" v="494" actId="6549"/>
        <pc:sldMkLst>
          <pc:docMk/>
          <pc:sldMk cId="623792673" sldId="280"/>
        </pc:sldMkLst>
        <pc:spChg chg="mod">
          <ac:chgData name="Shubhangi Sanyal" userId="39dff6b889cd96ed" providerId="LiveId" clId="{97C67A24-0BB1-460C-873E-FF4B5F54F295}" dt="2024-03-17T11:12:33.062" v="494" actId="6549"/>
          <ac:spMkLst>
            <pc:docMk/>
            <pc:sldMk cId="623792673" sldId="280"/>
            <ac:spMk id="5" creationId="{262FC83B-F4CE-4183-6063-45E6EA297BAE}"/>
          </ac:spMkLst>
        </pc:spChg>
      </pc:sldChg>
      <pc:sldChg chg="addSp delSp modSp add mod">
        <pc:chgData name="Shubhangi Sanyal" userId="39dff6b889cd96ed" providerId="LiveId" clId="{97C67A24-0BB1-460C-873E-FF4B5F54F295}" dt="2024-03-17T11:25:27.283" v="549"/>
        <pc:sldMkLst>
          <pc:docMk/>
          <pc:sldMk cId="2910504201" sldId="281"/>
        </pc:sldMkLst>
        <pc:spChg chg="del">
          <ac:chgData name="Shubhangi Sanyal" userId="39dff6b889cd96ed" providerId="LiveId" clId="{97C67A24-0BB1-460C-873E-FF4B5F54F295}" dt="2024-03-17T11:22:34.594" v="512" actId="478"/>
          <ac:spMkLst>
            <pc:docMk/>
            <pc:sldMk cId="2910504201" sldId="281"/>
            <ac:spMk id="4" creationId="{7EC078D9-0390-2EBA-3C5A-DDCB1985C787}"/>
          </ac:spMkLst>
        </pc:spChg>
        <pc:spChg chg="del">
          <ac:chgData name="Shubhangi Sanyal" userId="39dff6b889cd96ed" providerId="LiveId" clId="{97C67A24-0BB1-460C-873E-FF4B5F54F295}" dt="2024-03-17T11:22:34.594" v="512" actId="478"/>
          <ac:spMkLst>
            <pc:docMk/>
            <pc:sldMk cId="2910504201" sldId="281"/>
            <ac:spMk id="5" creationId="{E109F5B4-D411-D181-A5EB-FD5552986177}"/>
          </ac:spMkLst>
        </pc:spChg>
        <pc:spChg chg="del">
          <ac:chgData name="Shubhangi Sanyal" userId="39dff6b889cd96ed" providerId="LiveId" clId="{97C67A24-0BB1-460C-873E-FF4B5F54F295}" dt="2024-03-17T11:25:26.882" v="548" actId="478"/>
          <ac:spMkLst>
            <pc:docMk/>
            <pc:sldMk cId="2910504201" sldId="281"/>
            <ac:spMk id="6" creationId="{F381228F-AEB5-AF22-F1C8-32E384A49E0D}"/>
          </ac:spMkLst>
        </pc:spChg>
        <pc:spChg chg="del">
          <ac:chgData name="Shubhangi Sanyal" userId="39dff6b889cd96ed" providerId="LiveId" clId="{97C67A24-0BB1-460C-873E-FF4B5F54F295}" dt="2024-03-17T11:22:34.594" v="512" actId="478"/>
          <ac:spMkLst>
            <pc:docMk/>
            <pc:sldMk cId="2910504201" sldId="281"/>
            <ac:spMk id="7" creationId="{84AC9AE9-E556-A000-40C9-3903D3809256}"/>
          </ac:spMkLst>
        </pc:spChg>
        <pc:spChg chg="mod">
          <ac:chgData name="Shubhangi Sanyal" userId="39dff6b889cd96ed" providerId="LiveId" clId="{97C67A24-0BB1-460C-873E-FF4B5F54F295}" dt="2024-03-17T11:23:38.576" v="540" actId="14100"/>
          <ac:spMkLst>
            <pc:docMk/>
            <pc:sldMk cId="2910504201" sldId="281"/>
            <ac:spMk id="8" creationId="{04AD35E1-5E35-A0C8-3605-CF97CF17637F}"/>
          </ac:spMkLst>
        </pc:spChg>
        <pc:spChg chg="add del mod">
          <ac:chgData name="Shubhangi Sanyal" userId="39dff6b889cd96ed" providerId="LiveId" clId="{97C67A24-0BB1-460C-873E-FF4B5F54F295}" dt="2024-03-17T11:22:41.804" v="514" actId="478"/>
          <ac:spMkLst>
            <pc:docMk/>
            <pc:sldMk cId="2910504201" sldId="281"/>
            <ac:spMk id="9" creationId="{527A3884-1E8E-52F0-56E1-CECAFE1ECE82}"/>
          </ac:spMkLst>
        </pc:spChg>
        <pc:spChg chg="add del mod">
          <ac:chgData name="Shubhangi Sanyal" userId="39dff6b889cd96ed" providerId="LiveId" clId="{97C67A24-0BB1-460C-873E-FF4B5F54F295}" dt="2024-03-17T11:22:48.267" v="515" actId="478"/>
          <ac:spMkLst>
            <pc:docMk/>
            <pc:sldMk cId="2910504201" sldId="281"/>
            <ac:spMk id="12" creationId="{00901929-80D7-2D38-B922-CCB1D2BFCBA7}"/>
          </ac:spMkLst>
        </pc:spChg>
        <pc:spChg chg="add mod">
          <ac:chgData name="Shubhangi Sanyal" userId="39dff6b889cd96ed" providerId="LiveId" clId="{97C67A24-0BB1-460C-873E-FF4B5F54F295}" dt="2024-03-17T11:25:27.283" v="549"/>
          <ac:spMkLst>
            <pc:docMk/>
            <pc:sldMk cId="2910504201" sldId="281"/>
            <ac:spMk id="15" creationId="{E8100799-7CDC-8A29-2D02-1DC59E303EC1}"/>
          </ac:spMkLst>
        </pc:spChg>
        <pc:picChg chg="add mod">
          <ac:chgData name="Shubhangi Sanyal" userId="39dff6b889cd96ed" providerId="LiveId" clId="{97C67A24-0BB1-460C-873E-FF4B5F54F295}" dt="2024-03-17T11:23:17.238" v="522" actId="1076"/>
          <ac:picMkLst>
            <pc:docMk/>
            <pc:sldMk cId="2910504201" sldId="281"/>
            <ac:picMk id="14" creationId="{C1AE6B7E-B847-9910-6A7A-D21BC0640CE9}"/>
          </ac:picMkLst>
        </pc:picChg>
        <pc:cxnChg chg="del">
          <ac:chgData name="Shubhangi Sanyal" userId="39dff6b889cd96ed" providerId="LiveId" clId="{97C67A24-0BB1-460C-873E-FF4B5F54F295}" dt="2024-03-17T11:22:34.594" v="512" actId="478"/>
          <ac:cxnSpMkLst>
            <pc:docMk/>
            <pc:sldMk cId="2910504201" sldId="281"/>
            <ac:cxnSpMk id="11" creationId="{45F693F6-6ABD-AF03-9D0E-75873FC6F1CA}"/>
          </ac:cxnSpMkLst>
        </pc:cxnChg>
      </pc:sldChg>
      <pc:sldChg chg="addSp delSp modSp add del mod">
        <pc:chgData name="Shubhangi Sanyal" userId="39dff6b889cd96ed" providerId="LiveId" clId="{97C67A24-0BB1-460C-873E-FF4B5F54F295}" dt="2024-03-17T11:18:22.059" v="510" actId="2696"/>
        <pc:sldMkLst>
          <pc:docMk/>
          <pc:sldMk cId="3253949349" sldId="281"/>
        </pc:sldMkLst>
        <pc:spChg chg="del mod">
          <ac:chgData name="Shubhangi Sanyal" userId="39dff6b889cd96ed" providerId="LiveId" clId="{97C67A24-0BB1-460C-873E-FF4B5F54F295}" dt="2024-03-17T11:17:23.617" v="502" actId="478"/>
          <ac:spMkLst>
            <pc:docMk/>
            <pc:sldMk cId="3253949349" sldId="281"/>
            <ac:spMk id="4" creationId="{7EC078D9-0390-2EBA-3C5A-DDCB1985C787}"/>
          </ac:spMkLst>
        </pc:spChg>
        <pc:spChg chg="mod">
          <ac:chgData name="Shubhangi Sanyal" userId="39dff6b889cd96ed" providerId="LiveId" clId="{97C67A24-0BB1-460C-873E-FF4B5F54F295}" dt="2024-03-17T11:17:42.313" v="509" actId="27636"/>
          <ac:spMkLst>
            <pc:docMk/>
            <pc:sldMk cId="3253949349" sldId="281"/>
            <ac:spMk id="5" creationId="{E109F5B4-D411-D181-A5EB-FD5552986177}"/>
          </ac:spMkLst>
        </pc:spChg>
        <pc:spChg chg="del">
          <ac:chgData name="Shubhangi Sanyal" userId="39dff6b889cd96ed" providerId="LiveId" clId="{97C67A24-0BB1-460C-873E-FF4B5F54F295}" dt="2024-03-17T11:17:30.344" v="504" actId="478"/>
          <ac:spMkLst>
            <pc:docMk/>
            <pc:sldMk cId="3253949349" sldId="281"/>
            <ac:spMk id="7" creationId="{84AC9AE9-E556-A000-40C9-3903D3809256}"/>
          </ac:spMkLst>
        </pc:spChg>
        <pc:spChg chg="add del mod">
          <ac:chgData name="Shubhangi Sanyal" userId="39dff6b889cd96ed" providerId="LiveId" clId="{97C67A24-0BB1-460C-873E-FF4B5F54F295}" dt="2024-03-17T11:17:27.787" v="503" actId="478"/>
          <ac:spMkLst>
            <pc:docMk/>
            <pc:sldMk cId="3253949349" sldId="281"/>
            <ac:spMk id="9" creationId="{AC2E2132-5B6F-C717-2404-4EF2238800DC}"/>
          </ac:spMkLst>
        </pc:spChg>
        <pc:cxnChg chg="del">
          <ac:chgData name="Shubhangi Sanyal" userId="39dff6b889cd96ed" providerId="LiveId" clId="{97C67A24-0BB1-460C-873E-FF4B5F54F295}" dt="2024-03-17T11:17:32.727" v="505" actId="478"/>
          <ac:cxnSpMkLst>
            <pc:docMk/>
            <pc:sldMk cId="3253949349" sldId="281"/>
            <ac:cxnSpMk id="11" creationId="{45F693F6-6ABD-AF03-9D0E-75873FC6F1CA}"/>
          </ac:cxnSpMkLst>
        </pc:cxnChg>
      </pc:sldChg>
      <pc:sldChg chg="addSp delSp modSp add mod ord">
        <pc:chgData name="Shubhangi Sanyal" userId="39dff6b889cd96ed" providerId="LiveId" clId="{97C67A24-0BB1-460C-873E-FF4B5F54F295}" dt="2024-03-17T11:25:14.874" v="547" actId="1076"/>
        <pc:sldMkLst>
          <pc:docMk/>
          <pc:sldMk cId="3799457857" sldId="282"/>
        </pc:sldMkLst>
        <pc:picChg chg="add mod">
          <ac:chgData name="Shubhangi Sanyal" userId="39dff6b889cd96ed" providerId="LiveId" clId="{97C67A24-0BB1-460C-873E-FF4B5F54F295}" dt="2024-03-17T11:25:14.874" v="547" actId="1076"/>
          <ac:picMkLst>
            <pc:docMk/>
            <pc:sldMk cId="3799457857" sldId="282"/>
            <ac:picMk id="4" creationId="{37405D31-D267-EABA-837A-8AB5A98E8DE7}"/>
          </ac:picMkLst>
        </pc:picChg>
        <pc:picChg chg="del">
          <ac:chgData name="Shubhangi Sanyal" userId="39dff6b889cd96ed" providerId="LiveId" clId="{97C67A24-0BB1-460C-873E-FF4B5F54F295}" dt="2024-03-17T11:25:05.079" v="545" actId="478"/>
          <ac:picMkLst>
            <pc:docMk/>
            <pc:sldMk cId="3799457857" sldId="282"/>
            <ac:picMk id="14" creationId="{C1AE6B7E-B847-9910-6A7A-D21BC0640CE9}"/>
          </ac:picMkLst>
        </pc:picChg>
      </pc:sldChg>
      <pc:sldChg chg="addSp delSp modSp add mod ord">
        <pc:chgData name="Shubhangi Sanyal" userId="39dff6b889cd96ed" providerId="LiveId" clId="{97C67A24-0BB1-460C-873E-FF4B5F54F295}" dt="2024-03-17T11:28:51.292" v="559" actId="14100"/>
        <pc:sldMkLst>
          <pc:docMk/>
          <pc:sldMk cId="2928605822" sldId="283"/>
        </pc:sldMkLst>
        <pc:spChg chg="add mod">
          <ac:chgData name="Shubhangi Sanyal" userId="39dff6b889cd96ed" providerId="LiveId" clId="{97C67A24-0BB1-460C-873E-FF4B5F54F295}" dt="2024-03-17T11:27:34.262" v="555"/>
          <ac:spMkLst>
            <pc:docMk/>
            <pc:sldMk cId="2928605822" sldId="283"/>
            <ac:spMk id="3" creationId="{D478411C-BE9B-085A-7A94-9FCAF916E53E}"/>
          </ac:spMkLst>
        </pc:spChg>
        <pc:spChg chg="del">
          <ac:chgData name="Shubhangi Sanyal" userId="39dff6b889cd96ed" providerId="LiveId" clId="{97C67A24-0BB1-460C-873E-FF4B5F54F295}" dt="2024-03-17T11:27:33.977" v="554" actId="478"/>
          <ac:spMkLst>
            <pc:docMk/>
            <pc:sldMk cId="2928605822" sldId="283"/>
            <ac:spMk id="6" creationId="{F381228F-AEB5-AF22-F1C8-32E384A49E0D}"/>
          </ac:spMkLst>
        </pc:spChg>
        <pc:picChg chg="del">
          <ac:chgData name="Shubhangi Sanyal" userId="39dff6b889cd96ed" providerId="LiveId" clId="{97C67A24-0BB1-460C-873E-FF4B5F54F295}" dt="2024-03-17T11:28:34.464" v="556" actId="478"/>
          <ac:picMkLst>
            <pc:docMk/>
            <pc:sldMk cId="2928605822" sldId="283"/>
            <ac:picMk id="4" creationId="{37405D31-D267-EABA-837A-8AB5A98E8DE7}"/>
          </ac:picMkLst>
        </pc:picChg>
        <pc:picChg chg="add mod">
          <ac:chgData name="Shubhangi Sanyal" userId="39dff6b889cd96ed" providerId="LiveId" clId="{97C67A24-0BB1-460C-873E-FF4B5F54F295}" dt="2024-03-17T11:28:51.292" v="559" actId="14100"/>
          <ac:picMkLst>
            <pc:docMk/>
            <pc:sldMk cId="2928605822" sldId="283"/>
            <ac:picMk id="7" creationId="{8BFD96EC-1A0A-3CA5-0C1A-8899101E4180}"/>
          </ac:picMkLst>
        </pc:picChg>
      </pc:sldChg>
      <pc:sldChg chg="modSp add mod">
        <pc:chgData name="Shubhangi Sanyal" userId="39dff6b889cd96ed" providerId="LiveId" clId="{97C67A24-0BB1-460C-873E-FF4B5F54F295}" dt="2024-03-17T11:31:58.742" v="566" actId="20577"/>
        <pc:sldMkLst>
          <pc:docMk/>
          <pc:sldMk cId="1692793866" sldId="284"/>
        </pc:sldMkLst>
        <pc:spChg chg="mod">
          <ac:chgData name="Shubhangi Sanyal" userId="39dff6b889cd96ed" providerId="LiveId" clId="{97C67A24-0BB1-460C-873E-FF4B5F54F295}" dt="2024-03-17T11:31:58.742" v="566" actId="20577"/>
          <ac:spMkLst>
            <pc:docMk/>
            <pc:sldMk cId="1692793866" sldId="284"/>
            <ac:spMk id="4" creationId="{7EC078D9-0390-2EBA-3C5A-DDCB1985C787}"/>
          </ac:spMkLst>
        </pc:spChg>
        <pc:spChg chg="mod">
          <ac:chgData name="Shubhangi Sanyal" userId="39dff6b889cd96ed" providerId="LiveId" clId="{97C67A24-0BB1-460C-873E-FF4B5F54F295}" dt="2024-03-17T11:30:34.532" v="561"/>
          <ac:spMkLst>
            <pc:docMk/>
            <pc:sldMk cId="1692793866" sldId="284"/>
            <ac:spMk id="5" creationId="{E109F5B4-D411-D181-A5EB-FD5552986177}"/>
          </ac:spMkLst>
        </pc:spChg>
        <pc:spChg chg="mod">
          <ac:chgData name="Shubhangi Sanyal" userId="39dff6b889cd96ed" providerId="LiveId" clId="{97C67A24-0BB1-460C-873E-FF4B5F54F295}" dt="2024-03-17T11:31:02.273" v="564"/>
          <ac:spMkLst>
            <pc:docMk/>
            <pc:sldMk cId="1692793866" sldId="284"/>
            <ac:spMk id="6" creationId="{F381228F-AEB5-AF22-F1C8-32E384A49E0D}"/>
          </ac:spMkLst>
        </pc:spChg>
      </pc:sldChg>
      <pc:sldChg chg="addSp delSp modSp add mod replId">
        <pc:chgData name="Shubhangi Sanyal" userId="39dff6b889cd96ed" providerId="LiveId" clId="{97C67A24-0BB1-460C-873E-FF4B5F54F295}" dt="2024-03-17T11:33:12.155" v="572" actId="14100"/>
        <pc:sldMkLst>
          <pc:docMk/>
          <pc:sldMk cId="3705800978" sldId="285"/>
        </pc:sldMkLst>
        <pc:spChg chg="del">
          <ac:chgData name="Shubhangi Sanyal" userId="39dff6b889cd96ed" providerId="LiveId" clId="{97C67A24-0BB1-460C-873E-FF4B5F54F295}" dt="2024-03-17T11:32:12.674" v="567" actId="478"/>
          <ac:spMkLst>
            <pc:docMk/>
            <pc:sldMk cId="3705800978" sldId="285"/>
            <ac:spMk id="3" creationId="{D478411C-BE9B-085A-7A94-9FCAF916E53E}"/>
          </ac:spMkLst>
        </pc:spChg>
        <pc:spChg chg="add mod">
          <ac:chgData name="Shubhangi Sanyal" userId="39dff6b889cd96ed" providerId="LiveId" clId="{97C67A24-0BB1-460C-873E-FF4B5F54F295}" dt="2024-03-17T11:32:12.994" v="568"/>
          <ac:spMkLst>
            <pc:docMk/>
            <pc:sldMk cId="3705800978" sldId="285"/>
            <ac:spMk id="4" creationId="{8F438221-22BB-81CE-71D5-8DFD4DDD4F1C}"/>
          </ac:spMkLst>
        </pc:spChg>
        <pc:picChg chg="add mod">
          <ac:chgData name="Shubhangi Sanyal" userId="39dff6b889cd96ed" providerId="LiveId" clId="{97C67A24-0BB1-460C-873E-FF4B5F54F295}" dt="2024-03-17T11:33:12.155" v="572" actId="14100"/>
          <ac:picMkLst>
            <pc:docMk/>
            <pc:sldMk cId="3705800978" sldId="285"/>
            <ac:picMk id="6" creationId="{BB7EB9D5-4A15-FF4C-0343-22ED6FDC34D1}"/>
          </ac:picMkLst>
        </pc:picChg>
        <pc:picChg chg="del">
          <ac:chgData name="Shubhangi Sanyal" userId="39dff6b889cd96ed" providerId="LiveId" clId="{97C67A24-0BB1-460C-873E-FF4B5F54F295}" dt="2024-03-17T11:32:54.276" v="569" actId="478"/>
          <ac:picMkLst>
            <pc:docMk/>
            <pc:sldMk cId="3705800978" sldId="285"/>
            <ac:picMk id="7" creationId="{8BFD96EC-1A0A-3CA5-0C1A-8899101E4180}"/>
          </ac:picMkLst>
        </pc:picChg>
      </pc:sldChg>
      <pc:sldChg chg="addSp delSp modSp add mod">
        <pc:chgData name="Shubhangi Sanyal" userId="39dff6b889cd96ed" providerId="LiveId" clId="{97C67A24-0BB1-460C-873E-FF4B5F54F295}" dt="2024-03-17T11:37:44.711" v="610" actId="20577"/>
        <pc:sldMkLst>
          <pc:docMk/>
          <pc:sldMk cId="3600653779" sldId="286"/>
        </pc:sldMkLst>
        <pc:spChg chg="add">
          <ac:chgData name="Shubhangi Sanyal" userId="39dff6b889cd96ed" providerId="LiveId" clId="{97C67A24-0BB1-460C-873E-FF4B5F54F295}" dt="2024-03-17T11:36:10.461" v="585"/>
          <ac:spMkLst>
            <pc:docMk/>
            <pc:sldMk cId="3600653779" sldId="286"/>
            <ac:spMk id="3" creationId="{7DA56C02-616B-0441-F49E-33C2F4094CCD}"/>
          </ac:spMkLst>
        </pc:spChg>
        <pc:spChg chg="mod">
          <ac:chgData name="Shubhangi Sanyal" userId="39dff6b889cd96ed" providerId="LiveId" clId="{97C67A24-0BB1-460C-873E-FF4B5F54F295}" dt="2024-03-17T11:34:16.338" v="578" actId="27636"/>
          <ac:spMkLst>
            <pc:docMk/>
            <pc:sldMk cId="3600653779" sldId="286"/>
            <ac:spMk id="4" creationId="{7EC078D9-0390-2EBA-3C5A-DDCB1985C787}"/>
          </ac:spMkLst>
        </pc:spChg>
        <pc:spChg chg="del mod">
          <ac:chgData name="Shubhangi Sanyal" userId="39dff6b889cd96ed" providerId="LiveId" clId="{97C67A24-0BB1-460C-873E-FF4B5F54F295}" dt="2024-03-17T11:37:21.204" v="599" actId="478"/>
          <ac:spMkLst>
            <pc:docMk/>
            <pc:sldMk cId="3600653779" sldId="286"/>
            <ac:spMk id="5" creationId="{E109F5B4-D411-D181-A5EB-FD5552986177}"/>
          </ac:spMkLst>
        </pc:spChg>
        <pc:spChg chg="mod">
          <ac:chgData name="Shubhangi Sanyal" userId="39dff6b889cd96ed" providerId="LiveId" clId="{97C67A24-0BB1-460C-873E-FF4B5F54F295}" dt="2024-03-17T11:33:49.568" v="575" actId="404"/>
          <ac:spMkLst>
            <pc:docMk/>
            <pc:sldMk cId="3600653779" sldId="286"/>
            <ac:spMk id="6" creationId="{F381228F-AEB5-AF22-F1C8-32E384A49E0D}"/>
          </ac:spMkLst>
        </pc:spChg>
        <pc:spChg chg="add del mod">
          <ac:chgData name="Shubhangi Sanyal" userId="39dff6b889cd96ed" providerId="LiveId" clId="{97C67A24-0BB1-460C-873E-FF4B5F54F295}" dt="2024-03-17T11:37:23.489" v="600" actId="478"/>
          <ac:spMkLst>
            <pc:docMk/>
            <pc:sldMk cId="3600653779" sldId="286"/>
            <ac:spMk id="10" creationId="{39AC3670-CCCA-F6F1-978E-95C119434570}"/>
          </ac:spMkLst>
        </pc:spChg>
        <pc:spChg chg="add mod">
          <ac:chgData name="Shubhangi Sanyal" userId="39dff6b889cd96ed" providerId="LiveId" clId="{97C67A24-0BB1-460C-873E-FF4B5F54F295}" dt="2024-03-17T11:37:44.711" v="610" actId="20577"/>
          <ac:spMkLst>
            <pc:docMk/>
            <pc:sldMk cId="3600653779" sldId="286"/>
            <ac:spMk id="12" creationId="{823F057E-E99B-1832-31B0-BA97C07D3B21}"/>
          </ac:spMkLst>
        </pc:spChg>
      </pc:sldChg>
      <pc:sldChg chg="addSp delSp modSp add mod replId">
        <pc:chgData name="Shubhangi Sanyal" userId="39dff6b889cd96ed" providerId="LiveId" clId="{97C67A24-0BB1-460C-873E-FF4B5F54F295}" dt="2024-03-17T11:35:10.556" v="584" actId="14100"/>
        <pc:sldMkLst>
          <pc:docMk/>
          <pc:sldMk cId="2370811885" sldId="287"/>
        </pc:sldMkLst>
        <pc:spChg chg="add mod">
          <ac:chgData name="Shubhangi Sanyal" userId="39dff6b889cd96ed" providerId="LiveId" clId="{97C67A24-0BB1-460C-873E-FF4B5F54F295}" dt="2024-03-17T11:34:33.034" v="580"/>
          <ac:spMkLst>
            <pc:docMk/>
            <pc:sldMk cId="2370811885" sldId="287"/>
            <ac:spMk id="3" creationId="{CD805743-D6AA-ED7E-C14A-39CB8B1D4B0D}"/>
          </ac:spMkLst>
        </pc:spChg>
        <pc:spChg chg="del">
          <ac:chgData name="Shubhangi Sanyal" userId="39dff6b889cd96ed" providerId="LiveId" clId="{97C67A24-0BB1-460C-873E-FF4B5F54F295}" dt="2024-03-17T11:34:32.656" v="579" actId="478"/>
          <ac:spMkLst>
            <pc:docMk/>
            <pc:sldMk cId="2370811885" sldId="287"/>
            <ac:spMk id="4" creationId="{8F438221-22BB-81CE-71D5-8DFD4DDD4F1C}"/>
          </ac:spMkLst>
        </pc:spChg>
        <pc:picChg chg="del">
          <ac:chgData name="Shubhangi Sanyal" userId="39dff6b889cd96ed" providerId="LiveId" clId="{97C67A24-0BB1-460C-873E-FF4B5F54F295}" dt="2024-03-17T11:34:58.385" v="581" actId="478"/>
          <ac:picMkLst>
            <pc:docMk/>
            <pc:sldMk cId="2370811885" sldId="287"/>
            <ac:picMk id="6" creationId="{BB7EB9D5-4A15-FF4C-0343-22ED6FDC34D1}"/>
          </ac:picMkLst>
        </pc:picChg>
        <pc:picChg chg="add mod">
          <ac:chgData name="Shubhangi Sanyal" userId="39dff6b889cd96ed" providerId="LiveId" clId="{97C67A24-0BB1-460C-873E-FF4B5F54F295}" dt="2024-03-17T11:35:10.556" v="584" actId="14100"/>
          <ac:picMkLst>
            <pc:docMk/>
            <pc:sldMk cId="2370811885" sldId="287"/>
            <ac:picMk id="7" creationId="{BAA35FA5-4062-9D85-E4C5-2BDC2DF3C4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B7372-4C0F-49F9-AAAD-D5BEB2466EC8}"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1C1C9-206A-4D6B-8A6D-8A139F04F83A}" type="slidenum">
              <a:rPr lang="en-IN" smtClean="0"/>
              <a:t>‹#›</a:t>
            </a:fld>
            <a:endParaRPr lang="en-IN"/>
          </a:p>
        </p:txBody>
      </p:sp>
    </p:spTree>
    <p:extLst>
      <p:ext uri="{BB962C8B-B14F-4D97-AF65-F5344CB8AC3E}">
        <p14:creationId xmlns:p14="http://schemas.microsoft.com/office/powerpoint/2010/main" val="4177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 aims to explore and implement Language Model-based approaches, specifically Leveraging Pre-trained Language Models (LLMs), to enhance information retrieval systems by transforming the traditional information retrieval process by optimizing the search, relevance, and contextual understanding of retrieved information.</a:t>
            </a:r>
            <a:endParaRPr lang="en-IN" dirty="0"/>
          </a:p>
          <a:p>
            <a:endParaRPr lang="en-IN" dirty="0"/>
          </a:p>
        </p:txBody>
      </p:sp>
      <p:sp>
        <p:nvSpPr>
          <p:cNvPr id="4" name="Slide Number Placeholder 3"/>
          <p:cNvSpPr>
            <a:spLocks noGrp="1"/>
          </p:cNvSpPr>
          <p:nvPr>
            <p:ph type="sldNum" sz="quarter" idx="5"/>
          </p:nvPr>
        </p:nvSpPr>
        <p:spPr/>
        <p:txBody>
          <a:bodyPr/>
          <a:lstStyle/>
          <a:p>
            <a:fld id="{7FE1C1C9-206A-4D6B-8A6D-8A139F04F83A}" type="slidenum">
              <a:rPr lang="en-IN" smtClean="0"/>
              <a:t>2</a:t>
            </a:fld>
            <a:endParaRPr lang="en-IN"/>
          </a:p>
        </p:txBody>
      </p:sp>
    </p:spTree>
    <p:extLst>
      <p:ext uri="{BB962C8B-B14F-4D97-AF65-F5344CB8AC3E}">
        <p14:creationId xmlns:p14="http://schemas.microsoft.com/office/powerpoint/2010/main" val="3515522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6060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97523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6592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05684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3033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81536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2525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2314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43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9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573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79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02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9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455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73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8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3/17/2024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44683"/>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hubhangi@cmi.ac.in" TargetMode="External"/><Relationship Id="rId2" Type="http://schemas.openxmlformats.org/officeDocument/2006/relationships/hyperlink" Target="mailto:anurag@cmi.ac.in"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ab.research.google.com/drive/1ck7rjyGBsz3aAmTXoG31GvGDHm0OqMcQ#scrollTo=19c1c81e" TargetMode="Externa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694668" y="624099"/>
            <a:ext cx="8802664" cy="863303"/>
          </a:xfrm>
        </p:spPr>
        <p:txBody>
          <a:bodyPr>
            <a:normAutofit fontScale="90000"/>
          </a:bodyPr>
          <a:lstStyle/>
          <a:p>
            <a:pPr algn="ctr"/>
            <a:r>
              <a:rPr lang="en-US" cap="none" dirty="0">
                <a:latin typeface="+mn-lt"/>
              </a:rPr>
              <a:t>INFORMATION RETRIEVAL WITH LLMs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52598" y="1703672"/>
            <a:ext cx="3396115" cy="1300658"/>
          </a:xfrm>
        </p:spPr>
        <p:txBody>
          <a:bodyPr>
            <a:normAutofit/>
          </a:bodyPr>
          <a:lstStyle/>
          <a:p>
            <a:r>
              <a:rPr lang="en-US" b="1" u="sng" dirty="0"/>
              <a:t>Mentors:</a:t>
            </a:r>
          </a:p>
          <a:p>
            <a:r>
              <a:rPr lang="en-US" dirty="0"/>
              <a:t>Sarvesh Bhandaokar</a:t>
            </a:r>
          </a:p>
          <a:p>
            <a:r>
              <a:rPr lang="en-US" dirty="0"/>
              <a:t>Srijan </a:t>
            </a:r>
            <a:r>
              <a:rPr lang="en-US" dirty="0" err="1"/>
              <a:t>BhusHan</a:t>
            </a:r>
            <a:endParaRPr lang="en-US" dirty="0"/>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3285600"/>
            <a:ext cx="12191999" cy="3572400"/>
          </a:xfrm>
          <a:prstGeom prst="rect">
            <a:avLst/>
          </a:prstGeom>
        </p:spPr>
      </p:pic>
      <p:sp>
        <p:nvSpPr>
          <p:cNvPr id="4" name="Subtitle 2">
            <a:extLst>
              <a:ext uri="{FF2B5EF4-FFF2-40B4-BE49-F238E27FC236}">
                <a16:creationId xmlns:a16="http://schemas.microsoft.com/office/drawing/2014/main" id="{BC23AA01-EF0D-69AC-AB04-6D617F46F9C7}"/>
              </a:ext>
            </a:extLst>
          </p:cNvPr>
          <p:cNvSpPr txBox="1">
            <a:spLocks/>
          </p:cNvSpPr>
          <p:nvPr/>
        </p:nvSpPr>
        <p:spPr>
          <a:xfrm>
            <a:off x="556300" y="1736172"/>
            <a:ext cx="3386851" cy="130065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b="1" u="sng" dirty="0"/>
              <a:t>Interns:</a:t>
            </a:r>
          </a:p>
          <a:p>
            <a:pPr algn="l"/>
            <a:r>
              <a:rPr lang="en-US" dirty="0"/>
              <a:t>Shubhangi Sanyal</a:t>
            </a:r>
          </a:p>
          <a:p>
            <a:pPr algn="l"/>
            <a:r>
              <a:rPr lang="en-US" dirty="0"/>
              <a:t>Anurag Dey</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8" name="TextBox 7">
            <a:extLst>
              <a:ext uri="{FF2B5EF4-FFF2-40B4-BE49-F238E27FC236}">
                <a16:creationId xmlns:a16="http://schemas.microsoft.com/office/drawing/2014/main" id="{04AD35E1-5E35-A0C8-3605-CF97CF17637F}"/>
              </a:ext>
            </a:extLst>
          </p:cNvPr>
          <p:cNvSpPr txBox="1"/>
          <p:nvPr/>
        </p:nvSpPr>
        <p:spPr>
          <a:xfrm rot="16200000">
            <a:off x="-1390300" y="4268989"/>
            <a:ext cx="3759533" cy="369332"/>
          </a:xfrm>
          <a:prstGeom prst="rect">
            <a:avLst/>
          </a:prstGeom>
          <a:noFill/>
        </p:spPr>
        <p:txBody>
          <a:bodyPr wrap="square" rtlCol="0">
            <a:spAutoFit/>
          </a:bodyPr>
          <a:lstStyle/>
          <a:p>
            <a:pPr algn="ctr"/>
            <a:r>
              <a:rPr lang="en-IN" dirty="0"/>
              <a:t>Retriever’s response after re-ranking</a:t>
            </a:r>
          </a:p>
        </p:txBody>
      </p:sp>
      <p:sp>
        <p:nvSpPr>
          <p:cNvPr id="3" name="TextBox 2">
            <a:extLst>
              <a:ext uri="{FF2B5EF4-FFF2-40B4-BE49-F238E27FC236}">
                <a16:creationId xmlns:a16="http://schemas.microsoft.com/office/drawing/2014/main" id="{D478411C-BE9B-085A-7A94-9FCAF916E53E}"/>
              </a:ext>
            </a:extLst>
          </p:cNvPr>
          <p:cNvSpPr txBox="1"/>
          <p:nvPr/>
        </p:nvSpPr>
        <p:spPr>
          <a:xfrm>
            <a:off x="1030287" y="1456267"/>
            <a:ext cx="10131425" cy="400110"/>
          </a:xfrm>
          <a:prstGeom prst="rect">
            <a:avLst/>
          </a:prstGeom>
          <a:noFill/>
        </p:spPr>
        <p:txBody>
          <a:bodyPr wrap="square" rtlCol="0">
            <a:spAutoFit/>
          </a:bodyPr>
          <a:lstStyle/>
          <a:p>
            <a:pPr algn="ctr"/>
            <a:r>
              <a:rPr lang="en-IN" sz="2000" dirty="0"/>
              <a:t>QUERY: </a:t>
            </a:r>
            <a:r>
              <a:rPr lang="en-US" sz="2000" dirty="0"/>
              <a:t>   What distinguishes training data in supervised learning, and what is its purpose? </a:t>
            </a:r>
            <a:endParaRPr lang="en-IN" sz="2000" dirty="0"/>
          </a:p>
        </p:txBody>
      </p:sp>
      <p:pic>
        <p:nvPicPr>
          <p:cNvPr id="7" name="Picture 6">
            <a:extLst>
              <a:ext uri="{FF2B5EF4-FFF2-40B4-BE49-F238E27FC236}">
                <a16:creationId xmlns:a16="http://schemas.microsoft.com/office/drawing/2014/main" id="{8BFD96EC-1A0A-3CA5-0C1A-8899101E4180}"/>
              </a:ext>
            </a:extLst>
          </p:cNvPr>
          <p:cNvPicPr>
            <a:picLocks noChangeAspect="1"/>
          </p:cNvPicPr>
          <p:nvPr/>
        </p:nvPicPr>
        <p:blipFill>
          <a:blip r:embed="rId2"/>
          <a:stretch>
            <a:fillRect/>
          </a:stretch>
        </p:blipFill>
        <p:spPr>
          <a:xfrm>
            <a:off x="939063" y="1970274"/>
            <a:ext cx="10871136" cy="4601086"/>
          </a:xfrm>
          <a:prstGeom prst="rect">
            <a:avLst/>
          </a:prstGeom>
        </p:spPr>
      </p:pic>
    </p:spTree>
    <p:extLst>
      <p:ext uri="{BB962C8B-B14F-4D97-AF65-F5344CB8AC3E}">
        <p14:creationId xmlns:p14="http://schemas.microsoft.com/office/powerpoint/2010/main" val="292860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4" name="Content Placeholder 3">
            <a:extLst>
              <a:ext uri="{FF2B5EF4-FFF2-40B4-BE49-F238E27FC236}">
                <a16:creationId xmlns:a16="http://schemas.microsoft.com/office/drawing/2014/main" id="{7EC078D9-0390-2EBA-3C5A-DDCB1985C787}"/>
              </a:ext>
            </a:extLst>
          </p:cNvPr>
          <p:cNvSpPr>
            <a:spLocks noGrp="1"/>
          </p:cNvSpPr>
          <p:nvPr>
            <p:ph sz="half" idx="1"/>
          </p:nvPr>
        </p:nvSpPr>
        <p:spPr>
          <a:xfrm>
            <a:off x="939062" y="2690707"/>
            <a:ext cx="3353805" cy="3649134"/>
          </a:xfrm>
        </p:spPr>
        <p:txBody>
          <a:bodyPr anchor="t">
            <a:normAutofit fontScale="85000" lnSpcReduction="10000"/>
          </a:bodyPr>
          <a:lstStyle/>
          <a:p>
            <a:pPr marL="0" indent="0">
              <a:buNone/>
            </a:pPr>
            <a:r>
              <a:rPr lang="en-US" sz="2400" dirty="0"/>
              <a:t>Cross-validation is a technique used to evaluate the performance of machine learning models by dividing the dataset into multiple subsets, training the model on one subset, and testing it on another. This process is repeated multiple times, allowing for a more robust assessment of the model's generalization ability. </a:t>
            </a:r>
            <a:endParaRPr lang="en-IN" sz="2400" dirty="0"/>
          </a:p>
        </p:txBody>
      </p:sp>
      <p:sp>
        <p:nvSpPr>
          <p:cNvPr id="5" name="Content Placeholder 4">
            <a:extLst>
              <a:ext uri="{FF2B5EF4-FFF2-40B4-BE49-F238E27FC236}">
                <a16:creationId xmlns:a16="http://schemas.microsoft.com/office/drawing/2014/main" id="{E109F5B4-D411-D181-A5EB-FD5552986177}"/>
              </a:ext>
            </a:extLst>
          </p:cNvPr>
          <p:cNvSpPr>
            <a:spLocks noGrp="1"/>
          </p:cNvSpPr>
          <p:nvPr>
            <p:ph sz="half" idx="2"/>
          </p:nvPr>
        </p:nvSpPr>
        <p:spPr>
          <a:xfrm>
            <a:off x="4774131" y="2690707"/>
            <a:ext cx="7151570" cy="3649133"/>
          </a:xfrm>
        </p:spPr>
        <p:txBody>
          <a:bodyPr>
            <a:normAutofit fontScale="85000" lnSpcReduction="10000"/>
          </a:bodyPr>
          <a:lstStyle/>
          <a:p>
            <a:pPr marL="0" indent="0">
              <a:buNone/>
            </a:pPr>
            <a:r>
              <a:rPr lang="en-US" dirty="0">
                <a:latin typeface="Consolas" panose="020B0609020204030204" pitchFamily="49" charset="0"/>
              </a:rPr>
              <a:t>[Document(</a:t>
            </a:r>
            <a:r>
              <a:rPr lang="en-US" dirty="0" err="1">
                <a:latin typeface="Consolas" panose="020B0609020204030204" pitchFamily="49" charset="0"/>
              </a:rPr>
              <a:t>page_content</a:t>
            </a:r>
            <a:r>
              <a:rPr lang="en-US" dirty="0">
                <a:latin typeface="Consolas" panose="020B0609020204030204" pitchFamily="49" charset="0"/>
              </a:rPr>
              <a:t>="But there may be more subtle things. Somebody might be talking about events, some kind of pop music events, and another person may be talking about some spiritual gatherings. And one person may be interested in pop music events, and another person may not be. And another person may be interested in spiritual gatherings, and the first person may not be. So then you can train these things. So in that sense, which words signal junk and which words don't signal junk is also a parameter of the model. Just like in this linear fit, the shape of the line is a parameter. So this is the learning part. So what we are going to do is look at different types of models, as I said, and then we will look at this parameter adjustment. How does the data actually determine the model, the concrete model? How do we build the best model that we can get for the given data? That's the algorithm. So we have a kind of model template. So we have a model template on this side, we have training data, and what we", metadata={'source': 'audio_1.txt'})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400110"/>
          </a:xfrm>
          <a:prstGeom prst="rect">
            <a:avLst/>
          </a:prstGeom>
          <a:noFill/>
        </p:spPr>
        <p:txBody>
          <a:bodyPr wrap="square" rtlCol="0">
            <a:spAutoFit/>
          </a:bodyPr>
          <a:lstStyle/>
          <a:p>
            <a:pPr algn="ctr"/>
            <a:r>
              <a:rPr lang="en-IN" sz="2000" dirty="0"/>
              <a:t>QUERY: </a:t>
            </a:r>
            <a:r>
              <a:rPr lang="en-US" sz="2000" dirty="0"/>
              <a:t>   What is cross-validation?</a:t>
            </a:r>
            <a:endParaRPr lang="en-IN" sz="2000" dirty="0"/>
          </a:p>
        </p:txBody>
      </p:sp>
      <p:sp>
        <p:nvSpPr>
          <p:cNvPr id="7" name="TextBox 6">
            <a:extLst>
              <a:ext uri="{FF2B5EF4-FFF2-40B4-BE49-F238E27FC236}">
                <a16:creationId xmlns:a16="http://schemas.microsoft.com/office/drawing/2014/main" id="{84AC9AE9-E556-A000-40C9-3903D3809256}"/>
              </a:ext>
            </a:extLst>
          </p:cNvPr>
          <p:cNvSpPr txBox="1"/>
          <p:nvPr/>
        </p:nvSpPr>
        <p:spPr>
          <a:xfrm>
            <a:off x="1480183" y="2204557"/>
            <a:ext cx="2271562" cy="369332"/>
          </a:xfrm>
          <a:prstGeom prst="rect">
            <a:avLst/>
          </a:prstGeom>
          <a:noFill/>
        </p:spPr>
        <p:txBody>
          <a:bodyPr wrap="square" rtlCol="0">
            <a:spAutoFit/>
          </a:bodyPr>
          <a:lstStyle/>
          <a:p>
            <a:pPr algn="ctr"/>
            <a:r>
              <a:rPr lang="en-IN" dirty="0"/>
              <a:t>Ground Truth</a:t>
            </a:r>
          </a:p>
        </p:txBody>
      </p:sp>
      <p:sp>
        <p:nvSpPr>
          <p:cNvPr id="8" name="TextBox 7">
            <a:extLst>
              <a:ext uri="{FF2B5EF4-FFF2-40B4-BE49-F238E27FC236}">
                <a16:creationId xmlns:a16="http://schemas.microsoft.com/office/drawing/2014/main" id="{04AD35E1-5E35-A0C8-3605-CF97CF17637F}"/>
              </a:ext>
            </a:extLst>
          </p:cNvPr>
          <p:cNvSpPr txBox="1"/>
          <p:nvPr/>
        </p:nvSpPr>
        <p:spPr>
          <a:xfrm>
            <a:off x="6456060" y="2204557"/>
            <a:ext cx="2932497" cy="369332"/>
          </a:xfrm>
          <a:prstGeom prst="rect">
            <a:avLst/>
          </a:prstGeom>
          <a:noFill/>
        </p:spPr>
        <p:txBody>
          <a:bodyPr wrap="square" rtlCol="0">
            <a:spAutoFit/>
          </a:bodyPr>
          <a:lstStyle/>
          <a:p>
            <a:pPr algn="ctr"/>
            <a:r>
              <a:rPr lang="en-IN" dirty="0"/>
              <a:t>Retriever’s response</a:t>
            </a:r>
          </a:p>
        </p:txBody>
      </p:sp>
      <p:cxnSp>
        <p:nvCxnSpPr>
          <p:cNvPr id="11" name="Straight Connector 10">
            <a:extLst>
              <a:ext uri="{FF2B5EF4-FFF2-40B4-BE49-F238E27FC236}">
                <a16:creationId xmlns:a16="http://schemas.microsoft.com/office/drawing/2014/main" id="{45F693F6-6ABD-AF03-9D0E-75873FC6F1CA}"/>
              </a:ext>
            </a:extLst>
          </p:cNvPr>
          <p:cNvCxnSpPr>
            <a:cxnSpLocks/>
          </p:cNvCxnSpPr>
          <p:nvPr/>
        </p:nvCxnSpPr>
        <p:spPr>
          <a:xfrm>
            <a:off x="4456497" y="2319688"/>
            <a:ext cx="0" cy="402015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79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8" name="TextBox 7">
            <a:extLst>
              <a:ext uri="{FF2B5EF4-FFF2-40B4-BE49-F238E27FC236}">
                <a16:creationId xmlns:a16="http://schemas.microsoft.com/office/drawing/2014/main" id="{04AD35E1-5E35-A0C8-3605-CF97CF17637F}"/>
              </a:ext>
            </a:extLst>
          </p:cNvPr>
          <p:cNvSpPr txBox="1"/>
          <p:nvPr/>
        </p:nvSpPr>
        <p:spPr>
          <a:xfrm rot="16200000">
            <a:off x="-1390300" y="4268989"/>
            <a:ext cx="3759533" cy="369332"/>
          </a:xfrm>
          <a:prstGeom prst="rect">
            <a:avLst/>
          </a:prstGeom>
          <a:noFill/>
        </p:spPr>
        <p:txBody>
          <a:bodyPr wrap="square" rtlCol="0">
            <a:spAutoFit/>
          </a:bodyPr>
          <a:lstStyle/>
          <a:p>
            <a:pPr algn="ctr"/>
            <a:r>
              <a:rPr lang="en-IN" dirty="0"/>
              <a:t>Retriever’s response after re-ranking</a:t>
            </a:r>
          </a:p>
        </p:txBody>
      </p:sp>
      <p:sp>
        <p:nvSpPr>
          <p:cNvPr id="4" name="TextBox 3">
            <a:extLst>
              <a:ext uri="{FF2B5EF4-FFF2-40B4-BE49-F238E27FC236}">
                <a16:creationId xmlns:a16="http://schemas.microsoft.com/office/drawing/2014/main" id="{8F438221-22BB-81CE-71D5-8DFD4DDD4F1C}"/>
              </a:ext>
            </a:extLst>
          </p:cNvPr>
          <p:cNvSpPr txBox="1"/>
          <p:nvPr/>
        </p:nvSpPr>
        <p:spPr>
          <a:xfrm>
            <a:off x="1030287" y="1456267"/>
            <a:ext cx="10131425" cy="400110"/>
          </a:xfrm>
          <a:prstGeom prst="rect">
            <a:avLst/>
          </a:prstGeom>
          <a:noFill/>
        </p:spPr>
        <p:txBody>
          <a:bodyPr wrap="square" rtlCol="0">
            <a:spAutoFit/>
          </a:bodyPr>
          <a:lstStyle/>
          <a:p>
            <a:pPr algn="ctr"/>
            <a:r>
              <a:rPr lang="en-IN" sz="2000" dirty="0"/>
              <a:t>QUERY: </a:t>
            </a:r>
            <a:r>
              <a:rPr lang="en-US" sz="2000" dirty="0"/>
              <a:t>   What is cross-validation?</a:t>
            </a:r>
            <a:endParaRPr lang="en-IN" sz="2000" dirty="0"/>
          </a:p>
        </p:txBody>
      </p:sp>
      <p:pic>
        <p:nvPicPr>
          <p:cNvPr id="6" name="Picture 5">
            <a:extLst>
              <a:ext uri="{FF2B5EF4-FFF2-40B4-BE49-F238E27FC236}">
                <a16:creationId xmlns:a16="http://schemas.microsoft.com/office/drawing/2014/main" id="{BB7EB9D5-4A15-FF4C-0343-22ED6FDC34D1}"/>
              </a:ext>
            </a:extLst>
          </p:cNvPr>
          <p:cNvPicPr>
            <a:picLocks noChangeAspect="1"/>
          </p:cNvPicPr>
          <p:nvPr/>
        </p:nvPicPr>
        <p:blipFill>
          <a:blip r:embed="rId2"/>
          <a:stretch>
            <a:fillRect/>
          </a:stretch>
        </p:blipFill>
        <p:spPr>
          <a:xfrm>
            <a:off x="939062" y="1929400"/>
            <a:ext cx="10772708" cy="4509901"/>
          </a:xfrm>
          <a:prstGeom prst="rect">
            <a:avLst/>
          </a:prstGeom>
        </p:spPr>
      </p:pic>
    </p:spTree>
    <p:extLst>
      <p:ext uri="{BB962C8B-B14F-4D97-AF65-F5344CB8AC3E}">
        <p14:creationId xmlns:p14="http://schemas.microsoft.com/office/powerpoint/2010/main" val="370580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4" name="Content Placeholder 3">
            <a:extLst>
              <a:ext uri="{FF2B5EF4-FFF2-40B4-BE49-F238E27FC236}">
                <a16:creationId xmlns:a16="http://schemas.microsoft.com/office/drawing/2014/main" id="{7EC078D9-0390-2EBA-3C5A-DDCB1985C787}"/>
              </a:ext>
            </a:extLst>
          </p:cNvPr>
          <p:cNvSpPr>
            <a:spLocks noGrp="1"/>
          </p:cNvSpPr>
          <p:nvPr>
            <p:ph sz="half" idx="1"/>
          </p:nvPr>
        </p:nvSpPr>
        <p:spPr>
          <a:xfrm>
            <a:off x="939062" y="2690707"/>
            <a:ext cx="3353805" cy="3649134"/>
          </a:xfrm>
        </p:spPr>
        <p:txBody>
          <a:bodyPr anchor="t">
            <a:normAutofit fontScale="70000" lnSpcReduction="20000"/>
          </a:bodyPr>
          <a:lstStyle/>
          <a:p>
            <a:pPr marL="0" indent="0">
              <a:buNone/>
            </a:pPr>
            <a:r>
              <a:rPr lang="en-US" sz="2400" dirty="0"/>
              <a:t>The decision tree classifier is built using the </a:t>
            </a:r>
            <a:r>
              <a:rPr lang="en-US" sz="2400" dirty="0" err="1"/>
              <a:t>DecisionTreeClassifier</a:t>
            </a:r>
            <a:r>
              <a:rPr lang="en-US" sz="2400" dirty="0"/>
              <a:t> function from Scikit-learn. The parameters configured earlier, such as the random state and maximum depth, are applied to the classifier. Subsequently, the fit function is used to train the classifier on the provided dataset, which consists of input features (x) and target labels (y). This process initializes the decision tree object with the specified parameters and trains it to learn patterns and relationships within the dataset.</a:t>
            </a:r>
            <a:endParaRPr lang="en-IN" sz="2400" dirty="0"/>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369332"/>
          </a:xfrm>
          <a:prstGeom prst="rect">
            <a:avLst/>
          </a:prstGeom>
          <a:noFill/>
        </p:spPr>
        <p:txBody>
          <a:bodyPr wrap="square" rtlCol="0">
            <a:spAutoFit/>
          </a:bodyPr>
          <a:lstStyle/>
          <a:p>
            <a:pPr algn="ctr"/>
            <a:r>
              <a:rPr lang="en-IN" dirty="0"/>
              <a:t>QUERY: </a:t>
            </a:r>
            <a:r>
              <a:rPr lang="en-US" dirty="0"/>
              <a:t>   What is the process of building the decision tree classifier, and how is it trained on the dataset?</a:t>
            </a:r>
            <a:endParaRPr lang="en-IN" dirty="0"/>
          </a:p>
        </p:txBody>
      </p:sp>
      <p:sp>
        <p:nvSpPr>
          <p:cNvPr id="7" name="TextBox 6">
            <a:extLst>
              <a:ext uri="{FF2B5EF4-FFF2-40B4-BE49-F238E27FC236}">
                <a16:creationId xmlns:a16="http://schemas.microsoft.com/office/drawing/2014/main" id="{84AC9AE9-E556-A000-40C9-3903D3809256}"/>
              </a:ext>
            </a:extLst>
          </p:cNvPr>
          <p:cNvSpPr txBox="1"/>
          <p:nvPr/>
        </p:nvSpPr>
        <p:spPr>
          <a:xfrm>
            <a:off x="1480183" y="2204557"/>
            <a:ext cx="2271562" cy="369332"/>
          </a:xfrm>
          <a:prstGeom prst="rect">
            <a:avLst/>
          </a:prstGeom>
          <a:noFill/>
        </p:spPr>
        <p:txBody>
          <a:bodyPr wrap="square" rtlCol="0">
            <a:spAutoFit/>
          </a:bodyPr>
          <a:lstStyle/>
          <a:p>
            <a:pPr algn="ctr"/>
            <a:r>
              <a:rPr lang="en-IN" dirty="0"/>
              <a:t>Ground Truth</a:t>
            </a:r>
          </a:p>
        </p:txBody>
      </p:sp>
      <p:sp>
        <p:nvSpPr>
          <p:cNvPr id="8" name="TextBox 7">
            <a:extLst>
              <a:ext uri="{FF2B5EF4-FFF2-40B4-BE49-F238E27FC236}">
                <a16:creationId xmlns:a16="http://schemas.microsoft.com/office/drawing/2014/main" id="{04AD35E1-5E35-A0C8-3605-CF97CF17637F}"/>
              </a:ext>
            </a:extLst>
          </p:cNvPr>
          <p:cNvSpPr txBox="1"/>
          <p:nvPr/>
        </p:nvSpPr>
        <p:spPr>
          <a:xfrm>
            <a:off x="6456060" y="2204557"/>
            <a:ext cx="2932497" cy="369332"/>
          </a:xfrm>
          <a:prstGeom prst="rect">
            <a:avLst/>
          </a:prstGeom>
          <a:noFill/>
        </p:spPr>
        <p:txBody>
          <a:bodyPr wrap="square" rtlCol="0">
            <a:spAutoFit/>
          </a:bodyPr>
          <a:lstStyle/>
          <a:p>
            <a:pPr algn="ctr"/>
            <a:r>
              <a:rPr lang="en-IN" dirty="0"/>
              <a:t>Retriever’s response</a:t>
            </a:r>
          </a:p>
        </p:txBody>
      </p:sp>
      <p:cxnSp>
        <p:nvCxnSpPr>
          <p:cNvPr id="11" name="Straight Connector 10">
            <a:extLst>
              <a:ext uri="{FF2B5EF4-FFF2-40B4-BE49-F238E27FC236}">
                <a16:creationId xmlns:a16="http://schemas.microsoft.com/office/drawing/2014/main" id="{45F693F6-6ABD-AF03-9D0E-75873FC6F1CA}"/>
              </a:ext>
            </a:extLst>
          </p:cNvPr>
          <p:cNvCxnSpPr>
            <a:cxnSpLocks/>
          </p:cNvCxnSpPr>
          <p:nvPr/>
        </p:nvCxnSpPr>
        <p:spPr>
          <a:xfrm>
            <a:off x="4456497" y="2319688"/>
            <a:ext cx="0" cy="40201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3F057E-E99B-1832-31B0-BA97C07D3B21}"/>
              </a:ext>
            </a:extLst>
          </p:cNvPr>
          <p:cNvSpPr txBox="1"/>
          <p:nvPr/>
        </p:nvSpPr>
        <p:spPr>
          <a:xfrm>
            <a:off x="4966636" y="2690707"/>
            <a:ext cx="6785809" cy="3970318"/>
          </a:xfrm>
          <a:prstGeom prst="rect">
            <a:avLst/>
          </a:prstGeom>
          <a:noFill/>
        </p:spPr>
        <p:txBody>
          <a:bodyPr wrap="square" rtlCol="0">
            <a:spAutoFit/>
          </a:bodyPr>
          <a:lstStyle/>
          <a:p>
            <a:r>
              <a:rPr lang="en-US" sz="1400" dirty="0">
                <a:latin typeface="Consolas" panose="020B0609020204030204" pitchFamily="49" charset="0"/>
              </a:rPr>
              <a:t>Document(</a:t>
            </a:r>
            <a:r>
              <a:rPr lang="en-US" sz="1400" dirty="0" err="1">
                <a:latin typeface="Consolas" panose="020B0609020204030204" pitchFamily="49" charset="0"/>
              </a:rPr>
              <a:t>page_content</a:t>
            </a:r>
            <a:r>
              <a:rPr lang="en-US" sz="1400" dirty="0">
                <a:latin typeface="Consolas" panose="020B0609020204030204" pitchFamily="49" charset="0"/>
              </a:rPr>
              <a:t>="about what's going on behind the algorithm in order to make best use of it when it is not producing an answer which is acceptable to you. But as far as using it per se, all you need to do is set up the appropriate. So here it's a decision tree, but pretty much the same. So these two steps that you see here, these two steps. So this is a pretty canonical style of programming. In this </a:t>
            </a:r>
            <a:r>
              <a:rPr lang="en-US" sz="1400" dirty="0" err="1">
                <a:latin typeface="Consolas" panose="020B0609020204030204" pitchFamily="49" charset="0"/>
              </a:rPr>
              <a:t>scikitlearn</a:t>
            </a:r>
            <a:r>
              <a:rPr lang="en-US" sz="1400" dirty="0">
                <a:latin typeface="Consolas" panose="020B0609020204030204" pitchFamily="49" charset="0"/>
              </a:rPr>
              <a:t>, you import the right type of classifier, you build a classifier of that type with the parameters that you think are reasonable for your application, and then you pass it the training data and say fit. Now here, one thing we have not done, for instance, is to segregate out, we talked about training and test data. We have not done that. So that's also something that you can do. Before you set it up, you might get all the iris data and then you might want to keep part of it aside. So we will see as we go along how to do all these things. But for the moment, it's taking all the iris data which has", metadata={'source': 'audio_5.txt'})</a:t>
            </a:r>
            <a:endParaRPr lang="en-IN" sz="1400" dirty="0">
              <a:latin typeface="Consolas" panose="020B0609020204030204" pitchFamily="49" charset="0"/>
            </a:endParaRPr>
          </a:p>
          <a:p>
            <a:endParaRPr lang="en-IN" sz="1400" dirty="0"/>
          </a:p>
        </p:txBody>
      </p:sp>
    </p:spTree>
    <p:extLst>
      <p:ext uri="{BB962C8B-B14F-4D97-AF65-F5344CB8AC3E}">
        <p14:creationId xmlns:p14="http://schemas.microsoft.com/office/powerpoint/2010/main" val="360065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8" name="TextBox 7">
            <a:extLst>
              <a:ext uri="{FF2B5EF4-FFF2-40B4-BE49-F238E27FC236}">
                <a16:creationId xmlns:a16="http://schemas.microsoft.com/office/drawing/2014/main" id="{04AD35E1-5E35-A0C8-3605-CF97CF17637F}"/>
              </a:ext>
            </a:extLst>
          </p:cNvPr>
          <p:cNvSpPr txBox="1"/>
          <p:nvPr/>
        </p:nvSpPr>
        <p:spPr>
          <a:xfrm rot="16200000">
            <a:off x="-1390300" y="4268989"/>
            <a:ext cx="3759533" cy="369332"/>
          </a:xfrm>
          <a:prstGeom prst="rect">
            <a:avLst/>
          </a:prstGeom>
          <a:noFill/>
        </p:spPr>
        <p:txBody>
          <a:bodyPr wrap="square" rtlCol="0">
            <a:spAutoFit/>
          </a:bodyPr>
          <a:lstStyle/>
          <a:p>
            <a:pPr algn="ctr"/>
            <a:r>
              <a:rPr lang="en-IN" dirty="0"/>
              <a:t>Retriever’s response after re-ranking</a:t>
            </a:r>
          </a:p>
        </p:txBody>
      </p:sp>
      <p:sp>
        <p:nvSpPr>
          <p:cNvPr id="3" name="TextBox 2">
            <a:extLst>
              <a:ext uri="{FF2B5EF4-FFF2-40B4-BE49-F238E27FC236}">
                <a16:creationId xmlns:a16="http://schemas.microsoft.com/office/drawing/2014/main" id="{CD805743-D6AA-ED7E-C14A-39CB8B1D4B0D}"/>
              </a:ext>
            </a:extLst>
          </p:cNvPr>
          <p:cNvSpPr txBox="1"/>
          <p:nvPr/>
        </p:nvSpPr>
        <p:spPr>
          <a:xfrm>
            <a:off x="1030287" y="1456267"/>
            <a:ext cx="10131425" cy="369332"/>
          </a:xfrm>
          <a:prstGeom prst="rect">
            <a:avLst/>
          </a:prstGeom>
          <a:noFill/>
        </p:spPr>
        <p:txBody>
          <a:bodyPr wrap="square" rtlCol="0">
            <a:spAutoFit/>
          </a:bodyPr>
          <a:lstStyle/>
          <a:p>
            <a:pPr algn="ctr"/>
            <a:r>
              <a:rPr lang="en-IN" dirty="0"/>
              <a:t>QUERY: </a:t>
            </a:r>
            <a:r>
              <a:rPr lang="en-US" dirty="0"/>
              <a:t>   What is the process of building the decision tree classifier, and how is it trained on the dataset?</a:t>
            </a:r>
            <a:endParaRPr lang="en-IN" dirty="0"/>
          </a:p>
        </p:txBody>
      </p:sp>
      <p:pic>
        <p:nvPicPr>
          <p:cNvPr id="7" name="Picture 6">
            <a:extLst>
              <a:ext uri="{FF2B5EF4-FFF2-40B4-BE49-F238E27FC236}">
                <a16:creationId xmlns:a16="http://schemas.microsoft.com/office/drawing/2014/main" id="{BAA35FA5-4062-9D85-E4C5-2BDC2DF3C4F4}"/>
              </a:ext>
            </a:extLst>
          </p:cNvPr>
          <p:cNvPicPr>
            <a:picLocks noChangeAspect="1"/>
          </p:cNvPicPr>
          <p:nvPr/>
        </p:nvPicPr>
        <p:blipFill>
          <a:blip r:embed="rId2"/>
          <a:stretch>
            <a:fillRect/>
          </a:stretch>
        </p:blipFill>
        <p:spPr>
          <a:xfrm>
            <a:off x="939062" y="1929531"/>
            <a:ext cx="10868279" cy="4500146"/>
          </a:xfrm>
          <a:prstGeom prst="rect">
            <a:avLst/>
          </a:prstGeom>
        </p:spPr>
      </p:pic>
    </p:spTree>
    <p:extLst>
      <p:ext uri="{BB962C8B-B14F-4D97-AF65-F5344CB8AC3E}">
        <p14:creationId xmlns:p14="http://schemas.microsoft.com/office/powerpoint/2010/main" val="237081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59C969B-A7AD-3102-4CD0-A48F8389D946}"/>
              </a:ext>
            </a:extLst>
          </p:cNvPr>
          <p:cNvSpPr/>
          <p:nvPr/>
        </p:nvSpPr>
        <p:spPr>
          <a:xfrm>
            <a:off x="6920564" y="1742173"/>
            <a:ext cx="4485373" cy="4831882"/>
          </a:xfrm>
          <a:prstGeom prst="roundRect">
            <a:avLst>
              <a:gd name="adj" fmla="val 18384"/>
            </a:avLst>
          </a:prstGeom>
          <a:solidFill>
            <a:srgbClr val="2B3685">
              <a:alpha val="8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472FBF8-D099-056A-9786-B60F2D8F9978}"/>
              </a:ext>
            </a:extLst>
          </p:cNvPr>
          <p:cNvSpPr>
            <a:spLocks noGrp="1"/>
          </p:cNvSpPr>
          <p:nvPr>
            <p:ph type="title"/>
          </p:nvPr>
        </p:nvSpPr>
        <p:spPr/>
        <p:txBody>
          <a:bodyPr/>
          <a:lstStyle/>
          <a:p>
            <a:r>
              <a:rPr lang="en-IN" dirty="0"/>
              <a:t>Evaluating the retriever</a:t>
            </a:r>
          </a:p>
        </p:txBody>
      </p:sp>
      <p:sp>
        <p:nvSpPr>
          <p:cNvPr id="3" name="Content Placeholder 2">
            <a:extLst>
              <a:ext uri="{FF2B5EF4-FFF2-40B4-BE49-F238E27FC236}">
                <a16:creationId xmlns:a16="http://schemas.microsoft.com/office/drawing/2014/main" id="{55B2B73A-0B8F-6B93-A961-6EAFA6A12B48}"/>
              </a:ext>
            </a:extLst>
          </p:cNvPr>
          <p:cNvSpPr>
            <a:spLocks noGrp="1"/>
          </p:cNvSpPr>
          <p:nvPr>
            <p:ph idx="1"/>
          </p:nvPr>
        </p:nvSpPr>
        <p:spPr>
          <a:xfrm>
            <a:off x="685801" y="2142067"/>
            <a:ext cx="5410199" cy="3649133"/>
          </a:xfrm>
        </p:spPr>
        <p:txBody>
          <a:bodyPr/>
          <a:lstStyle/>
          <a:p>
            <a:pPr marL="0" indent="0">
              <a:buNone/>
            </a:pPr>
            <a:r>
              <a:rPr lang="en-IN" sz="2400" b="1" dirty="0"/>
              <a:t>MEAN RECIPROCAL RANK</a:t>
            </a:r>
          </a:p>
          <a:p>
            <a:pPr marL="0" indent="0">
              <a:buNone/>
            </a:pPr>
            <a:endParaRPr lang="en-IN" dirty="0"/>
          </a:p>
          <a:p>
            <a:pPr>
              <a:buFontTx/>
              <a:buChar char="-"/>
            </a:pPr>
            <a:r>
              <a:rPr lang="en-IN" dirty="0"/>
              <a:t>evaluates the quality of information retrieval systems.</a:t>
            </a:r>
          </a:p>
          <a:p>
            <a:pPr>
              <a:buFontTx/>
              <a:buChar char="-"/>
            </a:pPr>
            <a:r>
              <a:rPr lang="en-US" dirty="0"/>
              <a:t>helps understand the average position of the first relevant item across all user lists. </a:t>
            </a:r>
          </a:p>
          <a:p>
            <a:pPr>
              <a:buFontTx/>
              <a:buChar char="-"/>
            </a:pPr>
            <a:r>
              <a:rPr lang="en-US" dirty="0"/>
              <a:t>MRR values range from 0 to 1, where "1" indicates that the first relevant item is always at the top.</a:t>
            </a:r>
          </a:p>
          <a:p>
            <a:pPr>
              <a:buFontTx/>
              <a:buChar char="-"/>
            </a:pPr>
            <a:r>
              <a:rPr lang="en-US" dirty="0"/>
              <a:t>Higher MRR means better system performance.</a:t>
            </a:r>
            <a:endParaRPr lang="en-IN" dirty="0"/>
          </a:p>
        </p:txBody>
      </p:sp>
      <p:pic>
        <p:nvPicPr>
          <p:cNvPr id="1026" name="Picture 2" descr="Mean Reciprocal Rank (MRR) Measure - GM-RKB">
            <a:extLst>
              <a:ext uri="{FF2B5EF4-FFF2-40B4-BE49-F238E27FC236}">
                <a16:creationId xmlns:a16="http://schemas.microsoft.com/office/drawing/2014/main" id="{2F239CB3-94BF-A266-8597-6DDC69872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890"/>
          <a:stretch/>
        </p:blipFill>
        <p:spPr bwMode="auto">
          <a:xfrm>
            <a:off x="7338312" y="2055886"/>
            <a:ext cx="3605612" cy="420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0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F1E14-3660-2CA9-B443-6412B7FF72DC}"/>
              </a:ext>
            </a:extLst>
          </p:cNvPr>
          <p:cNvSpPr>
            <a:spLocks noGrp="1"/>
          </p:cNvSpPr>
          <p:nvPr>
            <p:ph type="title"/>
          </p:nvPr>
        </p:nvSpPr>
        <p:spPr>
          <a:xfrm>
            <a:off x="940450" y="622436"/>
            <a:ext cx="10131427" cy="3124199"/>
          </a:xfrm>
        </p:spPr>
        <p:txBody>
          <a:bodyPr>
            <a:normAutofit/>
          </a:bodyPr>
          <a:lstStyle/>
          <a:p>
            <a:pPr algn="ctr"/>
            <a:r>
              <a:rPr lang="en-IN" sz="4000" dirty="0"/>
              <a:t>THANK YOU</a:t>
            </a:r>
          </a:p>
        </p:txBody>
      </p:sp>
      <p:sp>
        <p:nvSpPr>
          <p:cNvPr id="7" name="TextBox 6">
            <a:extLst>
              <a:ext uri="{FF2B5EF4-FFF2-40B4-BE49-F238E27FC236}">
                <a16:creationId xmlns:a16="http://schemas.microsoft.com/office/drawing/2014/main" id="{31CB82BE-AD15-4203-6F3C-54877B9E16F5}"/>
              </a:ext>
            </a:extLst>
          </p:cNvPr>
          <p:cNvSpPr txBox="1"/>
          <p:nvPr/>
        </p:nvSpPr>
        <p:spPr>
          <a:xfrm>
            <a:off x="3850105" y="3551722"/>
            <a:ext cx="4312118" cy="923330"/>
          </a:xfrm>
          <a:prstGeom prst="rect">
            <a:avLst/>
          </a:prstGeom>
          <a:noFill/>
        </p:spPr>
        <p:txBody>
          <a:bodyPr wrap="square" rtlCol="0">
            <a:spAutoFit/>
          </a:bodyPr>
          <a:lstStyle/>
          <a:p>
            <a:pPr algn="ctr"/>
            <a:r>
              <a:rPr lang="en-IN" dirty="0"/>
              <a:t>Created and Presented by:</a:t>
            </a:r>
          </a:p>
          <a:p>
            <a:pPr algn="ctr"/>
            <a:r>
              <a:rPr lang="en-IN" dirty="0"/>
              <a:t>Anurag Dey	</a:t>
            </a:r>
            <a:r>
              <a:rPr lang="en-IN" dirty="0">
                <a:hlinkClick r:id="rId2"/>
              </a:rPr>
              <a:t>anurag@cmi.ac.in</a:t>
            </a:r>
            <a:r>
              <a:rPr lang="en-IN" dirty="0"/>
              <a:t> </a:t>
            </a:r>
          </a:p>
          <a:p>
            <a:pPr algn="ctr"/>
            <a:r>
              <a:rPr lang="en-IN" dirty="0"/>
              <a:t>Shubhangi Sanyal	</a:t>
            </a:r>
            <a:r>
              <a:rPr lang="en-IN" dirty="0">
                <a:hlinkClick r:id="rId3"/>
              </a:rPr>
              <a:t>shubhangi@cmi.ac.in</a:t>
            </a:r>
            <a:r>
              <a:rPr lang="en-IN" dirty="0"/>
              <a:t> </a:t>
            </a:r>
          </a:p>
        </p:txBody>
      </p:sp>
    </p:spTree>
    <p:extLst>
      <p:ext uri="{BB962C8B-B14F-4D97-AF65-F5344CB8AC3E}">
        <p14:creationId xmlns:p14="http://schemas.microsoft.com/office/powerpoint/2010/main" val="19288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Project overview</a:t>
            </a:r>
          </a:p>
        </p:txBody>
      </p:sp>
      <p:sp>
        <p:nvSpPr>
          <p:cNvPr id="5" name="Content Placeholder 4">
            <a:extLst>
              <a:ext uri="{FF2B5EF4-FFF2-40B4-BE49-F238E27FC236}">
                <a16:creationId xmlns:a16="http://schemas.microsoft.com/office/drawing/2014/main" id="{262FC83B-F4CE-4183-6063-45E6EA297BAE}"/>
              </a:ext>
            </a:extLst>
          </p:cNvPr>
          <p:cNvSpPr>
            <a:spLocks noGrp="1"/>
          </p:cNvSpPr>
          <p:nvPr>
            <p:ph idx="1"/>
          </p:nvPr>
        </p:nvSpPr>
        <p:spPr/>
        <p:txBody>
          <a:bodyPr>
            <a:normAutofit/>
          </a:bodyPr>
          <a:lstStyle/>
          <a:p>
            <a:pPr marL="0" indent="0">
              <a:buNone/>
            </a:pPr>
            <a:r>
              <a:rPr lang="en-IN" sz="2400" dirty="0"/>
              <a:t>Building an advanced information retrieval engine with semantic search capabilities for custom data.</a:t>
            </a:r>
          </a:p>
          <a:p>
            <a:pPr marL="0" indent="0">
              <a:buNone/>
            </a:pPr>
            <a:endParaRPr lang="en-IN" dirty="0"/>
          </a:p>
          <a:p>
            <a:pPr marL="342900" indent="-342900">
              <a:lnSpc>
                <a:spcPct val="150000"/>
              </a:lnSpc>
              <a:buFont typeface="Wingdings" panose="05000000000000000000" pitchFamily="2" charset="2"/>
              <a:buChar char="§"/>
            </a:pPr>
            <a:r>
              <a:rPr lang="en-IN" sz="2000" dirty="0"/>
              <a:t>Capable of semantic search</a:t>
            </a:r>
          </a:p>
          <a:p>
            <a:pPr marL="342900" indent="-342900">
              <a:lnSpc>
                <a:spcPct val="150000"/>
              </a:lnSpc>
              <a:buFont typeface="Wingdings" panose="05000000000000000000" pitchFamily="2" charset="2"/>
              <a:buChar char="§"/>
            </a:pPr>
            <a:r>
              <a:rPr lang="en-IN" sz="2000" dirty="0"/>
              <a:t>Sites top k matching documents</a:t>
            </a:r>
          </a:p>
          <a:p>
            <a:pPr marL="342900" indent="-342900">
              <a:lnSpc>
                <a:spcPct val="150000"/>
              </a:lnSpc>
              <a:buFont typeface="Wingdings" panose="05000000000000000000" pitchFamily="2" charset="2"/>
              <a:buChar char="§"/>
            </a:pPr>
            <a:r>
              <a:rPr lang="en-IN" sz="2000" dirty="0"/>
              <a:t>Along with reference to the exact location of the retrieved text from the document</a:t>
            </a:r>
          </a:p>
        </p:txBody>
      </p:sp>
    </p:spTree>
    <p:extLst>
      <p:ext uri="{BB962C8B-B14F-4D97-AF65-F5344CB8AC3E}">
        <p14:creationId xmlns:p14="http://schemas.microsoft.com/office/powerpoint/2010/main" val="62379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7BEC-FA54-37E1-37B3-9FF731110A93}"/>
              </a:ext>
            </a:extLst>
          </p:cNvPr>
          <p:cNvSpPr>
            <a:spLocks noGrp="1"/>
          </p:cNvSpPr>
          <p:nvPr>
            <p:ph type="title"/>
          </p:nvPr>
        </p:nvSpPr>
        <p:spPr/>
        <p:txBody>
          <a:bodyPr/>
          <a:lstStyle/>
          <a:p>
            <a:r>
              <a:rPr lang="en-IN" dirty="0"/>
              <a:t>Getting new data</a:t>
            </a:r>
          </a:p>
        </p:txBody>
      </p:sp>
      <p:sp>
        <p:nvSpPr>
          <p:cNvPr id="3" name="Content Placeholder 2">
            <a:extLst>
              <a:ext uri="{FF2B5EF4-FFF2-40B4-BE49-F238E27FC236}">
                <a16:creationId xmlns:a16="http://schemas.microsoft.com/office/drawing/2014/main" id="{823D0ADD-D092-6832-B97A-8E2C23D27C8E}"/>
              </a:ext>
            </a:extLst>
          </p:cNvPr>
          <p:cNvSpPr>
            <a:spLocks noGrp="1"/>
          </p:cNvSpPr>
          <p:nvPr>
            <p:ph idx="1"/>
          </p:nvPr>
        </p:nvSpPr>
        <p:spPr/>
        <p:txBody>
          <a:bodyPr>
            <a:normAutofit/>
          </a:bodyPr>
          <a:lstStyle/>
          <a:p>
            <a:r>
              <a:rPr lang="en-IN" sz="2800" dirty="0"/>
              <a:t>Generating transcripts from CMI lecture videos</a:t>
            </a:r>
          </a:p>
          <a:p>
            <a:pPr lvl="1"/>
            <a:r>
              <a:rPr lang="en-IN" sz="2400" dirty="0"/>
              <a:t>Tool used – Assembly AI</a:t>
            </a:r>
          </a:p>
          <a:p>
            <a:pPr>
              <a:lnSpc>
                <a:spcPct val="250000"/>
              </a:lnSpc>
            </a:pPr>
            <a:r>
              <a:rPr lang="en-IN" sz="2800" dirty="0"/>
              <a:t>Generating queries and ground truths based on those transcripts</a:t>
            </a:r>
          </a:p>
        </p:txBody>
      </p:sp>
    </p:spTree>
    <p:extLst>
      <p:ext uri="{BB962C8B-B14F-4D97-AF65-F5344CB8AC3E}">
        <p14:creationId xmlns:p14="http://schemas.microsoft.com/office/powerpoint/2010/main" val="429310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p:txBody>
          <a:bodyPr/>
          <a:lstStyle/>
          <a:p>
            <a:r>
              <a:rPr lang="en-IN" dirty="0"/>
              <a:t>Experimenting with retrievers and re-rankers</a:t>
            </a:r>
          </a:p>
        </p:txBody>
      </p:sp>
      <p:sp>
        <p:nvSpPr>
          <p:cNvPr id="4" name="TextBox 3">
            <a:extLst>
              <a:ext uri="{FF2B5EF4-FFF2-40B4-BE49-F238E27FC236}">
                <a16:creationId xmlns:a16="http://schemas.microsoft.com/office/drawing/2014/main" id="{9B0D65BD-5D82-0245-1F78-0D743AF82034}"/>
              </a:ext>
            </a:extLst>
          </p:cNvPr>
          <p:cNvSpPr txBox="1"/>
          <p:nvPr/>
        </p:nvSpPr>
        <p:spPr>
          <a:xfrm>
            <a:off x="1752986" y="2391211"/>
            <a:ext cx="4687503" cy="2622256"/>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sz="2000" dirty="0"/>
              <a:t>Text splitter: Recursive Text Splitter</a:t>
            </a:r>
          </a:p>
          <a:p>
            <a:pPr marL="285750" indent="-285750">
              <a:lnSpc>
                <a:spcPct val="150000"/>
              </a:lnSpc>
              <a:buFont typeface="Wingdings" panose="05000000000000000000" pitchFamily="2" charset="2"/>
              <a:buChar char="§"/>
            </a:pPr>
            <a:r>
              <a:rPr lang="en-IN" sz="2000" dirty="0"/>
              <a:t>Retriever: LOTR Merger Retriever</a:t>
            </a:r>
          </a:p>
          <a:p>
            <a:pPr marL="742950" lvl="1" indent="-285750">
              <a:lnSpc>
                <a:spcPct val="150000"/>
              </a:lnSpc>
              <a:buFont typeface="Wingdings" panose="05000000000000000000" pitchFamily="2" charset="2"/>
              <a:buChar char="§"/>
            </a:pPr>
            <a:r>
              <a:rPr lang="en-IN" sz="2000" dirty="0"/>
              <a:t>Document compressor pipeline</a:t>
            </a:r>
          </a:p>
          <a:p>
            <a:pPr marL="742950" lvl="1" indent="-285750">
              <a:lnSpc>
                <a:spcPct val="150000"/>
              </a:lnSpc>
              <a:buFont typeface="Wingdings" panose="05000000000000000000" pitchFamily="2" charset="2"/>
              <a:buChar char="§"/>
            </a:pPr>
            <a:r>
              <a:rPr lang="en-IN" sz="2000" dirty="0"/>
              <a:t>Long context re-ordering</a:t>
            </a:r>
          </a:p>
          <a:p>
            <a:pPr marL="285750" indent="-285750">
              <a:lnSpc>
                <a:spcPct val="200000"/>
              </a:lnSpc>
              <a:buFont typeface="Wingdings" panose="05000000000000000000" pitchFamily="2" charset="2"/>
              <a:buChar char="§"/>
            </a:pPr>
            <a:r>
              <a:rPr lang="en-IN" sz="2000" dirty="0"/>
              <a:t>Re-ranker: Cohere</a:t>
            </a:r>
          </a:p>
        </p:txBody>
      </p:sp>
      <p:pic>
        <p:nvPicPr>
          <p:cNvPr id="1028" name="Picture 4" descr="Google Colab Logo, tech companies, png | PNGWing">
            <a:hlinkClick r:id="rId2"/>
            <a:extLst>
              <a:ext uri="{FF2B5EF4-FFF2-40B4-BE49-F238E27FC236}">
                <a16:creationId xmlns:a16="http://schemas.microsoft.com/office/drawing/2014/main" id="{7BA0C45E-8643-0CA9-C99C-E415AC83FD9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3611" y1="28829" x2="22222" y2="36937"/>
                        <a14:foregroundMark x1="22222" y1="36937" x2="25556" y2="63964"/>
                        <a14:foregroundMark x1="25556" y1="63964" x2="38056" y2="77477"/>
                        <a14:foregroundMark x1="38056" y1="77477" x2="40833" y2="68018"/>
                      </a14:backgroundRemoval>
                    </a14:imgEffect>
                  </a14:imgLayer>
                </a14:imgProps>
              </a:ext>
              <a:ext uri="{28A0092B-C50C-407E-A947-70E740481C1C}">
                <a14:useLocalDpi xmlns:a14="http://schemas.microsoft.com/office/drawing/2010/main" val="0"/>
              </a:ext>
            </a:extLst>
          </a:blip>
          <a:srcRect l="18326" t="16378" r="17147" b="15966"/>
          <a:stretch/>
        </p:blipFill>
        <p:spPr bwMode="auto">
          <a:xfrm>
            <a:off x="6892877" y="2974205"/>
            <a:ext cx="2252312" cy="145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6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4" name="Content Placeholder 3">
            <a:extLst>
              <a:ext uri="{FF2B5EF4-FFF2-40B4-BE49-F238E27FC236}">
                <a16:creationId xmlns:a16="http://schemas.microsoft.com/office/drawing/2014/main" id="{7EC078D9-0390-2EBA-3C5A-DDCB1985C787}"/>
              </a:ext>
            </a:extLst>
          </p:cNvPr>
          <p:cNvSpPr>
            <a:spLocks noGrp="1"/>
          </p:cNvSpPr>
          <p:nvPr>
            <p:ph sz="half" idx="1"/>
          </p:nvPr>
        </p:nvSpPr>
        <p:spPr>
          <a:xfrm>
            <a:off x="939062" y="2690707"/>
            <a:ext cx="3353805" cy="3649134"/>
          </a:xfrm>
        </p:spPr>
        <p:txBody>
          <a:bodyPr anchor="t">
            <a:normAutofit fontScale="85000" lnSpcReduction="10000"/>
          </a:bodyPr>
          <a:lstStyle/>
          <a:p>
            <a:pPr marL="0" indent="0">
              <a:buNone/>
            </a:pPr>
            <a:r>
              <a:rPr lang="en-US" sz="2400" dirty="0"/>
              <a:t>Challenges include potential errors from manual data entry, variations in data collection methods leading to non-uniform data, and issues with standardizing data formats. </a:t>
            </a:r>
            <a:endParaRPr lang="en-IN" sz="2400" dirty="0"/>
          </a:p>
        </p:txBody>
      </p:sp>
      <p:sp>
        <p:nvSpPr>
          <p:cNvPr id="5" name="Content Placeholder 4">
            <a:extLst>
              <a:ext uri="{FF2B5EF4-FFF2-40B4-BE49-F238E27FC236}">
                <a16:creationId xmlns:a16="http://schemas.microsoft.com/office/drawing/2014/main" id="{E109F5B4-D411-D181-A5EB-FD5552986177}"/>
              </a:ext>
            </a:extLst>
          </p:cNvPr>
          <p:cNvSpPr>
            <a:spLocks noGrp="1"/>
          </p:cNvSpPr>
          <p:nvPr>
            <p:ph sz="half" idx="2"/>
          </p:nvPr>
        </p:nvSpPr>
        <p:spPr>
          <a:xfrm>
            <a:off x="4774131" y="2690707"/>
            <a:ext cx="7151570" cy="3649133"/>
          </a:xfrm>
        </p:spPr>
        <p:txBody>
          <a:bodyPr>
            <a:normAutofit fontScale="85000" lnSpcReduction="10000"/>
          </a:bodyPr>
          <a:lstStyle/>
          <a:p>
            <a:pPr marL="0" indent="0">
              <a:buNone/>
            </a:pPr>
            <a:r>
              <a:rPr lang="en-US" dirty="0">
                <a:latin typeface="Consolas" panose="020B0609020204030204" pitchFamily="49" charset="0"/>
              </a:rPr>
              <a:t>[Document(</a:t>
            </a:r>
            <a:r>
              <a:rPr lang="en-US" dirty="0" err="1">
                <a:latin typeface="Consolas" panose="020B0609020204030204" pitchFamily="49" charset="0"/>
              </a:rPr>
              <a:t>page_content</a:t>
            </a:r>
            <a:r>
              <a:rPr lang="en-US" dirty="0">
                <a:latin typeface="Consolas" panose="020B0609020204030204" pitchFamily="49" charset="0"/>
              </a:rPr>
              <a:t>="entered by somebody and then converted to electronic forms. So that would be, there would be two levels of potential sources for errors. The person writing down the information and then the person typing in the information. Now, gradually these kind of electronic forms are spilled in directly, so at least the source of the error is reduced to one step. But still, people mistype things. I mean, there are any number of situations where people type their email address wrong and so notifications don't reach them and so on. So there is this data collection. How do you collect the data and how do you clean it? And the third thing is, how do you make it uniform? So when data is being collected by different people, they may collect different things. And for instance, if you look at the government, typically the government collects data in different forms. For instance, there is a public distribution system which the ration shops, so they collect some information about who is collecting ration", metadata={'source': 'audio_1.txt'})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461665"/>
          </a:xfrm>
          <a:prstGeom prst="rect">
            <a:avLst/>
          </a:prstGeom>
          <a:noFill/>
        </p:spPr>
        <p:txBody>
          <a:bodyPr wrap="square" rtlCol="0">
            <a:spAutoFit/>
          </a:bodyPr>
          <a:lstStyle/>
          <a:p>
            <a:pPr algn="ctr"/>
            <a:r>
              <a:rPr lang="en-IN" sz="2400" dirty="0"/>
              <a:t>QUERY: </a:t>
            </a:r>
            <a:r>
              <a:rPr lang="en-US" sz="2400" dirty="0"/>
              <a:t> What are some challenges associated with data collection? </a:t>
            </a:r>
            <a:endParaRPr lang="en-IN" sz="2400" dirty="0"/>
          </a:p>
        </p:txBody>
      </p:sp>
      <p:sp>
        <p:nvSpPr>
          <p:cNvPr id="7" name="TextBox 6">
            <a:extLst>
              <a:ext uri="{FF2B5EF4-FFF2-40B4-BE49-F238E27FC236}">
                <a16:creationId xmlns:a16="http://schemas.microsoft.com/office/drawing/2014/main" id="{84AC9AE9-E556-A000-40C9-3903D3809256}"/>
              </a:ext>
            </a:extLst>
          </p:cNvPr>
          <p:cNvSpPr txBox="1"/>
          <p:nvPr/>
        </p:nvSpPr>
        <p:spPr>
          <a:xfrm>
            <a:off x="1480183" y="2204557"/>
            <a:ext cx="2271562" cy="369332"/>
          </a:xfrm>
          <a:prstGeom prst="rect">
            <a:avLst/>
          </a:prstGeom>
          <a:noFill/>
        </p:spPr>
        <p:txBody>
          <a:bodyPr wrap="square" rtlCol="0">
            <a:spAutoFit/>
          </a:bodyPr>
          <a:lstStyle/>
          <a:p>
            <a:pPr algn="ctr"/>
            <a:r>
              <a:rPr lang="en-IN" dirty="0"/>
              <a:t>Ground Truth</a:t>
            </a:r>
          </a:p>
        </p:txBody>
      </p:sp>
      <p:sp>
        <p:nvSpPr>
          <p:cNvPr id="8" name="TextBox 7">
            <a:extLst>
              <a:ext uri="{FF2B5EF4-FFF2-40B4-BE49-F238E27FC236}">
                <a16:creationId xmlns:a16="http://schemas.microsoft.com/office/drawing/2014/main" id="{04AD35E1-5E35-A0C8-3605-CF97CF17637F}"/>
              </a:ext>
            </a:extLst>
          </p:cNvPr>
          <p:cNvSpPr txBox="1"/>
          <p:nvPr/>
        </p:nvSpPr>
        <p:spPr>
          <a:xfrm>
            <a:off x="6456060" y="2204557"/>
            <a:ext cx="2932497" cy="369332"/>
          </a:xfrm>
          <a:prstGeom prst="rect">
            <a:avLst/>
          </a:prstGeom>
          <a:noFill/>
        </p:spPr>
        <p:txBody>
          <a:bodyPr wrap="square" rtlCol="0">
            <a:spAutoFit/>
          </a:bodyPr>
          <a:lstStyle/>
          <a:p>
            <a:pPr algn="ctr"/>
            <a:r>
              <a:rPr lang="en-IN" dirty="0"/>
              <a:t>Retriever’s response</a:t>
            </a:r>
          </a:p>
        </p:txBody>
      </p:sp>
      <p:cxnSp>
        <p:nvCxnSpPr>
          <p:cNvPr id="11" name="Straight Connector 10">
            <a:extLst>
              <a:ext uri="{FF2B5EF4-FFF2-40B4-BE49-F238E27FC236}">
                <a16:creationId xmlns:a16="http://schemas.microsoft.com/office/drawing/2014/main" id="{45F693F6-6ABD-AF03-9D0E-75873FC6F1CA}"/>
              </a:ext>
            </a:extLst>
          </p:cNvPr>
          <p:cNvCxnSpPr>
            <a:cxnSpLocks/>
          </p:cNvCxnSpPr>
          <p:nvPr/>
        </p:nvCxnSpPr>
        <p:spPr>
          <a:xfrm>
            <a:off x="4456497" y="2319688"/>
            <a:ext cx="0" cy="402015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43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8" name="TextBox 7">
            <a:extLst>
              <a:ext uri="{FF2B5EF4-FFF2-40B4-BE49-F238E27FC236}">
                <a16:creationId xmlns:a16="http://schemas.microsoft.com/office/drawing/2014/main" id="{04AD35E1-5E35-A0C8-3605-CF97CF17637F}"/>
              </a:ext>
            </a:extLst>
          </p:cNvPr>
          <p:cNvSpPr txBox="1"/>
          <p:nvPr/>
        </p:nvSpPr>
        <p:spPr>
          <a:xfrm rot="16200000">
            <a:off x="-1390300" y="4268989"/>
            <a:ext cx="3759533" cy="369332"/>
          </a:xfrm>
          <a:prstGeom prst="rect">
            <a:avLst/>
          </a:prstGeom>
          <a:noFill/>
        </p:spPr>
        <p:txBody>
          <a:bodyPr wrap="square" rtlCol="0">
            <a:spAutoFit/>
          </a:bodyPr>
          <a:lstStyle/>
          <a:p>
            <a:pPr algn="ctr"/>
            <a:r>
              <a:rPr lang="en-IN" dirty="0"/>
              <a:t>Retriever’s response after re-ranking</a:t>
            </a:r>
          </a:p>
        </p:txBody>
      </p:sp>
      <p:pic>
        <p:nvPicPr>
          <p:cNvPr id="14" name="Picture 13">
            <a:extLst>
              <a:ext uri="{FF2B5EF4-FFF2-40B4-BE49-F238E27FC236}">
                <a16:creationId xmlns:a16="http://schemas.microsoft.com/office/drawing/2014/main" id="{C1AE6B7E-B847-9910-6A7A-D21BC0640CE9}"/>
              </a:ext>
            </a:extLst>
          </p:cNvPr>
          <p:cNvPicPr>
            <a:picLocks noChangeAspect="1"/>
          </p:cNvPicPr>
          <p:nvPr/>
        </p:nvPicPr>
        <p:blipFill>
          <a:blip r:embed="rId2"/>
          <a:stretch>
            <a:fillRect/>
          </a:stretch>
        </p:blipFill>
        <p:spPr>
          <a:xfrm>
            <a:off x="1244023" y="2131127"/>
            <a:ext cx="10306294" cy="4314137"/>
          </a:xfrm>
          <a:prstGeom prst="rect">
            <a:avLst/>
          </a:prstGeom>
        </p:spPr>
      </p:pic>
      <p:sp>
        <p:nvSpPr>
          <p:cNvPr id="15" name="TextBox 14">
            <a:extLst>
              <a:ext uri="{FF2B5EF4-FFF2-40B4-BE49-F238E27FC236}">
                <a16:creationId xmlns:a16="http://schemas.microsoft.com/office/drawing/2014/main" id="{E8100799-7CDC-8A29-2D02-1DC59E303EC1}"/>
              </a:ext>
            </a:extLst>
          </p:cNvPr>
          <p:cNvSpPr txBox="1"/>
          <p:nvPr/>
        </p:nvSpPr>
        <p:spPr>
          <a:xfrm>
            <a:off x="1030287" y="1456267"/>
            <a:ext cx="10131425" cy="461665"/>
          </a:xfrm>
          <a:prstGeom prst="rect">
            <a:avLst/>
          </a:prstGeom>
          <a:noFill/>
        </p:spPr>
        <p:txBody>
          <a:bodyPr wrap="square" rtlCol="0">
            <a:spAutoFit/>
          </a:bodyPr>
          <a:lstStyle/>
          <a:p>
            <a:pPr algn="ctr"/>
            <a:r>
              <a:rPr lang="en-IN" sz="2400" dirty="0"/>
              <a:t>QUERY: </a:t>
            </a:r>
            <a:r>
              <a:rPr lang="en-US" sz="2400" dirty="0"/>
              <a:t>  What are the advantages of the </a:t>
            </a:r>
            <a:r>
              <a:rPr lang="en-US" sz="2400" dirty="0" err="1"/>
              <a:t>Apriori</a:t>
            </a:r>
            <a:r>
              <a:rPr lang="en-US" sz="2400" dirty="0"/>
              <a:t> algorithm? </a:t>
            </a:r>
            <a:endParaRPr lang="en-IN" sz="2400" dirty="0"/>
          </a:p>
        </p:txBody>
      </p:sp>
    </p:spTree>
    <p:extLst>
      <p:ext uri="{BB962C8B-B14F-4D97-AF65-F5344CB8AC3E}">
        <p14:creationId xmlns:p14="http://schemas.microsoft.com/office/powerpoint/2010/main" val="29105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4" name="Content Placeholder 3">
            <a:extLst>
              <a:ext uri="{FF2B5EF4-FFF2-40B4-BE49-F238E27FC236}">
                <a16:creationId xmlns:a16="http://schemas.microsoft.com/office/drawing/2014/main" id="{7EC078D9-0390-2EBA-3C5A-DDCB1985C787}"/>
              </a:ext>
            </a:extLst>
          </p:cNvPr>
          <p:cNvSpPr>
            <a:spLocks noGrp="1"/>
          </p:cNvSpPr>
          <p:nvPr>
            <p:ph sz="half" idx="1"/>
          </p:nvPr>
        </p:nvSpPr>
        <p:spPr>
          <a:xfrm>
            <a:off x="939062" y="2690707"/>
            <a:ext cx="3353805" cy="3649134"/>
          </a:xfrm>
        </p:spPr>
        <p:txBody>
          <a:bodyPr anchor="t">
            <a:normAutofit fontScale="85000" lnSpcReduction="10000"/>
          </a:bodyPr>
          <a:lstStyle/>
          <a:p>
            <a:pPr marL="0" indent="0">
              <a:buNone/>
            </a:pPr>
            <a:r>
              <a:rPr lang="en-US" sz="2400" dirty="0"/>
              <a:t> Some advantages of the </a:t>
            </a:r>
            <a:r>
              <a:rPr lang="en-US" sz="2400" dirty="0" err="1"/>
              <a:t>Apriori</a:t>
            </a:r>
            <a:r>
              <a:rPr lang="en-US" sz="2400" dirty="0"/>
              <a:t> algorithm include its simplicity, scalability to large datasets, and ability to uncover meaningful associations between items in transactional data. </a:t>
            </a:r>
            <a:endParaRPr lang="en-IN" sz="2400" dirty="0"/>
          </a:p>
        </p:txBody>
      </p:sp>
      <p:sp>
        <p:nvSpPr>
          <p:cNvPr id="5" name="Content Placeholder 4">
            <a:extLst>
              <a:ext uri="{FF2B5EF4-FFF2-40B4-BE49-F238E27FC236}">
                <a16:creationId xmlns:a16="http://schemas.microsoft.com/office/drawing/2014/main" id="{E109F5B4-D411-D181-A5EB-FD5552986177}"/>
              </a:ext>
            </a:extLst>
          </p:cNvPr>
          <p:cNvSpPr>
            <a:spLocks noGrp="1"/>
          </p:cNvSpPr>
          <p:nvPr>
            <p:ph sz="half" idx="2"/>
          </p:nvPr>
        </p:nvSpPr>
        <p:spPr>
          <a:xfrm>
            <a:off x="4774131" y="2690707"/>
            <a:ext cx="7151570" cy="3649133"/>
          </a:xfrm>
        </p:spPr>
        <p:txBody>
          <a:bodyPr>
            <a:normAutofit fontScale="85000" lnSpcReduction="10000"/>
          </a:bodyPr>
          <a:lstStyle/>
          <a:p>
            <a:pPr marL="0" indent="0">
              <a:buNone/>
            </a:pPr>
            <a:r>
              <a:rPr lang="en-US" dirty="0">
                <a:latin typeface="Consolas" panose="020B0609020204030204" pitchFamily="49" charset="0"/>
              </a:rPr>
              <a:t>[Document(</a:t>
            </a:r>
            <a:r>
              <a:rPr lang="en-US" dirty="0" err="1">
                <a:latin typeface="Consolas" panose="020B0609020204030204" pitchFamily="49" charset="0"/>
              </a:rPr>
              <a:t>page_content</a:t>
            </a:r>
            <a:r>
              <a:rPr lang="en-US" dirty="0">
                <a:latin typeface="Consolas" panose="020B0609020204030204" pitchFamily="49" charset="0"/>
              </a:rPr>
              <a:t>="yet, first of all, a truly learning problem. It's more an algorithmic problem, but still, it's an interesting problem nonetheless, because I just want to illustrate how it affects the way in which we calculate what might be trivial with small data becomes nontrivial with large data. So this is the problem. So given a set of items, capital n, which is large, and a, given a set of transactions m, which is again large, and given these two ratios between zero and one, find every pair x and y such that x implies y is a valid association. So we can break up this thing into two steps. I mean, we want to first check whether x implies y is worth looking at </a:t>
            </a:r>
            <a:r>
              <a:rPr lang="en-US" dirty="0" err="1">
                <a:latin typeface="Consolas" panose="020B0609020204030204" pitchFamily="49" charset="0"/>
              </a:rPr>
              <a:t>at</a:t>
            </a:r>
            <a:r>
              <a:rPr lang="en-US" dirty="0">
                <a:latin typeface="Consolas" panose="020B0609020204030204" pitchFamily="49" charset="0"/>
              </a:rPr>
              <a:t> all. So we first look at the support part. We want to know whether x, sorry, yeah, we want to know whether the count divided by m is bigger than the support, which is the same as taking this m to the other side and saying whether the count is bigger than a certain fraction of the total. So the first idea is to identify those sets whose", metadata={'source': 'audio_1.txt'})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461665"/>
          </a:xfrm>
          <a:prstGeom prst="rect">
            <a:avLst/>
          </a:prstGeom>
          <a:noFill/>
        </p:spPr>
        <p:txBody>
          <a:bodyPr wrap="square" rtlCol="0">
            <a:spAutoFit/>
          </a:bodyPr>
          <a:lstStyle/>
          <a:p>
            <a:pPr algn="ctr"/>
            <a:r>
              <a:rPr lang="en-IN" sz="2400" dirty="0"/>
              <a:t>QUERY: </a:t>
            </a:r>
            <a:r>
              <a:rPr lang="en-US" sz="2400" dirty="0"/>
              <a:t>  What are the advantages of the </a:t>
            </a:r>
            <a:r>
              <a:rPr lang="en-US" sz="2400" dirty="0" err="1"/>
              <a:t>Apriori</a:t>
            </a:r>
            <a:r>
              <a:rPr lang="en-US" sz="2400" dirty="0"/>
              <a:t> algorithm? </a:t>
            </a:r>
            <a:endParaRPr lang="en-IN" sz="2400" dirty="0"/>
          </a:p>
        </p:txBody>
      </p:sp>
      <p:sp>
        <p:nvSpPr>
          <p:cNvPr id="7" name="TextBox 6">
            <a:extLst>
              <a:ext uri="{FF2B5EF4-FFF2-40B4-BE49-F238E27FC236}">
                <a16:creationId xmlns:a16="http://schemas.microsoft.com/office/drawing/2014/main" id="{84AC9AE9-E556-A000-40C9-3903D3809256}"/>
              </a:ext>
            </a:extLst>
          </p:cNvPr>
          <p:cNvSpPr txBox="1"/>
          <p:nvPr/>
        </p:nvSpPr>
        <p:spPr>
          <a:xfrm>
            <a:off x="1480183" y="2204557"/>
            <a:ext cx="2271562" cy="369332"/>
          </a:xfrm>
          <a:prstGeom prst="rect">
            <a:avLst/>
          </a:prstGeom>
          <a:noFill/>
        </p:spPr>
        <p:txBody>
          <a:bodyPr wrap="square" rtlCol="0">
            <a:spAutoFit/>
          </a:bodyPr>
          <a:lstStyle/>
          <a:p>
            <a:pPr algn="ctr"/>
            <a:r>
              <a:rPr lang="en-IN" dirty="0"/>
              <a:t>Ground Truth</a:t>
            </a:r>
          </a:p>
        </p:txBody>
      </p:sp>
      <p:sp>
        <p:nvSpPr>
          <p:cNvPr id="8" name="TextBox 7">
            <a:extLst>
              <a:ext uri="{FF2B5EF4-FFF2-40B4-BE49-F238E27FC236}">
                <a16:creationId xmlns:a16="http://schemas.microsoft.com/office/drawing/2014/main" id="{04AD35E1-5E35-A0C8-3605-CF97CF17637F}"/>
              </a:ext>
            </a:extLst>
          </p:cNvPr>
          <p:cNvSpPr txBox="1"/>
          <p:nvPr/>
        </p:nvSpPr>
        <p:spPr>
          <a:xfrm>
            <a:off x="6456060" y="2204557"/>
            <a:ext cx="2932497" cy="369332"/>
          </a:xfrm>
          <a:prstGeom prst="rect">
            <a:avLst/>
          </a:prstGeom>
          <a:noFill/>
        </p:spPr>
        <p:txBody>
          <a:bodyPr wrap="square" rtlCol="0">
            <a:spAutoFit/>
          </a:bodyPr>
          <a:lstStyle/>
          <a:p>
            <a:pPr algn="ctr"/>
            <a:r>
              <a:rPr lang="en-IN" dirty="0"/>
              <a:t>Retriever’s response</a:t>
            </a:r>
          </a:p>
        </p:txBody>
      </p:sp>
      <p:cxnSp>
        <p:nvCxnSpPr>
          <p:cNvPr id="11" name="Straight Connector 10">
            <a:extLst>
              <a:ext uri="{FF2B5EF4-FFF2-40B4-BE49-F238E27FC236}">
                <a16:creationId xmlns:a16="http://schemas.microsoft.com/office/drawing/2014/main" id="{45F693F6-6ABD-AF03-9D0E-75873FC6F1CA}"/>
              </a:ext>
            </a:extLst>
          </p:cNvPr>
          <p:cNvCxnSpPr>
            <a:cxnSpLocks/>
          </p:cNvCxnSpPr>
          <p:nvPr/>
        </p:nvCxnSpPr>
        <p:spPr>
          <a:xfrm>
            <a:off x="4456497" y="2319688"/>
            <a:ext cx="0" cy="402015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00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461665"/>
          </a:xfrm>
          <a:prstGeom prst="rect">
            <a:avLst/>
          </a:prstGeom>
          <a:noFill/>
        </p:spPr>
        <p:txBody>
          <a:bodyPr wrap="square" rtlCol="0">
            <a:spAutoFit/>
          </a:bodyPr>
          <a:lstStyle/>
          <a:p>
            <a:pPr algn="ctr"/>
            <a:r>
              <a:rPr lang="en-IN" sz="2400" dirty="0"/>
              <a:t>QUERY: </a:t>
            </a:r>
            <a:r>
              <a:rPr lang="en-US" sz="2400" dirty="0"/>
              <a:t> What are some challenges associated with data collection? </a:t>
            </a:r>
            <a:endParaRPr lang="en-IN" sz="2400" dirty="0"/>
          </a:p>
        </p:txBody>
      </p:sp>
      <p:sp>
        <p:nvSpPr>
          <p:cNvPr id="8" name="TextBox 7">
            <a:extLst>
              <a:ext uri="{FF2B5EF4-FFF2-40B4-BE49-F238E27FC236}">
                <a16:creationId xmlns:a16="http://schemas.microsoft.com/office/drawing/2014/main" id="{04AD35E1-5E35-A0C8-3605-CF97CF17637F}"/>
              </a:ext>
            </a:extLst>
          </p:cNvPr>
          <p:cNvSpPr txBox="1"/>
          <p:nvPr/>
        </p:nvSpPr>
        <p:spPr>
          <a:xfrm rot="16200000">
            <a:off x="-1390300" y="4268989"/>
            <a:ext cx="3759533" cy="369332"/>
          </a:xfrm>
          <a:prstGeom prst="rect">
            <a:avLst/>
          </a:prstGeom>
          <a:noFill/>
        </p:spPr>
        <p:txBody>
          <a:bodyPr wrap="square" rtlCol="0">
            <a:spAutoFit/>
          </a:bodyPr>
          <a:lstStyle/>
          <a:p>
            <a:pPr algn="ctr"/>
            <a:r>
              <a:rPr lang="en-IN" dirty="0"/>
              <a:t>Retriever’s response after re-ranking</a:t>
            </a:r>
          </a:p>
        </p:txBody>
      </p:sp>
      <p:pic>
        <p:nvPicPr>
          <p:cNvPr id="4" name="Picture 3">
            <a:extLst>
              <a:ext uri="{FF2B5EF4-FFF2-40B4-BE49-F238E27FC236}">
                <a16:creationId xmlns:a16="http://schemas.microsoft.com/office/drawing/2014/main" id="{37405D31-D267-EABA-837A-8AB5A98E8DE7}"/>
              </a:ext>
            </a:extLst>
          </p:cNvPr>
          <p:cNvPicPr>
            <a:picLocks noChangeAspect="1"/>
          </p:cNvPicPr>
          <p:nvPr/>
        </p:nvPicPr>
        <p:blipFill>
          <a:blip r:embed="rId2"/>
          <a:stretch>
            <a:fillRect/>
          </a:stretch>
        </p:blipFill>
        <p:spPr>
          <a:xfrm>
            <a:off x="939062" y="2012382"/>
            <a:ext cx="11004122" cy="4624165"/>
          </a:xfrm>
          <a:prstGeom prst="rect">
            <a:avLst/>
          </a:prstGeom>
        </p:spPr>
      </p:pic>
    </p:spTree>
    <p:extLst>
      <p:ext uri="{BB962C8B-B14F-4D97-AF65-F5344CB8AC3E}">
        <p14:creationId xmlns:p14="http://schemas.microsoft.com/office/powerpoint/2010/main" val="379945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EA2F-61FD-B3D2-B2A7-154D45180586}"/>
              </a:ext>
            </a:extLst>
          </p:cNvPr>
          <p:cNvSpPr>
            <a:spLocks noGrp="1"/>
          </p:cNvSpPr>
          <p:nvPr>
            <p:ph type="title"/>
          </p:nvPr>
        </p:nvSpPr>
        <p:spPr>
          <a:xfrm>
            <a:off x="939062" y="0"/>
            <a:ext cx="10131425" cy="1456267"/>
          </a:xfrm>
        </p:spPr>
        <p:txBody>
          <a:bodyPr/>
          <a:lstStyle/>
          <a:p>
            <a:r>
              <a:rPr lang="en-IN" dirty="0"/>
              <a:t>Experimenting with retrievers and re-rankers</a:t>
            </a:r>
          </a:p>
        </p:txBody>
      </p:sp>
      <p:sp>
        <p:nvSpPr>
          <p:cNvPr id="4" name="Content Placeholder 3">
            <a:extLst>
              <a:ext uri="{FF2B5EF4-FFF2-40B4-BE49-F238E27FC236}">
                <a16:creationId xmlns:a16="http://schemas.microsoft.com/office/drawing/2014/main" id="{7EC078D9-0390-2EBA-3C5A-DDCB1985C787}"/>
              </a:ext>
            </a:extLst>
          </p:cNvPr>
          <p:cNvSpPr>
            <a:spLocks noGrp="1"/>
          </p:cNvSpPr>
          <p:nvPr>
            <p:ph sz="half" idx="1"/>
          </p:nvPr>
        </p:nvSpPr>
        <p:spPr>
          <a:xfrm>
            <a:off x="939062" y="2690707"/>
            <a:ext cx="3353805" cy="3649134"/>
          </a:xfrm>
        </p:spPr>
        <p:txBody>
          <a:bodyPr anchor="t">
            <a:normAutofit fontScale="85000" lnSpcReduction="10000"/>
          </a:bodyPr>
          <a:lstStyle/>
          <a:p>
            <a:pPr marL="0" indent="0">
              <a:buNone/>
            </a:pPr>
            <a:r>
              <a:rPr lang="en-US" sz="2400" dirty="0"/>
              <a:t>Training data in supervised learning consists of labeled examples, where each item is associated with its correct category or class. The purpose of training data is to enable the model to learn patterns and relationships between attributes and categories, facilitating accurate predictions on new data. </a:t>
            </a:r>
            <a:endParaRPr lang="en-IN" sz="2400" dirty="0"/>
          </a:p>
        </p:txBody>
      </p:sp>
      <p:sp>
        <p:nvSpPr>
          <p:cNvPr id="5" name="Content Placeholder 4">
            <a:extLst>
              <a:ext uri="{FF2B5EF4-FFF2-40B4-BE49-F238E27FC236}">
                <a16:creationId xmlns:a16="http://schemas.microsoft.com/office/drawing/2014/main" id="{E109F5B4-D411-D181-A5EB-FD5552986177}"/>
              </a:ext>
            </a:extLst>
          </p:cNvPr>
          <p:cNvSpPr>
            <a:spLocks noGrp="1"/>
          </p:cNvSpPr>
          <p:nvPr>
            <p:ph sz="half" idx="2"/>
          </p:nvPr>
        </p:nvSpPr>
        <p:spPr>
          <a:xfrm>
            <a:off x="4774131" y="2690707"/>
            <a:ext cx="7151570" cy="3649133"/>
          </a:xfrm>
        </p:spPr>
        <p:txBody>
          <a:bodyPr>
            <a:normAutofit fontScale="85000" lnSpcReduction="10000"/>
          </a:bodyPr>
          <a:lstStyle/>
          <a:p>
            <a:pPr marL="0" indent="0">
              <a:buNone/>
            </a:pPr>
            <a:r>
              <a:rPr lang="en-US" dirty="0">
                <a:latin typeface="Consolas" panose="020B0609020204030204" pitchFamily="49" charset="0"/>
              </a:rPr>
              <a:t>Document(</a:t>
            </a:r>
            <a:r>
              <a:rPr lang="en-US" dirty="0" err="1">
                <a:latin typeface="Consolas" panose="020B0609020204030204" pitchFamily="49" charset="0"/>
              </a:rPr>
              <a:t>page_content</a:t>
            </a:r>
            <a:r>
              <a:rPr lang="en-US" dirty="0">
                <a:latin typeface="Consolas" panose="020B0609020204030204" pitchFamily="49" charset="0"/>
              </a:rPr>
              <a:t>='whatever, income, stuff like that. So each row in the table will be one item, and there will be a special column which indicates what category, depending on the classification problem that we are dealing with, what category it is. And the goal of supervised learning is to now construct, given a new row, a new item, a new combination of these attributes, which is not seen before, try to predict what would be the most appropriate category to assign. So these items which are given with the labels. So these are called labels. So these items are called training data. So we have labeled training data, which consists of some information which has been collected in the past, some historical information about items and their classification. And we want to find a model that generalizes the training data. So since normally this categorization corresponds to some kind of classification, this is typically called a classification problem. So classification problem could be a binary problem. It', metadata={'source': 'audio_3.txt'})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81228F-AEB5-AF22-F1C8-32E384A49E0D}"/>
              </a:ext>
            </a:extLst>
          </p:cNvPr>
          <p:cNvSpPr txBox="1"/>
          <p:nvPr/>
        </p:nvSpPr>
        <p:spPr>
          <a:xfrm>
            <a:off x="1030287" y="1456267"/>
            <a:ext cx="10131425" cy="400110"/>
          </a:xfrm>
          <a:prstGeom prst="rect">
            <a:avLst/>
          </a:prstGeom>
          <a:noFill/>
        </p:spPr>
        <p:txBody>
          <a:bodyPr wrap="square" rtlCol="0">
            <a:spAutoFit/>
          </a:bodyPr>
          <a:lstStyle/>
          <a:p>
            <a:pPr algn="ctr"/>
            <a:r>
              <a:rPr lang="en-IN" sz="2000" dirty="0"/>
              <a:t>QUERY: </a:t>
            </a:r>
            <a:r>
              <a:rPr lang="en-US" sz="2000" dirty="0"/>
              <a:t>   What distinguishes training data in supervised learning, and what is its purpose? </a:t>
            </a:r>
            <a:endParaRPr lang="en-IN" sz="2000" dirty="0"/>
          </a:p>
        </p:txBody>
      </p:sp>
      <p:sp>
        <p:nvSpPr>
          <p:cNvPr id="7" name="TextBox 6">
            <a:extLst>
              <a:ext uri="{FF2B5EF4-FFF2-40B4-BE49-F238E27FC236}">
                <a16:creationId xmlns:a16="http://schemas.microsoft.com/office/drawing/2014/main" id="{84AC9AE9-E556-A000-40C9-3903D3809256}"/>
              </a:ext>
            </a:extLst>
          </p:cNvPr>
          <p:cNvSpPr txBox="1"/>
          <p:nvPr/>
        </p:nvSpPr>
        <p:spPr>
          <a:xfrm>
            <a:off x="1480183" y="2204557"/>
            <a:ext cx="2271562" cy="369332"/>
          </a:xfrm>
          <a:prstGeom prst="rect">
            <a:avLst/>
          </a:prstGeom>
          <a:noFill/>
        </p:spPr>
        <p:txBody>
          <a:bodyPr wrap="square" rtlCol="0">
            <a:spAutoFit/>
          </a:bodyPr>
          <a:lstStyle/>
          <a:p>
            <a:pPr algn="ctr"/>
            <a:r>
              <a:rPr lang="en-IN" dirty="0"/>
              <a:t>Ground Truth</a:t>
            </a:r>
          </a:p>
        </p:txBody>
      </p:sp>
      <p:sp>
        <p:nvSpPr>
          <p:cNvPr id="8" name="TextBox 7">
            <a:extLst>
              <a:ext uri="{FF2B5EF4-FFF2-40B4-BE49-F238E27FC236}">
                <a16:creationId xmlns:a16="http://schemas.microsoft.com/office/drawing/2014/main" id="{04AD35E1-5E35-A0C8-3605-CF97CF17637F}"/>
              </a:ext>
            </a:extLst>
          </p:cNvPr>
          <p:cNvSpPr txBox="1"/>
          <p:nvPr/>
        </p:nvSpPr>
        <p:spPr>
          <a:xfrm>
            <a:off x="6456060" y="2204557"/>
            <a:ext cx="2932497" cy="369332"/>
          </a:xfrm>
          <a:prstGeom prst="rect">
            <a:avLst/>
          </a:prstGeom>
          <a:noFill/>
        </p:spPr>
        <p:txBody>
          <a:bodyPr wrap="square" rtlCol="0">
            <a:spAutoFit/>
          </a:bodyPr>
          <a:lstStyle/>
          <a:p>
            <a:pPr algn="ctr"/>
            <a:r>
              <a:rPr lang="en-IN" dirty="0"/>
              <a:t>Retriever’s response</a:t>
            </a:r>
          </a:p>
        </p:txBody>
      </p:sp>
      <p:cxnSp>
        <p:nvCxnSpPr>
          <p:cNvPr id="11" name="Straight Connector 10">
            <a:extLst>
              <a:ext uri="{FF2B5EF4-FFF2-40B4-BE49-F238E27FC236}">
                <a16:creationId xmlns:a16="http://schemas.microsoft.com/office/drawing/2014/main" id="{45F693F6-6ABD-AF03-9D0E-75873FC6F1CA}"/>
              </a:ext>
            </a:extLst>
          </p:cNvPr>
          <p:cNvCxnSpPr>
            <a:cxnSpLocks/>
          </p:cNvCxnSpPr>
          <p:nvPr/>
        </p:nvCxnSpPr>
        <p:spPr>
          <a:xfrm>
            <a:off x="4456497" y="2319688"/>
            <a:ext cx="0" cy="402015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69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816</TotalTime>
  <Words>1822</Words>
  <Application>Microsoft Office PowerPoint</Application>
  <PresentationFormat>Widescreen</PresentationFormat>
  <Paragraphs>81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Wingdings</vt:lpstr>
      <vt:lpstr>Celestial</vt:lpstr>
      <vt:lpstr>INFORMATION RETRIEVAL WITH LLMs</vt:lpstr>
      <vt:lpstr>Project overview</vt:lpstr>
      <vt:lpstr>Getting new data</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Experimenting with retrievers and re-rankers</vt:lpstr>
      <vt:lpstr>Evaluating the retriever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WITH LLMs</dc:title>
  <dc:creator>Shubhangi Sanyal</dc:creator>
  <cp:lastModifiedBy>Shubhangi Sanyal</cp:lastModifiedBy>
  <cp:revision>5</cp:revision>
  <dcterms:created xsi:type="dcterms:W3CDTF">2024-02-08T17:14:21Z</dcterms:created>
  <dcterms:modified xsi:type="dcterms:W3CDTF">2024-03-17T12:04:24Z</dcterms:modified>
</cp:coreProperties>
</file>