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08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7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2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589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0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4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B0497E-9E11-44F1-B6FB-21C51060A0F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356C02-E628-4312-A302-643A912F63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3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7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of using remote servers on internet for carrying out tasks rather than using your own.</a:t>
            </a:r>
          </a:p>
          <a:p>
            <a:r>
              <a:rPr lang="en-US" dirty="0"/>
              <a:t>On demand delivery of computing resources, database storage, </a:t>
            </a:r>
            <a:r>
              <a:rPr lang="en-US" dirty="0" smtClean="0"/>
              <a:t>applications, </a:t>
            </a:r>
            <a:r>
              <a:rPr lang="en-US" dirty="0"/>
              <a:t>IT resources </a:t>
            </a:r>
            <a:r>
              <a:rPr lang="en-US" dirty="0" smtClean="0"/>
              <a:t>etc. </a:t>
            </a:r>
            <a:r>
              <a:rPr lang="en-US" dirty="0"/>
              <a:t>through cloud </a:t>
            </a:r>
            <a:r>
              <a:rPr lang="en-US" dirty="0" smtClean="0"/>
              <a:t>service </a:t>
            </a:r>
            <a:r>
              <a:rPr lang="en-US" dirty="0"/>
              <a:t>via internet is called cloud computing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 capacity planning in advance</a:t>
            </a:r>
          </a:p>
          <a:p>
            <a:r>
              <a:rPr lang="en-US" dirty="0"/>
              <a:t>Deployment-&gt; few clicks to make changes in deployment instead of weeks</a:t>
            </a:r>
          </a:p>
          <a:p>
            <a:r>
              <a:rPr lang="en-US" dirty="0" smtClean="0"/>
              <a:t>Maintenance-</a:t>
            </a:r>
            <a:r>
              <a:rPr lang="en-US" dirty="0"/>
              <a:t>&gt; done by AWS</a:t>
            </a:r>
          </a:p>
          <a:p>
            <a:r>
              <a:rPr lang="en-US" dirty="0"/>
              <a:t>Backup-&gt; backup of data centers costly generally(recovery immediately in AWS)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8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capital expenses for variable expenses.</a:t>
            </a:r>
          </a:p>
          <a:p>
            <a:r>
              <a:rPr lang="en-US" dirty="0"/>
              <a:t>Benefit from massive economies of scale</a:t>
            </a:r>
          </a:p>
          <a:p>
            <a:r>
              <a:rPr lang="en-US" dirty="0"/>
              <a:t>Stop guessing </a:t>
            </a:r>
            <a:r>
              <a:rPr lang="en-US" dirty="0" smtClean="0"/>
              <a:t>capacity Increase </a:t>
            </a:r>
            <a:r>
              <a:rPr lang="en-US" dirty="0"/>
              <a:t>speed and agility</a:t>
            </a:r>
          </a:p>
          <a:p>
            <a:r>
              <a:rPr lang="en-US" dirty="0"/>
              <a:t>Stop spending money on running and maintaining data centers</a:t>
            </a:r>
          </a:p>
          <a:p>
            <a:r>
              <a:rPr lang="en-US" dirty="0"/>
              <a:t>Go global in minutes (thus low latency)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30" y="1509622"/>
            <a:ext cx="9601200" cy="1690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Traditional IT </a:t>
            </a:r>
          </a:p>
          <a:p>
            <a:r>
              <a:rPr lang="en-US" dirty="0"/>
              <a:t>Infrastructure as a service (EC2 instances, virtual machines)</a:t>
            </a:r>
          </a:p>
          <a:p>
            <a:r>
              <a:rPr lang="en-US" dirty="0"/>
              <a:t>Platform as a service (Google Forms)--&gt; only deployment required</a:t>
            </a:r>
          </a:p>
          <a:p>
            <a:r>
              <a:rPr lang="en-US" dirty="0"/>
              <a:t>Software as a service (You Tube, Netflix, </a:t>
            </a:r>
            <a:r>
              <a:rPr lang="en-US" dirty="0" smtClean="0"/>
              <a:t>Gmail, Slack)--&gt; </a:t>
            </a:r>
            <a:r>
              <a:rPr lang="en-US" dirty="0"/>
              <a:t>login and </a:t>
            </a:r>
            <a:r>
              <a:rPr lang="en-US" dirty="0" smtClean="0"/>
              <a:t>use</a:t>
            </a:r>
          </a:p>
          <a:p>
            <a:endParaRPr lang="en-US" dirty="0"/>
          </a:p>
        </p:txBody>
      </p:sp>
      <p:sp>
        <p:nvSpPr>
          <p:cNvPr id="4" name="AutoShape 2" descr="Cloud Service Models (IaaS, PaaS, SaaS) Diagram | David Ch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loud Service Models (IaaS, PaaS, SaaS) Diagram | David Ch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loud Service Models (IaaS, PaaS, SaaS) Diagram | David Ch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30" y="3280974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(Govt sites)--&gt; any one can login </a:t>
            </a:r>
          </a:p>
          <a:p>
            <a:r>
              <a:rPr lang="en-US" dirty="0"/>
              <a:t>Private --&gt; only employees of org can access (One Drive)</a:t>
            </a:r>
          </a:p>
          <a:p>
            <a:r>
              <a:rPr lang="en-US" dirty="0"/>
              <a:t>Hybrid ---&gt; public + pvt</a:t>
            </a:r>
          </a:p>
          <a:p>
            <a:r>
              <a:rPr lang="en-US" dirty="0"/>
              <a:t>Community---&gt; shared among several org (LIC process same for every org---&gt; so they can share same infra)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cloud services platform offering compute power, database storage, content delivery etc.</a:t>
            </a:r>
          </a:p>
          <a:p>
            <a:r>
              <a:rPr lang="en-US" dirty="0"/>
              <a:t>Pay as u go (no capital </a:t>
            </a:r>
            <a:r>
              <a:rPr lang="en-US" dirty="0" smtClean="0"/>
              <a:t>investment)</a:t>
            </a:r>
            <a:endParaRPr lang="en-US" dirty="0"/>
          </a:p>
          <a:p>
            <a:r>
              <a:rPr lang="en-US" dirty="0"/>
              <a:t>helps in controlling, auditing and managing identity, configuration and usage.</a:t>
            </a:r>
          </a:p>
        </p:txBody>
      </p:sp>
    </p:spTree>
    <p:extLst>
      <p:ext uri="{BB962C8B-B14F-4D97-AF65-F5344CB8AC3E}">
        <p14:creationId xmlns:p14="http://schemas.microsoft.com/office/powerpoint/2010/main" val="38513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(</a:t>
            </a:r>
            <a:r>
              <a:rPr lang="en-US" b="1" dirty="0"/>
              <a:t>COMPUTE TAB) EC2(IAAS) </a:t>
            </a:r>
            <a:r>
              <a:rPr lang="en-US" dirty="0"/>
              <a:t>-&gt; SERVER</a:t>
            </a:r>
          </a:p>
          <a:p>
            <a:pPr algn="just"/>
            <a:r>
              <a:rPr lang="en-US" b="1" dirty="0"/>
              <a:t>EBS(elastic box </a:t>
            </a:r>
            <a:r>
              <a:rPr lang="en-US" b="1" dirty="0" smtClean="0"/>
              <a:t>service)-&gt; </a:t>
            </a:r>
            <a:r>
              <a:rPr lang="en-US" b="1" dirty="0"/>
              <a:t>STORAGE-</a:t>
            </a:r>
            <a:r>
              <a:rPr lang="en-US" dirty="0"/>
              <a:t>&gt; like hard disk-&gt; can be connected to EC2 </a:t>
            </a:r>
            <a:r>
              <a:rPr lang="en-US" dirty="0" smtClean="0"/>
              <a:t>                        instance)</a:t>
            </a:r>
            <a:endParaRPr lang="en-US" dirty="0"/>
          </a:p>
          <a:p>
            <a:pPr algn="just"/>
            <a:r>
              <a:rPr lang="en-US" b="1" dirty="0"/>
              <a:t>EFS(Elastic file sharing)-&gt; STORAGE-</a:t>
            </a:r>
            <a:r>
              <a:rPr lang="en-US" dirty="0"/>
              <a:t>&gt; Shared by </a:t>
            </a:r>
            <a:r>
              <a:rPr lang="en-US" dirty="0" smtClean="0"/>
              <a:t>different </a:t>
            </a:r>
            <a:r>
              <a:rPr lang="en-US" dirty="0"/>
              <a:t>ec2 instances</a:t>
            </a:r>
          </a:p>
          <a:p>
            <a:pPr algn="just"/>
            <a:r>
              <a:rPr lang="en-US" b="1" dirty="0"/>
              <a:t>S3(Simple Storage Service)-&gt; </a:t>
            </a:r>
            <a:r>
              <a:rPr lang="en-US" dirty="0"/>
              <a:t>Storage</a:t>
            </a:r>
          </a:p>
          <a:p>
            <a:pPr algn="just"/>
            <a:r>
              <a:rPr lang="en-US" b="1" dirty="0"/>
              <a:t>RDS-</a:t>
            </a:r>
            <a:r>
              <a:rPr lang="en-US" dirty="0"/>
              <a:t>&gt; Relational database service-</a:t>
            </a:r>
          </a:p>
          <a:p>
            <a:pPr algn="just"/>
            <a:r>
              <a:rPr lang="en-US" dirty="0"/>
              <a:t>(</a:t>
            </a:r>
            <a:r>
              <a:rPr lang="en-US" b="1" dirty="0"/>
              <a:t>Networking) VPS-&gt; Virtual Private Cloud </a:t>
            </a:r>
            <a:r>
              <a:rPr lang="en-US" dirty="0"/>
              <a:t>-&gt; for placing servers-&gt; outside VPC no one will have access to that server</a:t>
            </a:r>
          </a:p>
          <a:p>
            <a:pPr algn="just"/>
            <a:r>
              <a:rPr lang="en-US" dirty="0" smtClean="0"/>
              <a:t>(</a:t>
            </a:r>
            <a:r>
              <a:rPr lang="en-US" b="1" dirty="0"/>
              <a:t>COMPUTE TAB) </a:t>
            </a:r>
            <a:r>
              <a:rPr lang="en-US" b="1" dirty="0" smtClean="0"/>
              <a:t>Auto Scaling </a:t>
            </a:r>
            <a:r>
              <a:rPr lang="en-US" dirty="0"/>
              <a:t>-&gt; for increasing </a:t>
            </a:r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53683"/>
            <a:ext cx="9394166" cy="55137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CloudWatch -&gt; </a:t>
            </a:r>
            <a:r>
              <a:rPr lang="en-US" dirty="0"/>
              <a:t>watch all other cloud services-&gt; for monitoring</a:t>
            </a:r>
          </a:p>
          <a:p>
            <a:r>
              <a:rPr lang="en-US" b="1" dirty="0"/>
              <a:t>CloudTrail -&gt; </a:t>
            </a:r>
            <a:r>
              <a:rPr lang="en-US" dirty="0"/>
              <a:t>maintains logs-&gt; which </a:t>
            </a:r>
            <a:r>
              <a:rPr lang="en-US" dirty="0" smtClean="0"/>
              <a:t>service </a:t>
            </a:r>
            <a:r>
              <a:rPr lang="en-US" dirty="0"/>
              <a:t>used by whom and how-&gt; that log can then be stored in a </a:t>
            </a:r>
            <a:r>
              <a:rPr lang="en-US" dirty="0" smtClean="0"/>
              <a:t>storage service </a:t>
            </a:r>
            <a:r>
              <a:rPr lang="en-US" dirty="0"/>
              <a:t>like S3, EBS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COMPUTE TAB)Elastic Beanstalk -&gt; </a:t>
            </a:r>
            <a:r>
              <a:rPr lang="en-US" dirty="0"/>
              <a:t>PaaS -&gt; </a:t>
            </a:r>
            <a:r>
              <a:rPr lang="en-US" dirty="0" smtClean="0"/>
              <a:t>don't </a:t>
            </a:r>
            <a:r>
              <a:rPr lang="en-US" dirty="0"/>
              <a:t>have to worry about platform </a:t>
            </a:r>
            <a:r>
              <a:rPr lang="en-US" dirty="0" err="1"/>
              <a:t>fror</a:t>
            </a:r>
            <a:r>
              <a:rPr lang="en-US" dirty="0"/>
              <a:t> hosting, takes care of that --&gt; run and manage web apps</a:t>
            </a:r>
          </a:p>
          <a:p>
            <a:r>
              <a:rPr lang="en-US" dirty="0"/>
              <a:t>(</a:t>
            </a:r>
            <a:r>
              <a:rPr lang="en-US" b="1" dirty="0"/>
              <a:t>APPLICATION INTEGRATION TAB)SNS (Simple Notification Service) , SQS(Simple Queue Service)-&gt; </a:t>
            </a:r>
            <a:r>
              <a:rPr lang="en-US" dirty="0"/>
              <a:t>for sending mail to user-&gt; </a:t>
            </a:r>
            <a:r>
              <a:rPr lang="en-US" dirty="0" smtClean="0"/>
              <a:t>e.g. </a:t>
            </a:r>
            <a:r>
              <a:rPr lang="en-US" dirty="0"/>
              <a:t>in case of </a:t>
            </a:r>
            <a:r>
              <a:rPr lang="en-US" dirty="0" smtClean="0"/>
              <a:t>unAuth </a:t>
            </a:r>
            <a:r>
              <a:rPr lang="en-US" dirty="0"/>
              <a:t>access </a:t>
            </a:r>
            <a:r>
              <a:rPr lang="en-US" dirty="0" smtClean="0"/>
              <a:t>attempt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COMPUTE TAB) </a:t>
            </a:r>
            <a:r>
              <a:rPr lang="en-US" b="1" dirty="0" smtClean="0"/>
              <a:t>LAMBDA (Server less </a:t>
            </a:r>
            <a:r>
              <a:rPr lang="en-US" b="1" dirty="0"/>
              <a:t>Service)(IAAS) </a:t>
            </a:r>
            <a:r>
              <a:rPr lang="en-US" dirty="0"/>
              <a:t>-&gt; we don't need to worry about background, takes care of it --&gt; servers initiated on backend automatically</a:t>
            </a:r>
          </a:p>
          <a:p>
            <a:r>
              <a:rPr lang="en-US" b="1" dirty="0"/>
              <a:t>Direct connect (costly)(VPN not costly)-&gt; </a:t>
            </a:r>
            <a:r>
              <a:rPr lang="en-US" dirty="0"/>
              <a:t>establish connection between </a:t>
            </a:r>
            <a:r>
              <a:rPr lang="en-US" dirty="0" err="1"/>
              <a:t>aws</a:t>
            </a:r>
            <a:r>
              <a:rPr lang="en-US" dirty="0"/>
              <a:t> server(some servers that were migrated to AWS) and local machine(on-premises)</a:t>
            </a:r>
          </a:p>
          <a:p>
            <a:r>
              <a:rPr lang="en-US" dirty="0"/>
              <a:t>CodeCommit(version control)</a:t>
            </a:r>
          </a:p>
          <a:p>
            <a:r>
              <a:rPr lang="en-US" dirty="0"/>
              <a:t>Code build(build code)]</a:t>
            </a:r>
          </a:p>
          <a:p>
            <a:r>
              <a:rPr lang="en-US" dirty="0"/>
              <a:t>code deploy(deploy code)</a:t>
            </a:r>
          </a:p>
          <a:p>
            <a:r>
              <a:rPr lang="en-US" b="1" dirty="0"/>
              <a:t>code pipeline-</a:t>
            </a:r>
            <a:r>
              <a:rPr lang="en-US" dirty="0"/>
              <a:t>&gt;integrates code commit+build+deploy so </a:t>
            </a:r>
            <a:r>
              <a:rPr lang="en-US" dirty="0" smtClean="0"/>
              <a:t>continuous </a:t>
            </a:r>
            <a:r>
              <a:rPr lang="en-US" dirty="0"/>
              <a:t>addition and continuous</a:t>
            </a:r>
            <a:r>
              <a:rPr lang="en-US" dirty="0" smtClean="0"/>
              <a:t> deployment </a:t>
            </a:r>
            <a:r>
              <a:rPr lang="en-US" dirty="0"/>
              <a:t>takes place </a:t>
            </a:r>
            <a:r>
              <a:rPr lang="en-US" dirty="0" smtClean="0"/>
              <a:t>i.e. </a:t>
            </a:r>
            <a:r>
              <a:rPr lang="en-US" dirty="0"/>
              <a:t>CACD </a:t>
            </a:r>
            <a:r>
              <a:rPr lang="en-US" dirty="0" smtClean="0"/>
              <a:t>pipeline. Like </a:t>
            </a:r>
            <a:r>
              <a:rPr lang="en-US" dirty="0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7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510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AWS</vt:lpstr>
      <vt:lpstr>CLOUD</vt:lpstr>
      <vt:lpstr>ADVANTAGES</vt:lpstr>
      <vt:lpstr>SERVICE MODELS</vt:lpstr>
      <vt:lpstr>DEPLOYMENT MODELS</vt:lpstr>
      <vt:lpstr>AWS</vt:lpstr>
      <vt:lpstr>AWS SERVICES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Shubhani Pandey</dc:creator>
  <cp:lastModifiedBy>Shubhani Pandey</cp:lastModifiedBy>
  <cp:revision>4</cp:revision>
  <dcterms:created xsi:type="dcterms:W3CDTF">2021-06-11T01:55:35Z</dcterms:created>
  <dcterms:modified xsi:type="dcterms:W3CDTF">2021-06-11T04:24:29Z</dcterms:modified>
</cp:coreProperties>
</file>