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8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41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94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7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18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11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66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67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4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2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7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5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1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204EA-9012-4E43-AEB0-D9AA333024B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C7F3B1-F67C-4BA4-8C0F-D5358A19AC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0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2307" y="430824"/>
            <a:ext cx="6185510" cy="53633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S3 EVENT NOTIFICATIONS IN AWS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892" y="967154"/>
            <a:ext cx="9631851" cy="569741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OBJECTIVE: </a:t>
            </a:r>
            <a:endParaRPr lang="en-US" dirty="0"/>
          </a:p>
          <a:p>
            <a:r>
              <a:rPr lang="en-US" dirty="0" smtClean="0"/>
              <a:t>Currently, Amazon S3 can publish notifications for the following events:</a:t>
            </a:r>
          </a:p>
          <a:p>
            <a:r>
              <a:rPr lang="en-US" dirty="0" smtClean="0"/>
              <a:t>•New object created events</a:t>
            </a:r>
          </a:p>
          <a:p>
            <a:r>
              <a:rPr lang="en-US" dirty="0" smtClean="0"/>
              <a:t>• Object removal events</a:t>
            </a:r>
          </a:p>
          <a:p>
            <a:r>
              <a:rPr lang="en-US" dirty="0" smtClean="0"/>
              <a:t>• Restore object events</a:t>
            </a:r>
          </a:p>
          <a:p>
            <a:r>
              <a:rPr lang="en-US" dirty="0" smtClean="0"/>
              <a:t>• Reduced Redundancy Storage (RRS) object lost events</a:t>
            </a:r>
          </a:p>
          <a:p>
            <a:r>
              <a:rPr lang="en-US" dirty="0" smtClean="0"/>
              <a:t>• Replication events</a:t>
            </a:r>
          </a:p>
          <a:p>
            <a:r>
              <a:rPr lang="en-IN" dirty="0" smtClean="0"/>
              <a:t>Amazon S3 can send event notification messages to the following destinations. You specify the Amazon Resource Name (ARN) value of these destinations in the notification configuration.</a:t>
            </a:r>
          </a:p>
          <a:p>
            <a:r>
              <a:rPr lang="en-US" dirty="0" smtClean="0"/>
              <a:t>• </a:t>
            </a:r>
            <a:r>
              <a:rPr lang="en-IN" dirty="0" smtClean="0"/>
              <a:t>Amazon Simple Notification Service (Amazon SNS) topics</a:t>
            </a:r>
          </a:p>
          <a:p>
            <a:r>
              <a:rPr lang="en-US" dirty="0" smtClean="0"/>
              <a:t>• </a:t>
            </a:r>
            <a:r>
              <a:rPr lang="en-IN" dirty="0" smtClean="0"/>
              <a:t>Amazon Simple Queue Service (Amazon SQS) queues</a:t>
            </a:r>
          </a:p>
          <a:p>
            <a:r>
              <a:rPr lang="en-US" dirty="0" smtClean="0"/>
              <a:t>• </a:t>
            </a:r>
            <a:r>
              <a:rPr lang="en-IN" dirty="0" smtClean="0"/>
              <a:t>AWS Lambda function</a:t>
            </a:r>
          </a:p>
          <a:p>
            <a:r>
              <a:rPr lang="en-US" dirty="0" smtClean="0"/>
              <a:t>• </a:t>
            </a:r>
            <a:r>
              <a:rPr lang="en-IN" dirty="0" smtClean="0"/>
              <a:t>Amazon Event Bridge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3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8909" y="2813538"/>
            <a:ext cx="2822330" cy="75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 smtClean="0"/>
              <a:t>THANK YOU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29715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6" y="650487"/>
            <a:ext cx="8415044" cy="598021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LIST OF SERVICES INTEGRATED</a:t>
            </a:r>
            <a:endParaRPr lang="en-IN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432591"/>
              </p:ext>
            </p:extLst>
          </p:nvPr>
        </p:nvGraphicFramePr>
        <p:xfrm>
          <a:off x="2277207" y="1441939"/>
          <a:ext cx="9227406" cy="3103232"/>
        </p:xfrm>
        <a:graphic>
          <a:graphicData uri="http://schemas.openxmlformats.org/drawingml/2006/table">
            <a:tbl>
              <a:tblPr/>
              <a:tblGrid>
                <a:gridCol w="4613703">
                  <a:extLst>
                    <a:ext uri="{9D8B030D-6E8A-4147-A177-3AD203B41FA5}">
                      <a16:colId xmlns:a16="http://schemas.microsoft.com/office/drawing/2014/main" val="3763419636"/>
                    </a:ext>
                  </a:extLst>
                </a:gridCol>
                <a:gridCol w="4613703">
                  <a:extLst>
                    <a:ext uri="{9D8B030D-6E8A-4147-A177-3AD203B41FA5}">
                      <a16:colId xmlns:a16="http://schemas.microsoft.com/office/drawing/2014/main" val="3278138635"/>
                    </a:ext>
                  </a:extLst>
                </a:gridCol>
              </a:tblGrid>
              <a:tr h="459738">
                <a:tc>
                  <a:txBody>
                    <a:bodyPr/>
                    <a:lstStyle/>
                    <a:p>
                      <a:r>
                        <a:rPr lang="en-IN"/>
                        <a:t>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23169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r>
                        <a:rPr lang="en-IN" b="1" dirty="0"/>
                        <a:t>Amazon S3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Stores files and triggers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331237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r>
                        <a:rPr lang="en-IN" b="1" dirty="0"/>
                        <a:t>AWS Lambda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Processes files automatically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579312"/>
                  </a:ext>
                </a:extLst>
              </a:tr>
              <a:tr h="804542">
                <a:tc>
                  <a:txBody>
                    <a:bodyPr/>
                    <a:lstStyle/>
                    <a:p>
                      <a:r>
                        <a:rPr lang="en-IN" b="1" dirty="0"/>
                        <a:t>Amazon SNS / SQS (Optional)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for decoupling and fan-out messaging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59326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r>
                        <a:rPr lang="en-IN" b="1"/>
                        <a:t>Amazon DynamoDB / RDS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Stores processed output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84247"/>
                  </a:ext>
                </a:extLst>
              </a:tr>
              <a:tr h="459738">
                <a:tc>
                  <a:txBody>
                    <a:bodyPr/>
                    <a:lstStyle/>
                    <a:p>
                      <a:r>
                        <a:rPr lang="en-IN" b="1"/>
                        <a:t>CloudWatch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Monitors logs and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42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11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SCOPE AND USE CASES OF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SERVICES INTEGRATED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062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SCOPE:</a:t>
            </a:r>
          </a:p>
          <a:p>
            <a:r>
              <a:rPr lang="en-US" dirty="0" smtClean="0"/>
              <a:t>Amazon </a:t>
            </a:r>
            <a:r>
              <a:rPr lang="en-US" dirty="0"/>
              <a:t>S3 Event Notifications enable </a:t>
            </a:r>
            <a:r>
              <a:rPr lang="en-US" b="1" dirty="0"/>
              <a:t>automated, event-driven processing</a:t>
            </a:r>
            <a:r>
              <a:rPr lang="en-US" dirty="0"/>
              <a:t> of S3 objects when specific operations occur. These notifications can be sent to:</a:t>
            </a:r>
          </a:p>
          <a:p>
            <a:r>
              <a:rPr lang="en-US" b="1" dirty="0"/>
              <a:t>AWS Lambda</a:t>
            </a:r>
            <a:endParaRPr lang="en-US" dirty="0"/>
          </a:p>
          <a:p>
            <a:r>
              <a:rPr lang="en-US" b="1" dirty="0"/>
              <a:t>Amazon Simple Queue Service (SQS)</a:t>
            </a:r>
            <a:endParaRPr lang="en-US" dirty="0"/>
          </a:p>
          <a:p>
            <a:r>
              <a:rPr lang="en-US" b="1" dirty="0"/>
              <a:t>Amazon Simple Notification Service (SNS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586259"/>
            <a:ext cx="2487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6391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57300"/>
            <a:ext cx="8915400" cy="5143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USE CASES:</a:t>
            </a:r>
          </a:p>
          <a:p>
            <a:r>
              <a:rPr lang="en-IN" b="1" dirty="0"/>
              <a:t>Automatic File Processing</a:t>
            </a:r>
          </a:p>
          <a:p>
            <a:r>
              <a:rPr lang="en-IN" b="1" dirty="0"/>
              <a:t>Description:</a:t>
            </a:r>
            <a:r>
              <a:rPr lang="en-IN" dirty="0"/>
              <a:t> Trigger a Lambda function when a new file (e.g., CSV, JSON, image) is uploaded to a bucket.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Extract data from CSV and write to </a:t>
            </a:r>
            <a:r>
              <a:rPr lang="en-IN" dirty="0" err="1"/>
              <a:t>DynamoDB</a:t>
            </a:r>
            <a:endParaRPr lang="en-IN" dirty="0"/>
          </a:p>
          <a:p>
            <a:r>
              <a:rPr lang="en-IN" dirty="0"/>
              <a:t>Generate thumbnails from uploaded images</a:t>
            </a:r>
          </a:p>
          <a:p>
            <a:r>
              <a:rPr lang="en-IN" dirty="0"/>
              <a:t>Convert audio/video formats using AWS </a:t>
            </a:r>
            <a:r>
              <a:rPr lang="en-IN" dirty="0" err="1"/>
              <a:t>MediaConvert</a:t>
            </a:r>
            <a:endParaRPr lang="en-IN" dirty="0"/>
          </a:p>
          <a:p>
            <a:r>
              <a:rPr lang="en-IN" b="1" dirty="0"/>
              <a:t>Data Lake Ingestion Pipelines</a:t>
            </a:r>
          </a:p>
          <a:p>
            <a:r>
              <a:rPr lang="en-IN" b="1" dirty="0"/>
              <a:t>Description:</a:t>
            </a:r>
            <a:r>
              <a:rPr lang="en-IN" dirty="0"/>
              <a:t> Automate ingestion into AWS analytics services.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Trigger a Lambda to load new JSON files into </a:t>
            </a:r>
            <a:r>
              <a:rPr lang="en-IN" b="1" dirty="0"/>
              <a:t>Amazon Redshift</a:t>
            </a:r>
            <a:r>
              <a:rPr lang="en-IN" dirty="0"/>
              <a:t>, </a:t>
            </a:r>
            <a:r>
              <a:rPr lang="en-IN" b="1" dirty="0"/>
              <a:t>Athena</a:t>
            </a:r>
            <a:r>
              <a:rPr lang="en-IN" dirty="0"/>
              <a:t>, or </a:t>
            </a:r>
            <a:r>
              <a:rPr lang="en-IN" b="1" dirty="0"/>
              <a:t>Glue</a:t>
            </a:r>
            <a:endParaRPr lang="en-IN" dirty="0"/>
          </a:p>
          <a:p>
            <a:r>
              <a:rPr lang="en-IN" dirty="0"/>
              <a:t>Use Step Functions to orchestrate ETL after object upload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7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OUTPUTS OF PRACTICAL WORK DONE</a:t>
            </a:r>
            <a:endParaRPr lang="en-IN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2925" y="1905000"/>
            <a:ext cx="7726810" cy="43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5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37" y="2031023"/>
            <a:ext cx="6716888" cy="3898412"/>
          </a:xfrm>
        </p:spPr>
      </p:pic>
    </p:spTree>
    <p:extLst>
      <p:ext uri="{BB962C8B-B14F-4D97-AF65-F5344CB8AC3E}">
        <p14:creationId xmlns:p14="http://schemas.microsoft.com/office/powerpoint/2010/main" val="20739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15253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25547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69" y="2133600"/>
            <a:ext cx="6716888" cy="3778250"/>
          </a:xfrm>
        </p:spPr>
      </p:pic>
    </p:spTree>
    <p:extLst>
      <p:ext uri="{BB962C8B-B14F-4D97-AF65-F5344CB8AC3E}">
        <p14:creationId xmlns:p14="http://schemas.microsoft.com/office/powerpoint/2010/main" val="22406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81</TotalTime>
  <Words>298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S3 EVENT NOTIFICATIONS IN AWS</vt:lpstr>
      <vt:lpstr> LIST OF SERVICES INTEGRATED</vt:lpstr>
      <vt:lpstr>SCOPE AND USE CASES OF SERVICES INTEGRATED</vt:lpstr>
      <vt:lpstr>PowerPoint Presentation</vt:lpstr>
      <vt:lpstr>SCREENSHOTS AND OUTPUTS OF PRACTICAL WORK DONE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2025-07-25T04:10:19Z</dcterms:created>
  <dcterms:modified xsi:type="dcterms:W3CDTF">2025-07-25T05:31:46Z</dcterms:modified>
</cp:coreProperties>
</file>