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780" r:id="rId3"/>
    <p:sldId id="781" r:id="rId4"/>
    <p:sldId id="789" r:id="rId5"/>
    <p:sldId id="78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AFCD5-7766-433F-B440-B6D2AD8D1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0248D-C777-4373-AA55-3F4F381604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9D758-B399-43E9-83ED-D35AE328C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08D45-6D3D-4E07-9EDF-82273FB9D5FC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786A1-DDFE-49AD-BDAF-2B66DB45A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DD1FC-B56A-4DB1-B653-DEF3BCDD2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D5D55-88D1-49F9-9943-0F9A38A71C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60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44F9C-0272-466E-AE97-49F9FF3B5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3F7580-C856-4592-AA2E-0372268EC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365B3-1A03-4DC3-9942-38F5A4E3D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08D45-6D3D-4E07-9EDF-82273FB9D5FC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296F5-0B28-4E29-BBA7-77E38D245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4C5B5-62CE-49AE-A184-C0EA65638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D5D55-88D1-49F9-9943-0F9A38A71C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97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0AC609-082C-41A2-93FB-1144F4010F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8D6874-A687-4986-AA2C-E03AEF647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02558-B285-441A-85DD-B84FC9CC7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08D45-6D3D-4E07-9EDF-82273FB9D5FC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70A98-FDF8-4CCD-A7B4-7FF8AFB6E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B6E4E-71AB-422A-9E0E-CF2299FC3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D5D55-88D1-49F9-9943-0F9A38A71C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594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89505-68DC-4799-BFE0-41D2F20B2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2649C-1F6A-478A-BFE9-17E7F7DC3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24782-FB7D-4A79-AEC1-1F1642C18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08D45-6D3D-4E07-9EDF-82273FB9D5FC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68DE0-2862-42C1-8EF1-54CB0B4AF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6C6E2-D6A5-4503-9C51-E866644F9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D5D55-88D1-49F9-9943-0F9A38A71C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534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E5504-15E3-4540-9198-5F505D092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39BB3-0274-468E-B4E8-B2D1FB87F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13807-28A2-459F-9226-A57F5E037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08D45-6D3D-4E07-9EDF-82273FB9D5FC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2C460-134D-42EB-ABA3-3BFDF7698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0964A-E332-41AF-A520-00B80CE4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D5D55-88D1-49F9-9943-0F9A38A71C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1673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3557C-99CB-43FA-8A53-115C469DA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9719A-887E-49C1-A99A-C61EE47269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D237E7-CD6B-49CF-B447-3482B0F917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49F8B4-68DB-4729-ADA8-ECC983D53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08D45-6D3D-4E07-9EDF-82273FB9D5FC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5E12FC-3B31-4D6E-B13E-89A77A77D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1EDA0-EEB4-4D16-8BAD-59D33B880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D5D55-88D1-49F9-9943-0F9A38A71C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216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1524D-BF45-4E4F-BFB4-754B19EE4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4BE4B6-0FB9-48AE-8491-B107ED4DC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109C69-322E-40B7-8A3B-10D7795D1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64D22E-10D3-413E-9488-3792733ED7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43B379-111E-4DA8-863C-9CA3752B5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B951F8-2CB1-4598-8338-FB1EA1F59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08D45-6D3D-4E07-9EDF-82273FB9D5FC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F09242-83F8-4381-A7A7-249BB66E5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5453C5-F410-4D4D-A07B-DF1985E28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D5D55-88D1-49F9-9943-0F9A38A71C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6995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85A4B-D954-46DD-8182-865C1A353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C98F39-FFF6-43A9-9934-73437AFBC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08D45-6D3D-4E07-9EDF-82273FB9D5FC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60CB15-B930-4BF9-A287-092516DC5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5EEE43-2C2B-4A9F-AD1F-634633355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D5D55-88D1-49F9-9943-0F9A38A71C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425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8C7FA3-C878-4C9C-84F0-5C9884F52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08D45-6D3D-4E07-9EDF-82273FB9D5FC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02E849-F0CA-4F56-A252-0F72E6D1C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EED990-548C-48D8-AF25-68FB2E815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D5D55-88D1-49F9-9943-0F9A38A71C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406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C78EB-4212-4510-A074-CCA1A4396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6A610-9E39-4C04-9CE2-CA4BDE1F8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976456-20DB-48DA-92D7-18F741C1D3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662790-6AEB-4E9D-8086-BDF7DEF78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08D45-6D3D-4E07-9EDF-82273FB9D5FC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EDFBB-1858-4046-8851-469E33765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78247-CD54-499B-9B6B-72E9E0E60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D5D55-88D1-49F9-9943-0F9A38A71C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03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F20E1-7A3A-4078-B18B-FDCEFEC1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7771D9-1B93-4F3B-BBA1-6ED6E46E1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9DEF87-A6B3-4EE7-9028-D800CAF69C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5B07F2-8183-4EEF-82BB-A028C6EDA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08D45-6D3D-4E07-9EDF-82273FB9D5FC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85209B-E761-4BDA-8800-603F42B35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FC5816-8C47-4128-9C6B-86FC55B33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D5D55-88D1-49F9-9943-0F9A38A71C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76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1A8275-AF0D-47F8-96F0-8156BE0B4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D5BA6-A842-4B6A-8978-5E9AF53BB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EC7C8-E362-42A6-B75A-70CB4B215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08D45-6D3D-4E07-9EDF-82273FB9D5FC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4E205-FC5F-4AE4-BE6B-9A60440E72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BC1BF-4CA3-4D5B-AA36-E2EF13CBC7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D5D55-88D1-49F9-9943-0F9A38A71C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1997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>
            <a:extLst>
              <a:ext uri="{FF2B5EF4-FFF2-40B4-BE49-F238E27FC236}">
                <a16:creationId xmlns:a16="http://schemas.microsoft.com/office/drawing/2014/main" id="{54FD13C5-CEA3-4606-AC68-6EC625977890}"/>
              </a:ext>
            </a:extLst>
          </p:cNvPr>
          <p:cNvPicPr preferRelativeResize="0"/>
          <p:nvPr/>
        </p:nvPicPr>
        <p:blipFill>
          <a:blip r:embed="rId2" cstate="print"/>
          <a:stretch>
            <a:fillRect/>
          </a:stretch>
        </p:blipFill>
        <p:spPr>
          <a:xfrm>
            <a:off x="762037" y="488113"/>
            <a:ext cx="1459812" cy="1447493"/>
          </a:xfrm>
          <a:prstGeom prst="rect">
            <a:avLst/>
          </a:prstGeom>
          <a:noFill/>
        </p:spPr>
      </p:pic>
      <p:pic>
        <p:nvPicPr>
          <p:cNvPr id="5" name="image2.jpg">
            <a:extLst>
              <a:ext uri="{FF2B5EF4-FFF2-40B4-BE49-F238E27FC236}">
                <a16:creationId xmlns:a16="http://schemas.microsoft.com/office/drawing/2014/main" id="{2D03CC8E-B202-4BE7-840A-CFA3C4CC7C9F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9193" y="488113"/>
            <a:ext cx="1814607" cy="1579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338A4C-6674-4897-A7F3-D9571408832F}"/>
              </a:ext>
            </a:extLst>
          </p:cNvPr>
          <p:cNvSpPr txBox="1"/>
          <p:nvPr/>
        </p:nvSpPr>
        <p:spPr>
          <a:xfrm>
            <a:off x="2443296" y="291530"/>
            <a:ext cx="7095897" cy="1731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6510" algn="ctr">
              <a:spcBef>
                <a:spcPts val="365"/>
              </a:spcBef>
              <a:spcAft>
                <a:spcPts val="250"/>
              </a:spcAft>
            </a:pPr>
            <a:r>
              <a:rPr lang="en-IN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St. MARTIN’S ENGINEERING COLLEGE</a:t>
            </a:r>
            <a:endParaRPr lang="en-IN" sz="2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1085850" indent="-2540" algn="ctr">
              <a:spcBef>
                <a:spcPts val="240"/>
              </a:spcBef>
              <a:spcAft>
                <a:spcPts val="250"/>
              </a:spcAft>
            </a:pPr>
            <a:r>
              <a:rPr lang="en-IN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(An Autonomous Institute)</a:t>
            </a:r>
            <a:endParaRPr lang="en-IN" sz="24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1085850" indent="-2540" algn="ctr">
              <a:spcBef>
                <a:spcPts val="240"/>
              </a:spcBef>
              <a:spcAft>
                <a:spcPts val="250"/>
              </a:spcAft>
            </a:pPr>
            <a:r>
              <a:rPr lang="en-IN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Dhulapally, Secunderabad– 500100 </a:t>
            </a:r>
            <a:endParaRPr lang="en-IN" sz="24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1085850" indent="-2540" algn="ctr">
              <a:spcBef>
                <a:spcPts val="240"/>
              </a:spcBef>
              <a:spcAft>
                <a:spcPts val="250"/>
              </a:spcAft>
            </a:pP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NBA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&amp; NAAC A+ ACCREDITED</a:t>
            </a:r>
            <a:endParaRPr lang="en-IN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7E7581-854E-40ED-82BE-C4559C4A4EFA}"/>
              </a:ext>
            </a:extLst>
          </p:cNvPr>
          <p:cNvSpPr txBox="1"/>
          <p:nvPr/>
        </p:nvSpPr>
        <p:spPr>
          <a:xfrm>
            <a:off x="682397" y="3301056"/>
            <a:ext cx="54136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Shubhankar Mahajan (18K81A0554)</a:t>
            </a: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Ms. B. Prathyusha	       (18K81A0513)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3592B34-4445-49CC-A99E-179BF5A3A8C6}"/>
              </a:ext>
            </a:extLst>
          </p:cNvPr>
          <p:cNvSpPr txBox="1">
            <a:spLocks/>
          </p:cNvSpPr>
          <p:nvPr/>
        </p:nvSpPr>
        <p:spPr>
          <a:xfrm>
            <a:off x="-1" y="2391377"/>
            <a:ext cx="12192000" cy="9334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Biometric Gait Recognition using Zero Shot Learning Algorithm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A07681-D85D-4C21-98AC-C26A4CC7706C}"/>
              </a:ext>
            </a:extLst>
          </p:cNvPr>
          <p:cNvSpPr txBox="1"/>
          <p:nvPr/>
        </p:nvSpPr>
        <p:spPr>
          <a:xfrm>
            <a:off x="2527176" y="4606179"/>
            <a:ext cx="71376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</a:t>
            </a: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M. Narayanan </a:t>
            </a:r>
          </a:p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M.Tech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Ph. D)</a:t>
            </a: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 and Head,</a:t>
            </a: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340066-E0C5-4260-8F67-347A7715856E}"/>
              </a:ext>
            </a:extLst>
          </p:cNvPr>
          <p:cNvSpPr txBox="1"/>
          <p:nvPr/>
        </p:nvSpPr>
        <p:spPr>
          <a:xfrm>
            <a:off x="6096000" y="3301056"/>
            <a:ext cx="58799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Ms. Maryjane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Namya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(18K81A0538)</a:t>
            </a: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Ms.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Ashwitha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(18K81A0520)</a:t>
            </a:r>
          </a:p>
          <a:p>
            <a:pPr algn="just"/>
            <a:endParaRPr lang="en-IN" sz="2200" dirty="0"/>
          </a:p>
        </p:txBody>
      </p:sp>
      <p:sp>
        <p:nvSpPr>
          <p:cNvPr id="11" name="Date Placeholder 2">
            <a:extLst>
              <a:ext uri="{FF2B5EF4-FFF2-40B4-BE49-F238E27FC236}">
                <a16:creationId xmlns:a16="http://schemas.microsoft.com/office/drawing/2014/main" id="{0208C26E-5226-4738-8F86-77A932AE74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3957384-064F-4707-A26F-E1B9FA7D27CE}" type="datetime1">
              <a:rPr lang="en-IN" smtClean="0"/>
              <a:t>21-12-2021</a:t>
            </a:fld>
            <a:endParaRPr lang="en-IN"/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F4BC25EC-E0D9-41B7-8D7D-AEDE71BAC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C361A3E-FB74-4C49-89E1-1E84EBE7811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450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76D2E-3A19-4D6C-8ADD-F94385C56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DF7D23B-899E-4005-9149-37D684FB5E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223" y="2142699"/>
            <a:ext cx="3955962" cy="3540586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FD4E826-A0FA-4700-BD90-98FD454F6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Everyone's walking style (gait) is unique, and it has been shown that both humans and computers are very good at recognizing known gait patterns.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can be used as a biometric form that can be utilized to effectively recognize a person by his/her walking style.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B1357-346F-43D6-B767-9719C805C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1BCBC-AF21-480F-8C1A-83C58722766A}" type="datetime1">
              <a:rPr lang="en-IN" smtClean="0"/>
              <a:t>21-12-2021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C5ADEE-5A48-4B7F-AF49-C8B9CBBC3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3BA4-7B10-4BE3-A0B2-A48721054ED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536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76D2E-3A19-4D6C-8ADD-F94385C56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03649"/>
          </a:xfrm>
        </p:spPr>
        <p:txBody>
          <a:bodyPr/>
          <a:lstStyle/>
          <a:p>
            <a:pPr algn="ctr"/>
            <a:r>
              <a:rPr lang="en-IN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CE915-4185-4C62-8EF2-A59B4F631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509"/>
            <a:ext cx="10515600" cy="1430369"/>
          </a:xfrm>
        </p:spPr>
        <p:txBody>
          <a:bodyPr>
            <a:norm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Having to detect faces/acquiring fingerprint to uniquely identify the person in the current situation isn’t ideal and requires cooperation from the people themselves.</a:t>
            </a: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B1357-346F-43D6-B767-9719C805C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1BCBC-AF21-480F-8C1A-83C58722766A}" type="datetime1">
              <a:rPr lang="en-IN" smtClean="0"/>
              <a:t>21-12-2021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C5ADEE-5A48-4B7F-AF49-C8B9CBBC3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3BA4-7B10-4BE3-A0B2-A48721054ED6}" type="slidenum">
              <a:rPr lang="en-IN" smtClean="0"/>
              <a:t>3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2453F2-2235-4316-BDEA-E5168C32F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2404470"/>
            <a:ext cx="769620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879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76D2E-3A19-4D6C-8ADD-F94385C56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03649"/>
          </a:xfrm>
        </p:spPr>
        <p:txBody>
          <a:bodyPr/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CE915-4185-4C62-8EF2-A59B4F631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875" y="933090"/>
            <a:ext cx="6921689" cy="4973314"/>
          </a:xfrm>
        </p:spPr>
        <p:txBody>
          <a:bodyPr>
            <a:no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project focuses on using techniques such as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 for Gait recognition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Classifiers such as Random Forest, Support Vector Machine (SVM), and Multi Layer Perceptron (MLP) are used for gait recognition with the help of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Binary Patterns (LBP) 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 of Oriented Gradient (HOG)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Fisher Linear Discriminant Analysis for dimensionality reduction and selecting the most discriminant features for gait recognition.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also propose on using Zero Shot Learning Algorithm to improve our 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B1357-346F-43D6-B767-9719C805C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1BCBC-AF21-480F-8C1A-83C58722766A}" type="datetime1">
              <a:rPr lang="en-IN" smtClean="0"/>
              <a:t>21-12-2021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C5ADEE-5A48-4B7F-AF49-C8B9CBBC3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3BA4-7B10-4BE3-A0B2-A48721054ED6}" type="slidenum">
              <a:rPr lang="en-IN" smtClean="0"/>
              <a:t>4</a:t>
            </a:fld>
            <a:endParaRPr lang="en-IN"/>
          </a:p>
        </p:txBody>
      </p:sp>
      <p:pic>
        <p:nvPicPr>
          <p:cNvPr id="8" name="Picture 7" descr="A person in a green shirt&#10;&#10;Description automatically generated with low confidence">
            <a:extLst>
              <a:ext uri="{FF2B5EF4-FFF2-40B4-BE49-F238E27FC236}">
                <a16:creationId xmlns:a16="http://schemas.microsoft.com/office/drawing/2014/main" id="{F15ACB04-042B-40F4-9DED-76EBDE57C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722" y="1575580"/>
            <a:ext cx="2743199" cy="368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427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76D2E-3A19-4D6C-8ADD-F94385C56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27175"/>
            <a:ext cx="12192000" cy="1203649"/>
          </a:xfrm>
        </p:spPr>
        <p:txBody>
          <a:bodyPr/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B1357-346F-43D6-B767-9719C805C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1BCBC-AF21-480F-8C1A-83C58722766A}" type="datetime1">
              <a:rPr lang="en-IN" smtClean="0"/>
              <a:t>21-12-2021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C5ADEE-5A48-4B7F-AF49-C8B9CBBC3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3BA4-7B10-4BE3-A0B2-A48721054ED6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411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271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ABSTRACT</vt:lpstr>
      <vt:lpstr>INTRODUCTION</vt:lpstr>
      <vt:lpstr>INTRODUCTION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Shubhankar</dc:creator>
  <cp:lastModifiedBy>Shubhankar</cp:lastModifiedBy>
  <cp:revision>15</cp:revision>
  <dcterms:created xsi:type="dcterms:W3CDTF">2021-10-29T10:26:59Z</dcterms:created>
  <dcterms:modified xsi:type="dcterms:W3CDTF">2021-12-21T10:23:01Z</dcterms:modified>
</cp:coreProperties>
</file>