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ef75cf2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ef75cf2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01c5fc1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01c5fc1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ef75cf2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ef75cf2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24152b2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24152b2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24152b28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24152b28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26fe46d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26fe46d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26fe46d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26fe46d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255adb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255adb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255adb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255adb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5fd7eb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5fd7eb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01c5fc1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01c5fc1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5fd7eb9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5fd7eb9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5fd7eb9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5fd7eb9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5fd7eb9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5fd7eb9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5fd7eb9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5fd7eb9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5fd7eb9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5fd7eb9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5fd7eb9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5fd7eb9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24152b28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24152b28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26fe46d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26fe46d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26fe46d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26fe46d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0a939c5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0a939c5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ec351e72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ec351e72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a939c5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0a939c5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80a939c5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80a939c5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a939c5f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a939c5f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0a939c5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0a939c5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01c5fc1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01c5fc1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ef75cf2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ef75cf2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ef75cf2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ef75cf2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ef75cf2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ef75cf2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ef75cf2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ef75cf2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ef75cf2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ef75cf2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ef75cf2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ef75cf2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for Image Denoising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597100"/>
            <a:ext cx="34707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Shubhankar Poundrik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Nakshatra Yalagach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Anushruti 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55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Maxpool</a:t>
            </a: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 Layer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32500"/>
            <a:ext cx="69342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568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Input(shape=(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Conv2D(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activation=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strides=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Conv2D(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activation=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strides=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Conv2DTranspose(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kernel_size=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strides=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Conv2DTranspose(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kernel_size=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strides=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Conv2D(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kernel_size=(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activation=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'sigmoid'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1"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7650" y="57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CNN 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900" y="614525"/>
            <a:ext cx="4481598" cy="439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92675" y="1744050"/>
            <a:ext cx="2128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Training loss: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0.0026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Testing loss: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0.0026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Total params: 3,217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VS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Best fully connected AE Testing loss: 0.0049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Params: 7,721,794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4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3996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Instance-based Learning or Lazy Learning: The function is only approximated locally and all computation is deferred until classification.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 is used for both classification and regression.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Classification: The KNN algorithm works by finding the closest training examples in the feature space and using their class labels to predict the class of the new example.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Regression: The KNN algorithm predicts the value of the new example by taking the average of the values of its nearest neighbors.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KNN is called a non-parametric method because it does not make any assumptions about the functional form of the underlying distribution of the data.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Hyperparameter Testing was performed on the following: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 value: 1,3,5,7,9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Distance: euclidean, manhattan, minkowski, cosine, jaccard, hamming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86525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Hyperparameter Testing 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13996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Optimal K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50" y="1979725"/>
            <a:ext cx="3565700" cy="24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25" y="1955950"/>
            <a:ext cx="3467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86525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Hyperparameter Testing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3996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Optimal Distance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5850"/>
            <a:ext cx="34766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325" y="1939650"/>
            <a:ext cx="3467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86525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Hyperparameter Testing 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13996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Best Parameters for Dataset -1 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 = 3, 5, 7 and 9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test accuracy of 0.96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 metric =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Euclidean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Manhattan. Minkowski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test accuracy of 0.96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Best Parameters for Dataset - 2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 = 9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test accuracy of 0.66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 metric = Hamming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test accuracy of 0.72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Comes under the concept of supervised learning.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Next step is decided based on the response of the previous step.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have used the gini index to evaluate the splits in the dataset.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obtained on the dataset 1 is : 91.2%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obtained on the dataset 2 is : 64.7%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Hyperparameter Tuning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gridsearchCV for hyperparameter tuning.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 grid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'criterion'</a:t>
            </a:r>
            <a:r>
              <a:rPr lang="en" sz="1300"/>
              <a:t> : </a:t>
            </a:r>
            <a:r>
              <a:rPr lang="en"/>
              <a:t>['gini','entropy'],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'max_depth': [2, 3, 5],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'min_samples_split': [2, 3, 5],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'min_samples_leaf': [1,5,8]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dataset 1 : </a:t>
            </a:r>
            <a:r>
              <a:rPr lang="en"/>
              <a:t>The maximum accuracy obtained from using these best parameters is : 96%, Precision : 0.96, Recall : 0.97, f1-score : 0.97, AUC : 0.95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dataset 2 : The maximum accuracy obtained from using these best parameters is : 70%, Precision : 0.71, Recall : 0.91, f1-score : 0.80, AUC : 0.5874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Best Parameters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1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'criterion': entropy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'max_depth':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'min_samples_leaf':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'min_samples_split':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2: '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criterion': 'gini'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'max_depth':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'min_samples_leaf':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min_samples_split': </a:t>
            </a: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5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in images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27450" y="2078875"/>
            <a:ext cx="239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can suffer from various types of 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add Gaussian and salt-and-pepper noise to original image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00" y="2158650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50" y="2158650"/>
            <a:ext cx="23907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2561913" y="3189150"/>
            <a:ext cx="852900" cy="42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70825" y="1909925"/>
            <a:ext cx="18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Original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942375" y="1909925"/>
            <a:ext cx="19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Noisy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Group of decision trees with very low correlation between them.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Class of supervised machine learning algorithm.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we obtained for the dataset 1 is : 95.9%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obtained for the dataset 2 is : 64.74%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Hyperparameter Tuning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 grid 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'max_depth': 10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'max_features': 'auto'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'min_samples_leaf':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'min_samples_split':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'n_estimators': 200</a:t>
            </a:r>
            <a:endParaRPr sz="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dataset 1 : The maximum accuracy obtained from using these best parameters is : 96%, Precision : 0.97, Recall : 0.96, f1-score : 0.97, AUC : 0.9577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dataset 2 : The maximum accuracy obtained from using these best parameters is : 70%, Precision : 0.78, Recall : 0.85, f1-score : 0.81, AUC : 0.6856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Best Parameters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87"/>
              <a:t>Dataset 1 : </a:t>
            </a:r>
            <a:endParaRPr sz="1687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'max_depth': 10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'max_features': 'auto'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'min_samples_leaf': 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'min_samples_split': 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'n_estimators': 200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650">
                <a:latin typeface="Arial"/>
                <a:ea typeface="Arial"/>
                <a:cs typeface="Arial"/>
                <a:sym typeface="Arial"/>
              </a:rPr>
              <a:t>Dataset 2 : 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'max_depth': 20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'max_features': 'auto'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'min_samples_leaf': 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'min_samples_split': 5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'n_estimators': 300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Employed to find the hyperplane that would best divide the dataset into 2 classes.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SVM algorithm chooses a hyperplane as the best when the distance between the hyperplane and the support vectors are to be maximum.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on the test set for dataset 1 was found to be : 95.6%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on the test set for dataset 2 was found to be : 79.56%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Hyperparameter Tuning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 grid : </a:t>
            </a:r>
            <a:endParaRPr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'C': [0.1, 1, 10]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'gamma': [1, 0.1, 0.01]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'kernel': ['linear']</a:t>
            </a:r>
            <a:endParaRPr sz="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dataset 1 : The maximum accuracy obtained from using these best parameters is : 97%, Precision : 0.96, Recall : 0.91, f1-score : 0.93, AUC : 0.9152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dataset 2 : The maximum accuracy obtained from using these best parameters is : 77%, Precision : 0.79, Recall : 0.90, f1-score : 0.84, AUC : 0.7097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Best Parameters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</a:t>
            </a:r>
            <a:r>
              <a:rPr lang="en"/>
              <a:t>t 1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'C':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'gamma':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'kernel': 'linear'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2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'C': 10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'gamma':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'kernel': 'linear'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5000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729450" y="1382475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Ensemble learning algorithm.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 To combine the weak models into a single strong model that is able to make accurate predictions on new data.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Involves training a sequence of weak models in a way that each model tries to correct the mistakes of the previous model.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implemented uses decision trees as the weak models.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Hyperparameter Testing was performed on the following: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Max_depth</a:t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686525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r>
              <a:rPr lang="en"/>
              <a:t> - Hyperparameter Testing 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729450" y="13996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Optimal Max Depth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0" y="1974225"/>
            <a:ext cx="38671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375" y="1974225"/>
            <a:ext cx="3835193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686525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r>
              <a:rPr lang="en"/>
              <a:t> - Hyperparameter Testing 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729450" y="13996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Best Parameters for Dataset -1 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Depth = 7 and 9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test accuracy of 0.94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Best Parameters for Dataset - 2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Depth = 1 and 7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test accuracy of 0.62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Neural networks are a type of machine learning algorithm that is inspired by the structure and function of the human brain.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They are composed of many interconnected units called neurons, which process and transmit information.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weights of the connection b/w neurons are adjusted to fit the model to the training data.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algorithm uses a process called gradient descent, which involves calculating the gradient of the error with respect to the weights of the connections between neurons. 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This gradient is then used to update the weights in a way that reduces the error. 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This process is repeated for many iterations, allowing the network to gradually learn and improve its performance.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Autoencoder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75" y="1276375"/>
            <a:ext cx="6261849" cy="361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Hyperparameter tuning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Hidden nodes tested:[100, 10], [1000, 100], [20_000, 1000]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Learning rate tested: 0.01, 0.001, 0.0001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ourier New"/>
              <a:buChar char="●"/>
            </a:pP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Weight initialization tested: HeNormal(), RandomNormal(mean=0.0, stddev=0.05, seed=42), Constant(0.1)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hyperparameters: Hidden units = [1000, 100], learning rate = 0.001, Weight initialization = &lt;keras.initializers.initializers_v2.RandomNormal object at 0x7fc29e4a2e80&gt;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</a:t>
            </a:r>
            <a:r>
              <a:rPr lang="en" sz="2000"/>
              <a:t>Accuracies for different hyperparameters</a:t>
            </a:r>
            <a:endParaRPr sz="2000"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5" y="2302175"/>
            <a:ext cx="2619000" cy="17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775" y="2251949"/>
            <a:ext cx="2677825" cy="18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500" y="2228200"/>
            <a:ext cx="2758125" cy="18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algorithm fits the given data to a sigmoid / logistic function using gradient descent.</a:t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equation for logistic regression can be written as,</a:t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Here the parameter to estimate is beta.</a:t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Logistic Regression, no hyperparameter tuning is required.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375" y="2501513"/>
            <a:ext cx="40671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50" y="2061088"/>
            <a:ext cx="3810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>
            <a:off x="4415050" y="719550"/>
            <a:ext cx="4210800" cy="4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Average across folds: 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Accuracy = 0.965, precision = 1.000, recall = 0.903, f1 = 0.948, AUC = 0.952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Test set results: 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Accuracy = 0.956, precision = 0.956, recall = 0.935, f1 = 0.945, AUC = 0.953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Average across folds: 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Accuracy = 0.729, precision = 0.652, recall = 0.520, f1 = 0.575, AUC = 0.683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Test set results: 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</a:rPr>
              <a:t>Accuracy = 0.785, precision = 0.615, recall = 0.615, f1 = 0.615, AUC = 0.733</a:t>
            </a:r>
            <a:endParaRPr b="1"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86500" y="55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339550"/>
            <a:ext cx="76887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Both the encoder and decoder are fully-connected feedforward neural networks.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is “compressed” at the layer of smallest width.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Goal:  To obtain an denoised image as output.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Fully Connected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725"/>
            <a:ext cx="8839199" cy="368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Fully Connected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7" y="1277675"/>
            <a:ext cx="6757724" cy="29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769325" y="1162700"/>
            <a:ext cx="22170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If the feature map (middle) layer is too small, the reconstruction is not good due to the loss of data.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loss converges to a value for large width of narrowest (middle/feature map) layer.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59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292929"/>
                </a:solidFill>
                <a:highlight>
                  <a:srgbClr val="FFFFFF"/>
                </a:highlight>
              </a:rPr>
              <a:t>Convolutional Autoencoders</a:t>
            </a:r>
            <a:endParaRPr sz="2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875"/>
            <a:ext cx="8839199" cy="347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6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How Do the Convolutional Autoencoders Work?</a:t>
            </a:r>
            <a:endParaRPr sz="2300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382475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Convolution Layer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Times New Roman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Times New Roman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Strides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 Pooling Layer</a:t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55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Convolutional Layer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425" y="1285050"/>
            <a:ext cx="3737142" cy="37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