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4" r:id="rId5"/>
    <p:sldId id="266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972E-ECA5-9FEA-24E2-A7D9E6C07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5" y="733712"/>
            <a:ext cx="10993549" cy="790195"/>
          </a:xfrm>
        </p:spPr>
        <p:txBody>
          <a:bodyPr>
            <a:normAutofit/>
          </a:bodyPr>
          <a:lstStyle/>
          <a:p>
            <a:r>
              <a:rPr lang="en-IN" sz="3200" i="1" dirty="0">
                <a:latin typeface="Bookman Old Style" panose="02050604050505020204" pitchFamily="18" charset="0"/>
              </a:rPr>
              <a:t>ibm cloud iam : </a:t>
            </a:r>
            <a:r>
              <a:rPr lang="en-IN" sz="2400" i="1" cap="none" dirty="0">
                <a:latin typeface="Bookman Old Style" panose="02050604050505020204" pitchFamily="18" charset="0"/>
              </a:rPr>
              <a:t>Secure Access Control For Cloud Object Storage </a:t>
            </a:r>
            <a:endParaRPr lang="en-IN" i="1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5FE6D-4352-53A9-2098-CBF0CA373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228" y="2007031"/>
            <a:ext cx="10993546" cy="1046135"/>
          </a:xfrm>
        </p:spPr>
        <p:txBody>
          <a:bodyPr>
            <a:normAutofit fontScale="40000" lnSpcReduction="20000"/>
          </a:bodyPr>
          <a:lstStyle/>
          <a:p>
            <a:r>
              <a:rPr lang="en-IN" sz="3000" b="1" i="1" cap="none" dirty="0">
                <a:solidFill>
                  <a:srgbClr val="00B050"/>
                </a:solidFill>
              </a:rPr>
              <a:t>Presented By </a:t>
            </a:r>
            <a:r>
              <a:rPr lang="en-IN" sz="3000" b="1" i="1" dirty="0">
                <a:solidFill>
                  <a:srgbClr val="00B050"/>
                </a:solidFill>
              </a:rPr>
              <a:t>:-  </a:t>
            </a:r>
            <a:r>
              <a:rPr lang="en-IN" sz="3000" b="1" i="1" dirty="0"/>
              <a:t>Shubhanshi sharma</a:t>
            </a:r>
          </a:p>
          <a:p>
            <a:r>
              <a:rPr lang="en-IN" sz="3000" b="1" i="1" cap="none" dirty="0">
                <a:solidFill>
                  <a:srgbClr val="00B050"/>
                </a:solidFill>
              </a:rPr>
              <a:t>Batch</a:t>
            </a:r>
            <a:r>
              <a:rPr lang="en-IN" sz="3000" b="1" i="1" dirty="0">
                <a:solidFill>
                  <a:srgbClr val="00B050"/>
                </a:solidFill>
              </a:rPr>
              <a:t> :-  </a:t>
            </a:r>
            <a:r>
              <a:rPr lang="en-IN" sz="3000" b="1" i="1" cap="none" dirty="0"/>
              <a:t>Cloud Computing Batch (23 June 2025)</a:t>
            </a:r>
          </a:p>
          <a:p>
            <a:r>
              <a:rPr lang="en-IN" sz="3000" b="1" i="1" cap="none" dirty="0">
                <a:solidFill>
                  <a:srgbClr val="00B050"/>
                </a:solidFill>
              </a:rPr>
              <a:t>Internship Provider </a:t>
            </a:r>
            <a:r>
              <a:rPr lang="en-IN" sz="3000" b="1" i="1" dirty="0">
                <a:solidFill>
                  <a:srgbClr val="00B050"/>
                </a:solidFill>
              </a:rPr>
              <a:t>:-  </a:t>
            </a:r>
            <a:r>
              <a:rPr lang="en-IN" sz="3000" b="1" i="1" cap="none" dirty="0"/>
              <a:t>All Soft Solutions | IBM Project-based Learning</a:t>
            </a:r>
            <a:endParaRPr lang="en-IN" sz="3000" b="1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6652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5E4C-330C-D9AA-13D5-2BD2764FB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latin typeface="Bookman Old Style" panose="020506040505050202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D196-4002-7FFE-01CE-E84829009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04" y="1914041"/>
            <a:ext cx="11029615" cy="3354110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Objective :- </a:t>
            </a:r>
            <a:r>
              <a:rPr lang="en-IN" dirty="0"/>
              <a:t>Configure IAM (Identity &amp; Access Management) to securely manage access to Cloud Object Storage (COS) on IBM Cloud. </a:t>
            </a:r>
          </a:p>
          <a:p>
            <a:r>
              <a:rPr lang="en-IN" dirty="0">
                <a:solidFill>
                  <a:srgbClr val="00B050"/>
                </a:solidFill>
              </a:rPr>
              <a:t>Type :- </a:t>
            </a:r>
            <a:r>
              <a:rPr lang="en-IN" dirty="0"/>
              <a:t>Beginner-friendly | Hands-on lab </a:t>
            </a:r>
          </a:p>
          <a:p>
            <a:r>
              <a:rPr lang="en-IN" dirty="0">
                <a:solidFill>
                  <a:srgbClr val="00B050"/>
                </a:solidFill>
              </a:rPr>
              <a:t>Why It Matters :-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en-IN" sz="1600" dirty="0"/>
              <a:t>Controls access to sensitive data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/>
              <a:t>Helps Manage roles, users, &amp; policies in a cloud environment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/>
              <a:t>Keeps the data encrypted</a:t>
            </a:r>
          </a:p>
        </p:txBody>
      </p:sp>
    </p:spTree>
    <p:extLst>
      <p:ext uri="{BB962C8B-B14F-4D97-AF65-F5344CB8AC3E}">
        <p14:creationId xmlns:p14="http://schemas.microsoft.com/office/powerpoint/2010/main" val="3544898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1A9D8-E92B-AAED-D3B2-1DE75F2B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latin typeface="Bookman Old Style" panose="02050604050505020204" pitchFamily="18" charset="0"/>
              </a:rPr>
              <a:t>What is IBM Cloud &amp; Tools &amp; technologies USED?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887A9-A00A-7785-3657-1BFB15FAF2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IBM Cloud is a full-stack cloud platform with over 170 products and services.</a:t>
            </a:r>
          </a:p>
          <a:p>
            <a:r>
              <a:rPr lang="en-IN" dirty="0"/>
              <a:t>It supports public, private and hybrid deployment models</a:t>
            </a:r>
          </a:p>
          <a:p>
            <a:r>
              <a:rPr lang="en-IN" dirty="0">
                <a:solidFill>
                  <a:srgbClr val="00B050"/>
                </a:solidFill>
              </a:rPr>
              <a:t>Offers services like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600" dirty="0"/>
              <a:t>Compute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600" dirty="0"/>
              <a:t>Storage (COS)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600" dirty="0"/>
              <a:t>Networking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600" dirty="0"/>
              <a:t>Security and IAM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184EE-8B2A-AD8E-AD38-437D3C19D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94271"/>
            <a:ext cx="5422392" cy="2891708"/>
          </a:xfrm>
        </p:spPr>
        <p:txBody>
          <a:bodyPr/>
          <a:lstStyle/>
          <a:p>
            <a:r>
              <a:rPr lang="en-IN" dirty="0"/>
              <a:t>IBM Cloud Platform</a:t>
            </a:r>
          </a:p>
          <a:p>
            <a:r>
              <a:rPr lang="en-IN" dirty="0"/>
              <a:t>IAM Module (GUI-based)</a:t>
            </a:r>
          </a:p>
          <a:p>
            <a:r>
              <a:rPr lang="en-IN" dirty="0"/>
              <a:t>Cloud Object Storage </a:t>
            </a:r>
          </a:p>
          <a:p>
            <a:r>
              <a:rPr lang="en-IN" dirty="0"/>
              <a:t>No-Code Interface</a:t>
            </a:r>
          </a:p>
          <a:p>
            <a:r>
              <a:rPr lang="en-IN" dirty="0"/>
              <a:t>PowerPoint/Word for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469145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6068-08DF-F7C8-16B6-FABFA8B56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i="1" dirty="0">
                <a:latin typeface="Bookman Old Style" panose="02050604050505020204" pitchFamily="18" charset="0"/>
              </a:rPr>
              <a:t>What is IAM </a:t>
            </a:r>
            <a:r>
              <a:rPr lang="en-IN" sz="2400" i="1" cap="none" dirty="0">
                <a:latin typeface="Bookman Old Style" panose="02050604050505020204" pitchFamily="18" charset="0"/>
              </a:rPr>
              <a:t>(Identity Access &amp; Management) </a:t>
            </a:r>
            <a:r>
              <a:rPr lang="en-IN" sz="2000" i="1" dirty="0">
                <a:latin typeface="Bookman Old Style" panose="02050604050505020204" pitchFamily="18" charset="0"/>
              </a:rPr>
              <a:t>&amp; COS </a:t>
            </a:r>
            <a:r>
              <a:rPr lang="en-IN" sz="2400" i="1" cap="none" dirty="0">
                <a:latin typeface="Bookman Old Style" panose="02050604050505020204" pitchFamily="18" charset="0"/>
              </a:rPr>
              <a:t>(Cloud Object Storage)</a:t>
            </a:r>
            <a:r>
              <a:rPr lang="en-IN" sz="2400" i="1" dirty="0">
                <a:latin typeface="Bookman Old Style" panose="02050604050505020204" pitchFamily="18" charset="0"/>
              </a:rPr>
              <a:t>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43401-82DB-41F1-D206-97E066A9C4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IAM allows secure access to cloud resources</a:t>
            </a:r>
          </a:p>
          <a:p>
            <a:r>
              <a:rPr lang="en-IN" dirty="0">
                <a:solidFill>
                  <a:srgbClr val="00B050"/>
                </a:solidFill>
              </a:rPr>
              <a:t>Core Components: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600" dirty="0"/>
              <a:t>Users / Service IDs (People)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600" dirty="0"/>
              <a:t>Groups (Developers)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IN" sz="1600" dirty="0"/>
              <a:t>Policies / Roles (Viewer, Editor)</a:t>
            </a:r>
          </a:p>
          <a:p>
            <a:r>
              <a:rPr lang="en-IN" dirty="0"/>
              <a:t>It ensures the </a:t>
            </a:r>
            <a:r>
              <a:rPr lang="en-IN" b="1" i="1" dirty="0"/>
              <a:t>right user </a:t>
            </a:r>
            <a:r>
              <a:rPr lang="en-IN" dirty="0"/>
              <a:t>has the </a:t>
            </a:r>
            <a:r>
              <a:rPr lang="en-IN" b="1" i="1" dirty="0"/>
              <a:t>right access </a:t>
            </a:r>
            <a:r>
              <a:rPr lang="en-IN" dirty="0"/>
              <a:t>to the </a:t>
            </a:r>
            <a:r>
              <a:rPr lang="en-IN" b="1" i="1" dirty="0"/>
              <a:t>right resources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92963-3B0A-DF45-A8C6-E965C6F54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9598" y="2228003"/>
            <a:ext cx="5541211" cy="3633047"/>
          </a:xfrm>
        </p:spPr>
        <p:txBody>
          <a:bodyPr/>
          <a:lstStyle/>
          <a:p>
            <a:r>
              <a:rPr lang="en-IN" dirty="0"/>
              <a:t>COS is IBM’s cloud-based file storage system</a:t>
            </a:r>
          </a:p>
          <a:p>
            <a:r>
              <a:rPr lang="en-IN" dirty="0"/>
              <a:t>Stores unstructured data (e.g. images, videos, documents etc…)</a:t>
            </a:r>
          </a:p>
          <a:p>
            <a:r>
              <a:rPr lang="en-IN" dirty="0">
                <a:solidFill>
                  <a:srgbClr val="00B050"/>
                </a:solidFill>
              </a:rPr>
              <a:t>Used for 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/>
              <a:t>Backup and archival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/>
              <a:t>Web/Mobile apps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1600" dirty="0"/>
              <a:t>Big data analysis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50324B-90F5-230B-6AD7-81FFD3A0BA9C}"/>
              </a:ext>
            </a:extLst>
          </p:cNvPr>
          <p:cNvCxnSpPr>
            <a:cxnSpLocks/>
          </p:cNvCxnSpPr>
          <p:nvPr/>
        </p:nvCxnSpPr>
        <p:spPr>
          <a:xfrm>
            <a:off x="6036590" y="2657959"/>
            <a:ext cx="0" cy="2905933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887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7D4D-8027-C029-30F7-BD922DDC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latin typeface="Bookman Old Style" panose="02050604050505020204" pitchFamily="18" charset="0"/>
              </a:rPr>
              <a:t>Project Flow </a:t>
            </a:r>
            <a:r>
              <a:rPr lang="en-IN" sz="2400" i="1" dirty="0">
                <a:latin typeface="Bookman Old Style" panose="02050604050505020204" pitchFamily="18" charset="0"/>
              </a:rPr>
              <a:t>(</a:t>
            </a:r>
            <a:r>
              <a:rPr lang="en-IN" sz="2400" i="1" cap="none" dirty="0">
                <a:latin typeface="Bookman Old Style" panose="02050604050505020204" pitchFamily="18" charset="0"/>
              </a:rPr>
              <a:t>IBM Cloud IAM For COS</a:t>
            </a:r>
            <a:r>
              <a:rPr lang="en-IN" sz="2400" i="1" dirty="0">
                <a:latin typeface="Bookman Old Style" panose="02050604050505020204" pitchFamily="18" charset="0"/>
              </a:rPr>
              <a:t>)</a:t>
            </a:r>
            <a:endParaRPr lang="en-IN" i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043185-30B2-EF73-A09E-DD15CDE15D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4460913"/>
              </p:ext>
            </p:extLst>
          </p:nvPr>
        </p:nvGraphicFramePr>
        <p:xfrm>
          <a:off x="581025" y="2181225"/>
          <a:ext cx="1102995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101">
                  <a:extLst>
                    <a:ext uri="{9D8B030D-6E8A-4147-A177-3AD203B41FA5}">
                      <a16:colId xmlns:a16="http://schemas.microsoft.com/office/drawing/2014/main" val="2887257609"/>
                    </a:ext>
                  </a:extLst>
                </a:gridCol>
                <a:gridCol w="3718560">
                  <a:extLst>
                    <a:ext uri="{9D8B030D-6E8A-4147-A177-3AD203B41FA5}">
                      <a16:colId xmlns:a16="http://schemas.microsoft.com/office/drawing/2014/main" val="1855556227"/>
                    </a:ext>
                  </a:extLst>
                </a:gridCol>
                <a:gridCol w="6342289">
                  <a:extLst>
                    <a:ext uri="{9D8B030D-6E8A-4147-A177-3AD203B41FA5}">
                      <a16:colId xmlns:a16="http://schemas.microsoft.com/office/drawing/2014/main" val="3556596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735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 IBM Cloud Account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Sign Up and Login to IBM Cloud platform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53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Provision Cloud Object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 a COS instance role(viewer or editor)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48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Configure IAM Roles &amp; 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Setup Identity and Access Management (IAM) roles, groups, and access policies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95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 and Secure Buckets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 buckets in COS and apply access control policies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 Control Permissions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Verify correct access by simulating user access (read/write/deny)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03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005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C118-DF3A-32C4-9FF3-7C522759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latin typeface="Bookman Old Style" panose="02050604050505020204" pitchFamily="18" charset="0"/>
              </a:rPr>
              <a:t>Goals &amp; 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5877-763B-532A-6D24-0504D601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34001"/>
            <a:ext cx="11029615" cy="3678303"/>
          </a:xfrm>
        </p:spPr>
        <p:txBody>
          <a:bodyPr/>
          <a:lstStyle/>
          <a:p>
            <a:pPr>
              <a:buFont typeface="Wingdings 2" panose="05020102010507070707" pitchFamily="18" charset="2"/>
              <a:buChar char=""/>
            </a:pPr>
            <a:r>
              <a:rPr lang="en-IN" dirty="0"/>
              <a:t>Gain confidence in handling IAM &amp; COS</a:t>
            </a:r>
          </a:p>
          <a:p>
            <a:pPr>
              <a:buFont typeface="Wingdings 2" panose="05020102010507070707" pitchFamily="18" charset="2"/>
              <a:buChar char=""/>
            </a:pPr>
            <a:r>
              <a:rPr lang="en-IN" dirty="0"/>
              <a:t>Understand the basic cloud security practices</a:t>
            </a:r>
          </a:p>
          <a:p>
            <a:pPr>
              <a:buFont typeface="Wingdings 2" panose="05020102010507070707" pitchFamily="18" charset="2"/>
              <a:buChar char=""/>
            </a:pPr>
            <a:r>
              <a:rPr lang="en-IN" dirty="0"/>
              <a:t>Successfully implement role-based access control</a:t>
            </a:r>
          </a:p>
          <a:p>
            <a:pPr>
              <a:buFont typeface="Wingdings 2" panose="05020102010507070707" pitchFamily="18" charset="2"/>
              <a:buChar char=""/>
            </a:pPr>
            <a:r>
              <a:rPr lang="en-IN" dirty="0"/>
              <a:t>Perform test scenarios to simulate secure vs. unauthorized access</a:t>
            </a:r>
          </a:p>
          <a:p>
            <a:pPr>
              <a:buFont typeface="Wingdings 2" panose="05020102010507070707" pitchFamily="18" charset="2"/>
              <a:buChar char=""/>
            </a:pPr>
            <a:r>
              <a:rPr lang="en-IN" dirty="0"/>
              <a:t>Complete documentation with clear screenshots and outcomes</a:t>
            </a:r>
          </a:p>
          <a:p>
            <a:pPr>
              <a:buFont typeface="Wingdings 2" panose="05020102010507070707" pitchFamily="18" charset="2"/>
              <a:buChar char=""/>
            </a:pPr>
            <a:r>
              <a:rPr lang="en-IN" dirty="0"/>
              <a:t>Successfully secure access to a cloud-bucket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779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A3BA3F-F46A-BD4C-00B7-B98589CAF1B0}"/>
              </a:ext>
            </a:extLst>
          </p:cNvPr>
          <p:cNvSpPr/>
          <p:nvPr/>
        </p:nvSpPr>
        <p:spPr>
          <a:xfrm rot="20919184">
            <a:off x="2507264" y="3027554"/>
            <a:ext cx="65773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717503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110</TotalTime>
  <Words>397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Bookman Old Style</vt:lpstr>
      <vt:lpstr>Gill Sans MT</vt:lpstr>
      <vt:lpstr>Wingdings</vt:lpstr>
      <vt:lpstr>Wingdings 2</vt:lpstr>
      <vt:lpstr>Dividend</vt:lpstr>
      <vt:lpstr>ibm cloud iam : Secure Access Control For Cloud Object Storage </vt:lpstr>
      <vt:lpstr>Project overview</vt:lpstr>
      <vt:lpstr>What is IBM Cloud &amp; Tools &amp; technologies USED?</vt:lpstr>
      <vt:lpstr>What is IAM (Identity Access &amp; Management) &amp; COS (Cloud Object Storage)?</vt:lpstr>
      <vt:lpstr>Project Flow (IBM Cloud IAM For COS)</vt:lpstr>
      <vt:lpstr>Goals &amp; expectations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SHUBHANSHI SHARMA</dc:creator>
  <cp:lastModifiedBy>SHUBHANSHI SHARMA</cp:lastModifiedBy>
  <cp:revision>5</cp:revision>
  <dcterms:created xsi:type="dcterms:W3CDTF">2025-06-25T17:38:13Z</dcterms:created>
  <dcterms:modified xsi:type="dcterms:W3CDTF">2025-06-30T06:11:55Z</dcterms:modified>
</cp:coreProperties>
</file>