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67" r:id="rId8"/>
    <p:sldId id="269" r:id="rId9"/>
    <p:sldId id="273" r:id="rId10"/>
    <p:sldId id="259" r:id="rId11"/>
    <p:sldId id="261" r:id="rId12"/>
    <p:sldId id="270" r:id="rId13"/>
    <p:sldId id="263" r:id="rId14"/>
    <p:sldId id="274" r:id="rId15"/>
    <p:sldId id="275" r:id="rId16"/>
    <p:sldId id="276" r:id="rId17"/>
    <p:sldId id="278" r:id="rId18"/>
    <p:sldId id="27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2000" dirty="0"/>
            <a:t>Create container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Push your container image to docker Hub of your container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Now, Your friend able to pull image of your container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2000" dirty="0"/>
            <a:t>Cook your Food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Make</a:t>
          </a:r>
          <a:r>
            <a:rPr lang="en-US" baseline="0" dirty="0"/>
            <a:t> a recipe, share it on internet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Now, Your friend able to download recipe of your food.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container</a:t>
          </a:r>
        </a:p>
      </dsp:txBody>
      <dsp:txXfrm>
        <a:off x="27789" y="27789"/>
        <a:ext cx="2670400" cy="893201"/>
      </dsp:txXfrm>
    </dsp:sp>
    <dsp:sp modelId="{CA544AF7-F7B2-4CA5-9251-B4CDB8D06634}">
      <dsp:nvSpPr>
        <dsp:cNvPr id="0" name=""/>
        <dsp:cNvSpPr/>
      </dsp:nvSpPr>
      <dsp:spPr>
        <a:xfrm>
          <a:off x="325959" y="1106908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Push your container image to docker Hub of your container</a:t>
          </a:r>
        </a:p>
      </dsp:txBody>
      <dsp:txXfrm>
        <a:off x="353748" y="1134697"/>
        <a:ext cx="2695964" cy="893201"/>
      </dsp:txXfrm>
    </dsp:sp>
    <dsp:sp modelId="{2AE92D3F-F0FA-45DD-BB60-4C6FBC6BC016}">
      <dsp:nvSpPr>
        <dsp:cNvPr id="0" name=""/>
        <dsp:cNvSpPr/>
      </dsp:nvSpPr>
      <dsp:spPr>
        <a:xfrm>
          <a:off x="651919" y="2213817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Now, Your friend able to pull image of your container</a:t>
          </a:r>
        </a:p>
      </dsp:txBody>
      <dsp:txXfrm>
        <a:off x="679708" y="2241606"/>
        <a:ext cx="2695964" cy="893201"/>
      </dsp:txXfrm>
    </dsp:sp>
    <dsp:sp modelId="{9CA877D8-99F8-40A0-89E9-59A61C9A70F4}">
      <dsp:nvSpPr>
        <dsp:cNvPr id="0" name=""/>
        <dsp:cNvSpPr/>
      </dsp:nvSpPr>
      <dsp:spPr>
        <a:xfrm>
          <a:off x="3077501" y="719490"/>
          <a:ext cx="616706" cy="6167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216260" y="719490"/>
        <a:ext cx="339188" cy="464071"/>
      </dsp:txXfrm>
    </dsp:sp>
    <dsp:sp modelId="{62643EF2-016C-41F1-8CBC-398422A85727}">
      <dsp:nvSpPr>
        <dsp:cNvPr id="0" name=""/>
        <dsp:cNvSpPr/>
      </dsp:nvSpPr>
      <dsp:spPr>
        <a:xfrm>
          <a:off x="3403461" y="1820074"/>
          <a:ext cx="616706" cy="6167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542220" y="1820074"/>
        <a:ext cx="339188" cy="464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Cook your Food</a:t>
          </a:r>
        </a:p>
      </dsp:txBody>
      <dsp:txXfrm>
        <a:off x="27789" y="27789"/>
        <a:ext cx="2670400" cy="893201"/>
      </dsp:txXfrm>
    </dsp:sp>
    <dsp:sp modelId="{CA544AF7-F7B2-4CA5-9251-B4CDB8D06634}">
      <dsp:nvSpPr>
        <dsp:cNvPr id="0" name=""/>
        <dsp:cNvSpPr/>
      </dsp:nvSpPr>
      <dsp:spPr>
        <a:xfrm>
          <a:off x="325959" y="1106908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</a:t>
          </a:r>
          <a:r>
            <a:rPr lang="en-US" sz="1800" kern="1200" baseline="0" dirty="0"/>
            <a:t> a recipe, share it on internet</a:t>
          </a:r>
          <a:endParaRPr lang="en-US" sz="1800" kern="1200" dirty="0"/>
        </a:p>
      </dsp:txBody>
      <dsp:txXfrm>
        <a:off x="353748" y="1134697"/>
        <a:ext cx="2695964" cy="893201"/>
      </dsp:txXfrm>
    </dsp:sp>
    <dsp:sp modelId="{2AE92D3F-F0FA-45DD-BB60-4C6FBC6BC016}">
      <dsp:nvSpPr>
        <dsp:cNvPr id="0" name=""/>
        <dsp:cNvSpPr/>
      </dsp:nvSpPr>
      <dsp:spPr>
        <a:xfrm>
          <a:off x="651919" y="2213817"/>
          <a:ext cx="3694207" cy="94877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Now, Your friend able to download recipe of your food.</a:t>
          </a:r>
        </a:p>
      </dsp:txBody>
      <dsp:txXfrm>
        <a:off x="679708" y="2241606"/>
        <a:ext cx="2695964" cy="893201"/>
      </dsp:txXfrm>
    </dsp:sp>
    <dsp:sp modelId="{9CA877D8-99F8-40A0-89E9-59A61C9A70F4}">
      <dsp:nvSpPr>
        <dsp:cNvPr id="0" name=""/>
        <dsp:cNvSpPr/>
      </dsp:nvSpPr>
      <dsp:spPr>
        <a:xfrm>
          <a:off x="3077501" y="719490"/>
          <a:ext cx="616706" cy="6167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216260" y="719490"/>
        <a:ext cx="339188" cy="464071"/>
      </dsp:txXfrm>
    </dsp:sp>
    <dsp:sp modelId="{62643EF2-016C-41F1-8CBC-398422A85727}">
      <dsp:nvSpPr>
        <dsp:cNvPr id="0" name=""/>
        <dsp:cNvSpPr/>
      </dsp:nvSpPr>
      <dsp:spPr>
        <a:xfrm>
          <a:off x="3403461" y="1820074"/>
          <a:ext cx="616706" cy="6167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542220" y="1820074"/>
        <a:ext cx="339188" cy="464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Shubhanshu Nishad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F6744-67CD-2C88-BDBF-D273E970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908720"/>
            <a:ext cx="923101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6A2F0F-CD75-35BE-5EF1-F834B64F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92"/>
            <a:ext cx="12188825" cy="6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6F5E8-8766-23D2-FE11-B7099020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626"/>
            <a:ext cx="12188825" cy="691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EF252-427D-C0AE-2810-2D658DFC641D}"/>
              </a:ext>
            </a:extLst>
          </p:cNvPr>
          <p:cNvSpPr txBox="1"/>
          <p:nvPr/>
        </p:nvSpPr>
        <p:spPr>
          <a:xfrm>
            <a:off x="2998068" y="285293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Hand’s On</a:t>
            </a:r>
          </a:p>
        </p:txBody>
      </p:sp>
    </p:spTree>
    <p:extLst>
      <p:ext uri="{BB962C8B-B14F-4D97-AF65-F5344CB8AC3E}">
        <p14:creationId xmlns:p14="http://schemas.microsoft.com/office/powerpoint/2010/main" val="1764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75D27-83AD-CBD8-815B-6772880BBD35}"/>
              </a:ext>
            </a:extLst>
          </p:cNvPr>
          <p:cNvSpPr txBox="1"/>
          <p:nvPr/>
        </p:nvSpPr>
        <p:spPr>
          <a:xfrm>
            <a:off x="2998068" y="285293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Any Queries…</a:t>
            </a:r>
          </a:p>
        </p:txBody>
      </p:sp>
    </p:spTree>
    <p:extLst>
      <p:ext uri="{BB962C8B-B14F-4D97-AF65-F5344CB8AC3E}">
        <p14:creationId xmlns:p14="http://schemas.microsoft.com/office/powerpoint/2010/main" val="20112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E97A1-245B-576B-F598-CAEAC9C8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Compose?</a:t>
            </a:r>
          </a:p>
          <a:p>
            <a:r>
              <a:rPr lang="en-US" dirty="0"/>
              <a:t>3 steps of Docker Compose</a:t>
            </a:r>
          </a:p>
          <a:p>
            <a:r>
              <a:rPr lang="en-US" dirty="0"/>
              <a:t>Building Block of Docker Compose</a:t>
            </a:r>
          </a:p>
          <a:p>
            <a:r>
              <a:rPr lang="en-US" dirty="0"/>
              <a:t>Docker Compose file Format</a:t>
            </a:r>
          </a:p>
          <a:p>
            <a:r>
              <a:rPr lang="en-US" dirty="0"/>
              <a:t>Basic of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21281" y="1052736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Did you know?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1" y="2924944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3,00,000 Docker Compose files in GitHub Today.</a:t>
            </a:r>
          </a:p>
        </p:txBody>
      </p:sp>
      <p:pic>
        <p:nvPicPr>
          <p:cNvPr id="1026" name="Picture 2" descr="Lessons learned building a deployment pipeline with Docker, Docker-Compose  and Rancher (Part 3) | SUSE Communities">
            <a:extLst>
              <a:ext uri="{FF2B5EF4-FFF2-40B4-BE49-F238E27FC236}">
                <a16:creationId xmlns:a16="http://schemas.microsoft.com/office/drawing/2014/main" id="{19F0FCA6-1990-8B5E-3E5A-C99158D8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400506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53084"/>
            <a:ext cx="10360501" cy="1223963"/>
          </a:xfrm>
        </p:spPr>
        <p:txBody>
          <a:bodyPr>
            <a:normAutofit/>
          </a:bodyPr>
          <a:lstStyle/>
          <a:p>
            <a:r>
              <a:rPr lang="en-US" sz="3200" dirty="0"/>
              <a:t>Before Docker Compose ,Let’s see some Docker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812" y="2392680"/>
            <a:ext cx="9899144" cy="446532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sz="2400" dirty="0"/>
              <a:t>: 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Docker is </a:t>
            </a:r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software platform that allows you to build, 	   test, and deploy applications quickly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Docker packages 	   software into standardized units called </a:t>
            </a: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containers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that    	   have everything the software needs to run including  	   libraries, system tools, code, and runtime.</a:t>
            </a:r>
            <a:endParaRPr lang="en-US" sz="2400" dirty="0"/>
          </a:p>
        </p:txBody>
      </p:sp>
      <p:pic>
        <p:nvPicPr>
          <p:cNvPr id="2056" name="Picture 8" descr="Docker Logo and symbol, meaning, history, PNG, brand">
            <a:extLst>
              <a:ext uri="{FF2B5EF4-FFF2-40B4-BE49-F238E27FC236}">
                <a16:creationId xmlns:a16="http://schemas.microsoft.com/office/drawing/2014/main" id="{4CC1C13E-CD2C-CD15-22A2-CC3C632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46253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960120"/>
            <a:ext cx="9899144" cy="1388760"/>
          </a:xfrm>
        </p:spPr>
        <p:txBody>
          <a:bodyPr/>
          <a:lstStyle/>
          <a:p>
            <a:r>
              <a:rPr lang="en-US" dirty="0"/>
              <a:t>Containers </a:t>
            </a:r>
            <a:r>
              <a:rPr lang="en-US" sz="2400" dirty="0"/>
              <a:t>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A Docker container image 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is a lightweight, 		          standalone, executable package of software that    	          includes everything needed to run an application</a:t>
            </a:r>
            <a:endParaRPr lang="en-US" sz="2400" dirty="0"/>
          </a:p>
        </p:txBody>
      </p:sp>
      <p:pic>
        <p:nvPicPr>
          <p:cNvPr id="2056" name="Picture 8" descr="Docker Logo and symbol, meaning, history, PNG, brand">
            <a:extLst>
              <a:ext uri="{FF2B5EF4-FFF2-40B4-BE49-F238E27FC236}">
                <a16:creationId xmlns:a16="http://schemas.microsoft.com/office/drawing/2014/main" id="{4CC1C13E-CD2C-CD15-22A2-CC3C632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46253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0C0431-C17B-8E76-17D0-D4A2A1EB7E78}"/>
              </a:ext>
            </a:extLst>
          </p:cNvPr>
          <p:cNvSpPr txBox="1">
            <a:spLocks/>
          </p:cNvSpPr>
          <p:nvPr/>
        </p:nvSpPr>
        <p:spPr>
          <a:xfrm>
            <a:off x="1341884" y="2636912"/>
            <a:ext cx="9899144" cy="1388760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 </a:t>
            </a:r>
            <a:r>
              <a:rPr lang="en-US" sz="2400" dirty="0"/>
              <a:t>: </a:t>
            </a:r>
            <a:r>
              <a:rPr lang="en-US" sz="2400" b="0" i="0" dirty="0">
                <a:effectLst/>
                <a:latin typeface="Google Sans"/>
              </a:rPr>
              <a:t>A Docker image is a file used to execute code in a Docker 	    container. Docker images act as a set of instructions to build a 	    Docker container, like a template. Docker images also act as the 	    starting point when using Docker.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9CC20E3-5FEA-E7B5-F283-E607D5B6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340768"/>
            <a:ext cx="345638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9B07F70-D4AE-CB7C-4ED5-C8555654B857}"/>
              </a:ext>
            </a:extLst>
          </p:cNvPr>
          <p:cNvSpPr/>
          <p:nvPr/>
        </p:nvSpPr>
        <p:spPr>
          <a:xfrm>
            <a:off x="5782696" y="1860528"/>
            <a:ext cx="1296144" cy="4320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7E8BEC-6F73-0E39-0475-D5A09F13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84" y="12814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C9B98-E11F-2017-F545-4721056304DC}"/>
              </a:ext>
            </a:extLst>
          </p:cNvPr>
          <p:cNvSpPr txBox="1"/>
          <p:nvPr/>
        </p:nvSpPr>
        <p:spPr>
          <a:xfrm>
            <a:off x="1701924" y="372871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Docker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C4575-9436-27E5-9C32-11A7FF41CD40}"/>
              </a:ext>
            </a:extLst>
          </p:cNvPr>
          <p:cNvSpPr txBox="1"/>
          <p:nvPr/>
        </p:nvSpPr>
        <p:spPr>
          <a:xfrm>
            <a:off x="8207284" y="3728713"/>
            <a:ext cx="285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25D34-B433-CEB2-C74F-42C0C27F1D20}"/>
              </a:ext>
            </a:extLst>
          </p:cNvPr>
          <p:cNvSpPr txBox="1"/>
          <p:nvPr/>
        </p:nvSpPr>
        <p:spPr>
          <a:xfrm>
            <a:off x="2782044" y="2060848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How can you transfer your docker container to your friends ?</a:t>
            </a:r>
          </a:p>
          <a:p>
            <a:pPr algn="ctr"/>
            <a:r>
              <a:rPr lang="en-IN" sz="3200" dirty="0"/>
              <a:t>🧐🧐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5869980"/>
              </p:ext>
            </p:extLst>
          </p:nvPr>
        </p:nvGraphicFramePr>
        <p:xfrm>
          <a:off x="6500813" y="1706563"/>
          <a:ext cx="4346127" cy="316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4" descr="Staggered process showing 3 tasks arranged one below the other and two downward pointing arrows are used to indicate progression from first task to second task and second task to third task.">
            <a:extLst>
              <a:ext uri="{FF2B5EF4-FFF2-40B4-BE49-F238E27FC236}">
                <a16:creationId xmlns:a16="http://schemas.microsoft.com/office/drawing/2014/main" id="{0538558C-BC73-77D4-DF72-4C9480099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002195"/>
              </p:ext>
            </p:extLst>
          </p:nvPr>
        </p:nvGraphicFramePr>
        <p:xfrm>
          <a:off x="1341885" y="1674880"/>
          <a:ext cx="4346127" cy="316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E255E9-AC40-B25E-8435-D799EADA28AB}"/>
              </a:ext>
            </a:extLst>
          </p:cNvPr>
          <p:cNvSpPr txBox="1"/>
          <p:nvPr/>
        </p:nvSpPr>
        <p:spPr>
          <a:xfrm>
            <a:off x="5302324" y="76470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69</TotalTime>
  <Words>262</Words>
  <Application>Microsoft Office PowerPoint</Application>
  <PresentationFormat>Custom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Google Sans</vt:lpstr>
      <vt:lpstr>Tech 16x9</vt:lpstr>
      <vt:lpstr>Docker-Compose</vt:lpstr>
      <vt:lpstr>Agenda</vt:lpstr>
      <vt:lpstr>Did you know?</vt:lpstr>
      <vt:lpstr>Title and Content Layout with Chart</vt:lpstr>
      <vt:lpstr>Before Docker Compose ,Let’s see some Docker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Docker-Compose</dc:title>
  <dc:creator>Shubhanshu Nishad</dc:creator>
  <cp:lastModifiedBy>Shubhanshu Nishad</cp:lastModifiedBy>
  <cp:revision>2</cp:revision>
  <dcterms:created xsi:type="dcterms:W3CDTF">2023-03-29T05:03:29Z</dcterms:created>
  <dcterms:modified xsi:type="dcterms:W3CDTF">2023-03-29T06:13:24Z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