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91" r:id="rId5"/>
    <p:sldId id="267" r:id="rId6"/>
    <p:sldId id="292" r:id="rId7"/>
    <p:sldId id="293" r:id="rId8"/>
    <p:sldId id="299" r:id="rId9"/>
    <p:sldId id="300" r:id="rId10"/>
    <p:sldId id="301" r:id="rId11"/>
    <p:sldId id="302" r:id="rId12"/>
    <p:sldId id="294" r:id="rId13"/>
    <p:sldId id="269" r:id="rId14"/>
    <p:sldId id="280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E873-4A0B-400A-8887-C9FDA8657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53050-3AAA-4DA2-84CC-25998A123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B3E-7A30-43ED-BA2F-78176D6F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526B-5568-43EF-AE51-1561E63D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9CCD-1AB0-4214-88C1-F157FE7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5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34F1-6044-4047-8B40-5EBFFFB4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25723-5291-4F95-BBF4-6C9F96B2F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90D-DAF4-4779-842E-E8A4582C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8441-E828-458B-B2AC-713B9FA6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4E94-796D-4545-BFAE-BA0B24E6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1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C0EB-092D-44A7-AA1D-E01FD1885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6E6D4-B0D5-4743-89F4-5943E3A2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F74B-C879-45D1-B79B-0AD96820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8949-C5E1-4989-85E2-94D82127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E281-392B-4F3C-87E0-40902874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1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F241-FB32-4F30-938F-2FFC759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1CA8-FA68-463D-BCC6-594BED80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3C8DA-5B61-49E9-A657-EB92D7BE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47FC-5EB7-4193-BACC-4F3B9B21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EDA-6A67-4018-978A-FA3B0FF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BAD2-4E8F-45CD-B872-7C633D84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2B97E-BC37-4C95-87A8-E224AF19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97E7-CA32-43BE-988C-391077FF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B9E5-A6F7-4809-A20E-ECCCA8B9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2DCF-BFB7-4062-A045-77113502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8DC6-25D8-4493-A763-F32BCEFA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3BCF-D44E-43FE-B50B-E4C01D5C2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ECC5B-8723-486B-87FC-23B2916E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7A03-E1F8-458F-B875-982AF91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A86FB-E945-43F8-92B7-681E5980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F75AC-C516-4638-A18E-AB4FA08B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3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403A-E1AC-4633-9EA3-CF4C0B3B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0E560-AFB4-4B52-B35D-340A65FF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E504B-DBD3-4C8E-B609-E9955790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EEF42-FFDE-4408-BB1C-59A9AEC0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8EF5C-4C56-4ADB-A458-1624D02D4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27280-2BC5-4DD0-9423-455098E0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3618D-0741-42B8-8F53-8E5B2F81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323B5-AFA7-4879-8EBE-3E5AB699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EA3E-24D7-492E-960A-674DA3F4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7C9C9-DD08-46FD-816C-52A7B66C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9C325-2735-41E6-B8E6-DC8484BF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EF04D-E618-4F5A-87FC-FEE9B5EE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5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9D912-5947-44AB-BC79-E3A2FBBB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30709-F706-4C9D-82C9-E4310FE2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DBB6-84E9-4E1D-AB84-7A9800D2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9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D58C-302D-443A-9CD8-2A4C67DE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75A3-EB31-42E1-A664-0F1A7682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A4C75-48DB-4120-8677-0BB8A454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803F-3D83-4776-8AFA-A73BCDF3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A456-10E6-4B0B-A074-DFC39314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B3D62-33CB-4F7B-9F8D-5FF6502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0926-2E77-441A-9CAB-CFF42FCA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69B9A-FC5E-49FA-90C7-8130300D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8DF5-1931-41AD-AB09-E9C38D68E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2540-6063-4FC0-BE4E-6782CF3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2AB9-4F08-47E8-9BCD-716BB13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92FD9-20AE-46A2-80D2-0D59786A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669DD-BB1A-49B5-8435-D6EA2EB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CF8B7-A4F1-418B-8C91-2168EB66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BBE9-860A-4DD3-8AFD-82FC18E9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0EB2-7E31-483B-9D9A-5E322C43B9AA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EA2D-5DED-42A0-A740-2A076BC44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68D6-5138-4098-9B27-17D1A912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AA7B-4B82-47C2-8B96-0260D3B2F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7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825A-EF61-4A00-B841-D16BA0FA4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5600" dirty="0">
                <a:solidFill>
                  <a:srgbClr val="000000"/>
                </a:solidFill>
                <a:latin typeface="Times New Roman" pitchFamily="18" charset="0"/>
              </a:rPr>
              <a:t>(BCSE 0510) </a:t>
            </a:r>
            <a:br>
              <a:rPr lang="en-US" sz="56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5600" dirty="0">
                <a:solidFill>
                  <a:srgbClr val="000000"/>
                </a:solidFill>
                <a:latin typeface="Times New Roman" pitchFamily="18" charset="0"/>
              </a:rPr>
              <a:t>Container Orchestration and Infrastructure Automation</a:t>
            </a:r>
            <a:endParaRPr lang="en-IN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013C0-3AA3-4C93-8A10-FA9D6377A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Microservices</a:t>
            </a:r>
          </a:p>
          <a:p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5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21A5-802C-4864-9B36-EFC03BE81F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5" name="Picture 2" descr="How to run multiple services in a Docker container | by KarthiKeyan  Shanmugam | Medium">
            <a:extLst>
              <a:ext uri="{FF2B5EF4-FFF2-40B4-BE49-F238E27FC236}">
                <a16:creationId xmlns:a16="http://schemas.microsoft.com/office/drawing/2014/main" id="{20A6EBE4-62ED-4C67-A1BC-52236D8A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99" y="4098213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67072-8E5F-4F28-B16C-7A01BFDF525A}"/>
              </a:ext>
            </a:extLst>
          </p:cNvPr>
          <p:cNvSpPr/>
          <p:nvPr/>
        </p:nvSpPr>
        <p:spPr>
          <a:xfrm>
            <a:off x="127511" y="58770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UY" dirty="0"/>
          </a:p>
          <a:p>
            <a:r>
              <a:rPr lang="es-UY" sz="3000" dirty="0" err="1"/>
              <a:t>Lecture</a:t>
            </a:r>
            <a:r>
              <a:rPr lang="es-UY" sz="3000" dirty="0"/>
              <a:t> </a:t>
            </a:r>
            <a:r>
              <a:rPr lang="es-UY" sz="3000" dirty="0" err="1"/>
              <a:t>By</a:t>
            </a:r>
            <a:r>
              <a:rPr lang="es-UY" sz="3000" dirty="0"/>
              <a:t>: </a:t>
            </a:r>
            <a:r>
              <a:rPr lang="es-UY" sz="3000" b="1" dirty="0"/>
              <a:t>Ms. </a:t>
            </a:r>
            <a:r>
              <a:rPr lang="es-UY" sz="3000" b="1" dirty="0" err="1"/>
              <a:t>Ambika</a:t>
            </a:r>
            <a:r>
              <a:rPr lang="es-UY" sz="3000" b="1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94608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Enterprise Edition (EE)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It is designed for enterprise development and IT teams who build, ship, and run business-critical applications in production at scale.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Enterprise Edition (EE)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Docker Enterprise Edition comes in three versions: </a:t>
            </a:r>
            <a:r>
              <a:rPr lang="en-US" b="1" dirty="0"/>
              <a:t>basic, standard and advanced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Basic edition comes with the Docker platform, support and certification, while the Standard and Advanced versions add additional features such as container management (Docker Datacenter) and Docker Security Scanning.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EDITIONS     CONTD..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692EC8-372F-462D-9E22-595B5036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65" y="1665992"/>
            <a:ext cx="10801890" cy="43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BUILD KIT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600" dirty="0">
                <a:solidFill>
                  <a:srgbClr val="7030A0"/>
                </a:solidFill>
              </a:rPr>
              <a:t>Automatic garbage collection</a:t>
            </a:r>
          </a:p>
          <a:p>
            <a:pPr marL="457200" indent="-457200"/>
            <a:r>
              <a:rPr lang="en-US" sz="2600" dirty="0">
                <a:solidFill>
                  <a:srgbClr val="FF0000"/>
                </a:solidFill>
              </a:rPr>
              <a:t>Extendable frontend format</a:t>
            </a:r>
          </a:p>
          <a:p>
            <a:pPr marL="457200" indent="-457200"/>
            <a:r>
              <a:rPr lang="en-US" sz="2600" dirty="0">
                <a:solidFill>
                  <a:srgbClr val="7030A0"/>
                </a:solidFill>
              </a:rPr>
              <a:t>Concurrent dependency resolution</a:t>
            </a:r>
          </a:p>
          <a:p>
            <a:pPr marL="457200" indent="-457200"/>
            <a:r>
              <a:rPr lang="en-US" sz="2600" dirty="0"/>
              <a:t>Efficient instruction caching</a:t>
            </a:r>
          </a:p>
          <a:p>
            <a:pPr marL="457200" indent="-457200"/>
            <a:r>
              <a:rPr lang="en-US" sz="2600" dirty="0">
                <a:solidFill>
                  <a:srgbClr val="7030A0"/>
                </a:solidFill>
              </a:rPr>
              <a:t>Build cache import/export</a:t>
            </a:r>
          </a:p>
          <a:p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1CD0F-717F-4C01-A704-8130E0A0C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BUILD KIT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Nested build job invocations</a:t>
            </a:r>
          </a:p>
          <a:p>
            <a:r>
              <a:rPr lang="en-US" sz="2600" dirty="0">
                <a:solidFill>
                  <a:srgbClr val="7030A0"/>
                </a:solidFill>
              </a:rPr>
              <a:t>Distributable workers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Multiple output formats</a:t>
            </a:r>
          </a:p>
          <a:p>
            <a:r>
              <a:rPr lang="en-US" sz="2600" dirty="0">
                <a:solidFill>
                  <a:srgbClr val="7030A0"/>
                </a:solidFill>
              </a:rPr>
              <a:t>Pluggable architecture</a:t>
            </a:r>
          </a:p>
          <a:p>
            <a:r>
              <a:rPr lang="en-US" sz="2600" dirty="0"/>
              <a:t>Execution without root privileges</a:t>
            </a:r>
            <a:endParaRPr lang="en-GB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1CD0F-717F-4C01-A704-8130E0A0C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etiquettejulie.com/wp-content/uploads/2017/01/thank-you-from-christian-vision-alliance.jpg">
            <a:extLst>
              <a:ext uri="{FF2B5EF4-FFF2-40B4-BE49-F238E27FC236}">
                <a16:creationId xmlns:a16="http://schemas.microsoft.com/office/drawing/2014/main" id="{99F51B91-1996-4D4F-A46F-BB62A6A3D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752474"/>
            <a:ext cx="875982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1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dirty="0">
                <a:solidFill>
                  <a:srgbClr val="7030A0"/>
                </a:solidFill>
              </a:rPr>
              <a:t>Microservices</a:t>
            </a:r>
          </a:p>
          <a:p>
            <a:pPr marL="342900" indent="-342900" algn="just"/>
            <a:r>
              <a:rPr lang="en-US" dirty="0">
                <a:solidFill>
                  <a:srgbClr val="7030A0"/>
                </a:solidFill>
              </a:rPr>
              <a:t>Docker Editions</a:t>
            </a:r>
          </a:p>
          <a:p>
            <a:pPr marL="342900" indent="-342900" algn="just"/>
            <a:r>
              <a:rPr lang="en-US" dirty="0">
                <a:solidFill>
                  <a:srgbClr val="7030A0"/>
                </a:solidFill>
              </a:rPr>
              <a:t>Build Kit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171E0-9E58-427A-941E-30F2D6F0D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sz="2600" dirty="0">
                <a:solidFill>
                  <a:srgbClr val="7030A0"/>
                </a:solidFill>
              </a:rPr>
              <a:t>Docker is an open platform for developing, shipping, and running applications. You can develop applications very fast and deploy them fast. </a:t>
            </a:r>
          </a:p>
          <a:p>
            <a:pPr marL="342900" indent="-342900" algn="just"/>
            <a:endParaRPr lang="en-US" sz="2600" dirty="0">
              <a:solidFill>
                <a:srgbClr val="7030A0"/>
              </a:solidFill>
            </a:endParaRPr>
          </a:p>
          <a:p>
            <a:pPr marL="342900" indent="-342900" algn="just"/>
            <a:r>
              <a:rPr lang="en-US" sz="2600" dirty="0">
                <a:solidFill>
                  <a:srgbClr val="FF0000"/>
                </a:solidFill>
              </a:rPr>
              <a:t>Using Docker, it is easy to create required services separately and manage them as microservices without affecting other services.</a:t>
            </a:r>
            <a:endParaRPr lang="en-GB" sz="2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sz="2600" dirty="0">
                <a:solidFill>
                  <a:srgbClr val="7030A0"/>
                </a:solidFill>
              </a:rPr>
              <a:t>Today developers are using Docker to build modules called microservices, which decentralize packages and divide tasks into separate, stand-alone apps that collaborate with each other.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011EBD-720F-4AE1-89A0-1EEC6B658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4E7500-0387-49FD-9A1B-4C0CB41D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MICROSERVICES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956E8-11F7-479E-8F7D-B7064BB3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400"/>
            <a:ext cx="10668000" cy="43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9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sz="2600" dirty="0">
                <a:solidFill>
                  <a:srgbClr val="7030A0"/>
                </a:solidFill>
              </a:rPr>
              <a:t>Containers are a good way to develop and deploy microservices, and the tools and platforms for running containers are a good way to manage microservice-based applications.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sz="2600" dirty="0">
                <a:solidFill>
                  <a:srgbClr val="7030A0"/>
                </a:solidFill>
              </a:rPr>
              <a:t>How many Microservices are in a container?</a:t>
            </a:r>
          </a:p>
          <a:p>
            <a:pPr algn="just"/>
            <a:endParaRPr lang="en-US" sz="2600" dirty="0">
              <a:solidFill>
                <a:srgbClr val="7030A0"/>
              </a:solidFill>
            </a:endParaRPr>
          </a:p>
          <a:p>
            <a:pPr marL="342900" indent="-342900" algn="just"/>
            <a:r>
              <a:rPr lang="en-US" sz="2600" dirty="0">
                <a:solidFill>
                  <a:srgbClr val="7030A0"/>
                </a:solidFill>
              </a:rPr>
              <a:t>One microservice: one container.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EDITIONS     CONTD..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Docker is available in two editions:</a:t>
            </a:r>
          </a:p>
          <a:p>
            <a:r>
              <a:rPr lang="en-US" dirty="0"/>
              <a:t>Community Edition (CE)</a:t>
            </a:r>
          </a:p>
          <a:p>
            <a:r>
              <a:rPr lang="en-US" dirty="0"/>
              <a:t>Enterprise Edition (EE)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9C-8278-4002-98B9-6BE6C86E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Community Edition (CE)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E13F-D203-4876-BB6C-3A5D7315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It is ideal for individual developers and small teams looking to get started with Docker and experiment with container-based apps.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CD57-6CCC-451D-8626-FAEBFFB1C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       (BCSE 0510)  Container Orchestration and Infrastructure Automation</vt:lpstr>
      <vt:lpstr>AGENDA</vt:lpstr>
      <vt:lpstr>MICROSERVICES</vt:lpstr>
      <vt:lpstr>MICROSERVICES</vt:lpstr>
      <vt:lpstr>MICROSERVICES</vt:lpstr>
      <vt:lpstr>MICROSERVICES</vt:lpstr>
      <vt:lpstr>MICROSERVICES</vt:lpstr>
      <vt:lpstr>DOCKER EDITIONS     CONTD..</vt:lpstr>
      <vt:lpstr>Docker Community Edition (CE)</vt:lpstr>
      <vt:lpstr>Docker Enterprise Edition (EE)</vt:lpstr>
      <vt:lpstr>Docker Enterprise Edition (EE)</vt:lpstr>
      <vt:lpstr>DOCKER EDITIONS     CONTD..</vt:lpstr>
      <vt:lpstr>DOCKER BUILD KIT FEATURES</vt:lpstr>
      <vt:lpstr>DOCKER BUILD KIT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(BCSE 0510)  Container Orchestration and Infrastructure Automation</dc:title>
  <dc:creator>ambikagupta2007@gmail.com</dc:creator>
  <cp:lastModifiedBy>Ambika Gupta</cp:lastModifiedBy>
  <cp:revision>49</cp:revision>
  <dcterms:created xsi:type="dcterms:W3CDTF">2021-10-04T10:28:27Z</dcterms:created>
  <dcterms:modified xsi:type="dcterms:W3CDTF">2022-09-16T07:30:25Z</dcterms:modified>
</cp:coreProperties>
</file>