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FMmodel_16562480376820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5CD2D1-2DAD-4653-8F41-A549A51AB6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RFM model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0CA3084-70B5-4A77-8626-F25FAF8D430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6/26/2022 12:55:34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" name="slide2">
            <a:extLst>
              <a:ext uri="{FF2B5EF4-FFF2-40B4-BE49-F238E27FC236}">
                <a16:creationId xmlns:a16="http://schemas.microsoft.com/office/drawing/2014/main" id="{EA0D6B71-4922-4E50-8E7E-A093CD322F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8" y="0"/>
            <a:ext cx="914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3" name="slide3">
            <a:extLst>
              <a:ext uri="{FF2B5EF4-FFF2-40B4-BE49-F238E27FC236}">
                <a16:creationId xmlns:a16="http://schemas.microsoft.com/office/drawing/2014/main" id="{5543053B-8B7D-4458-AC96-8FE9AAEF40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8" y="0"/>
            <a:ext cx="914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4" name="slide4">
            <a:extLst>
              <a:ext uri="{FF2B5EF4-FFF2-40B4-BE49-F238E27FC236}">
                <a16:creationId xmlns:a16="http://schemas.microsoft.com/office/drawing/2014/main" id="{5BC3B4F2-ED54-4207-8C07-300D61604E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8" y="0"/>
            <a:ext cx="914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5" name="slide5">
            <a:extLst>
              <a:ext uri="{FF2B5EF4-FFF2-40B4-BE49-F238E27FC236}">
                <a16:creationId xmlns:a16="http://schemas.microsoft.com/office/drawing/2014/main" id="{4010169A-9F92-41B5-93E5-A6CD8239C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8" y="0"/>
            <a:ext cx="914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6" name="slide6">
            <a:extLst>
              <a:ext uri="{FF2B5EF4-FFF2-40B4-BE49-F238E27FC236}">
                <a16:creationId xmlns:a16="http://schemas.microsoft.com/office/drawing/2014/main" id="{99778CF4-0DCD-4C53-9EB9-32672BF592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08" y="0"/>
            <a:ext cx="91463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2022-06-26T12:55:35Z</dcterms:created>
  <dcterms:modified xsi:type="dcterms:W3CDTF">2022-06-26T12:55:35Z</dcterms:modified>
</cp:coreProperties>
</file>