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697" r:id="rId2"/>
    <p:sldMasterId id="2147483746" r:id="rId3"/>
  </p:sldMasterIdLst>
  <p:notesMasterIdLst>
    <p:notesMasterId r:id="rId13"/>
  </p:notesMasterIdLst>
  <p:handoutMasterIdLst>
    <p:handoutMasterId r:id="rId14"/>
  </p:handoutMasterIdLst>
  <p:sldIdLst>
    <p:sldId id="3011" r:id="rId4"/>
    <p:sldId id="3073" r:id="rId5"/>
    <p:sldId id="3076" r:id="rId6"/>
    <p:sldId id="3078" r:id="rId7"/>
    <p:sldId id="3079" r:id="rId8"/>
    <p:sldId id="3082" r:id="rId9"/>
    <p:sldId id="3081" r:id="rId10"/>
    <p:sldId id="3083" r:id="rId11"/>
    <p:sldId id="30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C98280-5D1D-4470-AF95-4024C22CCEAF}">
          <p14:sldIdLst>
            <p14:sldId id="3011"/>
            <p14:sldId id="3073"/>
            <p14:sldId id="3076"/>
            <p14:sldId id="3078"/>
            <p14:sldId id="3079"/>
            <p14:sldId id="3082"/>
            <p14:sldId id="3081"/>
            <p14:sldId id="3083"/>
          </p14:sldIdLst>
        </p14:section>
        <p14:section name="INFO ONLY - Remove It From Template Before Using" id="{B6ACF9DF-1B20-4DF5-99B5-9192F371F3B7}">
          <p14:sldIdLst>
            <p14:sldId id="307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B9019-3E13-4290-8262-7D32F691C9C9}" v="41" dt="2022-12-01T16:53:00.940"/>
    <p1510:client id="{0F4BB997-DD2D-4469-94D4-28883030F21C}" v="22" dt="2022-12-01T05:00:15.965"/>
    <p1510:client id="{0F584880-4CC3-4444-8F9A-ABBC6BBB1B6E}" v="56" dt="2022-12-01T15:15:33.898"/>
    <p1510:client id="{5B471CFD-CFBD-4CF6-B436-3E03AFBA8CD4}" v="14" dt="2022-12-01T05:31:25.278"/>
    <p1510:client id="{62F79686-2A5F-44C8-B4D0-A5CA1E60847B}" v="2" dt="2022-12-01T05:33:18.324"/>
    <p1510:client id="{69518220-6F5B-44C0-8E9A-E7F858DBD27D}" v="40" dt="2022-12-01T05:37:30.331"/>
    <p1510:client id="{7BF46D7F-117E-42D4-811B-BDE1A526F24F}" v="35" dt="2022-12-01T05:05:44.778"/>
    <p1510:client id="{B318ED99-F520-19F6-F34B-00C8F5AD1195}" v="107" dt="2022-11-29T07:53:03.297"/>
    <p1510:client id="{C005D961-A01E-47C5-BB48-EB4A23CE987D}" v="799" dt="2022-11-30T17:33:06.417"/>
    <p1510:client id="{DA76A7EF-0BF6-4FEF-B6EE-DF4E0DAE71BB}" v="48" dt="2022-12-01T05:14:39.660"/>
    <p1510:client id="{E83AEC43-47C1-488D-B4DA-46EEE1F8A65B}" v="22" dt="2022-12-01T05:19:12.514"/>
    <p1510:client id="{FC9C2C33-9F87-42FC-A2F1-60CA98D43431}" v="3" dt="2022-12-01T05:15:52.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102" autoAdjust="0"/>
    <p:restoredTop sz="94660"/>
  </p:normalViewPr>
  <p:slideViewPr>
    <p:cSldViewPr snapToGrid="0">
      <p:cViewPr varScale="1">
        <p:scale>
          <a:sx n="74" d="100"/>
          <a:sy n="74" d="100"/>
        </p:scale>
        <p:origin x="72" y="787"/>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19"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6C1AC6-817D-4E0E-87D8-F4B67E318B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B35DF9E-56B6-4C36-BBEE-3F9EB0C2A5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186E8D-FBC8-490D-A042-93C04C7F9364}" type="datetimeFigureOut">
              <a:rPr lang="en-US" smtClean="0"/>
              <a:t>12/1/2022</a:t>
            </a:fld>
            <a:endParaRPr lang="en-US"/>
          </a:p>
        </p:txBody>
      </p:sp>
      <p:sp>
        <p:nvSpPr>
          <p:cNvPr id="4" name="Footer Placeholder 3">
            <a:extLst>
              <a:ext uri="{FF2B5EF4-FFF2-40B4-BE49-F238E27FC236}">
                <a16:creationId xmlns:a16="http://schemas.microsoft.com/office/drawing/2014/main" id="{7B11DB5F-27EB-4B76-897C-23B4BE1218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6ADC2C3-FFE4-4A49-B762-53EF797F1E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B6661C-D0DE-4DF2-A8F1-36ABC4550704}" type="slidenum">
              <a:rPr lang="en-US" smtClean="0"/>
              <a:t>‹#›</a:t>
            </a:fld>
            <a:endParaRPr lang="en-US"/>
          </a:p>
        </p:txBody>
      </p:sp>
    </p:spTree>
    <p:extLst>
      <p:ext uri="{BB962C8B-B14F-4D97-AF65-F5344CB8AC3E}">
        <p14:creationId xmlns:p14="http://schemas.microsoft.com/office/powerpoint/2010/main" val="2708240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749AB5-3204-46FE-B14B-DDB3CAB17C95}"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955E0-C48F-42FC-A80C-5AF862B63EA7}" type="slidenum">
              <a:rPr lang="en-US" smtClean="0"/>
              <a:t>‹#›</a:t>
            </a:fld>
            <a:endParaRPr lang="en-US"/>
          </a:p>
        </p:txBody>
      </p:sp>
    </p:spTree>
    <p:extLst>
      <p:ext uri="{BB962C8B-B14F-4D97-AF65-F5344CB8AC3E}">
        <p14:creationId xmlns:p14="http://schemas.microsoft.com/office/powerpoint/2010/main" val="3608551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A98052-FB82-4C1A-9ECE-8B12EE389315}" type="slidenum">
              <a:rPr lang="en-IN" smtClean="0"/>
              <a:t>1</a:t>
            </a:fld>
            <a:endParaRPr lang="en-IN" dirty="0"/>
          </a:p>
        </p:txBody>
      </p:sp>
    </p:spTree>
    <p:extLst>
      <p:ext uri="{BB962C8B-B14F-4D97-AF65-F5344CB8AC3E}">
        <p14:creationId xmlns:p14="http://schemas.microsoft.com/office/powerpoint/2010/main" val="2370295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Black">
    <p:bg>
      <p:bgPr>
        <a:solidFill>
          <a:schemeClr val="bg1"/>
        </a:solidFill>
        <a:effectLst/>
      </p:bgPr>
    </p:bg>
    <p:spTree>
      <p:nvGrpSpPr>
        <p:cNvPr id="1" name="Shape 9"/>
        <p:cNvGrpSpPr/>
        <p:nvPr/>
      </p:nvGrpSpPr>
      <p:grpSpPr>
        <a:xfrm>
          <a:off x="0" y="0"/>
          <a:ext cx="0" cy="0"/>
          <a:chOff x="0" y="0"/>
          <a:chExt cx="0" cy="0"/>
        </a:xfrm>
      </p:grpSpPr>
      <p:sp>
        <p:nvSpPr>
          <p:cNvPr id="31" name="Shape 10"/>
          <p:cNvSpPr txBox="1">
            <a:spLocks noGrp="1"/>
          </p:cNvSpPr>
          <p:nvPr>
            <p:ph type="ctrTitle"/>
          </p:nvPr>
        </p:nvSpPr>
        <p:spPr>
          <a:xfrm>
            <a:off x="2310802" y="2563675"/>
            <a:ext cx="8472419" cy="1717704"/>
          </a:xfrm>
          <a:prstGeom prst="rect">
            <a:avLst/>
          </a:prstGeom>
        </p:spPr>
        <p:txBody>
          <a:bodyPr lIns="0" tIns="0" rIns="0" bIns="0" anchor="t" anchorCtr="0">
            <a:noAutofit/>
          </a:bodyPr>
          <a:lstStyle>
            <a:lvl1pPr marR="0" lvl="0" algn="l" rtl="0">
              <a:lnSpc>
                <a:spcPct val="100000"/>
              </a:lnSpc>
              <a:spcBef>
                <a:spcPts val="0"/>
              </a:spcBef>
              <a:spcAft>
                <a:spcPts val="0"/>
              </a:spcAft>
              <a:buClr>
                <a:srgbClr val="FFFFFF"/>
              </a:buClr>
              <a:buSzPct val="100000"/>
              <a:buNone/>
              <a:defRPr lang="en-IN" sz="4400" b="0" i="0" u="none" strike="noStrike" cap="none" spc="0" baseline="0" dirty="0">
                <a:solidFill>
                  <a:schemeClr val="tx1"/>
                </a:solidFill>
                <a:latin typeface="Arial" panose="020B0604020202020204" pitchFamily="34" charset="0"/>
                <a:ea typeface="Tahoma" panose="020B0604030504040204" pitchFamily="34" charset="0"/>
                <a:cs typeface="Arial" panose="020B0604020202020204" pitchFamily="34" charset="0"/>
                <a:sym typeface="Arial"/>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edit Master title style</a:t>
            </a:r>
            <a:endParaRPr lang="en-IN"/>
          </a:p>
        </p:txBody>
      </p:sp>
      <p:pic>
        <p:nvPicPr>
          <p:cNvPr id="6" name="Picture 5">
            <a:extLst>
              <a:ext uri="{FF2B5EF4-FFF2-40B4-BE49-F238E27FC236}">
                <a16:creationId xmlns:a16="http://schemas.microsoft.com/office/drawing/2014/main" id="{8A087FAA-A2DA-AA4C-9A37-E342B394D43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black">
          <a:xfrm>
            <a:off x="1373525" y="950601"/>
            <a:ext cx="2479823" cy="538256"/>
          </a:xfrm>
          <a:prstGeom prst="rect">
            <a:avLst/>
          </a:prstGeom>
          <a:noFill/>
        </p:spPr>
      </p:pic>
      <p:cxnSp>
        <p:nvCxnSpPr>
          <p:cNvPr id="7" name="Straight Connector 6">
            <a:extLst>
              <a:ext uri="{FF2B5EF4-FFF2-40B4-BE49-F238E27FC236}">
                <a16:creationId xmlns:a16="http://schemas.microsoft.com/office/drawing/2014/main" id="{B8647E53-A955-E344-A553-E4BFBE177477}"/>
              </a:ext>
            </a:extLst>
          </p:cNvPr>
          <p:cNvCxnSpPr>
            <a:cxnSpLocks/>
          </p:cNvCxnSpPr>
          <p:nvPr userDrawn="1"/>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A049B438-9336-B54E-8076-4C24F1898A75}"/>
              </a:ext>
            </a:extLst>
          </p:cNvPr>
          <p:cNvSpPr>
            <a:spLocks noGrp="1"/>
          </p:cNvSpPr>
          <p:nvPr>
            <p:ph type="body" sz="quarter" idx="10" hasCustomPrompt="1"/>
          </p:nvPr>
        </p:nvSpPr>
        <p:spPr>
          <a:xfrm>
            <a:off x="2325755" y="2285862"/>
            <a:ext cx="8472419" cy="277813"/>
          </a:xfrm>
        </p:spPr>
        <p:txBody>
          <a:bodyPr>
            <a:noAutofit/>
          </a:bodyPr>
          <a:lstStyle>
            <a:lvl1pPr marL="0" indent="0">
              <a:buNone/>
              <a:defRPr sz="1200" cap="all" spc="200" baseline="0">
                <a:solidFill>
                  <a:schemeClr val="accent1"/>
                </a:solidFill>
              </a:defRPr>
            </a:lvl1pPr>
          </a:lstStyle>
          <a:p>
            <a:pPr lvl="0"/>
            <a:r>
              <a:rPr lang="en-US"/>
              <a:t>CLICK TO ADD SUPER TITLE</a:t>
            </a:r>
          </a:p>
        </p:txBody>
      </p:sp>
      <p:sp>
        <p:nvSpPr>
          <p:cNvPr id="17" name="Text Placeholder 16">
            <a:extLst>
              <a:ext uri="{FF2B5EF4-FFF2-40B4-BE49-F238E27FC236}">
                <a16:creationId xmlns:a16="http://schemas.microsoft.com/office/drawing/2014/main" id="{B2DF1E56-F996-A44C-8FC9-007399F44C1D}"/>
              </a:ext>
            </a:extLst>
          </p:cNvPr>
          <p:cNvSpPr>
            <a:spLocks noGrp="1"/>
          </p:cNvSpPr>
          <p:nvPr>
            <p:ph type="body" sz="quarter" idx="11" hasCustomPrompt="1"/>
          </p:nvPr>
        </p:nvSpPr>
        <p:spPr>
          <a:xfrm>
            <a:off x="2340824" y="5103221"/>
            <a:ext cx="2425700" cy="252000"/>
          </a:xfrm>
        </p:spPr>
        <p:txBody>
          <a:bodyPr>
            <a:noAutofit/>
          </a:bodyPr>
          <a:lstStyle>
            <a:lvl1pPr marL="0" indent="0">
              <a:buNone/>
              <a:defRPr sz="1200" spc="50" baseline="0">
                <a:solidFill>
                  <a:schemeClr val="tx2"/>
                </a:solidFill>
              </a:defRPr>
            </a:lvl1pPr>
          </a:lstStyle>
          <a:p>
            <a:pPr lvl="0"/>
            <a:r>
              <a:rPr lang="en-US"/>
              <a:t>Presentation Date</a:t>
            </a:r>
          </a:p>
        </p:txBody>
      </p:sp>
    </p:spTree>
    <p:extLst>
      <p:ext uri="{BB962C8B-B14F-4D97-AF65-F5344CB8AC3E}">
        <p14:creationId xmlns:p14="http://schemas.microsoft.com/office/powerpoint/2010/main" val="6127191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Wide - Black">
    <p:bg>
      <p:bgPr>
        <a:solidFill>
          <a:srgbClr val="161616"/>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988839"/>
            <a:ext cx="10972800" cy="5195651"/>
          </a:xfrm>
        </p:spPr>
        <p:txBody>
          <a:bodyPr>
            <a:noAutofit/>
          </a:bodyPr>
          <a:lstStyle>
            <a:lvl1pPr marL="292100" indent="-284163">
              <a:buClr>
                <a:schemeClr val="bg2"/>
              </a:buClr>
              <a:buFont typeface="Arial" panose="020B0604020202020204" pitchFamily="34" charset="0"/>
              <a:buChar char="•"/>
              <a:tabLst/>
              <a:defRPr sz="2400" b="0" i="0">
                <a:solidFill>
                  <a:schemeClr val="bg1"/>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2186999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 1">
    <p:bg>
      <p:bgPr>
        <a:solidFill>
          <a:srgbClr val="161616"/>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5843588" y="1614488"/>
            <a:ext cx="5738811" cy="1809748"/>
          </a:xfrm>
        </p:spPr>
        <p:txBody>
          <a:bodyPr>
            <a:normAutofit/>
          </a:bodyPr>
          <a:lstStyle>
            <a:lvl1pPr marL="8467" indent="0">
              <a:buClr>
                <a:schemeClr val="bg1">
                  <a:lumMod val="75000"/>
                </a:schemeClr>
              </a:buClr>
              <a:buNone/>
              <a:tabLst/>
              <a:defRPr sz="2000" b="0" i="0">
                <a:solidFill>
                  <a:schemeClr val="bg1"/>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4" name="Text Placeholder 3">
            <a:extLst>
              <a:ext uri="{FF2B5EF4-FFF2-40B4-BE49-F238E27FC236}">
                <a16:creationId xmlns:a16="http://schemas.microsoft.com/office/drawing/2014/main" id="{1B8C2725-A0CB-C945-B1C0-C168B5F148D8}"/>
              </a:ext>
            </a:extLst>
          </p:cNvPr>
          <p:cNvSpPr>
            <a:spLocks noGrp="1"/>
          </p:cNvSpPr>
          <p:nvPr>
            <p:ph type="body" sz="quarter" idx="15"/>
          </p:nvPr>
        </p:nvSpPr>
        <p:spPr>
          <a:xfrm>
            <a:off x="2324100" y="1614487"/>
            <a:ext cx="2543175" cy="1809751"/>
          </a:xfrm>
        </p:spPr>
        <p:txBody>
          <a:bodyPr>
            <a:normAutofit/>
          </a:bodyPr>
          <a:lstStyle>
            <a:lvl1pPr marL="0" indent="0">
              <a:lnSpc>
                <a:spcPct val="90000"/>
              </a:lnSpc>
              <a:buNone/>
              <a:defRPr sz="2800" b="1">
                <a:solidFill>
                  <a:schemeClr val="bg1"/>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cxnSp>
        <p:nvCxnSpPr>
          <p:cNvPr id="8" name="Straight Connector 7">
            <a:extLst>
              <a:ext uri="{FF2B5EF4-FFF2-40B4-BE49-F238E27FC236}">
                <a16:creationId xmlns:a16="http://schemas.microsoft.com/office/drawing/2014/main" id="{6F0B6E7B-2062-2E4D-8D67-815DDE8C4B51}"/>
              </a:ext>
            </a:extLst>
          </p:cNvPr>
          <p:cNvCxnSpPr>
            <a:cxnSpLocks/>
          </p:cNvCxnSpPr>
          <p:nvPr userDrawn="1"/>
        </p:nvCxnSpPr>
        <p:spPr>
          <a:xfrm>
            <a:off x="2324100" y="1414463"/>
            <a:ext cx="9264925"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sp>
        <p:nvSpPr>
          <p:cNvPr id="10" name="Title 2">
            <a:extLst>
              <a:ext uri="{FF2B5EF4-FFF2-40B4-BE49-F238E27FC236}">
                <a16:creationId xmlns:a16="http://schemas.microsoft.com/office/drawing/2014/main" id="{2BB4D2F5-6CA9-EA42-999C-3EABDF174721}"/>
              </a:ext>
            </a:extLst>
          </p:cNvPr>
          <p:cNvSpPr>
            <a:spLocks noGrp="1"/>
          </p:cNvSpPr>
          <p:nvPr>
            <p:ph type="title"/>
          </p:nvPr>
        </p:nvSpPr>
        <p:spPr>
          <a:xfrm>
            <a:off x="609599" y="460376"/>
            <a:ext cx="10972799" cy="252000"/>
          </a:xfrm>
        </p:spPr>
        <p:txBody>
          <a:bodyPr/>
          <a:lstStyle>
            <a:lvl1pPr>
              <a:defRPr cap="all" baseline="0">
                <a:solidFill>
                  <a:schemeClr val="bg1"/>
                </a:solidFill>
              </a:defRPr>
            </a:lvl1pPr>
          </a:lstStyle>
          <a:p>
            <a:r>
              <a:rPr lang="en-US"/>
              <a:t>Click to edit Master title style</a:t>
            </a:r>
          </a:p>
        </p:txBody>
      </p:sp>
      <p:sp>
        <p:nvSpPr>
          <p:cNvPr id="13" name="TextBox 12"/>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4" name="Rectangle 13"/>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339666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ist 1 - White">
    <p:bg>
      <p:bgPr>
        <a:solidFill>
          <a:schemeClr val="bg1"/>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5843588" y="1614488"/>
            <a:ext cx="5738811" cy="1809748"/>
          </a:xfrm>
        </p:spPr>
        <p:txBody>
          <a:bodyPr>
            <a:noAutofit/>
          </a:bodyPr>
          <a:lstStyle>
            <a:lvl1pPr marL="8467" indent="0">
              <a:buClr>
                <a:schemeClr val="bg1">
                  <a:lumMod val="75000"/>
                </a:schemeClr>
              </a:buClr>
              <a:buNone/>
              <a:tabLst/>
              <a:defRPr sz="2000" b="0" i="0">
                <a:solidFill>
                  <a:schemeClr val="tx2"/>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4" name="Text Placeholder 3">
            <a:extLst>
              <a:ext uri="{FF2B5EF4-FFF2-40B4-BE49-F238E27FC236}">
                <a16:creationId xmlns:a16="http://schemas.microsoft.com/office/drawing/2014/main" id="{1B8C2725-A0CB-C945-B1C0-C168B5F148D8}"/>
              </a:ext>
            </a:extLst>
          </p:cNvPr>
          <p:cNvSpPr>
            <a:spLocks noGrp="1"/>
          </p:cNvSpPr>
          <p:nvPr>
            <p:ph type="body" sz="quarter" idx="15"/>
          </p:nvPr>
        </p:nvSpPr>
        <p:spPr>
          <a:xfrm>
            <a:off x="2324100" y="1614487"/>
            <a:ext cx="2543175" cy="1809751"/>
          </a:xfrm>
        </p:spPr>
        <p:txBody>
          <a:bodyPr>
            <a:noAutofit/>
          </a:bodyPr>
          <a:lstStyle>
            <a:lvl1pPr marL="0" indent="0">
              <a:lnSpc>
                <a:spcPct val="90000"/>
              </a:lnSpc>
              <a:buNone/>
              <a:defRPr sz="2800" b="1">
                <a:solidFill>
                  <a:schemeClr val="tx2"/>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cxnSp>
        <p:nvCxnSpPr>
          <p:cNvPr id="8" name="Straight Connector 7">
            <a:extLst>
              <a:ext uri="{FF2B5EF4-FFF2-40B4-BE49-F238E27FC236}">
                <a16:creationId xmlns:a16="http://schemas.microsoft.com/office/drawing/2014/main" id="{6F0B6E7B-2062-2E4D-8D67-815DDE8C4B51}"/>
              </a:ext>
            </a:extLst>
          </p:cNvPr>
          <p:cNvCxnSpPr>
            <a:cxnSpLocks/>
          </p:cNvCxnSpPr>
          <p:nvPr userDrawn="1"/>
        </p:nvCxnSpPr>
        <p:spPr>
          <a:xfrm>
            <a:off x="2324100" y="1414463"/>
            <a:ext cx="9264925"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sp>
        <p:nvSpPr>
          <p:cNvPr id="10" name="Title 2">
            <a:extLst>
              <a:ext uri="{FF2B5EF4-FFF2-40B4-BE49-F238E27FC236}">
                <a16:creationId xmlns:a16="http://schemas.microsoft.com/office/drawing/2014/main" id="{2C26632F-4CB1-0A49-92A9-FA925671D185}"/>
              </a:ext>
            </a:extLst>
          </p:cNvPr>
          <p:cNvSpPr>
            <a:spLocks noGrp="1"/>
          </p:cNvSpPr>
          <p:nvPr>
            <p:ph type="title"/>
          </p:nvPr>
        </p:nvSpPr>
        <p:spPr>
          <a:xfrm>
            <a:off x="609599" y="460376"/>
            <a:ext cx="10972799" cy="252000"/>
          </a:xfrm>
        </p:spPr>
        <p:txBody>
          <a:bodyPr/>
          <a:lstStyle>
            <a:lvl1pPr>
              <a:defRPr cap="all" baseline="0">
                <a:solidFill>
                  <a:schemeClr val="tx1"/>
                </a:solidFill>
              </a:defRPr>
            </a:lvl1pPr>
          </a:lstStyle>
          <a:p>
            <a:r>
              <a:rPr lang="en-US"/>
              <a:t>Click to edit Master title style</a:t>
            </a:r>
          </a:p>
        </p:txBody>
      </p:sp>
      <p:sp>
        <p:nvSpPr>
          <p:cNvPr id="9" name="TextBox 8"/>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2" name="Rectangle 11"/>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290268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ist 2">
    <p:bg>
      <p:bgPr>
        <a:solidFill>
          <a:srgbClr val="161616"/>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5443538" y="1614488"/>
            <a:ext cx="5738811" cy="1928812"/>
          </a:xfrm>
        </p:spPr>
        <p:txBody>
          <a:bodyPr>
            <a:noAutofit/>
          </a:bodyPr>
          <a:lstStyle>
            <a:lvl1pPr marL="8467" indent="0">
              <a:buClr>
                <a:schemeClr val="bg1">
                  <a:lumMod val="75000"/>
                </a:schemeClr>
              </a:buClr>
              <a:buNone/>
              <a:tabLst/>
              <a:defRPr sz="1600" b="0" i="0">
                <a:solidFill>
                  <a:schemeClr val="bg1"/>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4" name="Text Placeholder 3">
            <a:extLst>
              <a:ext uri="{FF2B5EF4-FFF2-40B4-BE49-F238E27FC236}">
                <a16:creationId xmlns:a16="http://schemas.microsoft.com/office/drawing/2014/main" id="{1B8C2725-A0CB-C945-B1C0-C168B5F148D8}"/>
              </a:ext>
            </a:extLst>
          </p:cNvPr>
          <p:cNvSpPr>
            <a:spLocks noGrp="1"/>
          </p:cNvSpPr>
          <p:nvPr>
            <p:ph type="body" sz="quarter" idx="15"/>
          </p:nvPr>
        </p:nvSpPr>
        <p:spPr>
          <a:xfrm>
            <a:off x="2324100" y="1614488"/>
            <a:ext cx="2732532" cy="1930862"/>
          </a:xfrm>
        </p:spPr>
        <p:txBody>
          <a:bodyPr>
            <a:noAutofit/>
          </a:bodyPr>
          <a:lstStyle>
            <a:lvl1pPr marL="0" indent="0">
              <a:lnSpc>
                <a:spcPct val="90000"/>
              </a:lnSpc>
              <a:spcAft>
                <a:spcPts val="1000"/>
              </a:spcAft>
              <a:buNone/>
              <a:defRPr sz="2800" b="1">
                <a:solidFill>
                  <a:schemeClr val="bg1"/>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cxnSp>
        <p:nvCxnSpPr>
          <p:cNvPr id="7" name="Straight Connector 6">
            <a:extLst>
              <a:ext uri="{FF2B5EF4-FFF2-40B4-BE49-F238E27FC236}">
                <a16:creationId xmlns:a16="http://schemas.microsoft.com/office/drawing/2014/main" id="{71E6C4CF-46BB-474F-B192-13BE80E80C57}"/>
              </a:ext>
            </a:extLst>
          </p:cNvPr>
          <p:cNvCxnSpPr>
            <a:cxnSpLocks/>
          </p:cNvCxnSpPr>
          <p:nvPr userDrawn="1"/>
        </p:nvCxnSpPr>
        <p:spPr>
          <a:xfrm>
            <a:off x="2324100" y="1414463"/>
            <a:ext cx="8858249"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8C911E-E740-8349-9E5D-24F713A06349}"/>
              </a:ext>
            </a:extLst>
          </p:cNvPr>
          <p:cNvCxnSpPr>
            <a:cxnSpLocks/>
          </p:cNvCxnSpPr>
          <p:nvPr userDrawn="1"/>
        </p:nvCxnSpPr>
        <p:spPr>
          <a:xfrm>
            <a:off x="2324100" y="4173475"/>
            <a:ext cx="8858249"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556D0DE9-18ED-FD46-98C3-2C8314710F24}"/>
              </a:ext>
            </a:extLst>
          </p:cNvPr>
          <p:cNvSpPr>
            <a:spLocks noGrp="1"/>
          </p:cNvSpPr>
          <p:nvPr>
            <p:ph type="body" sz="quarter" idx="16"/>
          </p:nvPr>
        </p:nvSpPr>
        <p:spPr>
          <a:xfrm>
            <a:off x="5443538" y="4374252"/>
            <a:ext cx="5738811" cy="1928812"/>
          </a:xfrm>
        </p:spPr>
        <p:txBody>
          <a:bodyPr>
            <a:noAutofit/>
          </a:bodyPr>
          <a:lstStyle>
            <a:lvl1pPr marL="8467" indent="0">
              <a:buClr>
                <a:schemeClr val="bg1">
                  <a:lumMod val="75000"/>
                </a:schemeClr>
              </a:buClr>
              <a:buNone/>
              <a:tabLst/>
              <a:defRPr sz="1600" b="0" i="0">
                <a:solidFill>
                  <a:schemeClr val="bg1"/>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10" name="Text Placeholder 3">
            <a:extLst>
              <a:ext uri="{FF2B5EF4-FFF2-40B4-BE49-F238E27FC236}">
                <a16:creationId xmlns:a16="http://schemas.microsoft.com/office/drawing/2014/main" id="{104B3626-0ACA-BC42-A0D9-507023166E06}"/>
              </a:ext>
            </a:extLst>
          </p:cNvPr>
          <p:cNvSpPr>
            <a:spLocks noGrp="1"/>
          </p:cNvSpPr>
          <p:nvPr>
            <p:ph type="body" sz="quarter" idx="17"/>
          </p:nvPr>
        </p:nvSpPr>
        <p:spPr>
          <a:xfrm>
            <a:off x="2324100" y="4374252"/>
            <a:ext cx="2732532" cy="1930862"/>
          </a:xfrm>
        </p:spPr>
        <p:txBody>
          <a:bodyPr>
            <a:noAutofit/>
          </a:bodyPr>
          <a:lstStyle>
            <a:lvl1pPr marL="0" indent="0">
              <a:lnSpc>
                <a:spcPct val="90000"/>
              </a:lnSpc>
              <a:spcAft>
                <a:spcPts val="1000"/>
              </a:spcAft>
              <a:buNone/>
              <a:defRPr sz="2800" b="1">
                <a:solidFill>
                  <a:schemeClr val="bg1"/>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sp>
        <p:nvSpPr>
          <p:cNvPr id="12" name="Title 2">
            <a:extLst>
              <a:ext uri="{FF2B5EF4-FFF2-40B4-BE49-F238E27FC236}">
                <a16:creationId xmlns:a16="http://schemas.microsoft.com/office/drawing/2014/main" id="{208A2E89-2C79-CA43-A12D-377DFF475EB5}"/>
              </a:ext>
            </a:extLst>
          </p:cNvPr>
          <p:cNvSpPr>
            <a:spLocks noGrp="1"/>
          </p:cNvSpPr>
          <p:nvPr>
            <p:ph type="title"/>
          </p:nvPr>
        </p:nvSpPr>
        <p:spPr>
          <a:xfrm>
            <a:off x="609599" y="460376"/>
            <a:ext cx="10972799" cy="252000"/>
          </a:xfrm>
        </p:spPr>
        <p:txBody>
          <a:bodyPr/>
          <a:lstStyle>
            <a:lvl1pPr>
              <a:defRPr cap="all" baseline="0">
                <a:solidFill>
                  <a:schemeClr val="bg1"/>
                </a:solidFill>
              </a:defRPr>
            </a:lvl1pPr>
          </a:lstStyle>
          <a:p>
            <a:r>
              <a:rPr lang="en-US"/>
              <a:t>Click to edit Master title style</a:t>
            </a:r>
          </a:p>
        </p:txBody>
      </p:sp>
      <p:sp>
        <p:nvSpPr>
          <p:cNvPr id="14" name="TextBox 13"/>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5" name="Rectangle 14"/>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504769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 Statement  - White">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1617341"/>
            <a:ext cx="10972800" cy="4567149"/>
          </a:xfrm>
        </p:spPr>
        <p:txBody>
          <a:bodyPr>
            <a:noAutofit/>
          </a:bodyPr>
          <a:lstStyle>
            <a:lvl1pPr marL="292100" indent="-284163">
              <a:buClr>
                <a:schemeClr val="bg2"/>
              </a:buClr>
              <a:buFont typeface="Arial" panose="020B0604020202020204" pitchFamily="34" charset="0"/>
              <a:buChar char="•"/>
              <a:tabLst/>
              <a:defRPr sz="2400" b="0" i="0">
                <a:solidFill>
                  <a:srgbClr val="3A3D49"/>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3804725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 Black">
    <p:bg>
      <p:bgPr>
        <a:solidFill>
          <a:srgbClr val="161616"/>
        </a:solidFill>
        <a:effectLst/>
      </p:bgPr>
    </p:bg>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8" name="Rectangle 7"/>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9"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bg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4118852524"/>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ext Narrow - Right - White">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8"/>
          <p:cNvSpPr>
            <a:spLocks noGrp="1"/>
          </p:cNvSpPr>
          <p:nvPr>
            <p:ph type="body" sz="quarter" idx="21"/>
          </p:nvPr>
        </p:nvSpPr>
        <p:spPr>
          <a:xfrm>
            <a:off x="8522398" y="875071"/>
            <a:ext cx="3060000" cy="5299588"/>
          </a:xfrm>
        </p:spPr>
        <p:txBody>
          <a:bodyPr lIns="72000" tIns="72000" rIns="72000" bIns="72000"/>
          <a:lstStyle>
            <a:lvl1pPr marL="228600" indent="-228600">
              <a:spcBef>
                <a:spcPts val="400"/>
              </a:spcBef>
              <a:spcAft>
                <a:spcPts val="400"/>
              </a:spcAft>
              <a:defRPr sz="1800">
                <a:solidFill>
                  <a:srgbClr val="3A3D49"/>
                </a:solidFill>
              </a:defRPr>
            </a:lvl1pPr>
            <a:lvl2pPr marL="460800" indent="-228600">
              <a:spcBef>
                <a:spcPts val="400"/>
              </a:spcBef>
              <a:spcAft>
                <a:spcPts val="400"/>
              </a:spcAft>
              <a:buFont typeface="Arial" panose="020B0604020202020204" pitchFamily="34" charset="0"/>
              <a:buChar char="–"/>
              <a:defRPr sz="1800">
                <a:solidFill>
                  <a:srgbClr val="3A3D49"/>
                </a:solidFill>
              </a:defRPr>
            </a:lvl2pPr>
            <a:lvl3pPr marL="691200" indent="-228600">
              <a:spcBef>
                <a:spcPts val="400"/>
              </a:spcBef>
              <a:spcAft>
                <a:spcPts val="400"/>
              </a:spcAft>
              <a:buFont typeface="Courier New" panose="02070309020205020404" pitchFamily="49" charset="0"/>
              <a:buChar char="o"/>
              <a:defRPr sz="1800">
                <a:solidFill>
                  <a:srgbClr val="3A3D49"/>
                </a:solidFill>
              </a:defRPr>
            </a:lvl3pPr>
            <a:lvl4pPr marL="921600" indent="-230188">
              <a:spcBef>
                <a:spcPts val="400"/>
              </a:spcBef>
              <a:spcAft>
                <a:spcPts val="400"/>
              </a:spcAft>
              <a:buFont typeface="Arial" panose="020B0604020202020204" pitchFamily="34" charset="0"/>
              <a:buChar char="–"/>
              <a:defRPr sz="1800">
                <a:solidFill>
                  <a:srgbClr val="3A3D49"/>
                </a:solidFill>
              </a:defRPr>
            </a:lvl4pPr>
            <a:lvl5pPr marL="1152000" indent="-230188">
              <a:spcBef>
                <a:spcPts val="400"/>
              </a:spcBef>
              <a:spcAft>
                <a:spcPts val="400"/>
              </a:spcAft>
              <a:buFont typeface="Arial" panose="020B0604020202020204" pitchFamily="34" charset="0"/>
              <a:buChar char="•"/>
              <a:tabLst/>
              <a:defRPr sz="18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8397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Narrow - Right - Grey">
    <p:bg>
      <p:bgPr>
        <a:solidFill>
          <a:srgbClr val="161616"/>
        </a:solidFill>
        <a:effectLst/>
      </p:bgPr>
    </p:bg>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10" name="Text Placeholder 8"/>
          <p:cNvSpPr>
            <a:spLocks noGrp="1"/>
          </p:cNvSpPr>
          <p:nvPr>
            <p:ph type="body" sz="quarter" idx="21"/>
          </p:nvPr>
        </p:nvSpPr>
        <p:spPr>
          <a:xfrm>
            <a:off x="8522398" y="875071"/>
            <a:ext cx="3060000" cy="5299588"/>
          </a:xfrm>
        </p:spPr>
        <p:txBody>
          <a:bodyPr lIns="72000" tIns="72000" rIns="72000" bIns="72000"/>
          <a:lstStyle>
            <a:lvl1pPr marL="228600" indent="-228600">
              <a:spcBef>
                <a:spcPts val="400"/>
              </a:spcBef>
              <a:spcAft>
                <a:spcPts val="400"/>
              </a:spcAft>
              <a:defRPr sz="1800">
                <a:solidFill>
                  <a:schemeClr val="bg1"/>
                </a:solidFill>
              </a:defRPr>
            </a:lvl1pPr>
            <a:lvl2pPr marL="460800" indent="-228600">
              <a:spcBef>
                <a:spcPts val="400"/>
              </a:spcBef>
              <a:spcAft>
                <a:spcPts val="400"/>
              </a:spcAft>
              <a:buFont typeface="Arial" panose="020B0604020202020204" pitchFamily="34" charset="0"/>
              <a:buChar char="–"/>
              <a:defRPr sz="1800">
                <a:solidFill>
                  <a:schemeClr val="bg1"/>
                </a:solidFill>
              </a:defRPr>
            </a:lvl2pPr>
            <a:lvl3pPr marL="691200" indent="-228600">
              <a:spcBef>
                <a:spcPts val="400"/>
              </a:spcBef>
              <a:spcAft>
                <a:spcPts val="400"/>
              </a:spcAft>
              <a:buFont typeface="Courier New" panose="02070309020205020404" pitchFamily="49" charset="0"/>
              <a:buChar char="o"/>
              <a:defRPr sz="1800">
                <a:solidFill>
                  <a:schemeClr val="bg1"/>
                </a:solidFill>
              </a:defRPr>
            </a:lvl3pPr>
            <a:lvl4pPr marL="921600" indent="-230188">
              <a:spcBef>
                <a:spcPts val="400"/>
              </a:spcBef>
              <a:spcAft>
                <a:spcPts val="400"/>
              </a:spcAft>
              <a:buFont typeface="Arial" panose="020B0604020202020204" pitchFamily="34" charset="0"/>
              <a:buChar char="–"/>
              <a:defRPr sz="1800">
                <a:solidFill>
                  <a:schemeClr val="bg1"/>
                </a:solidFill>
              </a:defRPr>
            </a:lvl4pPr>
            <a:lvl5pPr marL="1152000" indent="-230188">
              <a:spcBef>
                <a:spcPts val="400"/>
              </a:spcBef>
              <a:spcAft>
                <a:spcPts val="400"/>
              </a:spcAft>
              <a:buFont typeface="Arial" panose="020B0604020202020204" pitchFamily="34" charset="0"/>
              <a:buChar char="•"/>
              <a:tabLst/>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50825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Narrow - Right - White">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8"/>
          <p:cNvSpPr>
            <a:spLocks noGrp="1"/>
          </p:cNvSpPr>
          <p:nvPr>
            <p:ph type="body" sz="quarter" idx="21"/>
          </p:nvPr>
        </p:nvSpPr>
        <p:spPr>
          <a:xfrm>
            <a:off x="8522398" y="1617341"/>
            <a:ext cx="3060000" cy="4557317"/>
          </a:xfrm>
        </p:spPr>
        <p:txBody>
          <a:bodyPr lIns="72000" tIns="72000" rIns="72000" bIns="72000"/>
          <a:lstStyle>
            <a:lvl1pPr marL="228600" indent="-228600">
              <a:spcBef>
                <a:spcPts val="400"/>
              </a:spcBef>
              <a:spcAft>
                <a:spcPts val="400"/>
              </a:spcAft>
              <a:defRPr sz="1800">
                <a:solidFill>
                  <a:srgbClr val="3A3D49"/>
                </a:solidFill>
              </a:defRPr>
            </a:lvl1pPr>
            <a:lvl2pPr marL="460800" indent="-228600">
              <a:spcBef>
                <a:spcPts val="400"/>
              </a:spcBef>
              <a:spcAft>
                <a:spcPts val="400"/>
              </a:spcAft>
              <a:buFont typeface="Arial" panose="020B0604020202020204" pitchFamily="34" charset="0"/>
              <a:buChar char="–"/>
              <a:defRPr sz="1800">
                <a:solidFill>
                  <a:srgbClr val="3A3D49"/>
                </a:solidFill>
              </a:defRPr>
            </a:lvl2pPr>
            <a:lvl3pPr marL="691200" indent="-228600">
              <a:spcBef>
                <a:spcPts val="400"/>
              </a:spcBef>
              <a:spcAft>
                <a:spcPts val="400"/>
              </a:spcAft>
              <a:buFont typeface="Courier New" panose="02070309020205020404" pitchFamily="49" charset="0"/>
              <a:buChar char="o"/>
              <a:defRPr sz="1800">
                <a:solidFill>
                  <a:srgbClr val="3A3D49"/>
                </a:solidFill>
              </a:defRPr>
            </a:lvl3pPr>
            <a:lvl4pPr marL="921600" indent="-230188">
              <a:spcBef>
                <a:spcPts val="400"/>
              </a:spcBef>
              <a:spcAft>
                <a:spcPts val="400"/>
              </a:spcAft>
              <a:buFont typeface="Arial" panose="020B0604020202020204" pitchFamily="34" charset="0"/>
              <a:buChar char="–"/>
              <a:defRPr sz="1800">
                <a:solidFill>
                  <a:srgbClr val="3A3D49"/>
                </a:solidFill>
              </a:defRPr>
            </a:lvl4pPr>
            <a:lvl5pPr marL="1152000" indent="-230188">
              <a:spcBef>
                <a:spcPts val="400"/>
              </a:spcBef>
              <a:spcAft>
                <a:spcPts val="400"/>
              </a:spcAft>
              <a:buFont typeface="Arial" panose="020B0604020202020204" pitchFamily="34" charset="0"/>
              <a:buChar char="•"/>
              <a:tabLst/>
              <a:defRPr sz="18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10360580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Narrow + Stmt - Rt - Grey">
    <p:bg>
      <p:bgPr>
        <a:solidFill>
          <a:srgbClr val="161616"/>
        </a:solidFill>
        <a:effectLst/>
      </p:bgPr>
    </p:bg>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11" name="Text Placeholder 10">
            <a:extLst>
              <a:ext uri="{FF2B5EF4-FFF2-40B4-BE49-F238E27FC236}">
                <a16:creationId xmlns:a16="http://schemas.microsoft.com/office/drawing/2014/main" id="{423C900A-B2B3-4245-8650-AB97643C2F7F}"/>
              </a:ext>
            </a:extLst>
          </p:cNvPr>
          <p:cNvSpPr>
            <a:spLocks noGrp="1"/>
          </p:cNvSpPr>
          <p:nvPr>
            <p:ph type="body" sz="quarter" idx="24"/>
          </p:nvPr>
        </p:nvSpPr>
        <p:spPr>
          <a:xfrm>
            <a:off x="8514026" y="1617341"/>
            <a:ext cx="3048001" cy="4557317"/>
          </a:xfrm>
        </p:spPr>
        <p:txBody>
          <a:bodyPr>
            <a:noAutofit/>
          </a:bodyPr>
          <a:lstStyle>
            <a:lvl1pPr marL="230400" indent="-230400">
              <a:tabLst/>
              <a:defRPr sz="1800">
                <a:solidFill>
                  <a:schemeClr val="bg1"/>
                </a:solidFill>
              </a:defRPr>
            </a:lvl1pPr>
            <a:lvl2pPr marL="460800" indent="-230400">
              <a:buClr>
                <a:schemeClr val="bg2"/>
              </a:buClr>
              <a:tabLst/>
              <a:defRPr sz="1800">
                <a:solidFill>
                  <a:schemeClr val="bg1"/>
                </a:solidFill>
              </a:defRPr>
            </a:lvl2pPr>
            <a:lvl3pPr marL="691200" indent="-230400">
              <a:tabLst/>
              <a:defRPr sz="1800" baseline="0">
                <a:solidFill>
                  <a:schemeClr val="bg1"/>
                </a:solidFill>
              </a:defRPr>
            </a:lvl3pPr>
            <a:lvl4pPr marL="921600" indent="-230400">
              <a:tabLst/>
              <a:defRPr sz="1800">
                <a:solidFill>
                  <a:schemeClr val="bg1"/>
                </a:solidFill>
              </a:defRPr>
            </a:lvl4pPr>
            <a:lvl5pPr marL="1152000" indent="-230400">
              <a:tabLst/>
              <a:defRPr sz="1800">
                <a:solidFill>
                  <a:schemeClr val="bg1"/>
                </a:solidFill>
              </a:defRPr>
            </a:lvl5pPr>
          </a:lstStyle>
          <a:p>
            <a:pPr lvl="0"/>
            <a:r>
              <a:rPr lang="en-US"/>
              <a:t>Click to edit Master text styles</a:t>
            </a:r>
          </a:p>
          <a:p>
            <a:pPr lvl="1"/>
            <a:r>
              <a:rPr lang="en-IN"/>
              <a:t>Second level</a:t>
            </a:r>
          </a:p>
          <a:p>
            <a:pPr lvl="2"/>
            <a:r>
              <a:rPr lang="en-IN"/>
              <a:t>Third level</a:t>
            </a:r>
          </a:p>
          <a:p>
            <a:pPr lvl="3"/>
            <a:r>
              <a:rPr lang="en-IN"/>
              <a:t>Fourth level</a:t>
            </a:r>
          </a:p>
          <a:p>
            <a:pPr lvl="4"/>
            <a:r>
              <a:rPr lang="en-IN"/>
              <a:t>Fifth level</a:t>
            </a:r>
            <a:endParaRPr lang="en-US"/>
          </a:p>
        </p:txBody>
      </p:sp>
      <p:sp>
        <p:nvSpPr>
          <p:cNvPr id="8"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2561045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 White">
    <p:bg>
      <p:bgPr>
        <a:solidFill>
          <a:schemeClr val="tx1"/>
        </a:solidFill>
        <a:effectLst/>
      </p:bgPr>
    </p:bg>
    <p:spTree>
      <p:nvGrpSpPr>
        <p:cNvPr id="1" name="Shape 9"/>
        <p:cNvGrpSpPr/>
        <p:nvPr/>
      </p:nvGrpSpPr>
      <p:grpSpPr>
        <a:xfrm>
          <a:off x="0" y="0"/>
          <a:ext cx="0" cy="0"/>
          <a:chOff x="0" y="0"/>
          <a:chExt cx="0" cy="0"/>
        </a:xfrm>
      </p:grpSpPr>
      <p:sp>
        <p:nvSpPr>
          <p:cNvPr id="31" name="Shape 10"/>
          <p:cNvSpPr txBox="1">
            <a:spLocks noGrp="1"/>
          </p:cNvSpPr>
          <p:nvPr>
            <p:ph type="ctrTitle"/>
          </p:nvPr>
        </p:nvSpPr>
        <p:spPr>
          <a:xfrm>
            <a:off x="2310802" y="2563675"/>
            <a:ext cx="8472419" cy="1717704"/>
          </a:xfrm>
          <a:prstGeom prst="rect">
            <a:avLst/>
          </a:prstGeom>
        </p:spPr>
        <p:txBody>
          <a:bodyPr lIns="0" tIns="0" rIns="0" bIns="0" anchor="t" anchorCtr="0">
            <a:noAutofit/>
          </a:bodyPr>
          <a:lstStyle>
            <a:lvl1pPr marR="0" lvl="0" algn="l" rtl="0">
              <a:lnSpc>
                <a:spcPct val="100000"/>
              </a:lnSpc>
              <a:spcBef>
                <a:spcPts val="0"/>
              </a:spcBef>
              <a:spcAft>
                <a:spcPts val="0"/>
              </a:spcAft>
              <a:buClr>
                <a:srgbClr val="FFFFFF"/>
              </a:buClr>
              <a:buSzPct val="100000"/>
              <a:buNone/>
              <a:defRPr lang="en-IN" sz="4400" b="0" i="0" u="none" strike="noStrike" cap="none" spc="0" baseline="0" dirty="0">
                <a:solidFill>
                  <a:schemeClr val="bg1"/>
                </a:solidFill>
                <a:latin typeface="Arial" panose="020B0604020202020204" pitchFamily="34" charset="0"/>
                <a:ea typeface="Tahoma" panose="020B0604030504040204" pitchFamily="34" charset="0"/>
                <a:cs typeface="Arial" panose="020B0604020202020204" pitchFamily="34" charset="0"/>
                <a:sym typeface="Arial"/>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edit Master title style</a:t>
            </a:r>
            <a:endParaRPr lang="en-IN"/>
          </a:p>
        </p:txBody>
      </p:sp>
      <p:pic>
        <p:nvPicPr>
          <p:cNvPr id="6" name="Picture 5">
            <a:extLst>
              <a:ext uri="{FF2B5EF4-FFF2-40B4-BE49-F238E27FC236}">
                <a16:creationId xmlns:a16="http://schemas.microsoft.com/office/drawing/2014/main" id="{8A087FAA-A2DA-AA4C-9A37-E342B394D43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73525" y="951955"/>
            <a:ext cx="2479823" cy="535548"/>
          </a:xfrm>
          <a:prstGeom prst="rect">
            <a:avLst/>
          </a:prstGeom>
          <a:noFill/>
        </p:spPr>
      </p:pic>
      <p:sp>
        <p:nvSpPr>
          <p:cNvPr id="4" name="Text Placeholder 3">
            <a:extLst>
              <a:ext uri="{FF2B5EF4-FFF2-40B4-BE49-F238E27FC236}">
                <a16:creationId xmlns:a16="http://schemas.microsoft.com/office/drawing/2014/main" id="{A049B438-9336-B54E-8076-4C24F1898A75}"/>
              </a:ext>
            </a:extLst>
          </p:cNvPr>
          <p:cNvSpPr>
            <a:spLocks noGrp="1"/>
          </p:cNvSpPr>
          <p:nvPr>
            <p:ph type="body" sz="quarter" idx="10" hasCustomPrompt="1"/>
          </p:nvPr>
        </p:nvSpPr>
        <p:spPr>
          <a:xfrm>
            <a:off x="2325755" y="2285862"/>
            <a:ext cx="8472419" cy="277813"/>
          </a:xfrm>
        </p:spPr>
        <p:txBody>
          <a:bodyPr>
            <a:noAutofit/>
          </a:bodyPr>
          <a:lstStyle>
            <a:lvl1pPr marL="0" indent="0">
              <a:buNone/>
              <a:defRPr sz="1200" cap="all" spc="200" baseline="0">
                <a:solidFill>
                  <a:schemeClr val="accent1"/>
                </a:solidFill>
              </a:defRPr>
            </a:lvl1pPr>
          </a:lstStyle>
          <a:p>
            <a:pPr lvl="0"/>
            <a:r>
              <a:rPr lang="en-US"/>
              <a:t>CLICK TO EDIT MASTER SUPER TITLE</a:t>
            </a:r>
          </a:p>
        </p:txBody>
      </p:sp>
      <p:sp>
        <p:nvSpPr>
          <p:cNvPr id="17" name="Text Placeholder 16">
            <a:extLst>
              <a:ext uri="{FF2B5EF4-FFF2-40B4-BE49-F238E27FC236}">
                <a16:creationId xmlns:a16="http://schemas.microsoft.com/office/drawing/2014/main" id="{B2DF1E56-F996-A44C-8FC9-007399F44C1D}"/>
              </a:ext>
            </a:extLst>
          </p:cNvPr>
          <p:cNvSpPr>
            <a:spLocks noGrp="1"/>
          </p:cNvSpPr>
          <p:nvPr>
            <p:ph type="body" sz="quarter" idx="11" hasCustomPrompt="1"/>
          </p:nvPr>
        </p:nvSpPr>
        <p:spPr>
          <a:xfrm>
            <a:off x="2340824" y="5103221"/>
            <a:ext cx="2425700" cy="252000"/>
          </a:xfrm>
        </p:spPr>
        <p:txBody>
          <a:bodyPr>
            <a:noAutofit/>
          </a:bodyPr>
          <a:lstStyle>
            <a:lvl1pPr marL="0" indent="0">
              <a:buNone/>
              <a:defRPr sz="1200" spc="50" baseline="0">
                <a:solidFill>
                  <a:schemeClr val="bg1"/>
                </a:solidFill>
              </a:defRPr>
            </a:lvl1pPr>
          </a:lstStyle>
          <a:p>
            <a:pPr lvl="0"/>
            <a:r>
              <a:rPr lang="en-US"/>
              <a:t>Presentation Date</a:t>
            </a:r>
          </a:p>
        </p:txBody>
      </p:sp>
      <p:cxnSp>
        <p:nvCxnSpPr>
          <p:cNvPr id="8" name="Straight Connector 7">
            <a:extLst>
              <a:ext uri="{FF2B5EF4-FFF2-40B4-BE49-F238E27FC236}">
                <a16:creationId xmlns:a16="http://schemas.microsoft.com/office/drawing/2014/main" id="{7A4D56B7-FE8A-554E-80AE-47E0785A12DA}"/>
              </a:ext>
            </a:extLst>
          </p:cNvPr>
          <p:cNvCxnSpPr>
            <a:cxnSpLocks/>
          </p:cNvCxnSpPr>
          <p:nvPr userDrawn="1"/>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610220"/>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umn - White">
    <p:spTree>
      <p:nvGrpSpPr>
        <p:cNvPr id="1" name="Shape 186"/>
        <p:cNvGrpSpPr/>
        <p:nvPr/>
      </p:nvGrpSpPr>
      <p:grpSpPr>
        <a:xfrm>
          <a:off x="0" y="0"/>
          <a:ext cx="0" cy="0"/>
          <a:chOff x="0" y="0"/>
          <a:chExt cx="0" cy="0"/>
        </a:xfrm>
      </p:grpSpPr>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3" name="Text Placeholder 8"/>
          <p:cNvSpPr>
            <a:spLocks noGrp="1"/>
          </p:cNvSpPr>
          <p:nvPr>
            <p:ph type="body" sz="quarter" idx="17"/>
          </p:nvPr>
        </p:nvSpPr>
        <p:spPr>
          <a:xfrm>
            <a:off x="609600" y="875070"/>
            <a:ext cx="5370513" cy="5299588"/>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5" name="Text Placeholder 8"/>
          <p:cNvSpPr>
            <a:spLocks noGrp="1"/>
          </p:cNvSpPr>
          <p:nvPr>
            <p:ph type="body" sz="quarter" idx="21"/>
          </p:nvPr>
        </p:nvSpPr>
        <p:spPr>
          <a:xfrm>
            <a:off x="6212115" y="875070"/>
            <a:ext cx="5370513" cy="5299588"/>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4196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 Grey">
    <p:bg>
      <p:bgPr>
        <a:solidFill>
          <a:srgbClr val="161616"/>
        </a:solidFill>
        <a:effectLst/>
      </p:bgPr>
    </p:bg>
    <p:spTree>
      <p:nvGrpSpPr>
        <p:cNvPr id="1" name="Shape 186"/>
        <p:cNvGrpSpPr/>
        <p:nvPr/>
      </p:nvGrpSpPr>
      <p:grpSpPr>
        <a:xfrm>
          <a:off x="0" y="0"/>
          <a:ext cx="0" cy="0"/>
          <a:chOff x="0" y="0"/>
          <a:chExt cx="0" cy="0"/>
        </a:xfrm>
      </p:grpSpPr>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3" name="Text Placeholder 8"/>
          <p:cNvSpPr>
            <a:spLocks noGrp="1"/>
          </p:cNvSpPr>
          <p:nvPr>
            <p:ph type="body" sz="quarter" idx="17"/>
          </p:nvPr>
        </p:nvSpPr>
        <p:spPr>
          <a:xfrm>
            <a:off x="609600" y="875070"/>
            <a:ext cx="5370513" cy="5299588"/>
          </a:xfrm>
        </p:spPr>
        <p:txBody>
          <a:bodyPr lIns="72000" tIns="72000" rIns="72000" bIns="72000"/>
          <a:lstStyle>
            <a:lvl1pPr marL="228600" indent="-228600">
              <a:spcBef>
                <a:spcPts val="400"/>
              </a:spcBef>
              <a:spcAft>
                <a:spcPts val="400"/>
              </a:spcAft>
              <a:defRPr sz="2000">
                <a:solidFill>
                  <a:schemeClr val="bg1"/>
                </a:solidFill>
              </a:defRPr>
            </a:lvl1pPr>
            <a:lvl2pPr marL="460800" indent="-228600">
              <a:spcBef>
                <a:spcPts val="400"/>
              </a:spcBef>
              <a:spcAft>
                <a:spcPts val="400"/>
              </a:spcAft>
              <a:buFont typeface="Arial" panose="020B0604020202020204" pitchFamily="34" charset="0"/>
              <a:buChar char="–"/>
              <a:defRPr sz="2000">
                <a:solidFill>
                  <a:schemeClr val="bg1"/>
                </a:solidFill>
              </a:defRPr>
            </a:lvl2pPr>
            <a:lvl3pPr marL="691200" indent="-228600">
              <a:spcBef>
                <a:spcPts val="400"/>
              </a:spcBef>
              <a:spcAft>
                <a:spcPts val="400"/>
              </a:spcAft>
              <a:buFont typeface="Courier New" panose="02070309020205020404" pitchFamily="49" charset="0"/>
              <a:buChar char="o"/>
              <a:defRPr sz="2000">
                <a:solidFill>
                  <a:schemeClr val="bg1"/>
                </a:solidFill>
              </a:defRPr>
            </a:lvl3pPr>
            <a:lvl4pPr marL="921600" indent="-230188">
              <a:spcBef>
                <a:spcPts val="400"/>
              </a:spcBef>
              <a:spcAft>
                <a:spcPts val="400"/>
              </a:spcAft>
              <a:buFont typeface="Arial" panose="020B0604020202020204" pitchFamily="34" charset="0"/>
              <a:buChar char="–"/>
              <a:defRPr sz="2000">
                <a:solidFill>
                  <a:schemeClr val="bg1"/>
                </a:solidFill>
              </a:defRPr>
            </a:lvl4pPr>
            <a:lvl5pPr marL="1152000" indent="-230188">
              <a:spcBef>
                <a:spcPts val="400"/>
              </a:spcBef>
              <a:spcAft>
                <a:spcPts val="400"/>
              </a:spcAft>
              <a:buFont typeface="Arial" panose="020B0604020202020204" pitchFamily="34" charset="0"/>
              <a:buChar char="•"/>
              <a:tabLst/>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15" name="Text Placeholder 8"/>
          <p:cNvSpPr>
            <a:spLocks noGrp="1"/>
          </p:cNvSpPr>
          <p:nvPr>
            <p:ph type="body" sz="quarter" idx="21"/>
          </p:nvPr>
        </p:nvSpPr>
        <p:spPr>
          <a:xfrm>
            <a:off x="6212115" y="875070"/>
            <a:ext cx="5370513" cy="5299588"/>
          </a:xfrm>
        </p:spPr>
        <p:txBody>
          <a:bodyPr lIns="72000" tIns="72000" rIns="72000" bIns="72000"/>
          <a:lstStyle>
            <a:lvl1pPr marL="228600" indent="-228600">
              <a:spcBef>
                <a:spcPts val="400"/>
              </a:spcBef>
              <a:spcAft>
                <a:spcPts val="400"/>
              </a:spcAft>
              <a:defRPr sz="2000">
                <a:solidFill>
                  <a:schemeClr val="bg1"/>
                </a:solidFill>
              </a:defRPr>
            </a:lvl1pPr>
            <a:lvl2pPr marL="460800" indent="-228600">
              <a:spcBef>
                <a:spcPts val="400"/>
              </a:spcBef>
              <a:spcAft>
                <a:spcPts val="400"/>
              </a:spcAft>
              <a:buFont typeface="Arial" panose="020B0604020202020204" pitchFamily="34" charset="0"/>
              <a:buChar char="–"/>
              <a:defRPr sz="2000">
                <a:solidFill>
                  <a:schemeClr val="bg1"/>
                </a:solidFill>
              </a:defRPr>
            </a:lvl2pPr>
            <a:lvl3pPr marL="691200" indent="-228600">
              <a:spcBef>
                <a:spcPts val="400"/>
              </a:spcBef>
              <a:spcAft>
                <a:spcPts val="400"/>
              </a:spcAft>
              <a:buFont typeface="Courier New" panose="02070309020205020404" pitchFamily="49" charset="0"/>
              <a:buChar char="o"/>
              <a:defRPr sz="2000">
                <a:solidFill>
                  <a:schemeClr val="bg1"/>
                </a:solidFill>
              </a:defRPr>
            </a:lvl3pPr>
            <a:lvl4pPr marL="921600" indent="-230188">
              <a:spcBef>
                <a:spcPts val="400"/>
              </a:spcBef>
              <a:spcAft>
                <a:spcPts val="400"/>
              </a:spcAft>
              <a:buFont typeface="Arial" panose="020B0604020202020204" pitchFamily="34" charset="0"/>
              <a:buChar char="–"/>
              <a:defRPr sz="2000">
                <a:solidFill>
                  <a:schemeClr val="bg1"/>
                </a:solidFill>
              </a:defRPr>
            </a:lvl4pPr>
            <a:lvl5pPr marL="1152000" indent="-230188">
              <a:spcBef>
                <a:spcPts val="400"/>
              </a:spcBef>
              <a:spcAft>
                <a:spcPts val="400"/>
              </a:spcAft>
              <a:buFont typeface="Arial" panose="020B0604020202020204" pitchFamily="34" charset="0"/>
              <a:buChar char="•"/>
              <a:tabLst/>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44145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Shape 186"/>
        <p:cNvGrpSpPr/>
        <p:nvPr/>
      </p:nvGrpSpPr>
      <p:grpSpPr>
        <a:xfrm>
          <a:off x="0" y="0"/>
          <a:ext cx="0" cy="0"/>
          <a:chOff x="0" y="0"/>
          <a:chExt cx="0" cy="0"/>
        </a:xfrm>
      </p:grpSpPr>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3" name="Text Placeholder 8"/>
          <p:cNvSpPr>
            <a:spLocks noGrp="1"/>
          </p:cNvSpPr>
          <p:nvPr>
            <p:ph type="body" sz="quarter" idx="17"/>
          </p:nvPr>
        </p:nvSpPr>
        <p:spPr>
          <a:xfrm>
            <a:off x="609600" y="2032284"/>
            <a:ext cx="5370513" cy="4142374"/>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0" y="1617341"/>
            <a:ext cx="5370513" cy="360000"/>
          </a:xfrm>
          <a:prstGeom prst="rect">
            <a:avLst/>
          </a:prstGeom>
        </p:spPr>
        <p:txBody>
          <a:bodyPr lIns="0" tIns="0" rIns="0" bIns="0"/>
          <a:lstStyle>
            <a:lvl1pPr marL="0" indent="0">
              <a:buNone/>
              <a:defRPr sz="2000" b="1" i="0" baseline="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6212115" y="1617341"/>
            <a:ext cx="5370513" cy="360000"/>
          </a:xfrm>
          <a:prstGeom prst="rect">
            <a:avLst/>
          </a:prstGeom>
        </p:spPr>
        <p:txBody>
          <a:bodyPr lIns="0" tIns="0" rIns="0" bIns="0"/>
          <a:lstStyle>
            <a:lvl1pPr marL="0" indent="0">
              <a:buNone/>
              <a:defRPr sz="20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5" name="Text Placeholder 8"/>
          <p:cNvSpPr>
            <a:spLocks noGrp="1"/>
          </p:cNvSpPr>
          <p:nvPr>
            <p:ph type="body" sz="quarter" idx="21"/>
          </p:nvPr>
        </p:nvSpPr>
        <p:spPr>
          <a:xfrm>
            <a:off x="6212115" y="2032284"/>
            <a:ext cx="5370513" cy="4142374"/>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43811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875070"/>
            <a:ext cx="3535680" cy="5309420"/>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875070"/>
            <a:ext cx="3535680" cy="5309420"/>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875070"/>
            <a:ext cx="3535680" cy="5309420"/>
          </a:xfrm>
        </p:spPr>
        <p:txBody>
          <a:bodyPr rIns="0">
            <a:noAutofit/>
          </a:bodyPr>
          <a:lstStyle>
            <a:lvl1pPr marL="152396" indent="-152396">
              <a:spcBef>
                <a:spcPts val="400"/>
              </a:spcBef>
              <a:spcAft>
                <a:spcPts val="400"/>
              </a:spcAft>
              <a:buClr>
                <a:srgbClr val="A9B9C0"/>
              </a:buClr>
              <a:tabLst/>
              <a:defRPr sz="1600">
                <a:solidFill>
                  <a:srgbClr val="3A3D49"/>
                </a:solidFill>
              </a:defRPr>
            </a:lvl1pPr>
            <a:lvl2pPr marL="304792" indent="-152396">
              <a:spcBef>
                <a:spcPts val="400"/>
              </a:spcBef>
              <a:spcAft>
                <a:spcPts val="400"/>
              </a:spcAft>
              <a:buClr>
                <a:schemeClr val="bg1">
                  <a:lumMod val="75000"/>
                </a:schemeClr>
              </a:buClr>
              <a:tabLst/>
              <a:defRPr sz="1600">
                <a:solidFill>
                  <a:srgbClr val="3A3D49"/>
                </a:solidFill>
              </a:defRPr>
            </a:lvl2pPr>
            <a:lvl3pPr marL="457189" indent="-152396">
              <a:spcBef>
                <a:spcPts val="400"/>
              </a:spcBef>
              <a:spcAft>
                <a:spcPts val="400"/>
              </a:spcAft>
              <a:buClr>
                <a:schemeClr val="bg1">
                  <a:lumMod val="75000"/>
                </a:schemeClr>
              </a:buClr>
              <a:tabLst/>
              <a:defRPr sz="1600">
                <a:solidFill>
                  <a:srgbClr val="3A3D49"/>
                </a:solidFill>
              </a:defRPr>
            </a:lvl3pPr>
            <a:lvl4pPr marL="611702" indent="-154513">
              <a:spcBef>
                <a:spcPts val="400"/>
              </a:spcBef>
              <a:spcAft>
                <a:spcPts val="400"/>
              </a:spcAft>
              <a:buClr>
                <a:schemeClr val="bg1">
                  <a:lumMod val="75000"/>
                </a:schemeClr>
              </a:buClr>
              <a:tabLst/>
              <a:defRPr sz="1600">
                <a:solidFill>
                  <a:srgbClr val="3A3D49"/>
                </a:solidFill>
              </a:defRPr>
            </a:lvl4pPr>
            <a:lvl5pPr marL="764098" indent="-152396">
              <a:spcBef>
                <a:spcPts val="400"/>
              </a:spcBef>
              <a:spcAft>
                <a:spcPts val="400"/>
              </a:spcAft>
              <a:buClr>
                <a:schemeClr val="bg1">
                  <a:lumMod val="75000"/>
                </a:schemeClr>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0" name="Rectangle 9"/>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Tree>
    <p:extLst>
      <p:ext uri="{BB962C8B-B14F-4D97-AF65-F5344CB8AC3E}">
        <p14:creationId xmlns:p14="http://schemas.microsoft.com/office/powerpoint/2010/main" val="15237521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Column - Black">
    <p:bg>
      <p:bgPr>
        <a:solidFill>
          <a:schemeClr val="tx1"/>
        </a:solidFill>
        <a:effectLst/>
      </p:bgPr>
    </p:bg>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875070"/>
            <a:ext cx="3535680" cy="5309420"/>
          </a:xfrm>
        </p:spPr>
        <p:txBody>
          <a:bodyPr rIns="182880">
            <a:noAutofit/>
          </a:bodyPr>
          <a:lstStyle>
            <a:lvl1pPr marL="152396" indent="-152396">
              <a:spcBef>
                <a:spcPts val="400"/>
              </a:spcBef>
              <a:spcAft>
                <a:spcPts val="400"/>
              </a:spcAft>
              <a:buClr>
                <a:schemeClr val="bg2"/>
              </a:buClr>
              <a:tabLst/>
              <a:defRPr sz="1600">
                <a:solidFill>
                  <a:schemeClr val="bg1"/>
                </a:solidFill>
              </a:defRPr>
            </a:lvl1pPr>
            <a:lvl2pPr marL="304792" indent="-152396">
              <a:spcBef>
                <a:spcPts val="400"/>
              </a:spcBef>
              <a:spcAft>
                <a:spcPts val="400"/>
              </a:spcAft>
              <a:buClr>
                <a:schemeClr val="bg2"/>
              </a:buClr>
              <a:tabLst/>
              <a:defRPr sz="1600">
                <a:solidFill>
                  <a:schemeClr val="bg1"/>
                </a:solidFill>
              </a:defRPr>
            </a:lvl2pPr>
            <a:lvl3pPr marL="457189" indent="-152396">
              <a:spcBef>
                <a:spcPts val="400"/>
              </a:spcBef>
              <a:spcAft>
                <a:spcPts val="400"/>
              </a:spcAft>
              <a:buClr>
                <a:schemeClr val="bg2"/>
              </a:buClr>
              <a:tabLst/>
              <a:defRPr sz="1600">
                <a:solidFill>
                  <a:schemeClr val="bg1"/>
                </a:solidFill>
              </a:defRPr>
            </a:lvl3pPr>
            <a:lvl4pPr marL="611702" indent="-154513">
              <a:spcBef>
                <a:spcPts val="400"/>
              </a:spcBef>
              <a:spcAft>
                <a:spcPts val="400"/>
              </a:spcAft>
              <a:buClr>
                <a:schemeClr val="bg2"/>
              </a:buClr>
              <a:tabLst/>
              <a:defRPr sz="1600">
                <a:solidFill>
                  <a:schemeClr val="bg1"/>
                </a:solidFill>
              </a:defRPr>
            </a:lvl4pPr>
            <a:lvl5pPr marL="764098" indent="-152396">
              <a:spcBef>
                <a:spcPts val="400"/>
              </a:spcBef>
              <a:spcAft>
                <a:spcPts val="400"/>
              </a:spcAft>
              <a:buClr>
                <a:schemeClr val="bg2"/>
              </a:buClr>
              <a:tabLst/>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875070"/>
            <a:ext cx="3535680" cy="5309420"/>
          </a:xfrm>
        </p:spPr>
        <p:txBody>
          <a:bodyPr rIns="182880">
            <a:noAutofit/>
          </a:bodyPr>
          <a:lstStyle>
            <a:lvl1pPr marL="152396" indent="-152396">
              <a:spcBef>
                <a:spcPts val="400"/>
              </a:spcBef>
              <a:spcAft>
                <a:spcPts val="400"/>
              </a:spcAft>
              <a:buClr>
                <a:schemeClr val="bg2"/>
              </a:buClr>
              <a:tabLst/>
              <a:defRPr sz="1600">
                <a:solidFill>
                  <a:schemeClr val="bg1"/>
                </a:solidFill>
              </a:defRPr>
            </a:lvl1pPr>
            <a:lvl2pPr marL="304792" indent="-152396">
              <a:spcBef>
                <a:spcPts val="400"/>
              </a:spcBef>
              <a:spcAft>
                <a:spcPts val="400"/>
              </a:spcAft>
              <a:buClr>
                <a:schemeClr val="bg2"/>
              </a:buClr>
              <a:tabLst/>
              <a:defRPr sz="1600">
                <a:solidFill>
                  <a:schemeClr val="bg1"/>
                </a:solidFill>
              </a:defRPr>
            </a:lvl2pPr>
            <a:lvl3pPr marL="457189" indent="-152396">
              <a:spcBef>
                <a:spcPts val="400"/>
              </a:spcBef>
              <a:spcAft>
                <a:spcPts val="400"/>
              </a:spcAft>
              <a:buClr>
                <a:schemeClr val="bg2"/>
              </a:buClr>
              <a:tabLst/>
              <a:defRPr sz="1600">
                <a:solidFill>
                  <a:schemeClr val="bg1"/>
                </a:solidFill>
              </a:defRPr>
            </a:lvl3pPr>
            <a:lvl4pPr marL="611702" indent="-154513">
              <a:spcBef>
                <a:spcPts val="400"/>
              </a:spcBef>
              <a:spcAft>
                <a:spcPts val="400"/>
              </a:spcAft>
              <a:buClr>
                <a:schemeClr val="bg2"/>
              </a:buClr>
              <a:tabLst/>
              <a:defRPr sz="1600">
                <a:solidFill>
                  <a:schemeClr val="bg1"/>
                </a:solidFill>
              </a:defRPr>
            </a:lvl4pPr>
            <a:lvl5pPr marL="764098" indent="-152396">
              <a:spcBef>
                <a:spcPts val="400"/>
              </a:spcBef>
              <a:spcAft>
                <a:spcPts val="400"/>
              </a:spcAft>
              <a:buClr>
                <a:schemeClr val="bg2"/>
              </a:buClr>
              <a:tabLst/>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875070"/>
            <a:ext cx="3535680" cy="5309420"/>
          </a:xfrm>
        </p:spPr>
        <p:txBody>
          <a:bodyPr rIns="0">
            <a:noAutofit/>
          </a:bodyPr>
          <a:lstStyle>
            <a:lvl1pPr marL="152396" indent="-152396">
              <a:spcBef>
                <a:spcPts val="400"/>
              </a:spcBef>
              <a:spcAft>
                <a:spcPts val="400"/>
              </a:spcAft>
              <a:buClr>
                <a:srgbClr val="A9B9C0"/>
              </a:buClr>
              <a:tabLst/>
              <a:defRPr sz="1600">
                <a:solidFill>
                  <a:schemeClr val="bg1"/>
                </a:solidFill>
              </a:defRPr>
            </a:lvl1pPr>
            <a:lvl2pPr marL="304792" indent="-152396">
              <a:spcBef>
                <a:spcPts val="400"/>
              </a:spcBef>
              <a:spcAft>
                <a:spcPts val="400"/>
              </a:spcAft>
              <a:buClr>
                <a:schemeClr val="bg1">
                  <a:lumMod val="75000"/>
                </a:schemeClr>
              </a:buClr>
              <a:tabLst/>
              <a:defRPr sz="1600">
                <a:solidFill>
                  <a:schemeClr val="bg1"/>
                </a:solidFill>
              </a:defRPr>
            </a:lvl2pPr>
            <a:lvl3pPr marL="457189" indent="-152396">
              <a:spcBef>
                <a:spcPts val="400"/>
              </a:spcBef>
              <a:spcAft>
                <a:spcPts val="400"/>
              </a:spcAft>
              <a:buClr>
                <a:schemeClr val="bg1">
                  <a:lumMod val="75000"/>
                </a:schemeClr>
              </a:buClr>
              <a:tabLst/>
              <a:defRPr sz="1600">
                <a:solidFill>
                  <a:schemeClr val="bg1"/>
                </a:solidFill>
              </a:defRPr>
            </a:lvl3pPr>
            <a:lvl4pPr marL="611702" indent="-154513">
              <a:spcBef>
                <a:spcPts val="400"/>
              </a:spcBef>
              <a:spcAft>
                <a:spcPts val="400"/>
              </a:spcAft>
              <a:buClr>
                <a:schemeClr val="bg1">
                  <a:lumMod val="75000"/>
                </a:schemeClr>
              </a:buClr>
              <a:tabLst/>
              <a:defRPr sz="1600">
                <a:solidFill>
                  <a:schemeClr val="bg1"/>
                </a:solidFill>
              </a:defRPr>
            </a:lvl4pPr>
            <a:lvl5pPr marL="764098" indent="-152396">
              <a:spcBef>
                <a:spcPts val="400"/>
              </a:spcBef>
              <a:spcAft>
                <a:spcPts val="400"/>
              </a:spcAft>
              <a:buClr>
                <a:schemeClr val="bg1">
                  <a:lumMod val="75000"/>
                </a:schemeClr>
              </a:buClr>
              <a:tabLst/>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0" name="Rectangle 9"/>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12020421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tement and 3-Column">
    <p:spTree>
      <p:nvGrpSpPr>
        <p:cNvPr id="1" name="Shape 186"/>
        <p:cNvGrpSpPr/>
        <p:nvPr/>
      </p:nvGrpSpPr>
      <p:grpSpPr>
        <a:xfrm>
          <a:off x="0" y="0"/>
          <a:ext cx="0" cy="0"/>
          <a:chOff x="0" y="0"/>
          <a:chExt cx="0" cy="0"/>
        </a:xfrm>
      </p:grpSpPr>
      <p:sp>
        <p:nvSpPr>
          <p:cNvPr id="12" name="Text Placeholder 10">
            <a:extLst>
              <a:ext uri="{FF2B5EF4-FFF2-40B4-BE49-F238E27FC236}">
                <a16:creationId xmlns:a16="http://schemas.microsoft.com/office/drawing/2014/main" id="{20C1AF21-669D-ED41-A166-CCE8C4CCA852}"/>
              </a:ext>
            </a:extLst>
          </p:cNvPr>
          <p:cNvSpPr>
            <a:spLocks noGrp="1"/>
          </p:cNvSpPr>
          <p:nvPr>
            <p:ph type="body" sz="quarter" idx="21"/>
          </p:nvPr>
        </p:nvSpPr>
        <p:spPr>
          <a:xfrm>
            <a:off x="617363" y="2438397"/>
            <a:ext cx="3535680" cy="3535680"/>
          </a:xfrm>
        </p:spPr>
        <p:txBody>
          <a:bodyPr rIns="0">
            <a:noAutofit/>
          </a:bodyPr>
          <a:lstStyle>
            <a:lvl1pPr marL="182880" indent="-182880">
              <a:spcAft>
                <a:spcPts val="800"/>
              </a:spcAft>
              <a:tabLst/>
              <a:defRPr sz="1800">
                <a:solidFill>
                  <a:srgbClr val="3A3D49"/>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9" name="Text Placeholder 10">
            <a:extLst>
              <a:ext uri="{FF2B5EF4-FFF2-40B4-BE49-F238E27FC236}">
                <a16:creationId xmlns:a16="http://schemas.microsoft.com/office/drawing/2014/main" id="{252C2087-98D9-ED45-AAAA-48D084A45731}"/>
              </a:ext>
            </a:extLst>
          </p:cNvPr>
          <p:cNvSpPr>
            <a:spLocks noGrp="1"/>
          </p:cNvSpPr>
          <p:nvPr>
            <p:ph type="body" sz="quarter" idx="22"/>
          </p:nvPr>
        </p:nvSpPr>
        <p:spPr>
          <a:xfrm>
            <a:off x="8035017" y="2438397"/>
            <a:ext cx="3535680" cy="3535680"/>
          </a:xfrm>
        </p:spPr>
        <p:txBody>
          <a:bodyPr rIns="0">
            <a:noAutofit/>
          </a:bodyPr>
          <a:lstStyle>
            <a:lvl1pPr marL="173736" indent="-173736">
              <a:spcAft>
                <a:spcPts val="800"/>
              </a:spcAft>
              <a:tabLst/>
              <a:defRPr sz="1800">
                <a:solidFill>
                  <a:srgbClr val="3A3D49"/>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0" name="Text Placeholder 10">
            <a:extLst>
              <a:ext uri="{FF2B5EF4-FFF2-40B4-BE49-F238E27FC236}">
                <a16:creationId xmlns:a16="http://schemas.microsoft.com/office/drawing/2014/main" id="{44591B21-6CA1-5745-B916-BBB79E0EF30B}"/>
              </a:ext>
            </a:extLst>
          </p:cNvPr>
          <p:cNvSpPr>
            <a:spLocks noGrp="1"/>
          </p:cNvSpPr>
          <p:nvPr>
            <p:ph type="body" sz="quarter" idx="23"/>
          </p:nvPr>
        </p:nvSpPr>
        <p:spPr>
          <a:xfrm>
            <a:off x="4326189" y="2438397"/>
            <a:ext cx="3535680" cy="3535680"/>
          </a:xfrm>
        </p:spPr>
        <p:txBody>
          <a:bodyPr rIns="0">
            <a:noAutofit/>
          </a:bodyPr>
          <a:lstStyle>
            <a:lvl1pPr marL="182880" indent="-182880">
              <a:spcAft>
                <a:spcPts val="800"/>
              </a:spcAft>
              <a:tabLst/>
              <a:defRPr sz="1800">
                <a:solidFill>
                  <a:srgbClr val="3A3D49"/>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3" name="Title 2">
            <a:extLst>
              <a:ext uri="{FF2B5EF4-FFF2-40B4-BE49-F238E27FC236}">
                <a16:creationId xmlns:a16="http://schemas.microsoft.com/office/drawing/2014/main" id="{CDCDE5B6-E600-9A48-9E21-D20797DE9BF8}"/>
              </a:ext>
            </a:extLst>
          </p:cNvPr>
          <p:cNvSpPr>
            <a:spLocks noGrp="1"/>
          </p:cNvSpPr>
          <p:nvPr>
            <p:ph type="title"/>
          </p:nvPr>
        </p:nvSpPr>
        <p:spPr>
          <a:xfrm>
            <a:off x="609599" y="460376"/>
            <a:ext cx="10972799" cy="252000"/>
          </a:xfrm>
        </p:spPr>
        <p:txBody>
          <a:bodyPr/>
          <a:lstStyle>
            <a:lvl1pPr>
              <a:defRPr cap="all" baseline="0">
                <a:solidFill>
                  <a:schemeClr val="tx1"/>
                </a:solidFill>
              </a:defRPr>
            </a:lvl1pPr>
          </a:lstStyle>
          <a:p>
            <a:r>
              <a:rPr lang="en-US"/>
              <a:t>Click to edit Master title style</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
        <p:nvSpPr>
          <p:cNvPr id="14" name="TextBox 13"/>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6" name="Rectangle 1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38747409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tement and 3-Column - Black">
    <p:bg>
      <p:bgPr>
        <a:solidFill>
          <a:schemeClr val="tx1"/>
        </a:solidFill>
        <a:effectLst/>
      </p:bgPr>
    </p:bg>
    <p:spTree>
      <p:nvGrpSpPr>
        <p:cNvPr id="1" name="Shape 186"/>
        <p:cNvGrpSpPr/>
        <p:nvPr/>
      </p:nvGrpSpPr>
      <p:grpSpPr>
        <a:xfrm>
          <a:off x="0" y="0"/>
          <a:ext cx="0" cy="0"/>
          <a:chOff x="0" y="0"/>
          <a:chExt cx="0" cy="0"/>
        </a:xfrm>
      </p:grpSpPr>
      <p:sp>
        <p:nvSpPr>
          <p:cNvPr id="12" name="Text Placeholder 10">
            <a:extLst>
              <a:ext uri="{FF2B5EF4-FFF2-40B4-BE49-F238E27FC236}">
                <a16:creationId xmlns:a16="http://schemas.microsoft.com/office/drawing/2014/main" id="{20C1AF21-669D-ED41-A166-CCE8C4CCA852}"/>
              </a:ext>
            </a:extLst>
          </p:cNvPr>
          <p:cNvSpPr>
            <a:spLocks noGrp="1"/>
          </p:cNvSpPr>
          <p:nvPr>
            <p:ph type="body" sz="quarter" idx="21"/>
          </p:nvPr>
        </p:nvSpPr>
        <p:spPr>
          <a:xfrm>
            <a:off x="617363" y="2438397"/>
            <a:ext cx="3535680" cy="3535680"/>
          </a:xfrm>
        </p:spPr>
        <p:txBody>
          <a:bodyPr rIns="0">
            <a:noAutofit/>
          </a:bodyPr>
          <a:lstStyle>
            <a:lvl1pPr marL="182880" indent="-182880">
              <a:spcAft>
                <a:spcPts val="1200"/>
              </a:spcAft>
              <a:tabLst/>
              <a:defRPr sz="1867">
                <a:solidFill>
                  <a:schemeClr val="bg1"/>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9" name="Text Placeholder 10">
            <a:extLst>
              <a:ext uri="{FF2B5EF4-FFF2-40B4-BE49-F238E27FC236}">
                <a16:creationId xmlns:a16="http://schemas.microsoft.com/office/drawing/2014/main" id="{252C2087-98D9-ED45-AAAA-48D084A45731}"/>
              </a:ext>
            </a:extLst>
          </p:cNvPr>
          <p:cNvSpPr>
            <a:spLocks noGrp="1"/>
          </p:cNvSpPr>
          <p:nvPr>
            <p:ph type="body" sz="quarter" idx="22"/>
          </p:nvPr>
        </p:nvSpPr>
        <p:spPr>
          <a:xfrm>
            <a:off x="8035017" y="2438397"/>
            <a:ext cx="3535680" cy="3535680"/>
          </a:xfrm>
        </p:spPr>
        <p:txBody>
          <a:bodyPr rIns="0">
            <a:noAutofit/>
          </a:bodyPr>
          <a:lstStyle>
            <a:lvl1pPr marL="182880" indent="-182880">
              <a:spcAft>
                <a:spcPts val="1200"/>
              </a:spcAft>
              <a:tabLst/>
              <a:defRPr sz="1867">
                <a:solidFill>
                  <a:schemeClr val="bg1"/>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0" name="Text Placeholder 10">
            <a:extLst>
              <a:ext uri="{FF2B5EF4-FFF2-40B4-BE49-F238E27FC236}">
                <a16:creationId xmlns:a16="http://schemas.microsoft.com/office/drawing/2014/main" id="{44591B21-6CA1-5745-B916-BBB79E0EF30B}"/>
              </a:ext>
            </a:extLst>
          </p:cNvPr>
          <p:cNvSpPr>
            <a:spLocks noGrp="1"/>
          </p:cNvSpPr>
          <p:nvPr>
            <p:ph type="body" sz="quarter" idx="23"/>
          </p:nvPr>
        </p:nvSpPr>
        <p:spPr>
          <a:xfrm>
            <a:off x="4326189" y="2438397"/>
            <a:ext cx="3535680" cy="3535680"/>
          </a:xfrm>
        </p:spPr>
        <p:txBody>
          <a:bodyPr rIns="0">
            <a:noAutofit/>
          </a:bodyPr>
          <a:lstStyle>
            <a:lvl1pPr marL="182880" indent="-182880">
              <a:spcAft>
                <a:spcPts val="1200"/>
              </a:spcAft>
              <a:tabLst/>
              <a:defRPr sz="1867">
                <a:solidFill>
                  <a:schemeClr val="bg1"/>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1" name="Title 2">
            <a:extLst>
              <a:ext uri="{FF2B5EF4-FFF2-40B4-BE49-F238E27FC236}">
                <a16:creationId xmlns:a16="http://schemas.microsoft.com/office/drawing/2014/main" id="{0597E2D7-7A8D-DA42-85A4-B17C0F60F1B1}"/>
              </a:ext>
            </a:extLst>
          </p:cNvPr>
          <p:cNvSpPr>
            <a:spLocks noGrp="1"/>
          </p:cNvSpPr>
          <p:nvPr>
            <p:ph type="title"/>
          </p:nvPr>
        </p:nvSpPr>
        <p:spPr>
          <a:xfrm>
            <a:off x="609599" y="460376"/>
            <a:ext cx="10972799" cy="252000"/>
          </a:xfrm>
        </p:spPr>
        <p:txBody>
          <a:bodyPr/>
          <a:lstStyle>
            <a:lvl1pPr>
              <a:defRPr cap="all" baseline="0">
                <a:solidFill>
                  <a:schemeClr val="bg1"/>
                </a:solidFill>
              </a:defRPr>
            </a:lvl1pPr>
          </a:lstStyle>
          <a:p>
            <a:r>
              <a:rPr lang="en-US"/>
              <a:t>Click to edit Master title style</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
        <p:nvSpPr>
          <p:cNvPr id="14" name="TextBox 13"/>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5" name="Rectangle 14"/>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38774702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Column header - White">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2032284"/>
            <a:ext cx="3535680" cy="4152206"/>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2032284"/>
            <a:ext cx="3535680" cy="4152206"/>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2032284"/>
            <a:ext cx="3535680" cy="4152206"/>
          </a:xfrm>
        </p:spPr>
        <p:txBody>
          <a:bodyPr rIns="0">
            <a:noAutofit/>
          </a:bodyPr>
          <a:lstStyle>
            <a:lvl1pPr marL="152396" indent="-152396">
              <a:spcBef>
                <a:spcPts val="400"/>
              </a:spcBef>
              <a:spcAft>
                <a:spcPts val="400"/>
              </a:spcAft>
              <a:buClr>
                <a:srgbClr val="A9B9C0"/>
              </a:buClr>
              <a:tabLst/>
              <a:defRPr sz="1600">
                <a:solidFill>
                  <a:srgbClr val="3A3D49"/>
                </a:solidFill>
              </a:defRPr>
            </a:lvl1pPr>
            <a:lvl2pPr marL="304792" indent="-152396">
              <a:spcBef>
                <a:spcPts val="400"/>
              </a:spcBef>
              <a:spcAft>
                <a:spcPts val="400"/>
              </a:spcAft>
              <a:buClr>
                <a:schemeClr val="bg1">
                  <a:lumMod val="75000"/>
                </a:schemeClr>
              </a:buClr>
              <a:tabLst/>
              <a:defRPr sz="1600">
                <a:solidFill>
                  <a:srgbClr val="3A3D49"/>
                </a:solidFill>
              </a:defRPr>
            </a:lvl2pPr>
            <a:lvl3pPr marL="457189" indent="-152396">
              <a:spcBef>
                <a:spcPts val="400"/>
              </a:spcBef>
              <a:spcAft>
                <a:spcPts val="400"/>
              </a:spcAft>
              <a:buClr>
                <a:schemeClr val="bg1">
                  <a:lumMod val="75000"/>
                </a:schemeClr>
              </a:buClr>
              <a:tabLst/>
              <a:defRPr sz="1600">
                <a:solidFill>
                  <a:srgbClr val="3A3D49"/>
                </a:solidFill>
              </a:defRPr>
            </a:lvl3pPr>
            <a:lvl4pPr marL="611702" indent="-154513">
              <a:spcBef>
                <a:spcPts val="400"/>
              </a:spcBef>
              <a:spcAft>
                <a:spcPts val="400"/>
              </a:spcAft>
              <a:buClr>
                <a:schemeClr val="bg1">
                  <a:lumMod val="75000"/>
                </a:schemeClr>
              </a:buClr>
              <a:tabLst/>
              <a:defRPr sz="1600">
                <a:solidFill>
                  <a:srgbClr val="3A3D49"/>
                </a:solidFill>
              </a:defRPr>
            </a:lvl4pPr>
            <a:lvl5pPr marL="764098" indent="-152396">
              <a:spcBef>
                <a:spcPts val="400"/>
              </a:spcBef>
              <a:spcAft>
                <a:spcPts val="400"/>
              </a:spcAft>
              <a:buClr>
                <a:schemeClr val="bg1">
                  <a:lumMod val="75000"/>
                </a:schemeClr>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0" name="Rectangle 9"/>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2"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434668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8045260"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34966170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Column">
    <p:spTree>
      <p:nvGrpSpPr>
        <p:cNvPr id="1" name="Shape 186"/>
        <p:cNvGrpSpPr/>
        <p:nvPr/>
      </p:nvGrpSpPr>
      <p:grpSpPr>
        <a:xfrm>
          <a:off x="0" y="0"/>
          <a:ext cx="0" cy="0"/>
          <a:chOff x="0" y="0"/>
          <a:chExt cx="0" cy="0"/>
        </a:xfrm>
      </p:grpSpPr>
      <p:sp>
        <p:nvSpPr>
          <p:cNvPr id="10" name="TextBox 9"/>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1" name="Rectangle 10"/>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lvl1pPr>
          </a:lstStyle>
          <a:p>
            <a:r>
              <a:rPr lang="en-US"/>
              <a:t>Click to edit Master title style</a:t>
            </a:r>
          </a:p>
        </p:txBody>
      </p:sp>
      <p:sp>
        <p:nvSpPr>
          <p:cNvPr id="19" name="Text Placeholder 10">
            <a:extLst>
              <a:ext uri="{FF2B5EF4-FFF2-40B4-BE49-F238E27FC236}">
                <a16:creationId xmlns:a16="http://schemas.microsoft.com/office/drawing/2014/main" id="{01BC477A-B5C7-C24B-BC59-4EEA5D0540D8}"/>
              </a:ext>
            </a:extLst>
          </p:cNvPr>
          <p:cNvSpPr>
            <a:spLocks noGrp="1"/>
          </p:cNvSpPr>
          <p:nvPr>
            <p:ph type="body" sz="quarter" idx="27"/>
          </p:nvPr>
        </p:nvSpPr>
        <p:spPr>
          <a:xfrm>
            <a:off x="609599"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0">
            <a:extLst>
              <a:ext uri="{FF2B5EF4-FFF2-40B4-BE49-F238E27FC236}">
                <a16:creationId xmlns:a16="http://schemas.microsoft.com/office/drawing/2014/main" id="{01BC477A-B5C7-C24B-BC59-4EEA5D0540D8}"/>
              </a:ext>
            </a:extLst>
          </p:cNvPr>
          <p:cNvSpPr>
            <a:spLocks noGrp="1"/>
          </p:cNvSpPr>
          <p:nvPr>
            <p:ph type="body" sz="quarter" idx="28"/>
          </p:nvPr>
        </p:nvSpPr>
        <p:spPr>
          <a:xfrm>
            <a:off x="3398781"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0">
            <a:extLst>
              <a:ext uri="{FF2B5EF4-FFF2-40B4-BE49-F238E27FC236}">
                <a16:creationId xmlns:a16="http://schemas.microsoft.com/office/drawing/2014/main" id="{01BC477A-B5C7-C24B-BC59-4EEA5D0540D8}"/>
              </a:ext>
            </a:extLst>
          </p:cNvPr>
          <p:cNvSpPr>
            <a:spLocks noGrp="1"/>
          </p:cNvSpPr>
          <p:nvPr>
            <p:ph type="body" sz="quarter" idx="29"/>
          </p:nvPr>
        </p:nvSpPr>
        <p:spPr>
          <a:xfrm>
            <a:off x="6187963"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10">
            <a:extLst>
              <a:ext uri="{FF2B5EF4-FFF2-40B4-BE49-F238E27FC236}">
                <a16:creationId xmlns:a16="http://schemas.microsoft.com/office/drawing/2014/main" id="{01BC477A-B5C7-C24B-BC59-4EEA5D0540D8}"/>
              </a:ext>
            </a:extLst>
          </p:cNvPr>
          <p:cNvSpPr>
            <a:spLocks noGrp="1"/>
          </p:cNvSpPr>
          <p:nvPr>
            <p:ph type="body" sz="quarter" idx="30"/>
          </p:nvPr>
        </p:nvSpPr>
        <p:spPr>
          <a:xfrm>
            <a:off x="8977145"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08162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Column Header">
    <p:spTree>
      <p:nvGrpSpPr>
        <p:cNvPr id="1" name="Shape 186"/>
        <p:cNvGrpSpPr/>
        <p:nvPr/>
      </p:nvGrpSpPr>
      <p:grpSpPr>
        <a:xfrm>
          <a:off x="0" y="0"/>
          <a:ext cx="0" cy="0"/>
          <a:chOff x="0" y="0"/>
          <a:chExt cx="0" cy="0"/>
        </a:xfrm>
      </p:grpSpPr>
      <p:sp>
        <p:nvSpPr>
          <p:cNvPr id="10" name="TextBox 9"/>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1" name="Rectangle 10"/>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lvl1pPr>
          </a:lstStyle>
          <a:p>
            <a:r>
              <a:rPr lang="en-US"/>
              <a:t>Click to edit Master title style</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3" hasCustomPrompt="1"/>
          </p:nvPr>
        </p:nvSpPr>
        <p:spPr>
          <a:xfrm>
            <a:off x="609599"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a:t>Click to add Header</a:t>
            </a:r>
          </a:p>
        </p:txBody>
      </p:sp>
      <p:sp>
        <p:nvSpPr>
          <p:cNvPr id="15"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3398781"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187963"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a:t>Click to add Header</a:t>
            </a:r>
          </a:p>
        </p:txBody>
      </p:sp>
      <p:sp>
        <p:nvSpPr>
          <p:cNvPr id="18" name="Text Placeholder 2">
            <a:extLst>
              <a:ext uri="{FF2B5EF4-FFF2-40B4-BE49-F238E27FC236}">
                <a16:creationId xmlns:a16="http://schemas.microsoft.com/office/drawing/2014/main" id="{9D535178-0C9A-2F44-8057-64ED548EEC7C}"/>
              </a:ext>
            </a:extLst>
          </p:cNvPr>
          <p:cNvSpPr>
            <a:spLocks noGrp="1"/>
          </p:cNvSpPr>
          <p:nvPr>
            <p:ph type="body" sz="quarter" idx="26" hasCustomPrompt="1"/>
          </p:nvPr>
        </p:nvSpPr>
        <p:spPr>
          <a:xfrm>
            <a:off x="8977144" y="1617341"/>
            <a:ext cx="2592000" cy="367167"/>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9" name="Text Placeholder 10">
            <a:extLst>
              <a:ext uri="{FF2B5EF4-FFF2-40B4-BE49-F238E27FC236}">
                <a16:creationId xmlns:a16="http://schemas.microsoft.com/office/drawing/2014/main" id="{01BC477A-B5C7-C24B-BC59-4EEA5D0540D8}"/>
              </a:ext>
            </a:extLst>
          </p:cNvPr>
          <p:cNvSpPr>
            <a:spLocks noGrp="1"/>
          </p:cNvSpPr>
          <p:nvPr>
            <p:ph type="body" sz="quarter" idx="27"/>
          </p:nvPr>
        </p:nvSpPr>
        <p:spPr>
          <a:xfrm>
            <a:off x="609599"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0">
            <a:extLst>
              <a:ext uri="{FF2B5EF4-FFF2-40B4-BE49-F238E27FC236}">
                <a16:creationId xmlns:a16="http://schemas.microsoft.com/office/drawing/2014/main" id="{01BC477A-B5C7-C24B-BC59-4EEA5D0540D8}"/>
              </a:ext>
            </a:extLst>
          </p:cNvPr>
          <p:cNvSpPr>
            <a:spLocks noGrp="1"/>
          </p:cNvSpPr>
          <p:nvPr>
            <p:ph type="body" sz="quarter" idx="28"/>
          </p:nvPr>
        </p:nvSpPr>
        <p:spPr>
          <a:xfrm>
            <a:off x="3398781"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0">
            <a:extLst>
              <a:ext uri="{FF2B5EF4-FFF2-40B4-BE49-F238E27FC236}">
                <a16:creationId xmlns:a16="http://schemas.microsoft.com/office/drawing/2014/main" id="{01BC477A-B5C7-C24B-BC59-4EEA5D0540D8}"/>
              </a:ext>
            </a:extLst>
          </p:cNvPr>
          <p:cNvSpPr>
            <a:spLocks noGrp="1"/>
          </p:cNvSpPr>
          <p:nvPr>
            <p:ph type="body" sz="quarter" idx="29"/>
          </p:nvPr>
        </p:nvSpPr>
        <p:spPr>
          <a:xfrm>
            <a:off x="6187963"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10">
            <a:extLst>
              <a:ext uri="{FF2B5EF4-FFF2-40B4-BE49-F238E27FC236}">
                <a16:creationId xmlns:a16="http://schemas.microsoft.com/office/drawing/2014/main" id="{01BC477A-B5C7-C24B-BC59-4EEA5D0540D8}"/>
              </a:ext>
            </a:extLst>
          </p:cNvPr>
          <p:cNvSpPr>
            <a:spLocks noGrp="1"/>
          </p:cNvSpPr>
          <p:nvPr>
            <p:ph type="body" sz="quarter" idx="30"/>
          </p:nvPr>
        </p:nvSpPr>
        <p:spPr>
          <a:xfrm>
            <a:off x="8977145"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2">
            <a:extLst>
              <a:ext uri="{FF2B5EF4-FFF2-40B4-BE49-F238E27FC236}">
                <a16:creationId xmlns:a16="http://schemas.microsoft.com/office/drawing/2014/main" id="{9D535178-0C9A-2F44-8057-64ED548EEC7C}"/>
              </a:ext>
            </a:extLst>
          </p:cNvPr>
          <p:cNvSpPr>
            <a:spLocks noGrp="1"/>
          </p:cNvSpPr>
          <p:nvPr>
            <p:ph type="body" sz="quarter" idx="31"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1630551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Agenda - Black">
    <p:bg>
      <p:bgPr>
        <a:solidFill>
          <a:schemeClr val="tx1"/>
        </a:solidFill>
        <a:effectLst/>
      </p:bgPr>
    </p:bg>
    <p:spTree>
      <p:nvGrpSpPr>
        <p:cNvPr id="1" name="Shape 186"/>
        <p:cNvGrpSpPr/>
        <p:nvPr/>
      </p:nvGrpSpPr>
      <p:grpSpPr>
        <a:xfrm>
          <a:off x="0" y="0"/>
          <a:ext cx="0" cy="0"/>
          <a:chOff x="0" y="0"/>
          <a:chExt cx="0" cy="0"/>
        </a:xfrm>
      </p:grpSpPr>
      <p:sp>
        <p:nvSpPr>
          <p:cNvPr id="181" name="Shape 1047"/>
          <p:cNvSpPr txBox="1">
            <a:spLocks noGrp="1"/>
          </p:cNvSpPr>
          <p:nvPr>
            <p:ph type="body" idx="10"/>
          </p:nvPr>
        </p:nvSpPr>
        <p:spPr>
          <a:xfrm>
            <a:off x="5159375" y="1946276"/>
            <a:ext cx="5638800" cy="3901440"/>
          </a:xfrm>
          <a:prstGeom prst="rect">
            <a:avLst/>
          </a:prstGeom>
        </p:spPr>
        <p:txBody>
          <a:bodyPr lIns="0" tIns="0" rIns="0" bIns="0" anchor="t" anchorCtr="0">
            <a:noAutofit/>
          </a:bodyPr>
          <a:lstStyle>
            <a:lvl1pPr marL="349250" lvl="0" indent="-349250">
              <a:lnSpc>
                <a:spcPct val="110000"/>
              </a:lnSpc>
              <a:spcBef>
                <a:spcPts val="0"/>
              </a:spcBef>
              <a:spcAft>
                <a:spcPts val="1600"/>
              </a:spcAft>
              <a:buClr>
                <a:srgbClr val="28C3F3"/>
              </a:buClr>
              <a:buFont typeface="+mj-lt"/>
              <a:buAutoNum type="arabicPeriod"/>
              <a:tabLst/>
              <a:defRPr sz="2600" b="0" i="0" u="none" strike="noStrike" cap="none"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9" name="Rectangle 8"/>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2" name="Footer Placeholder 1">
            <a:extLst>
              <a:ext uri="{FF2B5EF4-FFF2-40B4-BE49-F238E27FC236}">
                <a16:creationId xmlns:a16="http://schemas.microsoft.com/office/drawing/2014/main" id="{903E8FE7-240D-4C23-9CB5-3BB9F9992A17}"/>
              </a:ext>
            </a:extLst>
          </p:cNvPr>
          <p:cNvSpPr>
            <a:spLocks noGrp="1"/>
          </p:cNvSpPr>
          <p:nvPr>
            <p:ph type="ftr" sz="quarter" idx="11"/>
          </p:nvPr>
        </p:nvSpPr>
        <p:spPr/>
        <p:txBody>
          <a:bodyPr/>
          <a:lstStyle/>
          <a:p>
            <a:r>
              <a:rPr lang="en-US"/>
              <a:t>Proprietary and Confidential</a:t>
            </a:r>
          </a:p>
        </p:txBody>
      </p:sp>
      <p:sp>
        <p:nvSpPr>
          <p:cNvPr id="3" name="Title 2">
            <a:extLst>
              <a:ext uri="{FF2B5EF4-FFF2-40B4-BE49-F238E27FC236}">
                <a16:creationId xmlns:a16="http://schemas.microsoft.com/office/drawing/2014/main" id="{6953B052-27F6-4111-9C8A-51B291115A9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44035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 White">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609599" y="609599"/>
            <a:ext cx="7315200" cy="3657600"/>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000" b="0" i="0" spc="0" baseline="0">
                <a:solidFill>
                  <a:schemeClr val="tx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text</a:t>
            </a:r>
            <a:endParaRPr lang="en-IN"/>
          </a:p>
        </p:txBody>
      </p:sp>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5" name="Rectangle 4"/>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424753407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609599" y="609599"/>
            <a:ext cx="7315200" cy="3657600"/>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000" b="0" i="0" spc="0" baseline="0">
                <a:solidFill>
                  <a:schemeClr val="bg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text</a:t>
            </a:r>
            <a:endParaRPr lang="en-IN"/>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5" name="Rectangle 4"/>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372903602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ustom Layout -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64084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ustom Layout -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12467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tx1"/>
        </a:solidFill>
        <a:effectLst/>
      </p:bgPr>
    </p:bg>
    <p:spTree>
      <p:nvGrpSpPr>
        <p:cNvPr id="1" name="Shape 1205"/>
        <p:cNvGrpSpPr/>
        <p:nvPr/>
      </p:nvGrpSpPr>
      <p:grpSpPr>
        <a:xfrm>
          <a:off x="0" y="0"/>
          <a:ext cx="0" cy="0"/>
          <a:chOff x="0" y="0"/>
          <a:chExt cx="0" cy="0"/>
        </a:xfrm>
      </p:grpSpPr>
      <p:sp>
        <p:nvSpPr>
          <p:cNvPr id="5" name="TextBox 4">
            <a:extLst>
              <a:ext uri="{FF2B5EF4-FFF2-40B4-BE49-F238E27FC236}">
                <a16:creationId xmlns:a16="http://schemas.microsoft.com/office/drawing/2014/main" id="{43710692-A337-4CDE-8EC2-CB98BE948257}"/>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6" name="Rectangle 5">
            <a:extLst>
              <a:ext uri="{FF2B5EF4-FFF2-40B4-BE49-F238E27FC236}">
                <a16:creationId xmlns:a16="http://schemas.microsoft.com/office/drawing/2014/main" id="{90E77429-CD60-4CB6-83B0-AFDA53B85F59}"/>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16" name="Text Placeholder 5">
            <a:extLst>
              <a:ext uri="{FF2B5EF4-FFF2-40B4-BE49-F238E27FC236}">
                <a16:creationId xmlns:a16="http://schemas.microsoft.com/office/drawing/2014/main" id="{E3F560D5-0FDF-4DD3-A898-6D44BD125439}"/>
              </a:ext>
            </a:extLst>
          </p:cNvPr>
          <p:cNvSpPr>
            <a:spLocks noGrp="1"/>
          </p:cNvSpPr>
          <p:nvPr>
            <p:ph type="body" sz="quarter" idx="14" hasCustomPrompt="1"/>
          </p:nvPr>
        </p:nvSpPr>
        <p:spPr>
          <a:xfrm>
            <a:off x="1333500" y="4173538"/>
            <a:ext cx="3825875" cy="228600"/>
          </a:xfrm>
        </p:spPr>
        <p:txBody>
          <a:bodyPr/>
          <a:lstStyle>
            <a:lvl1pPr marL="1800" indent="0">
              <a:buNone/>
              <a:defRPr sz="1200" b="1" baseline="0">
                <a:solidFill>
                  <a:schemeClr val="bg1"/>
                </a:solidFill>
              </a:defRPr>
            </a:lvl1pPr>
          </a:lstStyle>
          <a:p>
            <a:pPr lvl="0"/>
            <a:r>
              <a:rPr lang="en-US" err="1"/>
              <a:t>Firstname</a:t>
            </a:r>
            <a:r>
              <a:rPr lang="en-US"/>
              <a:t> </a:t>
            </a:r>
            <a:r>
              <a:rPr lang="en-US" err="1"/>
              <a:t>Lastname</a:t>
            </a:r>
            <a:endParaRPr lang="en-US"/>
          </a:p>
        </p:txBody>
      </p:sp>
      <p:sp>
        <p:nvSpPr>
          <p:cNvPr id="17" name="Shape 362">
            <a:extLst>
              <a:ext uri="{FF2B5EF4-FFF2-40B4-BE49-F238E27FC236}">
                <a16:creationId xmlns:a16="http://schemas.microsoft.com/office/drawing/2014/main" id="{5F6566D6-28E7-4358-AB27-620DF23791B5}"/>
              </a:ext>
            </a:extLst>
          </p:cNvPr>
          <p:cNvSpPr txBox="1">
            <a:spLocks noGrp="1"/>
          </p:cNvSpPr>
          <p:nvPr>
            <p:ph type="ctrTitle" hasCustomPrompt="1"/>
          </p:nvPr>
        </p:nvSpPr>
        <p:spPr>
          <a:xfrm>
            <a:off x="1333500" y="1070715"/>
            <a:ext cx="3825875" cy="1493837"/>
          </a:xfrm>
          <a:prstGeom prst="rect">
            <a:avLst/>
          </a:prstGeom>
        </p:spPr>
        <p:txBody>
          <a:bodyPr lIns="0" tIns="0" rIns="91440" bIns="0" anchor="t" anchorCtr="0">
            <a:noAutofit/>
          </a:bodyPr>
          <a:lstStyle>
            <a:lvl1pPr marR="0" lvl="0" algn="l" rtl="0">
              <a:lnSpc>
                <a:spcPct val="110000"/>
              </a:lnSpc>
              <a:spcBef>
                <a:spcPts val="400"/>
              </a:spcBef>
              <a:spcAft>
                <a:spcPts val="400"/>
              </a:spcAft>
              <a:buClr>
                <a:srgbClr val="073763"/>
              </a:buClr>
              <a:buSzPct val="100000"/>
              <a:buNone/>
              <a:defRPr sz="4000" b="0" i="0" u="none" strike="noStrike" cap="none" spc="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lnSpc>
                <a:spcPct val="110000"/>
              </a:lnSpc>
              <a:spcBef>
                <a:spcPts val="400"/>
              </a:spcBef>
              <a:spcAft>
                <a:spcPts val="400"/>
              </a:spcAft>
            </a:pPr>
            <a:r>
              <a:rPr lang="en-US" sz="4000">
                <a:solidFill>
                  <a:schemeClr val="bg1"/>
                </a:solidFill>
              </a:rPr>
              <a:t>Click to add text</a:t>
            </a:r>
          </a:p>
        </p:txBody>
      </p:sp>
      <p:sp>
        <p:nvSpPr>
          <p:cNvPr id="18" name="Rectangle 17">
            <a:extLst>
              <a:ext uri="{FF2B5EF4-FFF2-40B4-BE49-F238E27FC236}">
                <a16:creationId xmlns:a16="http://schemas.microsoft.com/office/drawing/2014/main" id="{DE624C03-4320-4B63-8276-733727E827C9}"/>
              </a:ext>
            </a:extLst>
          </p:cNvPr>
          <p:cNvSpPr/>
          <p:nvPr userDrawn="1"/>
        </p:nvSpPr>
        <p:spPr>
          <a:xfrm>
            <a:off x="5682343" y="4173538"/>
            <a:ext cx="5500664" cy="1851854"/>
          </a:xfrm>
          <a:prstGeom prst="rect">
            <a:avLst/>
          </a:prstGeom>
        </p:spPr>
        <p:txBody>
          <a:bodyPr wrap="square" lIns="0" tIns="0" rIns="0" bIns="0">
            <a:noAutofit/>
          </a:bodyPr>
          <a:lstStyle/>
          <a:p>
            <a:pPr marL="8466" indent="0">
              <a:lnSpc>
                <a:spcPct val="120000"/>
              </a:lnSpc>
              <a:spcAft>
                <a:spcPts val="800"/>
              </a:spcAft>
              <a:buNone/>
            </a:pPr>
            <a:r>
              <a:rPr lang="en-IN" sz="900" b="1">
                <a:solidFill>
                  <a:srgbClr val="667686"/>
                </a:solidFill>
                <a:latin typeface="Arial" panose="020B0604020202020204" pitchFamily="34" charset="0"/>
                <a:cs typeface="Arial" panose="020B0604020202020204" pitchFamily="34" charset="0"/>
              </a:rPr>
              <a:t>Disclaimer:</a:t>
            </a:r>
            <a:r>
              <a:rPr lang="en-IN" sz="900">
                <a:solidFill>
                  <a:srgbClr val="667686"/>
                </a:solidFill>
                <a:latin typeface="Arial" panose="020B0604020202020204" pitchFamily="34" charset="0"/>
                <a:cs typeface="Arial" panose="020B0604020202020204" pitchFamily="34" charset="0"/>
              </a:rPr>
              <a:t> This document is for informational purposes only and is subject to change without notice. This document and its content herein are believed to be accurate as of its date of publication. However, Orion Systems Integrators, LLC and its affiliates (herein referred as Orion) makes no guarantee, representations or warranties with regard to the enclosed information and specifically disclaims the implied warranties of fitness for a particular purpose and merchantability. As each user of Orion services is likely to be unique in their requirements in the use of such software solutions and their business processes, users of this document are always advised to discuss the content of this document with their Orion representatives. </a:t>
            </a:r>
          </a:p>
          <a:p>
            <a:pPr marL="8466" indent="0">
              <a:lnSpc>
                <a:spcPct val="120000"/>
              </a:lnSpc>
              <a:spcAft>
                <a:spcPts val="800"/>
              </a:spcAft>
              <a:buNone/>
            </a:pPr>
            <a:r>
              <a:rPr lang="en-IN" sz="900">
                <a:solidFill>
                  <a:srgbClr val="667686"/>
                </a:solidFill>
                <a:latin typeface="Arial" panose="020B0604020202020204" pitchFamily="34" charset="0"/>
                <a:cs typeface="Arial" panose="020B0604020202020204" pitchFamily="34" charset="0"/>
              </a:rPr>
              <a:t>Orion</a:t>
            </a:r>
            <a:r>
              <a:rPr lang="en-IN" sz="900" baseline="30000">
                <a:solidFill>
                  <a:srgbClr val="667686"/>
                </a:solidFill>
                <a:latin typeface="Arial" panose="020B0604020202020204" pitchFamily="34" charset="0"/>
                <a:cs typeface="Arial" panose="020B0604020202020204" pitchFamily="34" charset="0"/>
              </a:rPr>
              <a:t>SM</a:t>
            </a:r>
            <a:r>
              <a:rPr lang="en-IN" sz="900">
                <a:solidFill>
                  <a:srgbClr val="667686"/>
                </a:solidFill>
                <a:latin typeface="Arial" panose="020B0604020202020204" pitchFamily="34" charset="0"/>
                <a:cs typeface="Arial" panose="020B0604020202020204" pitchFamily="34" charset="0"/>
              </a:rPr>
              <a:t> and Orion Innovation</a:t>
            </a:r>
            <a:r>
              <a:rPr lang="en-IN" sz="900" baseline="30000">
                <a:solidFill>
                  <a:srgbClr val="667686"/>
                </a:solidFill>
                <a:latin typeface="Arial" panose="020B0604020202020204" pitchFamily="34" charset="0"/>
                <a:cs typeface="Arial" panose="020B0604020202020204" pitchFamily="34" charset="0"/>
              </a:rPr>
              <a:t>SM</a:t>
            </a:r>
            <a:r>
              <a:rPr lang="en-IN" sz="900">
                <a:solidFill>
                  <a:srgbClr val="667686"/>
                </a:solidFill>
                <a:latin typeface="Arial" panose="020B0604020202020204" pitchFamily="34" charset="0"/>
                <a:cs typeface="Arial" panose="020B0604020202020204" pitchFamily="34" charset="0"/>
              </a:rPr>
              <a:t> are service marks of Orion Systems Integrators, LLC. </a:t>
            </a:r>
            <a:br>
              <a:rPr lang="en-IN" sz="900">
                <a:solidFill>
                  <a:srgbClr val="667686"/>
                </a:solidFill>
                <a:latin typeface="Arial" panose="020B0604020202020204" pitchFamily="34" charset="0"/>
                <a:cs typeface="Arial" panose="020B0604020202020204" pitchFamily="34" charset="0"/>
              </a:rPr>
            </a:br>
            <a:r>
              <a:rPr lang="en-IN" sz="900">
                <a:solidFill>
                  <a:srgbClr val="667686"/>
                </a:solidFill>
                <a:latin typeface="Arial" panose="020B0604020202020204" pitchFamily="34" charset="0"/>
                <a:cs typeface="Arial" panose="020B0604020202020204" pitchFamily="34" charset="0"/>
              </a:rPr>
              <a:t>All other trademarks acknowledged. </a:t>
            </a:r>
          </a:p>
          <a:p>
            <a:pPr marL="8466" indent="0">
              <a:lnSpc>
                <a:spcPct val="120000"/>
              </a:lnSpc>
              <a:spcAft>
                <a:spcPts val="800"/>
              </a:spcAft>
              <a:buNone/>
            </a:pPr>
            <a:r>
              <a:rPr lang="en-US" sz="900">
                <a:solidFill>
                  <a:srgbClr val="667686"/>
                </a:solidFill>
                <a:latin typeface="Arial" panose="020B0604020202020204" pitchFamily="34" charset="0"/>
                <a:cs typeface="Arial" panose="020B0604020202020204" pitchFamily="34" charset="0"/>
              </a:rPr>
              <a:t>Copyright © 2020 Orion Systems Integrators, LLC.</a:t>
            </a:r>
          </a:p>
        </p:txBody>
      </p:sp>
      <p:pic>
        <p:nvPicPr>
          <p:cNvPr id="20" name="Picture 19">
            <a:extLst>
              <a:ext uri="{FF2B5EF4-FFF2-40B4-BE49-F238E27FC236}">
                <a16:creationId xmlns:a16="http://schemas.microsoft.com/office/drawing/2014/main" id="{73E40031-11D0-43D2-9FA4-4700A610847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black">
          <a:xfrm>
            <a:off x="5682343" y="1200150"/>
            <a:ext cx="1881542" cy="408398"/>
          </a:xfrm>
          <a:prstGeom prst="rect">
            <a:avLst/>
          </a:prstGeom>
          <a:noFill/>
        </p:spPr>
      </p:pic>
      <p:cxnSp>
        <p:nvCxnSpPr>
          <p:cNvPr id="21" name="Straight Connector 20">
            <a:extLst>
              <a:ext uri="{FF2B5EF4-FFF2-40B4-BE49-F238E27FC236}">
                <a16:creationId xmlns:a16="http://schemas.microsoft.com/office/drawing/2014/main" id="{5C480049-24BA-4EC8-A200-CDE0581285B4}"/>
              </a:ext>
            </a:extLst>
          </p:cNvPr>
          <p:cNvCxnSpPr>
            <a:cxnSpLocks/>
          </p:cNvCxnSpPr>
          <p:nvPr userDrawn="1"/>
        </p:nvCxnSpPr>
        <p:spPr>
          <a:xfrm>
            <a:off x="1322070" y="3796348"/>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Shape 1047">
            <a:extLst>
              <a:ext uri="{FF2B5EF4-FFF2-40B4-BE49-F238E27FC236}">
                <a16:creationId xmlns:a16="http://schemas.microsoft.com/office/drawing/2014/main" id="{E4D1966A-BB78-4F5C-94B1-44D428EB217C}"/>
              </a:ext>
            </a:extLst>
          </p:cNvPr>
          <p:cNvSpPr txBox="1">
            <a:spLocks noGrp="1"/>
          </p:cNvSpPr>
          <p:nvPr>
            <p:ph type="body" idx="11" hasCustomPrompt="1"/>
          </p:nvPr>
        </p:nvSpPr>
        <p:spPr>
          <a:xfrm>
            <a:off x="1333500" y="4431082"/>
            <a:ext cx="3825875" cy="2286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a:t>Title</a:t>
            </a:r>
          </a:p>
        </p:txBody>
      </p:sp>
      <p:sp>
        <p:nvSpPr>
          <p:cNvPr id="23" name="Shape 1047">
            <a:extLst>
              <a:ext uri="{FF2B5EF4-FFF2-40B4-BE49-F238E27FC236}">
                <a16:creationId xmlns:a16="http://schemas.microsoft.com/office/drawing/2014/main" id="{0E890349-D0CF-4DDE-B994-7F13CFAD5DFC}"/>
              </a:ext>
            </a:extLst>
          </p:cNvPr>
          <p:cNvSpPr txBox="1">
            <a:spLocks noGrp="1"/>
          </p:cNvSpPr>
          <p:nvPr>
            <p:ph type="body" idx="12" hasCustomPrompt="1"/>
          </p:nvPr>
        </p:nvSpPr>
        <p:spPr>
          <a:xfrm>
            <a:off x="1333500" y="4686198"/>
            <a:ext cx="3825875" cy="2286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a:t>email@orioninc.com</a:t>
            </a:r>
          </a:p>
        </p:txBody>
      </p:sp>
      <p:sp>
        <p:nvSpPr>
          <p:cNvPr id="24" name="Shape 1047">
            <a:extLst>
              <a:ext uri="{FF2B5EF4-FFF2-40B4-BE49-F238E27FC236}">
                <a16:creationId xmlns:a16="http://schemas.microsoft.com/office/drawing/2014/main" id="{282AA453-A754-44B4-A30C-6D7F141886F1}"/>
              </a:ext>
            </a:extLst>
          </p:cNvPr>
          <p:cNvSpPr txBox="1">
            <a:spLocks noGrp="1"/>
          </p:cNvSpPr>
          <p:nvPr>
            <p:ph type="body" idx="13" hasCustomPrompt="1"/>
          </p:nvPr>
        </p:nvSpPr>
        <p:spPr>
          <a:xfrm>
            <a:off x="1333500" y="4941314"/>
            <a:ext cx="3825875" cy="2286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a:t>123.456.7890</a:t>
            </a:r>
          </a:p>
        </p:txBody>
      </p:sp>
      <p:sp>
        <p:nvSpPr>
          <p:cNvPr id="25" name="TextBox 24">
            <a:extLst>
              <a:ext uri="{FF2B5EF4-FFF2-40B4-BE49-F238E27FC236}">
                <a16:creationId xmlns:a16="http://schemas.microsoft.com/office/drawing/2014/main" id="{0C83B729-C259-437A-8677-3F9B5C74A120}"/>
              </a:ext>
            </a:extLst>
          </p:cNvPr>
          <p:cNvSpPr txBox="1"/>
          <p:nvPr userDrawn="1"/>
        </p:nvSpPr>
        <p:spPr>
          <a:xfrm>
            <a:off x="1333500" y="5547360"/>
            <a:ext cx="3825875" cy="203133"/>
          </a:xfrm>
          <a:prstGeom prst="rect">
            <a:avLst/>
          </a:prstGeom>
          <a:noFill/>
          <a:ln>
            <a:noFill/>
          </a:ln>
        </p:spPr>
        <p:txBody>
          <a:bodyPr wrap="square" lIns="0" tIns="0" rIns="0" bIns="0" rtlCol="0">
            <a:spAutoFit/>
          </a:bodyPr>
          <a:lstStyle/>
          <a:p>
            <a:pPr algn="l">
              <a:lnSpc>
                <a:spcPct val="110000"/>
              </a:lnSpc>
              <a:spcBef>
                <a:spcPts val="400"/>
              </a:spcBef>
              <a:spcAft>
                <a:spcPts val="400"/>
              </a:spcAft>
            </a:pPr>
            <a:r>
              <a:rPr lang="en-IN" sz="1200">
                <a:solidFill>
                  <a:schemeClr val="bg1"/>
                </a:solidFill>
              </a:rPr>
              <a:t>orioninc.com</a:t>
            </a:r>
            <a:endParaRPr lang="en-US" sz="1200">
              <a:solidFill>
                <a:schemeClr val="bg1"/>
              </a:solidFill>
            </a:endParaRPr>
          </a:p>
        </p:txBody>
      </p:sp>
    </p:spTree>
    <p:extLst>
      <p:ext uri="{BB962C8B-B14F-4D97-AF65-F5344CB8AC3E}">
        <p14:creationId xmlns:p14="http://schemas.microsoft.com/office/powerpoint/2010/main" val="88775468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over - Black">
    <p:bg>
      <p:bgPr>
        <a:solidFill>
          <a:schemeClr val="bg1"/>
        </a:solidFill>
        <a:effectLst/>
      </p:bgPr>
    </p:bg>
    <p:spTree>
      <p:nvGrpSpPr>
        <p:cNvPr id="1" name="Shape 9"/>
        <p:cNvGrpSpPr/>
        <p:nvPr/>
      </p:nvGrpSpPr>
      <p:grpSpPr>
        <a:xfrm>
          <a:off x="0" y="0"/>
          <a:ext cx="0" cy="0"/>
          <a:chOff x="0" y="0"/>
          <a:chExt cx="0" cy="0"/>
        </a:xfrm>
      </p:grpSpPr>
      <p:sp>
        <p:nvSpPr>
          <p:cNvPr id="31" name="Shape 10"/>
          <p:cNvSpPr txBox="1">
            <a:spLocks noGrp="1"/>
          </p:cNvSpPr>
          <p:nvPr>
            <p:ph type="ctrTitle"/>
          </p:nvPr>
        </p:nvSpPr>
        <p:spPr>
          <a:xfrm>
            <a:off x="2310802" y="2563675"/>
            <a:ext cx="8472419" cy="1717704"/>
          </a:xfrm>
          <a:prstGeom prst="rect">
            <a:avLst/>
          </a:prstGeom>
        </p:spPr>
        <p:txBody>
          <a:bodyPr lIns="0" tIns="0" rIns="0" bIns="0" anchor="t" anchorCtr="0">
            <a:noAutofit/>
          </a:bodyPr>
          <a:lstStyle>
            <a:lvl1pPr marR="0" lvl="0" algn="l" rtl="0">
              <a:lnSpc>
                <a:spcPct val="100000"/>
              </a:lnSpc>
              <a:spcBef>
                <a:spcPts val="0"/>
              </a:spcBef>
              <a:spcAft>
                <a:spcPts val="0"/>
              </a:spcAft>
              <a:buClr>
                <a:srgbClr val="FFFFFF"/>
              </a:buClr>
              <a:buSzPct val="100000"/>
              <a:buNone/>
              <a:defRPr lang="en-IN" sz="4400" b="0" i="0" u="none" strike="noStrike" cap="none" spc="0" baseline="0" dirty="0">
                <a:solidFill>
                  <a:schemeClr val="tx1"/>
                </a:solidFill>
                <a:latin typeface="Arial" panose="020B0604020202020204" pitchFamily="34" charset="0"/>
                <a:ea typeface="Tahoma" panose="020B0604030504040204" pitchFamily="34" charset="0"/>
                <a:cs typeface="Arial" panose="020B0604020202020204" pitchFamily="34" charset="0"/>
                <a:sym typeface="Arial"/>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edit Master title style</a:t>
            </a:r>
            <a:endParaRPr lang="en-IN"/>
          </a:p>
        </p:txBody>
      </p:sp>
      <p:pic>
        <p:nvPicPr>
          <p:cNvPr id="6" name="Picture 5">
            <a:extLst>
              <a:ext uri="{FF2B5EF4-FFF2-40B4-BE49-F238E27FC236}">
                <a16:creationId xmlns:a16="http://schemas.microsoft.com/office/drawing/2014/main" id="{8A087FAA-A2DA-AA4C-9A37-E342B394D43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black">
          <a:xfrm>
            <a:off x="1373525" y="950601"/>
            <a:ext cx="2479823" cy="538256"/>
          </a:xfrm>
          <a:prstGeom prst="rect">
            <a:avLst/>
          </a:prstGeom>
          <a:noFill/>
        </p:spPr>
      </p:pic>
      <p:cxnSp>
        <p:nvCxnSpPr>
          <p:cNvPr id="7" name="Straight Connector 6">
            <a:extLst>
              <a:ext uri="{FF2B5EF4-FFF2-40B4-BE49-F238E27FC236}">
                <a16:creationId xmlns:a16="http://schemas.microsoft.com/office/drawing/2014/main" id="{B8647E53-A955-E344-A553-E4BFBE177477}"/>
              </a:ext>
            </a:extLst>
          </p:cNvPr>
          <p:cNvCxnSpPr>
            <a:cxnSpLocks/>
          </p:cNvCxnSpPr>
          <p:nvPr userDrawn="1"/>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A049B438-9336-B54E-8076-4C24F1898A75}"/>
              </a:ext>
            </a:extLst>
          </p:cNvPr>
          <p:cNvSpPr>
            <a:spLocks noGrp="1"/>
          </p:cNvSpPr>
          <p:nvPr>
            <p:ph type="body" sz="quarter" idx="10" hasCustomPrompt="1"/>
          </p:nvPr>
        </p:nvSpPr>
        <p:spPr>
          <a:xfrm>
            <a:off x="2325755" y="2285862"/>
            <a:ext cx="8472419" cy="277813"/>
          </a:xfrm>
        </p:spPr>
        <p:txBody>
          <a:bodyPr>
            <a:noAutofit/>
          </a:bodyPr>
          <a:lstStyle>
            <a:lvl1pPr marL="0" indent="0">
              <a:buNone/>
              <a:defRPr sz="1200" cap="all" spc="200" baseline="0">
                <a:solidFill>
                  <a:schemeClr val="accent1"/>
                </a:solidFill>
              </a:defRPr>
            </a:lvl1pPr>
          </a:lstStyle>
          <a:p>
            <a:pPr lvl="0"/>
            <a:r>
              <a:rPr lang="en-US"/>
              <a:t>CLICK TO ADD SUPER TITLE</a:t>
            </a:r>
          </a:p>
        </p:txBody>
      </p:sp>
      <p:sp>
        <p:nvSpPr>
          <p:cNvPr id="17" name="Text Placeholder 16">
            <a:extLst>
              <a:ext uri="{FF2B5EF4-FFF2-40B4-BE49-F238E27FC236}">
                <a16:creationId xmlns:a16="http://schemas.microsoft.com/office/drawing/2014/main" id="{B2DF1E56-F996-A44C-8FC9-007399F44C1D}"/>
              </a:ext>
            </a:extLst>
          </p:cNvPr>
          <p:cNvSpPr>
            <a:spLocks noGrp="1"/>
          </p:cNvSpPr>
          <p:nvPr>
            <p:ph type="body" sz="quarter" idx="11" hasCustomPrompt="1"/>
          </p:nvPr>
        </p:nvSpPr>
        <p:spPr>
          <a:xfrm>
            <a:off x="2340824" y="5103221"/>
            <a:ext cx="2425700" cy="252000"/>
          </a:xfrm>
        </p:spPr>
        <p:txBody>
          <a:bodyPr>
            <a:noAutofit/>
          </a:bodyPr>
          <a:lstStyle>
            <a:lvl1pPr marL="0" indent="0">
              <a:buNone/>
              <a:defRPr sz="1200" spc="50" baseline="0">
                <a:solidFill>
                  <a:schemeClr val="tx2"/>
                </a:solidFill>
              </a:defRPr>
            </a:lvl1pPr>
          </a:lstStyle>
          <a:p>
            <a:pPr lvl="0"/>
            <a:r>
              <a:rPr lang="en-US"/>
              <a:t>Presentation Date</a:t>
            </a:r>
          </a:p>
        </p:txBody>
      </p:sp>
    </p:spTree>
    <p:extLst>
      <p:ext uri="{BB962C8B-B14F-4D97-AF65-F5344CB8AC3E}">
        <p14:creationId xmlns:p14="http://schemas.microsoft.com/office/powerpoint/2010/main" val="614260771"/>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over - White">
    <p:bg>
      <p:bgPr>
        <a:solidFill>
          <a:schemeClr val="tx1"/>
        </a:solidFill>
        <a:effectLst/>
      </p:bgPr>
    </p:bg>
    <p:spTree>
      <p:nvGrpSpPr>
        <p:cNvPr id="1" name="Shape 9"/>
        <p:cNvGrpSpPr/>
        <p:nvPr/>
      </p:nvGrpSpPr>
      <p:grpSpPr>
        <a:xfrm>
          <a:off x="0" y="0"/>
          <a:ext cx="0" cy="0"/>
          <a:chOff x="0" y="0"/>
          <a:chExt cx="0" cy="0"/>
        </a:xfrm>
      </p:grpSpPr>
      <p:sp>
        <p:nvSpPr>
          <p:cNvPr id="31" name="Shape 10"/>
          <p:cNvSpPr txBox="1">
            <a:spLocks noGrp="1"/>
          </p:cNvSpPr>
          <p:nvPr>
            <p:ph type="ctrTitle"/>
          </p:nvPr>
        </p:nvSpPr>
        <p:spPr>
          <a:xfrm>
            <a:off x="2310802" y="2563675"/>
            <a:ext cx="8472419" cy="1717704"/>
          </a:xfrm>
          <a:prstGeom prst="rect">
            <a:avLst/>
          </a:prstGeom>
        </p:spPr>
        <p:txBody>
          <a:bodyPr lIns="0" tIns="0" rIns="0" bIns="0" anchor="t" anchorCtr="0">
            <a:noAutofit/>
          </a:bodyPr>
          <a:lstStyle>
            <a:lvl1pPr marR="0" lvl="0" algn="l" rtl="0">
              <a:lnSpc>
                <a:spcPct val="100000"/>
              </a:lnSpc>
              <a:spcBef>
                <a:spcPts val="0"/>
              </a:spcBef>
              <a:spcAft>
                <a:spcPts val="0"/>
              </a:spcAft>
              <a:buClr>
                <a:srgbClr val="FFFFFF"/>
              </a:buClr>
              <a:buSzPct val="100000"/>
              <a:buNone/>
              <a:defRPr lang="en-IN" sz="4400" b="0" i="0" u="none" strike="noStrike" cap="none" spc="0" baseline="0" dirty="0">
                <a:solidFill>
                  <a:schemeClr val="bg1"/>
                </a:solidFill>
                <a:latin typeface="Arial" panose="020B0604020202020204" pitchFamily="34" charset="0"/>
                <a:ea typeface="Tahoma" panose="020B0604030504040204" pitchFamily="34" charset="0"/>
                <a:cs typeface="Arial" panose="020B0604020202020204" pitchFamily="34" charset="0"/>
                <a:sym typeface="Arial"/>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edit Master title style</a:t>
            </a:r>
            <a:endParaRPr lang="en-IN"/>
          </a:p>
        </p:txBody>
      </p:sp>
      <p:pic>
        <p:nvPicPr>
          <p:cNvPr id="6" name="Picture 5">
            <a:extLst>
              <a:ext uri="{FF2B5EF4-FFF2-40B4-BE49-F238E27FC236}">
                <a16:creationId xmlns:a16="http://schemas.microsoft.com/office/drawing/2014/main" id="{8A087FAA-A2DA-AA4C-9A37-E342B394D43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73525" y="951955"/>
            <a:ext cx="2479823" cy="535548"/>
          </a:xfrm>
          <a:prstGeom prst="rect">
            <a:avLst/>
          </a:prstGeom>
          <a:noFill/>
        </p:spPr>
      </p:pic>
      <p:sp>
        <p:nvSpPr>
          <p:cNvPr id="4" name="Text Placeholder 3">
            <a:extLst>
              <a:ext uri="{FF2B5EF4-FFF2-40B4-BE49-F238E27FC236}">
                <a16:creationId xmlns:a16="http://schemas.microsoft.com/office/drawing/2014/main" id="{A049B438-9336-B54E-8076-4C24F1898A75}"/>
              </a:ext>
            </a:extLst>
          </p:cNvPr>
          <p:cNvSpPr>
            <a:spLocks noGrp="1"/>
          </p:cNvSpPr>
          <p:nvPr>
            <p:ph type="body" sz="quarter" idx="10" hasCustomPrompt="1"/>
          </p:nvPr>
        </p:nvSpPr>
        <p:spPr>
          <a:xfrm>
            <a:off x="2325755" y="2285862"/>
            <a:ext cx="8472419" cy="277813"/>
          </a:xfrm>
        </p:spPr>
        <p:txBody>
          <a:bodyPr>
            <a:noAutofit/>
          </a:bodyPr>
          <a:lstStyle>
            <a:lvl1pPr marL="0" indent="0">
              <a:buNone/>
              <a:defRPr sz="1200" cap="all" spc="200" baseline="0">
                <a:solidFill>
                  <a:schemeClr val="accent1"/>
                </a:solidFill>
              </a:defRPr>
            </a:lvl1pPr>
          </a:lstStyle>
          <a:p>
            <a:pPr lvl="0"/>
            <a:r>
              <a:rPr lang="en-US"/>
              <a:t>CLICK TO EDIT MASTER SUPER TITLE</a:t>
            </a:r>
          </a:p>
        </p:txBody>
      </p:sp>
      <p:sp>
        <p:nvSpPr>
          <p:cNvPr id="17" name="Text Placeholder 16">
            <a:extLst>
              <a:ext uri="{FF2B5EF4-FFF2-40B4-BE49-F238E27FC236}">
                <a16:creationId xmlns:a16="http://schemas.microsoft.com/office/drawing/2014/main" id="{B2DF1E56-F996-A44C-8FC9-007399F44C1D}"/>
              </a:ext>
            </a:extLst>
          </p:cNvPr>
          <p:cNvSpPr>
            <a:spLocks noGrp="1"/>
          </p:cNvSpPr>
          <p:nvPr>
            <p:ph type="body" sz="quarter" idx="11" hasCustomPrompt="1"/>
          </p:nvPr>
        </p:nvSpPr>
        <p:spPr>
          <a:xfrm>
            <a:off x="2340824" y="5103221"/>
            <a:ext cx="2425700" cy="252000"/>
          </a:xfrm>
        </p:spPr>
        <p:txBody>
          <a:bodyPr>
            <a:noAutofit/>
          </a:bodyPr>
          <a:lstStyle>
            <a:lvl1pPr marL="0" indent="0">
              <a:buNone/>
              <a:defRPr sz="1200" spc="50" baseline="0">
                <a:solidFill>
                  <a:schemeClr val="bg1"/>
                </a:solidFill>
              </a:defRPr>
            </a:lvl1pPr>
          </a:lstStyle>
          <a:p>
            <a:pPr lvl="0"/>
            <a:r>
              <a:rPr lang="en-US"/>
              <a:t>Presentation Date</a:t>
            </a:r>
          </a:p>
        </p:txBody>
      </p:sp>
      <p:cxnSp>
        <p:nvCxnSpPr>
          <p:cNvPr id="8" name="Straight Connector 7">
            <a:extLst>
              <a:ext uri="{FF2B5EF4-FFF2-40B4-BE49-F238E27FC236}">
                <a16:creationId xmlns:a16="http://schemas.microsoft.com/office/drawing/2014/main" id="{7A4D56B7-FE8A-554E-80AE-47E0785A12DA}"/>
              </a:ext>
            </a:extLst>
          </p:cNvPr>
          <p:cNvCxnSpPr>
            <a:cxnSpLocks/>
          </p:cNvCxnSpPr>
          <p:nvPr userDrawn="1"/>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206227"/>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s/Agenda - Black">
    <p:bg>
      <p:bgPr>
        <a:solidFill>
          <a:schemeClr val="tx1"/>
        </a:solidFill>
        <a:effectLst/>
      </p:bgPr>
    </p:bg>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1324708" y="1022332"/>
            <a:ext cx="3625362" cy="2401906"/>
          </a:xfrm>
          <a:prstGeom prst="rect">
            <a:avLst/>
          </a:prstGeom>
        </p:spPr>
        <p:txBody>
          <a:bodyPr lIns="0" tIns="0" rIns="91440" bIns="0" anchor="t" anchorCtr="0">
            <a:noAutofit/>
          </a:bodyPr>
          <a:lstStyle>
            <a:lvl1pPr marR="0" lvl="0" algn="l" rtl="0">
              <a:lnSpc>
                <a:spcPct val="90000"/>
              </a:lnSpc>
              <a:spcBef>
                <a:spcPts val="0"/>
              </a:spcBef>
              <a:spcAft>
                <a:spcPts val="0"/>
              </a:spcAft>
              <a:buClr>
                <a:srgbClr val="073763"/>
              </a:buClr>
              <a:buSzPct val="100000"/>
              <a:buNone/>
              <a:defRPr sz="4000" b="0" i="0" u="none" strike="noStrike" cap="none" spc="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add text</a:t>
            </a:r>
            <a:endParaRPr/>
          </a:p>
        </p:txBody>
      </p:sp>
      <p:sp>
        <p:nvSpPr>
          <p:cNvPr id="181" name="Shape 1047"/>
          <p:cNvSpPr txBox="1">
            <a:spLocks noGrp="1"/>
          </p:cNvSpPr>
          <p:nvPr>
            <p:ph type="body" idx="10"/>
          </p:nvPr>
        </p:nvSpPr>
        <p:spPr>
          <a:xfrm>
            <a:off x="5159375" y="1946276"/>
            <a:ext cx="5638800" cy="3901440"/>
          </a:xfrm>
          <a:prstGeom prst="rect">
            <a:avLst/>
          </a:prstGeom>
        </p:spPr>
        <p:txBody>
          <a:bodyPr lIns="0" tIns="0" rIns="0" bIns="0" anchor="t" anchorCtr="0">
            <a:noAutofit/>
          </a:bodyPr>
          <a:lstStyle>
            <a:lvl1pPr marL="349250" lvl="0" indent="-349250">
              <a:lnSpc>
                <a:spcPct val="110000"/>
              </a:lnSpc>
              <a:spcBef>
                <a:spcPts val="0"/>
              </a:spcBef>
              <a:spcAft>
                <a:spcPts val="1600"/>
              </a:spcAft>
              <a:buClr>
                <a:srgbClr val="28C3F3"/>
              </a:buClr>
              <a:buFont typeface="+mj-lt"/>
              <a:buAutoNum type="arabicPeriod"/>
              <a:tabLst/>
              <a:defRPr sz="2600" b="0" i="0" u="none" strike="noStrike" cap="none"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9" name="Rectangle 8"/>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6267488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ntents/Agenda - White">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1324708" y="1022332"/>
            <a:ext cx="3625362" cy="2401906"/>
          </a:xfrm>
          <a:prstGeom prst="rect">
            <a:avLst/>
          </a:prstGeom>
        </p:spPr>
        <p:txBody>
          <a:bodyPr lIns="0" tIns="0" rIns="91440" bIns="0" anchor="t" anchorCtr="0">
            <a:noAutofit/>
          </a:bodyPr>
          <a:lstStyle>
            <a:lvl1pPr marR="0" lvl="0" algn="l" rtl="0">
              <a:lnSpc>
                <a:spcPct val="90000"/>
              </a:lnSpc>
              <a:spcBef>
                <a:spcPts val="0"/>
              </a:spcBef>
              <a:spcAft>
                <a:spcPts val="0"/>
              </a:spcAft>
              <a:buClr>
                <a:srgbClr val="073763"/>
              </a:buClr>
              <a:buSzPct val="100000"/>
              <a:buNone/>
              <a:defRPr sz="4000" b="0" i="0" u="none" strike="noStrike" cap="none" spc="0"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add text</a:t>
            </a:r>
            <a:endParaRPr/>
          </a:p>
        </p:txBody>
      </p:sp>
      <p:sp>
        <p:nvSpPr>
          <p:cNvPr id="181" name="Shape 1047"/>
          <p:cNvSpPr txBox="1">
            <a:spLocks noGrp="1"/>
          </p:cNvSpPr>
          <p:nvPr>
            <p:ph type="body" idx="10"/>
          </p:nvPr>
        </p:nvSpPr>
        <p:spPr>
          <a:xfrm>
            <a:off x="5159375" y="1946276"/>
            <a:ext cx="5638800" cy="3901440"/>
          </a:xfrm>
          <a:prstGeom prst="rect">
            <a:avLst/>
          </a:prstGeom>
        </p:spPr>
        <p:txBody>
          <a:bodyPr lIns="0" tIns="0" rIns="0" bIns="0" anchor="t" anchorCtr="0">
            <a:noAutofit/>
          </a:bodyPr>
          <a:lstStyle>
            <a:lvl1pPr marL="349250" lvl="0" indent="-349250">
              <a:lnSpc>
                <a:spcPct val="110000"/>
              </a:lnSpc>
              <a:spcBef>
                <a:spcPts val="0"/>
              </a:spcBef>
              <a:spcAft>
                <a:spcPts val="1600"/>
              </a:spcAft>
              <a:buClr>
                <a:srgbClr val="28C3F3"/>
              </a:buClr>
              <a:buFont typeface="+mj-lt"/>
              <a:buAutoNum type="arabicPeriod"/>
              <a:tabLst/>
              <a:defRPr sz="2600" b="0" i="0" u="none" strike="noStrike" cap="none"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9" name="Rectangle 8"/>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8441944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Divider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7045425" y="2316481"/>
            <a:ext cx="3762375" cy="25526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1200" b="0" i="0" cap="all" spc="200" baseline="0">
                <a:solidFill>
                  <a:schemeClr val="accent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TITLE </a:t>
            </a:r>
            <a:endParaRPr lang="en-IN"/>
          </a:p>
        </p:txBody>
      </p:sp>
      <p:sp>
        <p:nvSpPr>
          <p:cNvPr id="3" name="Text Placeholder 2">
            <a:extLst>
              <a:ext uri="{FF2B5EF4-FFF2-40B4-BE49-F238E27FC236}">
                <a16:creationId xmlns:a16="http://schemas.microsoft.com/office/drawing/2014/main" id="{36AA8899-5EA6-FF4C-8F2A-835DAFE75CEB}"/>
              </a:ext>
            </a:extLst>
          </p:cNvPr>
          <p:cNvSpPr>
            <a:spLocks noGrp="1"/>
          </p:cNvSpPr>
          <p:nvPr>
            <p:ph type="body" sz="quarter" idx="10" hasCustomPrompt="1"/>
          </p:nvPr>
        </p:nvSpPr>
        <p:spPr>
          <a:xfrm>
            <a:off x="7026174" y="2686050"/>
            <a:ext cx="3762375" cy="2343150"/>
          </a:xfrm>
        </p:spPr>
        <p:txBody>
          <a:bodyPr>
            <a:noAutofit/>
          </a:bodyPr>
          <a:lstStyle>
            <a:lvl1pPr marL="0" indent="0">
              <a:lnSpc>
                <a:spcPct val="90000"/>
              </a:lnSpc>
              <a:spcAft>
                <a:spcPts val="0"/>
              </a:spcAft>
              <a:buNone/>
              <a:defRPr sz="4400">
                <a:solidFill>
                  <a:schemeClr val="bg1"/>
                </a:solidFill>
              </a:defRPr>
            </a:lvl1pPr>
            <a:lvl2pPr marL="304792" indent="0">
              <a:buNone/>
              <a:defRPr>
                <a:solidFill>
                  <a:schemeClr val="bg1"/>
                </a:solidFill>
              </a:defRPr>
            </a:lvl2pPr>
            <a:lvl3pPr marL="609585" indent="0">
              <a:buNone/>
              <a:defRPr>
                <a:solidFill>
                  <a:schemeClr val="bg1"/>
                </a:solidFill>
              </a:defRPr>
            </a:lvl3pPr>
            <a:lvl4pPr marL="914377" indent="0">
              <a:buNone/>
              <a:defRPr>
                <a:solidFill>
                  <a:schemeClr val="bg1"/>
                </a:solidFill>
              </a:defRPr>
            </a:lvl4pPr>
            <a:lvl5pPr marL="1219170" indent="0">
              <a:buNone/>
              <a:defRPr>
                <a:solidFill>
                  <a:schemeClr val="bg1"/>
                </a:solidFill>
              </a:defRPr>
            </a:lvl5pPr>
          </a:lstStyle>
          <a:p>
            <a:pPr lvl="0"/>
            <a:r>
              <a:rPr lang="en-IN"/>
              <a:t>Click to Add Section Title</a:t>
            </a:r>
            <a:endParaRPr lang="en-US"/>
          </a:p>
        </p:txBody>
      </p:sp>
      <p:grpSp>
        <p:nvGrpSpPr>
          <p:cNvPr id="7" name="Group 6">
            <a:extLst>
              <a:ext uri="{FF2B5EF4-FFF2-40B4-BE49-F238E27FC236}">
                <a16:creationId xmlns:a16="http://schemas.microsoft.com/office/drawing/2014/main" id="{8FF8E2A8-5091-114D-A239-54404EDD69AC}"/>
              </a:ext>
            </a:extLst>
          </p:cNvPr>
          <p:cNvGrpSpPr/>
          <p:nvPr userDrawn="1"/>
        </p:nvGrpSpPr>
        <p:grpSpPr bwMode="black">
          <a:xfrm>
            <a:off x="-2477006" y="951186"/>
            <a:ext cx="7970296" cy="4955628"/>
            <a:chOff x="-2477006" y="951186"/>
            <a:chExt cx="7970296" cy="4955628"/>
          </a:xfrm>
          <a:solidFill>
            <a:schemeClr val="bg1"/>
          </a:solidFill>
        </p:grpSpPr>
        <p:sp>
          <p:nvSpPr>
            <p:cNvPr id="8" name="Parallelogram 7">
              <a:extLst>
                <a:ext uri="{FF2B5EF4-FFF2-40B4-BE49-F238E27FC236}">
                  <a16:creationId xmlns:a16="http://schemas.microsoft.com/office/drawing/2014/main" id="{E77DB37B-7108-9D44-8B2E-4425A70FAB20}"/>
                </a:ext>
              </a:extLst>
            </p:cNvPr>
            <p:cNvSpPr/>
            <p:nvPr/>
          </p:nvSpPr>
          <p:spPr bwMode="black">
            <a:xfrm>
              <a:off x="2389726" y="987972"/>
              <a:ext cx="3103564" cy="4918842"/>
            </a:xfrm>
            <a:prstGeom prst="parallelogram">
              <a:avLst>
                <a:gd name="adj" fmla="val 544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lock Arc 8">
              <a:extLst>
                <a:ext uri="{FF2B5EF4-FFF2-40B4-BE49-F238E27FC236}">
                  <a16:creationId xmlns:a16="http://schemas.microsoft.com/office/drawing/2014/main" id="{06B6E701-432D-8543-BD0A-0E9766DBC6C3}"/>
                </a:ext>
              </a:extLst>
            </p:cNvPr>
            <p:cNvSpPr/>
            <p:nvPr/>
          </p:nvSpPr>
          <p:spPr bwMode="black">
            <a:xfrm rot="5400000">
              <a:off x="-2477006" y="951186"/>
              <a:ext cx="4955627" cy="4955627"/>
            </a:xfrm>
            <a:prstGeom prst="blockArc">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sp>
        <p:nvSpPr>
          <p:cNvPr id="10" name="TextBox 9"/>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1" name="Rectangle 10"/>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10025036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s/Agenda - White">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1324708" y="1022332"/>
            <a:ext cx="3625362" cy="2401906"/>
          </a:xfrm>
          <a:prstGeom prst="rect">
            <a:avLst/>
          </a:prstGeom>
        </p:spPr>
        <p:txBody>
          <a:bodyPr lIns="0" tIns="0" rIns="91440" bIns="0" anchor="t" anchorCtr="0">
            <a:noAutofit/>
          </a:bodyPr>
          <a:lstStyle>
            <a:lvl1pPr marR="0" lvl="0" algn="l" rtl="0">
              <a:lnSpc>
                <a:spcPct val="90000"/>
              </a:lnSpc>
              <a:spcBef>
                <a:spcPts val="0"/>
              </a:spcBef>
              <a:spcAft>
                <a:spcPts val="0"/>
              </a:spcAft>
              <a:buClr>
                <a:srgbClr val="073763"/>
              </a:buClr>
              <a:buSzPct val="100000"/>
              <a:buNone/>
              <a:defRPr sz="4000" b="0" i="0" u="none" strike="noStrike" cap="none" spc="0"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add text</a:t>
            </a:r>
            <a:endParaRPr/>
          </a:p>
        </p:txBody>
      </p:sp>
      <p:sp>
        <p:nvSpPr>
          <p:cNvPr id="181" name="Shape 1047"/>
          <p:cNvSpPr txBox="1">
            <a:spLocks noGrp="1"/>
          </p:cNvSpPr>
          <p:nvPr>
            <p:ph type="body" idx="10"/>
          </p:nvPr>
        </p:nvSpPr>
        <p:spPr>
          <a:xfrm>
            <a:off x="5159375" y="1946276"/>
            <a:ext cx="5638800" cy="3901440"/>
          </a:xfrm>
          <a:prstGeom prst="rect">
            <a:avLst/>
          </a:prstGeom>
        </p:spPr>
        <p:txBody>
          <a:bodyPr lIns="0" tIns="0" rIns="0" bIns="0" anchor="t" anchorCtr="0">
            <a:noAutofit/>
          </a:bodyPr>
          <a:lstStyle>
            <a:lvl1pPr marL="349250" lvl="0" indent="-349250">
              <a:lnSpc>
                <a:spcPct val="110000"/>
              </a:lnSpc>
              <a:spcBef>
                <a:spcPts val="0"/>
              </a:spcBef>
              <a:spcAft>
                <a:spcPts val="1600"/>
              </a:spcAft>
              <a:buClr>
                <a:srgbClr val="28C3F3"/>
              </a:buClr>
              <a:buFont typeface="+mj-lt"/>
              <a:buAutoNum type="arabicPeriod"/>
              <a:tabLst/>
              <a:defRPr sz="2600" b="0" i="0" u="none" strike="noStrike" cap="none"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9" name="Rectangle 8"/>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9544849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 Divider - White">
    <p:bg>
      <p:bgPr>
        <a:solidFill>
          <a:schemeClr val="bg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7045425" y="2316481"/>
            <a:ext cx="3762375" cy="25526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1200" b="0" i="0" cap="all" spc="200" baseline="0">
                <a:solidFill>
                  <a:schemeClr val="accent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TITLE</a:t>
            </a:r>
            <a:endParaRPr lang="en-IN"/>
          </a:p>
        </p:txBody>
      </p:sp>
      <p:sp>
        <p:nvSpPr>
          <p:cNvPr id="3" name="Text Placeholder 2">
            <a:extLst>
              <a:ext uri="{FF2B5EF4-FFF2-40B4-BE49-F238E27FC236}">
                <a16:creationId xmlns:a16="http://schemas.microsoft.com/office/drawing/2014/main" id="{36AA8899-5EA6-FF4C-8F2A-835DAFE75CEB}"/>
              </a:ext>
            </a:extLst>
          </p:cNvPr>
          <p:cNvSpPr>
            <a:spLocks noGrp="1"/>
          </p:cNvSpPr>
          <p:nvPr>
            <p:ph type="body" sz="quarter" idx="10" hasCustomPrompt="1"/>
          </p:nvPr>
        </p:nvSpPr>
        <p:spPr>
          <a:xfrm>
            <a:off x="7026174" y="2686050"/>
            <a:ext cx="3762375" cy="2343150"/>
          </a:xfrm>
        </p:spPr>
        <p:txBody>
          <a:bodyPr>
            <a:noAutofit/>
          </a:bodyPr>
          <a:lstStyle>
            <a:lvl1pPr marL="0" indent="0">
              <a:lnSpc>
                <a:spcPct val="90000"/>
              </a:lnSpc>
              <a:spcAft>
                <a:spcPts val="0"/>
              </a:spcAft>
              <a:buNone/>
              <a:defRPr sz="4400">
                <a:solidFill>
                  <a:schemeClr val="tx1"/>
                </a:solidFill>
              </a:defRPr>
            </a:lvl1pPr>
            <a:lvl2pPr marL="304792" indent="0">
              <a:buNone/>
              <a:defRPr>
                <a:solidFill>
                  <a:schemeClr val="bg1"/>
                </a:solidFill>
              </a:defRPr>
            </a:lvl2pPr>
            <a:lvl3pPr marL="609585" indent="0">
              <a:buNone/>
              <a:defRPr>
                <a:solidFill>
                  <a:schemeClr val="bg1"/>
                </a:solidFill>
              </a:defRPr>
            </a:lvl3pPr>
            <a:lvl4pPr marL="914377" indent="0">
              <a:buNone/>
              <a:defRPr>
                <a:solidFill>
                  <a:schemeClr val="bg1"/>
                </a:solidFill>
              </a:defRPr>
            </a:lvl4pPr>
            <a:lvl5pPr marL="1219170" indent="0">
              <a:buNone/>
              <a:defRPr>
                <a:solidFill>
                  <a:schemeClr val="bg1"/>
                </a:solidFill>
              </a:defRPr>
            </a:lvl5pPr>
          </a:lstStyle>
          <a:p>
            <a:pPr lvl="0"/>
            <a:r>
              <a:rPr lang="en-IN"/>
              <a:t>Click to Add Section Title</a:t>
            </a:r>
            <a:endParaRPr lang="en-US"/>
          </a:p>
        </p:txBody>
      </p:sp>
      <p:grpSp>
        <p:nvGrpSpPr>
          <p:cNvPr id="4" name="Group 3">
            <a:extLst>
              <a:ext uri="{FF2B5EF4-FFF2-40B4-BE49-F238E27FC236}">
                <a16:creationId xmlns:a16="http://schemas.microsoft.com/office/drawing/2014/main" id="{E5401AA7-C988-E24C-B380-852C86079C49}"/>
              </a:ext>
            </a:extLst>
          </p:cNvPr>
          <p:cNvGrpSpPr/>
          <p:nvPr userDrawn="1"/>
        </p:nvGrpSpPr>
        <p:grpSpPr>
          <a:xfrm>
            <a:off x="-2488436" y="951186"/>
            <a:ext cx="7970296" cy="4955628"/>
            <a:chOff x="-2477006" y="951186"/>
            <a:chExt cx="7970296" cy="4955628"/>
          </a:xfrm>
          <a:solidFill>
            <a:srgbClr val="F4F8FA"/>
          </a:solidFill>
        </p:grpSpPr>
        <p:sp>
          <p:nvSpPr>
            <p:cNvPr id="5" name="Parallelogram 4">
              <a:extLst>
                <a:ext uri="{FF2B5EF4-FFF2-40B4-BE49-F238E27FC236}">
                  <a16:creationId xmlns:a16="http://schemas.microsoft.com/office/drawing/2014/main" id="{5D59B5FE-21DC-C049-938A-4BFF6DF82416}"/>
                </a:ext>
              </a:extLst>
            </p:cNvPr>
            <p:cNvSpPr/>
            <p:nvPr/>
          </p:nvSpPr>
          <p:spPr>
            <a:xfrm>
              <a:off x="2389726" y="987972"/>
              <a:ext cx="3103564" cy="4918842"/>
            </a:xfrm>
            <a:prstGeom prst="parallelogram">
              <a:avLst>
                <a:gd name="adj" fmla="val 544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lock Arc 5">
              <a:extLst>
                <a:ext uri="{FF2B5EF4-FFF2-40B4-BE49-F238E27FC236}">
                  <a16:creationId xmlns:a16="http://schemas.microsoft.com/office/drawing/2014/main" id="{287BF6CC-F331-2F4E-8B02-09D778D9B716}"/>
                </a:ext>
              </a:extLst>
            </p:cNvPr>
            <p:cNvSpPr/>
            <p:nvPr/>
          </p:nvSpPr>
          <p:spPr>
            <a:xfrm rot="5400000">
              <a:off x="-2477006" y="951186"/>
              <a:ext cx="4955627" cy="4955627"/>
            </a:xfrm>
            <a:prstGeom prst="blockArc">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9" name="Rectangle 8"/>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214574776"/>
      </p:ext>
    </p:extLst>
  </p:cSld>
  <p:clrMapOvr>
    <a:masterClrMapping/>
  </p:clrMapOvr>
  <p:hf hdr="0" dt="0"/>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Subsection Divider - Black">
    <p:bg>
      <p:bgPr>
        <a:solidFill>
          <a:srgbClr val="161616"/>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1393824" y="2301813"/>
            <a:ext cx="9404351" cy="292332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400" b="0" i="0" spc="0" baseline="0">
                <a:solidFill>
                  <a:schemeClr val="bg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IN"/>
              <a:t>Click to Add Sub-Section Title</a:t>
            </a:r>
          </a:p>
        </p:txBody>
      </p:sp>
      <p:sp>
        <p:nvSpPr>
          <p:cNvPr id="4" name="Text Placeholder 3">
            <a:extLst>
              <a:ext uri="{FF2B5EF4-FFF2-40B4-BE49-F238E27FC236}">
                <a16:creationId xmlns:a16="http://schemas.microsoft.com/office/drawing/2014/main" id="{94AEE551-C130-9047-B822-B7365398C7BB}"/>
              </a:ext>
            </a:extLst>
          </p:cNvPr>
          <p:cNvSpPr>
            <a:spLocks noGrp="1"/>
          </p:cNvSpPr>
          <p:nvPr>
            <p:ph type="body" sz="quarter" idx="10" hasCustomPrompt="1"/>
          </p:nvPr>
        </p:nvSpPr>
        <p:spPr>
          <a:xfrm>
            <a:off x="1402533" y="1996942"/>
            <a:ext cx="4702175" cy="287383"/>
          </a:xfrm>
          <a:prstGeom prst="rect">
            <a:avLst/>
          </a:prstGeom>
        </p:spPr>
        <p:txBody>
          <a:bodyPr lIns="0" tIns="0" rIns="0" bIns="0">
            <a:noAutofit/>
          </a:bodyPr>
          <a:lstStyle>
            <a:lvl1pPr marL="0" indent="0">
              <a:buNone/>
              <a:defRPr sz="1200" b="0" i="0" spc="200" baseline="0">
                <a:solidFill>
                  <a:srgbClr val="26C3F3"/>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5" name="TextBox 4">
            <a:extLst>
              <a:ext uri="{FF2B5EF4-FFF2-40B4-BE49-F238E27FC236}">
                <a16:creationId xmlns:a16="http://schemas.microsoft.com/office/drawing/2014/main" id="{43710692-A337-4CDE-8EC2-CB98BE948257}"/>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6" name="Rectangle 5">
            <a:extLst>
              <a:ext uri="{FF2B5EF4-FFF2-40B4-BE49-F238E27FC236}">
                <a16:creationId xmlns:a16="http://schemas.microsoft.com/office/drawing/2014/main" id="{90E77429-CD60-4CB6-83B0-AFDA53B85F59}"/>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pic>
        <p:nvPicPr>
          <p:cNvPr id="7" name="Picture 6">
            <a:extLst>
              <a:ext uri="{FF2B5EF4-FFF2-40B4-BE49-F238E27FC236}">
                <a16:creationId xmlns:a16="http://schemas.microsoft.com/office/drawing/2014/main" id="{7265BAA9-7A62-4B77-96D2-A1794B89D3D6}"/>
              </a:ext>
            </a:extLst>
          </p:cNvPr>
          <p:cNvPicPr>
            <a:picLocks noChangeAspect="1"/>
          </p:cNvPicPr>
          <p:nvPr userDrawn="1"/>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Tree>
    <p:extLst>
      <p:ext uri="{BB962C8B-B14F-4D97-AF65-F5344CB8AC3E}">
        <p14:creationId xmlns:p14="http://schemas.microsoft.com/office/powerpoint/2010/main" val="1951041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Subsection Divider - White">
    <p:bg>
      <p:bgPr>
        <a:solidFill>
          <a:schemeClr val="bg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1393824" y="2301813"/>
            <a:ext cx="9404351" cy="292332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400" b="0" i="0" spc="0" baseline="0">
                <a:solidFill>
                  <a:schemeClr val="tx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IN"/>
              <a:t>Click to Add Sub-Section Title</a:t>
            </a:r>
          </a:p>
        </p:txBody>
      </p:sp>
      <p:sp>
        <p:nvSpPr>
          <p:cNvPr id="4" name="Text Placeholder 3">
            <a:extLst>
              <a:ext uri="{FF2B5EF4-FFF2-40B4-BE49-F238E27FC236}">
                <a16:creationId xmlns:a16="http://schemas.microsoft.com/office/drawing/2014/main" id="{94AEE551-C130-9047-B822-B7365398C7BB}"/>
              </a:ext>
            </a:extLst>
          </p:cNvPr>
          <p:cNvSpPr>
            <a:spLocks noGrp="1"/>
          </p:cNvSpPr>
          <p:nvPr>
            <p:ph type="body" sz="quarter" idx="10" hasCustomPrompt="1"/>
          </p:nvPr>
        </p:nvSpPr>
        <p:spPr>
          <a:xfrm>
            <a:off x="1402533" y="1996942"/>
            <a:ext cx="4702175" cy="287383"/>
          </a:xfrm>
          <a:prstGeom prst="rect">
            <a:avLst/>
          </a:prstGeom>
        </p:spPr>
        <p:txBody>
          <a:bodyPr lIns="0" tIns="0" rIns="0" bIns="0">
            <a:noAutofit/>
          </a:bodyPr>
          <a:lstStyle>
            <a:lvl1pPr marL="0" indent="0">
              <a:buNone/>
              <a:defRPr sz="1200" b="0" i="0" cap="all" spc="200" baseline="0">
                <a:solidFill>
                  <a:schemeClr val="accent1"/>
                </a:solidFill>
                <a:latin typeface="Arial" panose="020B0604020202020204" pitchFamily="34" charset="0"/>
                <a:cs typeface="Arial" panose="020B0604020202020204" pitchFamily="34" charset="0"/>
              </a:defRPr>
            </a:lvl1pPr>
          </a:lstStyle>
          <a:p>
            <a:pPr lvl="0"/>
            <a:r>
              <a:rPr lang="en-US"/>
              <a:t>CLICK TO ADD TITLE</a:t>
            </a:r>
          </a:p>
        </p:txBody>
      </p:sp>
      <p:sp>
        <p:nvSpPr>
          <p:cNvPr id="5" name="TextBox 4"/>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pic>
        <p:nvPicPr>
          <p:cNvPr id="7" name="Picture 6">
            <a:extLst>
              <a:ext uri="{FF2B5EF4-FFF2-40B4-BE49-F238E27FC236}">
                <a16:creationId xmlns:a16="http://schemas.microsoft.com/office/drawing/2014/main" id="{9F24766D-B087-41D4-8142-9DAE059C0192}"/>
              </a:ext>
            </a:extLst>
          </p:cNvPr>
          <p:cNvPicPr>
            <a:picLocks noChangeAspect="1"/>
          </p:cNvPicPr>
          <p:nvPr userDrawn="1"/>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Tree>
    <p:extLst>
      <p:ext uri="{BB962C8B-B14F-4D97-AF65-F5344CB8AC3E}">
        <p14:creationId xmlns:p14="http://schemas.microsoft.com/office/powerpoint/2010/main" val="202278012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Wide">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988839"/>
            <a:ext cx="10972800" cy="5195651"/>
          </a:xfrm>
        </p:spPr>
        <p:txBody>
          <a:bodyPr>
            <a:noAutofit/>
          </a:bodyPr>
          <a:lstStyle>
            <a:lvl1pPr marL="292100" indent="-284163">
              <a:buClr>
                <a:schemeClr val="bg2"/>
              </a:buClr>
              <a:buFont typeface="Arial" panose="020B0604020202020204" pitchFamily="34" charset="0"/>
              <a:buChar char="•"/>
              <a:tabLst/>
              <a:defRPr sz="2400" b="0" i="0">
                <a:solidFill>
                  <a:srgbClr val="3A3D49"/>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Tree>
    <p:extLst>
      <p:ext uri="{BB962C8B-B14F-4D97-AF65-F5344CB8AC3E}">
        <p14:creationId xmlns:p14="http://schemas.microsoft.com/office/powerpoint/2010/main" val="9359668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Wide - Black">
    <p:bg>
      <p:bgPr>
        <a:solidFill>
          <a:srgbClr val="161616"/>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988839"/>
            <a:ext cx="10972800" cy="5195651"/>
          </a:xfrm>
        </p:spPr>
        <p:txBody>
          <a:bodyPr>
            <a:noAutofit/>
          </a:bodyPr>
          <a:lstStyle>
            <a:lvl1pPr marL="292100" indent="-284163">
              <a:buClr>
                <a:schemeClr val="bg2"/>
              </a:buClr>
              <a:buFont typeface="Arial" panose="020B0604020202020204" pitchFamily="34" charset="0"/>
              <a:buChar char="•"/>
              <a:tabLst/>
              <a:defRPr sz="2400" b="0" i="0">
                <a:solidFill>
                  <a:schemeClr val="bg1"/>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3155684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ist 1">
    <p:bg>
      <p:bgPr>
        <a:solidFill>
          <a:srgbClr val="161616"/>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5843588" y="1614488"/>
            <a:ext cx="5738811" cy="1809748"/>
          </a:xfrm>
        </p:spPr>
        <p:txBody>
          <a:bodyPr>
            <a:normAutofit/>
          </a:bodyPr>
          <a:lstStyle>
            <a:lvl1pPr marL="8467" indent="0">
              <a:buClr>
                <a:schemeClr val="bg1">
                  <a:lumMod val="75000"/>
                </a:schemeClr>
              </a:buClr>
              <a:buNone/>
              <a:tabLst/>
              <a:defRPr sz="2000" b="0" i="0">
                <a:solidFill>
                  <a:schemeClr val="bg1"/>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4" name="Text Placeholder 3">
            <a:extLst>
              <a:ext uri="{FF2B5EF4-FFF2-40B4-BE49-F238E27FC236}">
                <a16:creationId xmlns:a16="http://schemas.microsoft.com/office/drawing/2014/main" id="{1B8C2725-A0CB-C945-B1C0-C168B5F148D8}"/>
              </a:ext>
            </a:extLst>
          </p:cNvPr>
          <p:cNvSpPr>
            <a:spLocks noGrp="1"/>
          </p:cNvSpPr>
          <p:nvPr>
            <p:ph type="body" sz="quarter" idx="15"/>
          </p:nvPr>
        </p:nvSpPr>
        <p:spPr>
          <a:xfrm>
            <a:off x="2324100" y="1614487"/>
            <a:ext cx="2543175" cy="1809751"/>
          </a:xfrm>
        </p:spPr>
        <p:txBody>
          <a:bodyPr>
            <a:normAutofit/>
          </a:bodyPr>
          <a:lstStyle>
            <a:lvl1pPr marL="0" indent="0">
              <a:lnSpc>
                <a:spcPct val="90000"/>
              </a:lnSpc>
              <a:buNone/>
              <a:defRPr sz="2800" b="1">
                <a:solidFill>
                  <a:schemeClr val="bg1"/>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cxnSp>
        <p:nvCxnSpPr>
          <p:cNvPr id="8" name="Straight Connector 7">
            <a:extLst>
              <a:ext uri="{FF2B5EF4-FFF2-40B4-BE49-F238E27FC236}">
                <a16:creationId xmlns:a16="http://schemas.microsoft.com/office/drawing/2014/main" id="{6F0B6E7B-2062-2E4D-8D67-815DDE8C4B51}"/>
              </a:ext>
            </a:extLst>
          </p:cNvPr>
          <p:cNvCxnSpPr>
            <a:cxnSpLocks/>
          </p:cNvCxnSpPr>
          <p:nvPr userDrawn="1"/>
        </p:nvCxnSpPr>
        <p:spPr>
          <a:xfrm>
            <a:off x="2324100" y="1414463"/>
            <a:ext cx="9264925"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sp>
        <p:nvSpPr>
          <p:cNvPr id="10" name="Title 2">
            <a:extLst>
              <a:ext uri="{FF2B5EF4-FFF2-40B4-BE49-F238E27FC236}">
                <a16:creationId xmlns:a16="http://schemas.microsoft.com/office/drawing/2014/main" id="{2BB4D2F5-6CA9-EA42-999C-3EABDF174721}"/>
              </a:ext>
            </a:extLst>
          </p:cNvPr>
          <p:cNvSpPr>
            <a:spLocks noGrp="1"/>
          </p:cNvSpPr>
          <p:nvPr>
            <p:ph type="title"/>
          </p:nvPr>
        </p:nvSpPr>
        <p:spPr>
          <a:xfrm>
            <a:off x="609599" y="460376"/>
            <a:ext cx="10972799" cy="252000"/>
          </a:xfrm>
        </p:spPr>
        <p:txBody>
          <a:bodyPr/>
          <a:lstStyle>
            <a:lvl1pPr>
              <a:defRPr cap="all" baseline="0">
                <a:solidFill>
                  <a:schemeClr val="bg1"/>
                </a:solidFill>
              </a:defRPr>
            </a:lvl1pPr>
          </a:lstStyle>
          <a:p>
            <a:r>
              <a:rPr lang="en-US"/>
              <a:t>Click to edit Master title style</a:t>
            </a:r>
          </a:p>
        </p:txBody>
      </p:sp>
      <p:sp>
        <p:nvSpPr>
          <p:cNvPr id="13" name="TextBox 12"/>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4" name="Rectangle 13"/>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8086855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ist 1 - White">
    <p:bg>
      <p:bgPr>
        <a:solidFill>
          <a:schemeClr val="bg1"/>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5843588" y="1614488"/>
            <a:ext cx="5738811" cy="1809748"/>
          </a:xfrm>
        </p:spPr>
        <p:txBody>
          <a:bodyPr>
            <a:noAutofit/>
          </a:bodyPr>
          <a:lstStyle>
            <a:lvl1pPr marL="8467" indent="0">
              <a:buClr>
                <a:schemeClr val="bg1">
                  <a:lumMod val="75000"/>
                </a:schemeClr>
              </a:buClr>
              <a:buNone/>
              <a:tabLst/>
              <a:defRPr sz="2000" b="0" i="0">
                <a:solidFill>
                  <a:schemeClr val="tx2"/>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4" name="Text Placeholder 3">
            <a:extLst>
              <a:ext uri="{FF2B5EF4-FFF2-40B4-BE49-F238E27FC236}">
                <a16:creationId xmlns:a16="http://schemas.microsoft.com/office/drawing/2014/main" id="{1B8C2725-A0CB-C945-B1C0-C168B5F148D8}"/>
              </a:ext>
            </a:extLst>
          </p:cNvPr>
          <p:cNvSpPr>
            <a:spLocks noGrp="1"/>
          </p:cNvSpPr>
          <p:nvPr>
            <p:ph type="body" sz="quarter" idx="15"/>
          </p:nvPr>
        </p:nvSpPr>
        <p:spPr>
          <a:xfrm>
            <a:off x="2324100" y="1614487"/>
            <a:ext cx="2543175" cy="1809751"/>
          </a:xfrm>
        </p:spPr>
        <p:txBody>
          <a:bodyPr>
            <a:noAutofit/>
          </a:bodyPr>
          <a:lstStyle>
            <a:lvl1pPr marL="0" indent="0">
              <a:lnSpc>
                <a:spcPct val="90000"/>
              </a:lnSpc>
              <a:buNone/>
              <a:defRPr sz="2800" b="1">
                <a:solidFill>
                  <a:schemeClr val="tx2"/>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cxnSp>
        <p:nvCxnSpPr>
          <p:cNvPr id="8" name="Straight Connector 7">
            <a:extLst>
              <a:ext uri="{FF2B5EF4-FFF2-40B4-BE49-F238E27FC236}">
                <a16:creationId xmlns:a16="http://schemas.microsoft.com/office/drawing/2014/main" id="{6F0B6E7B-2062-2E4D-8D67-815DDE8C4B51}"/>
              </a:ext>
            </a:extLst>
          </p:cNvPr>
          <p:cNvCxnSpPr>
            <a:cxnSpLocks/>
          </p:cNvCxnSpPr>
          <p:nvPr userDrawn="1"/>
        </p:nvCxnSpPr>
        <p:spPr>
          <a:xfrm>
            <a:off x="2324100" y="1414463"/>
            <a:ext cx="9264925"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sp>
        <p:nvSpPr>
          <p:cNvPr id="10" name="Title 2">
            <a:extLst>
              <a:ext uri="{FF2B5EF4-FFF2-40B4-BE49-F238E27FC236}">
                <a16:creationId xmlns:a16="http://schemas.microsoft.com/office/drawing/2014/main" id="{2C26632F-4CB1-0A49-92A9-FA925671D185}"/>
              </a:ext>
            </a:extLst>
          </p:cNvPr>
          <p:cNvSpPr>
            <a:spLocks noGrp="1"/>
          </p:cNvSpPr>
          <p:nvPr>
            <p:ph type="title"/>
          </p:nvPr>
        </p:nvSpPr>
        <p:spPr>
          <a:xfrm>
            <a:off x="609599" y="460376"/>
            <a:ext cx="10972799" cy="252000"/>
          </a:xfrm>
        </p:spPr>
        <p:txBody>
          <a:bodyPr/>
          <a:lstStyle>
            <a:lvl1pPr>
              <a:defRPr cap="all" baseline="0">
                <a:solidFill>
                  <a:schemeClr val="tx1"/>
                </a:solidFill>
              </a:defRPr>
            </a:lvl1pPr>
          </a:lstStyle>
          <a:p>
            <a:r>
              <a:rPr lang="en-US"/>
              <a:t>Click to edit Master title style</a:t>
            </a:r>
          </a:p>
        </p:txBody>
      </p:sp>
      <p:sp>
        <p:nvSpPr>
          <p:cNvPr id="9" name="TextBox 8"/>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2" name="Rectangle 11"/>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223273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ist 2">
    <p:bg>
      <p:bgPr>
        <a:solidFill>
          <a:srgbClr val="161616"/>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5443538" y="1614488"/>
            <a:ext cx="5738811" cy="1928812"/>
          </a:xfrm>
        </p:spPr>
        <p:txBody>
          <a:bodyPr>
            <a:noAutofit/>
          </a:bodyPr>
          <a:lstStyle>
            <a:lvl1pPr marL="8467" indent="0">
              <a:buClr>
                <a:schemeClr val="bg1">
                  <a:lumMod val="75000"/>
                </a:schemeClr>
              </a:buClr>
              <a:buNone/>
              <a:tabLst/>
              <a:defRPr sz="1600" b="0" i="0">
                <a:solidFill>
                  <a:schemeClr val="bg1"/>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4" name="Text Placeholder 3">
            <a:extLst>
              <a:ext uri="{FF2B5EF4-FFF2-40B4-BE49-F238E27FC236}">
                <a16:creationId xmlns:a16="http://schemas.microsoft.com/office/drawing/2014/main" id="{1B8C2725-A0CB-C945-B1C0-C168B5F148D8}"/>
              </a:ext>
            </a:extLst>
          </p:cNvPr>
          <p:cNvSpPr>
            <a:spLocks noGrp="1"/>
          </p:cNvSpPr>
          <p:nvPr>
            <p:ph type="body" sz="quarter" idx="15"/>
          </p:nvPr>
        </p:nvSpPr>
        <p:spPr>
          <a:xfrm>
            <a:off x="2324100" y="1614488"/>
            <a:ext cx="2732532" cy="1930862"/>
          </a:xfrm>
        </p:spPr>
        <p:txBody>
          <a:bodyPr>
            <a:noAutofit/>
          </a:bodyPr>
          <a:lstStyle>
            <a:lvl1pPr marL="0" indent="0">
              <a:lnSpc>
                <a:spcPct val="90000"/>
              </a:lnSpc>
              <a:spcAft>
                <a:spcPts val="1000"/>
              </a:spcAft>
              <a:buNone/>
              <a:defRPr sz="2800" b="1">
                <a:solidFill>
                  <a:schemeClr val="bg1"/>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cxnSp>
        <p:nvCxnSpPr>
          <p:cNvPr id="7" name="Straight Connector 6">
            <a:extLst>
              <a:ext uri="{FF2B5EF4-FFF2-40B4-BE49-F238E27FC236}">
                <a16:creationId xmlns:a16="http://schemas.microsoft.com/office/drawing/2014/main" id="{71E6C4CF-46BB-474F-B192-13BE80E80C57}"/>
              </a:ext>
            </a:extLst>
          </p:cNvPr>
          <p:cNvCxnSpPr>
            <a:cxnSpLocks/>
          </p:cNvCxnSpPr>
          <p:nvPr userDrawn="1"/>
        </p:nvCxnSpPr>
        <p:spPr>
          <a:xfrm>
            <a:off x="2324100" y="1414463"/>
            <a:ext cx="8858249"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8C911E-E740-8349-9E5D-24F713A06349}"/>
              </a:ext>
            </a:extLst>
          </p:cNvPr>
          <p:cNvCxnSpPr>
            <a:cxnSpLocks/>
          </p:cNvCxnSpPr>
          <p:nvPr userDrawn="1"/>
        </p:nvCxnSpPr>
        <p:spPr>
          <a:xfrm>
            <a:off x="2324100" y="4173475"/>
            <a:ext cx="8858249"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556D0DE9-18ED-FD46-98C3-2C8314710F24}"/>
              </a:ext>
            </a:extLst>
          </p:cNvPr>
          <p:cNvSpPr>
            <a:spLocks noGrp="1"/>
          </p:cNvSpPr>
          <p:nvPr>
            <p:ph type="body" sz="quarter" idx="16"/>
          </p:nvPr>
        </p:nvSpPr>
        <p:spPr>
          <a:xfrm>
            <a:off x="5443538" y="4374252"/>
            <a:ext cx="5738811" cy="1928812"/>
          </a:xfrm>
        </p:spPr>
        <p:txBody>
          <a:bodyPr>
            <a:noAutofit/>
          </a:bodyPr>
          <a:lstStyle>
            <a:lvl1pPr marL="8467" indent="0">
              <a:buClr>
                <a:schemeClr val="bg1">
                  <a:lumMod val="75000"/>
                </a:schemeClr>
              </a:buClr>
              <a:buNone/>
              <a:tabLst/>
              <a:defRPr sz="1600" b="0" i="0">
                <a:solidFill>
                  <a:schemeClr val="bg1"/>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10" name="Text Placeholder 3">
            <a:extLst>
              <a:ext uri="{FF2B5EF4-FFF2-40B4-BE49-F238E27FC236}">
                <a16:creationId xmlns:a16="http://schemas.microsoft.com/office/drawing/2014/main" id="{104B3626-0ACA-BC42-A0D9-507023166E06}"/>
              </a:ext>
            </a:extLst>
          </p:cNvPr>
          <p:cNvSpPr>
            <a:spLocks noGrp="1"/>
          </p:cNvSpPr>
          <p:nvPr>
            <p:ph type="body" sz="quarter" idx="17"/>
          </p:nvPr>
        </p:nvSpPr>
        <p:spPr>
          <a:xfrm>
            <a:off x="2324100" y="4374252"/>
            <a:ext cx="2732532" cy="1930862"/>
          </a:xfrm>
        </p:spPr>
        <p:txBody>
          <a:bodyPr>
            <a:noAutofit/>
          </a:bodyPr>
          <a:lstStyle>
            <a:lvl1pPr marL="0" indent="0">
              <a:lnSpc>
                <a:spcPct val="90000"/>
              </a:lnSpc>
              <a:spcAft>
                <a:spcPts val="1000"/>
              </a:spcAft>
              <a:buNone/>
              <a:defRPr sz="2800" b="1">
                <a:solidFill>
                  <a:schemeClr val="bg1"/>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sp>
        <p:nvSpPr>
          <p:cNvPr id="12" name="Title 2">
            <a:extLst>
              <a:ext uri="{FF2B5EF4-FFF2-40B4-BE49-F238E27FC236}">
                <a16:creationId xmlns:a16="http://schemas.microsoft.com/office/drawing/2014/main" id="{208A2E89-2C79-CA43-A12D-377DFF475EB5}"/>
              </a:ext>
            </a:extLst>
          </p:cNvPr>
          <p:cNvSpPr>
            <a:spLocks noGrp="1"/>
          </p:cNvSpPr>
          <p:nvPr>
            <p:ph type="title"/>
          </p:nvPr>
        </p:nvSpPr>
        <p:spPr>
          <a:xfrm>
            <a:off x="609599" y="460376"/>
            <a:ext cx="10972799" cy="252000"/>
          </a:xfrm>
        </p:spPr>
        <p:txBody>
          <a:bodyPr/>
          <a:lstStyle>
            <a:lvl1pPr>
              <a:defRPr cap="all" baseline="0">
                <a:solidFill>
                  <a:schemeClr val="bg1"/>
                </a:solidFill>
              </a:defRPr>
            </a:lvl1pPr>
          </a:lstStyle>
          <a:p>
            <a:r>
              <a:rPr lang="en-US"/>
              <a:t>Click to edit Master title style</a:t>
            </a:r>
          </a:p>
        </p:txBody>
      </p:sp>
      <p:sp>
        <p:nvSpPr>
          <p:cNvPr id="14" name="TextBox 13"/>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5" name="Rectangle 14"/>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7074013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 Statement  - White">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1617341"/>
            <a:ext cx="10972800" cy="4567149"/>
          </a:xfrm>
        </p:spPr>
        <p:txBody>
          <a:bodyPr>
            <a:noAutofit/>
          </a:bodyPr>
          <a:lstStyle>
            <a:lvl1pPr marL="292100" indent="-284163">
              <a:buClr>
                <a:schemeClr val="bg2"/>
              </a:buClr>
              <a:buFont typeface="Arial" panose="020B0604020202020204" pitchFamily="34" charset="0"/>
              <a:buChar char="•"/>
              <a:tabLst/>
              <a:defRPr sz="2400" b="0" i="0">
                <a:solidFill>
                  <a:srgbClr val="3A3D49"/>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25468490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 Black">
    <p:bg>
      <p:bgPr>
        <a:solidFill>
          <a:srgbClr val="161616"/>
        </a:solidFill>
        <a:effectLst/>
      </p:bgPr>
    </p:bg>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8" name="Rectangle 7"/>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9"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bg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40700471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7045425" y="2316481"/>
            <a:ext cx="3762375" cy="25526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1200" b="0" i="0" cap="all" spc="200" baseline="0">
                <a:solidFill>
                  <a:schemeClr val="accent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TITLE </a:t>
            </a:r>
            <a:endParaRPr lang="en-IN"/>
          </a:p>
        </p:txBody>
      </p:sp>
      <p:sp>
        <p:nvSpPr>
          <p:cNvPr id="3" name="Text Placeholder 2">
            <a:extLst>
              <a:ext uri="{FF2B5EF4-FFF2-40B4-BE49-F238E27FC236}">
                <a16:creationId xmlns:a16="http://schemas.microsoft.com/office/drawing/2014/main" id="{36AA8899-5EA6-FF4C-8F2A-835DAFE75CEB}"/>
              </a:ext>
            </a:extLst>
          </p:cNvPr>
          <p:cNvSpPr>
            <a:spLocks noGrp="1"/>
          </p:cNvSpPr>
          <p:nvPr>
            <p:ph type="body" sz="quarter" idx="10" hasCustomPrompt="1"/>
          </p:nvPr>
        </p:nvSpPr>
        <p:spPr>
          <a:xfrm>
            <a:off x="7026174" y="2686050"/>
            <a:ext cx="3762375" cy="2343150"/>
          </a:xfrm>
        </p:spPr>
        <p:txBody>
          <a:bodyPr>
            <a:noAutofit/>
          </a:bodyPr>
          <a:lstStyle>
            <a:lvl1pPr marL="0" indent="0">
              <a:lnSpc>
                <a:spcPct val="90000"/>
              </a:lnSpc>
              <a:spcAft>
                <a:spcPts val="0"/>
              </a:spcAft>
              <a:buNone/>
              <a:defRPr sz="4400">
                <a:solidFill>
                  <a:schemeClr val="bg1"/>
                </a:solidFill>
              </a:defRPr>
            </a:lvl1pPr>
            <a:lvl2pPr marL="304792" indent="0">
              <a:buNone/>
              <a:defRPr>
                <a:solidFill>
                  <a:schemeClr val="bg1"/>
                </a:solidFill>
              </a:defRPr>
            </a:lvl2pPr>
            <a:lvl3pPr marL="609585" indent="0">
              <a:buNone/>
              <a:defRPr>
                <a:solidFill>
                  <a:schemeClr val="bg1"/>
                </a:solidFill>
              </a:defRPr>
            </a:lvl3pPr>
            <a:lvl4pPr marL="914377" indent="0">
              <a:buNone/>
              <a:defRPr>
                <a:solidFill>
                  <a:schemeClr val="bg1"/>
                </a:solidFill>
              </a:defRPr>
            </a:lvl4pPr>
            <a:lvl5pPr marL="1219170" indent="0">
              <a:buNone/>
              <a:defRPr>
                <a:solidFill>
                  <a:schemeClr val="bg1"/>
                </a:solidFill>
              </a:defRPr>
            </a:lvl5pPr>
          </a:lstStyle>
          <a:p>
            <a:pPr lvl="0"/>
            <a:r>
              <a:rPr lang="en-IN"/>
              <a:t>Click to Add Section Title</a:t>
            </a:r>
            <a:endParaRPr lang="en-US"/>
          </a:p>
        </p:txBody>
      </p:sp>
      <p:grpSp>
        <p:nvGrpSpPr>
          <p:cNvPr id="7" name="Group 6">
            <a:extLst>
              <a:ext uri="{FF2B5EF4-FFF2-40B4-BE49-F238E27FC236}">
                <a16:creationId xmlns:a16="http://schemas.microsoft.com/office/drawing/2014/main" id="{8FF8E2A8-5091-114D-A239-54404EDD69AC}"/>
              </a:ext>
            </a:extLst>
          </p:cNvPr>
          <p:cNvGrpSpPr/>
          <p:nvPr userDrawn="1"/>
        </p:nvGrpSpPr>
        <p:grpSpPr bwMode="black">
          <a:xfrm>
            <a:off x="-2477006" y="951186"/>
            <a:ext cx="7970296" cy="4955628"/>
            <a:chOff x="-2477006" y="951186"/>
            <a:chExt cx="7970296" cy="4955628"/>
          </a:xfrm>
          <a:solidFill>
            <a:schemeClr val="bg1"/>
          </a:solidFill>
        </p:grpSpPr>
        <p:sp>
          <p:nvSpPr>
            <p:cNvPr id="8" name="Parallelogram 7">
              <a:extLst>
                <a:ext uri="{FF2B5EF4-FFF2-40B4-BE49-F238E27FC236}">
                  <a16:creationId xmlns:a16="http://schemas.microsoft.com/office/drawing/2014/main" id="{E77DB37B-7108-9D44-8B2E-4425A70FAB20}"/>
                </a:ext>
              </a:extLst>
            </p:cNvPr>
            <p:cNvSpPr/>
            <p:nvPr/>
          </p:nvSpPr>
          <p:spPr bwMode="black">
            <a:xfrm>
              <a:off x="2389726" y="987972"/>
              <a:ext cx="3103564" cy="4918842"/>
            </a:xfrm>
            <a:prstGeom prst="parallelogram">
              <a:avLst>
                <a:gd name="adj" fmla="val 544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lock Arc 8">
              <a:extLst>
                <a:ext uri="{FF2B5EF4-FFF2-40B4-BE49-F238E27FC236}">
                  <a16:creationId xmlns:a16="http://schemas.microsoft.com/office/drawing/2014/main" id="{06B6E701-432D-8543-BD0A-0E9766DBC6C3}"/>
                </a:ext>
              </a:extLst>
            </p:cNvPr>
            <p:cNvSpPr/>
            <p:nvPr/>
          </p:nvSpPr>
          <p:spPr bwMode="black">
            <a:xfrm rot="5400000">
              <a:off x="-2477006" y="951186"/>
              <a:ext cx="4955627" cy="4955627"/>
            </a:xfrm>
            <a:prstGeom prst="blockArc">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sp>
        <p:nvSpPr>
          <p:cNvPr id="10" name="TextBox 9"/>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1" name="Rectangle 10"/>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36552783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ext Narrow - Right - White">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8"/>
          <p:cNvSpPr>
            <a:spLocks noGrp="1"/>
          </p:cNvSpPr>
          <p:nvPr>
            <p:ph type="body" sz="quarter" idx="21"/>
          </p:nvPr>
        </p:nvSpPr>
        <p:spPr>
          <a:xfrm>
            <a:off x="8522398" y="875071"/>
            <a:ext cx="3060000" cy="5299588"/>
          </a:xfrm>
        </p:spPr>
        <p:txBody>
          <a:bodyPr lIns="72000" tIns="72000" rIns="72000" bIns="72000"/>
          <a:lstStyle>
            <a:lvl1pPr marL="228600" indent="-228600">
              <a:spcBef>
                <a:spcPts val="400"/>
              </a:spcBef>
              <a:spcAft>
                <a:spcPts val="400"/>
              </a:spcAft>
              <a:defRPr sz="1800">
                <a:solidFill>
                  <a:srgbClr val="3A3D49"/>
                </a:solidFill>
              </a:defRPr>
            </a:lvl1pPr>
            <a:lvl2pPr marL="460800" indent="-228600">
              <a:spcBef>
                <a:spcPts val="400"/>
              </a:spcBef>
              <a:spcAft>
                <a:spcPts val="400"/>
              </a:spcAft>
              <a:buFont typeface="Arial" panose="020B0604020202020204" pitchFamily="34" charset="0"/>
              <a:buChar char="–"/>
              <a:defRPr sz="1800">
                <a:solidFill>
                  <a:srgbClr val="3A3D49"/>
                </a:solidFill>
              </a:defRPr>
            </a:lvl2pPr>
            <a:lvl3pPr marL="691200" indent="-228600">
              <a:spcBef>
                <a:spcPts val="400"/>
              </a:spcBef>
              <a:spcAft>
                <a:spcPts val="400"/>
              </a:spcAft>
              <a:buFont typeface="Courier New" panose="02070309020205020404" pitchFamily="49" charset="0"/>
              <a:buChar char="o"/>
              <a:defRPr sz="1800">
                <a:solidFill>
                  <a:srgbClr val="3A3D49"/>
                </a:solidFill>
              </a:defRPr>
            </a:lvl3pPr>
            <a:lvl4pPr marL="921600" indent="-230188">
              <a:spcBef>
                <a:spcPts val="400"/>
              </a:spcBef>
              <a:spcAft>
                <a:spcPts val="400"/>
              </a:spcAft>
              <a:buFont typeface="Arial" panose="020B0604020202020204" pitchFamily="34" charset="0"/>
              <a:buChar char="–"/>
              <a:defRPr sz="1800">
                <a:solidFill>
                  <a:srgbClr val="3A3D49"/>
                </a:solidFill>
              </a:defRPr>
            </a:lvl4pPr>
            <a:lvl5pPr marL="1152000" indent="-230188">
              <a:spcBef>
                <a:spcPts val="400"/>
              </a:spcBef>
              <a:spcAft>
                <a:spcPts val="400"/>
              </a:spcAft>
              <a:buFont typeface="Arial" panose="020B0604020202020204" pitchFamily="34" charset="0"/>
              <a:buChar char="•"/>
              <a:tabLst/>
              <a:defRPr sz="18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63075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Narrow - Right - Grey">
    <p:bg>
      <p:bgPr>
        <a:solidFill>
          <a:srgbClr val="161616"/>
        </a:solidFill>
        <a:effectLst/>
      </p:bgPr>
    </p:bg>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10" name="Text Placeholder 8"/>
          <p:cNvSpPr>
            <a:spLocks noGrp="1"/>
          </p:cNvSpPr>
          <p:nvPr>
            <p:ph type="body" sz="quarter" idx="21"/>
          </p:nvPr>
        </p:nvSpPr>
        <p:spPr>
          <a:xfrm>
            <a:off x="8522398" y="875071"/>
            <a:ext cx="3060000" cy="5299588"/>
          </a:xfrm>
        </p:spPr>
        <p:txBody>
          <a:bodyPr lIns="72000" tIns="72000" rIns="72000" bIns="72000"/>
          <a:lstStyle>
            <a:lvl1pPr marL="228600" indent="-228600">
              <a:spcBef>
                <a:spcPts val="400"/>
              </a:spcBef>
              <a:spcAft>
                <a:spcPts val="400"/>
              </a:spcAft>
              <a:defRPr sz="1800">
                <a:solidFill>
                  <a:schemeClr val="bg1"/>
                </a:solidFill>
              </a:defRPr>
            </a:lvl1pPr>
            <a:lvl2pPr marL="460800" indent="-228600">
              <a:spcBef>
                <a:spcPts val="400"/>
              </a:spcBef>
              <a:spcAft>
                <a:spcPts val="400"/>
              </a:spcAft>
              <a:buFont typeface="Arial" panose="020B0604020202020204" pitchFamily="34" charset="0"/>
              <a:buChar char="–"/>
              <a:defRPr sz="1800">
                <a:solidFill>
                  <a:schemeClr val="bg1"/>
                </a:solidFill>
              </a:defRPr>
            </a:lvl2pPr>
            <a:lvl3pPr marL="691200" indent="-228600">
              <a:spcBef>
                <a:spcPts val="400"/>
              </a:spcBef>
              <a:spcAft>
                <a:spcPts val="400"/>
              </a:spcAft>
              <a:buFont typeface="Courier New" panose="02070309020205020404" pitchFamily="49" charset="0"/>
              <a:buChar char="o"/>
              <a:defRPr sz="1800">
                <a:solidFill>
                  <a:schemeClr val="bg1"/>
                </a:solidFill>
              </a:defRPr>
            </a:lvl3pPr>
            <a:lvl4pPr marL="921600" indent="-230188">
              <a:spcBef>
                <a:spcPts val="400"/>
              </a:spcBef>
              <a:spcAft>
                <a:spcPts val="400"/>
              </a:spcAft>
              <a:buFont typeface="Arial" panose="020B0604020202020204" pitchFamily="34" charset="0"/>
              <a:buChar char="–"/>
              <a:defRPr sz="1800">
                <a:solidFill>
                  <a:schemeClr val="bg1"/>
                </a:solidFill>
              </a:defRPr>
            </a:lvl4pPr>
            <a:lvl5pPr marL="1152000" indent="-230188">
              <a:spcBef>
                <a:spcPts val="400"/>
              </a:spcBef>
              <a:spcAft>
                <a:spcPts val="400"/>
              </a:spcAft>
              <a:buFont typeface="Arial" panose="020B0604020202020204" pitchFamily="34" charset="0"/>
              <a:buChar char="•"/>
              <a:tabLst/>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2242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Narrow - Right - White">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8"/>
          <p:cNvSpPr>
            <a:spLocks noGrp="1"/>
          </p:cNvSpPr>
          <p:nvPr>
            <p:ph type="body" sz="quarter" idx="21"/>
          </p:nvPr>
        </p:nvSpPr>
        <p:spPr>
          <a:xfrm>
            <a:off x="8522398" y="1617341"/>
            <a:ext cx="3060000" cy="4557317"/>
          </a:xfrm>
        </p:spPr>
        <p:txBody>
          <a:bodyPr lIns="72000" tIns="72000" rIns="72000" bIns="72000"/>
          <a:lstStyle>
            <a:lvl1pPr marL="228600" indent="-228600">
              <a:spcBef>
                <a:spcPts val="400"/>
              </a:spcBef>
              <a:spcAft>
                <a:spcPts val="400"/>
              </a:spcAft>
              <a:defRPr sz="1800">
                <a:solidFill>
                  <a:srgbClr val="3A3D49"/>
                </a:solidFill>
              </a:defRPr>
            </a:lvl1pPr>
            <a:lvl2pPr marL="460800" indent="-228600">
              <a:spcBef>
                <a:spcPts val="400"/>
              </a:spcBef>
              <a:spcAft>
                <a:spcPts val="400"/>
              </a:spcAft>
              <a:buFont typeface="Arial" panose="020B0604020202020204" pitchFamily="34" charset="0"/>
              <a:buChar char="–"/>
              <a:defRPr sz="1800">
                <a:solidFill>
                  <a:srgbClr val="3A3D49"/>
                </a:solidFill>
              </a:defRPr>
            </a:lvl2pPr>
            <a:lvl3pPr marL="691200" indent="-228600">
              <a:spcBef>
                <a:spcPts val="400"/>
              </a:spcBef>
              <a:spcAft>
                <a:spcPts val="400"/>
              </a:spcAft>
              <a:buFont typeface="Courier New" panose="02070309020205020404" pitchFamily="49" charset="0"/>
              <a:buChar char="o"/>
              <a:defRPr sz="1800">
                <a:solidFill>
                  <a:srgbClr val="3A3D49"/>
                </a:solidFill>
              </a:defRPr>
            </a:lvl3pPr>
            <a:lvl4pPr marL="921600" indent="-230188">
              <a:spcBef>
                <a:spcPts val="400"/>
              </a:spcBef>
              <a:spcAft>
                <a:spcPts val="400"/>
              </a:spcAft>
              <a:buFont typeface="Arial" panose="020B0604020202020204" pitchFamily="34" charset="0"/>
              <a:buChar char="–"/>
              <a:defRPr sz="1800">
                <a:solidFill>
                  <a:srgbClr val="3A3D49"/>
                </a:solidFill>
              </a:defRPr>
            </a:lvl4pPr>
            <a:lvl5pPr marL="1152000" indent="-230188">
              <a:spcBef>
                <a:spcPts val="400"/>
              </a:spcBef>
              <a:spcAft>
                <a:spcPts val="400"/>
              </a:spcAft>
              <a:buFont typeface="Arial" panose="020B0604020202020204" pitchFamily="34" charset="0"/>
              <a:buChar char="•"/>
              <a:tabLst/>
              <a:defRPr sz="18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187081305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Narrow + Stmt - Rt - Grey">
    <p:bg>
      <p:bgPr>
        <a:solidFill>
          <a:srgbClr val="161616"/>
        </a:solidFill>
        <a:effectLst/>
      </p:bgPr>
    </p:bg>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11" name="Text Placeholder 10">
            <a:extLst>
              <a:ext uri="{FF2B5EF4-FFF2-40B4-BE49-F238E27FC236}">
                <a16:creationId xmlns:a16="http://schemas.microsoft.com/office/drawing/2014/main" id="{423C900A-B2B3-4245-8650-AB97643C2F7F}"/>
              </a:ext>
            </a:extLst>
          </p:cNvPr>
          <p:cNvSpPr>
            <a:spLocks noGrp="1"/>
          </p:cNvSpPr>
          <p:nvPr>
            <p:ph type="body" sz="quarter" idx="24"/>
          </p:nvPr>
        </p:nvSpPr>
        <p:spPr>
          <a:xfrm>
            <a:off x="8514026" y="1617341"/>
            <a:ext cx="3048001" cy="4557317"/>
          </a:xfrm>
        </p:spPr>
        <p:txBody>
          <a:bodyPr>
            <a:noAutofit/>
          </a:bodyPr>
          <a:lstStyle>
            <a:lvl1pPr marL="230400" indent="-230400">
              <a:tabLst/>
              <a:defRPr sz="1800">
                <a:solidFill>
                  <a:schemeClr val="bg1"/>
                </a:solidFill>
              </a:defRPr>
            </a:lvl1pPr>
            <a:lvl2pPr marL="460800" indent="-230400">
              <a:buClr>
                <a:schemeClr val="bg2"/>
              </a:buClr>
              <a:tabLst/>
              <a:defRPr sz="1800">
                <a:solidFill>
                  <a:schemeClr val="bg1"/>
                </a:solidFill>
              </a:defRPr>
            </a:lvl2pPr>
            <a:lvl3pPr marL="691200" indent="-230400">
              <a:tabLst/>
              <a:defRPr sz="1800" baseline="0">
                <a:solidFill>
                  <a:schemeClr val="bg1"/>
                </a:solidFill>
              </a:defRPr>
            </a:lvl3pPr>
            <a:lvl4pPr marL="921600" indent="-230400">
              <a:tabLst/>
              <a:defRPr sz="1800">
                <a:solidFill>
                  <a:schemeClr val="bg1"/>
                </a:solidFill>
              </a:defRPr>
            </a:lvl4pPr>
            <a:lvl5pPr marL="1152000" indent="-230400">
              <a:tabLst/>
              <a:defRPr sz="1800">
                <a:solidFill>
                  <a:schemeClr val="bg1"/>
                </a:solidFill>
              </a:defRPr>
            </a:lvl5pPr>
          </a:lstStyle>
          <a:p>
            <a:pPr lvl="0"/>
            <a:r>
              <a:rPr lang="en-US"/>
              <a:t>Click to edit Master text styles</a:t>
            </a:r>
          </a:p>
          <a:p>
            <a:pPr lvl="1"/>
            <a:r>
              <a:rPr lang="en-IN"/>
              <a:t>Second level</a:t>
            </a:r>
          </a:p>
          <a:p>
            <a:pPr lvl="2"/>
            <a:r>
              <a:rPr lang="en-IN"/>
              <a:t>Third level</a:t>
            </a:r>
          </a:p>
          <a:p>
            <a:pPr lvl="3"/>
            <a:r>
              <a:rPr lang="en-IN"/>
              <a:t>Fourth level</a:t>
            </a:r>
          </a:p>
          <a:p>
            <a:pPr lvl="4"/>
            <a:r>
              <a:rPr lang="en-IN"/>
              <a:t>Fifth level</a:t>
            </a:r>
            <a:endParaRPr lang="en-US"/>
          </a:p>
        </p:txBody>
      </p:sp>
      <p:sp>
        <p:nvSpPr>
          <p:cNvPr id="8"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2984014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 Column - White">
    <p:spTree>
      <p:nvGrpSpPr>
        <p:cNvPr id="1" name="Shape 186"/>
        <p:cNvGrpSpPr/>
        <p:nvPr/>
      </p:nvGrpSpPr>
      <p:grpSpPr>
        <a:xfrm>
          <a:off x="0" y="0"/>
          <a:ext cx="0" cy="0"/>
          <a:chOff x="0" y="0"/>
          <a:chExt cx="0" cy="0"/>
        </a:xfrm>
      </p:grpSpPr>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3" name="Text Placeholder 8"/>
          <p:cNvSpPr>
            <a:spLocks noGrp="1"/>
          </p:cNvSpPr>
          <p:nvPr>
            <p:ph type="body" sz="quarter" idx="17"/>
          </p:nvPr>
        </p:nvSpPr>
        <p:spPr>
          <a:xfrm>
            <a:off x="609600" y="875070"/>
            <a:ext cx="5370513" cy="5299588"/>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5" name="Text Placeholder 8"/>
          <p:cNvSpPr>
            <a:spLocks noGrp="1"/>
          </p:cNvSpPr>
          <p:nvPr>
            <p:ph type="body" sz="quarter" idx="21"/>
          </p:nvPr>
        </p:nvSpPr>
        <p:spPr>
          <a:xfrm>
            <a:off x="6212115" y="875070"/>
            <a:ext cx="5370513" cy="5299588"/>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101311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 Column - Grey">
    <p:bg>
      <p:bgPr>
        <a:solidFill>
          <a:srgbClr val="161616"/>
        </a:solidFill>
        <a:effectLst/>
      </p:bgPr>
    </p:bg>
    <p:spTree>
      <p:nvGrpSpPr>
        <p:cNvPr id="1" name="Shape 186"/>
        <p:cNvGrpSpPr/>
        <p:nvPr/>
      </p:nvGrpSpPr>
      <p:grpSpPr>
        <a:xfrm>
          <a:off x="0" y="0"/>
          <a:ext cx="0" cy="0"/>
          <a:chOff x="0" y="0"/>
          <a:chExt cx="0" cy="0"/>
        </a:xfrm>
      </p:grpSpPr>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3" name="Text Placeholder 8"/>
          <p:cNvSpPr>
            <a:spLocks noGrp="1"/>
          </p:cNvSpPr>
          <p:nvPr>
            <p:ph type="body" sz="quarter" idx="17"/>
          </p:nvPr>
        </p:nvSpPr>
        <p:spPr>
          <a:xfrm>
            <a:off x="609600" y="875070"/>
            <a:ext cx="5370513" cy="5299588"/>
          </a:xfrm>
        </p:spPr>
        <p:txBody>
          <a:bodyPr lIns="72000" tIns="72000" rIns="72000" bIns="72000"/>
          <a:lstStyle>
            <a:lvl1pPr marL="228600" indent="-228600">
              <a:spcBef>
                <a:spcPts val="400"/>
              </a:spcBef>
              <a:spcAft>
                <a:spcPts val="400"/>
              </a:spcAft>
              <a:defRPr sz="2000">
                <a:solidFill>
                  <a:schemeClr val="bg1"/>
                </a:solidFill>
              </a:defRPr>
            </a:lvl1pPr>
            <a:lvl2pPr marL="460800" indent="-228600">
              <a:spcBef>
                <a:spcPts val="400"/>
              </a:spcBef>
              <a:spcAft>
                <a:spcPts val="400"/>
              </a:spcAft>
              <a:buFont typeface="Arial" panose="020B0604020202020204" pitchFamily="34" charset="0"/>
              <a:buChar char="–"/>
              <a:defRPr sz="2000">
                <a:solidFill>
                  <a:schemeClr val="bg1"/>
                </a:solidFill>
              </a:defRPr>
            </a:lvl2pPr>
            <a:lvl3pPr marL="691200" indent="-228600">
              <a:spcBef>
                <a:spcPts val="400"/>
              </a:spcBef>
              <a:spcAft>
                <a:spcPts val="400"/>
              </a:spcAft>
              <a:buFont typeface="Courier New" panose="02070309020205020404" pitchFamily="49" charset="0"/>
              <a:buChar char="o"/>
              <a:defRPr sz="2000">
                <a:solidFill>
                  <a:schemeClr val="bg1"/>
                </a:solidFill>
              </a:defRPr>
            </a:lvl3pPr>
            <a:lvl4pPr marL="921600" indent="-230188">
              <a:spcBef>
                <a:spcPts val="400"/>
              </a:spcBef>
              <a:spcAft>
                <a:spcPts val="400"/>
              </a:spcAft>
              <a:buFont typeface="Arial" panose="020B0604020202020204" pitchFamily="34" charset="0"/>
              <a:buChar char="–"/>
              <a:defRPr sz="2000">
                <a:solidFill>
                  <a:schemeClr val="bg1"/>
                </a:solidFill>
              </a:defRPr>
            </a:lvl4pPr>
            <a:lvl5pPr marL="1152000" indent="-230188">
              <a:spcBef>
                <a:spcPts val="400"/>
              </a:spcBef>
              <a:spcAft>
                <a:spcPts val="400"/>
              </a:spcAft>
              <a:buFont typeface="Arial" panose="020B0604020202020204" pitchFamily="34" charset="0"/>
              <a:buChar char="•"/>
              <a:tabLst/>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15" name="Text Placeholder 8"/>
          <p:cNvSpPr>
            <a:spLocks noGrp="1"/>
          </p:cNvSpPr>
          <p:nvPr>
            <p:ph type="body" sz="quarter" idx="21"/>
          </p:nvPr>
        </p:nvSpPr>
        <p:spPr>
          <a:xfrm>
            <a:off x="6212115" y="875070"/>
            <a:ext cx="5370513" cy="5299588"/>
          </a:xfrm>
        </p:spPr>
        <p:txBody>
          <a:bodyPr lIns="72000" tIns="72000" rIns="72000" bIns="72000"/>
          <a:lstStyle>
            <a:lvl1pPr marL="228600" indent="-228600">
              <a:spcBef>
                <a:spcPts val="400"/>
              </a:spcBef>
              <a:spcAft>
                <a:spcPts val="400"/>
              </a:spcAft>
              <a:defRPr sz="2000">
                <a:solidFill>
                  <a:schemeClr val="bg1"/>
                </a:solidFill>
              </a:defRPr>
            </a:lvl1pPr>
            <a:lvl2pPr marL="460800" indent="-228600">
              <a:spcBef>
                <a:spcPts val="400"/>
              </a:spcBef>
              <a:spcAft>
                <a:spcPts val="400"/>
              </a:spcAft>
              <a:buFont typeface="Arial" panose="020B0604020202020204" pitchFamily="34" charset="0"/>
              <a:buChar char="–"/>
              <a:defRPr sz="2000">
                <a:solidFill>
                  <a:schemeClr val="bg1"/>
                </a:solidFill>
              </a:defRPr>
            </a:lvl2pPr>
            <a:lvl3pPr marL="691200" indent="-228600">
              <a:spcBef>
                <a:spcPts val="400"/>
              </a:spcBef>
              <a:spcAft>
                <a:spcPts val="400"/>
              </a:spcAft>
              <a:buFont typeface="Courier New" panose="02070309020205020404" pitchFamily="49" charset="0"/>
              <a:buChar char="o"/>
              <a:defRPr sz="2000">
                <a:solidFill>
                  <a:schemeClr val="bg1"/>
                </a:solidFill>
              </a:defRPr>
            </a:lvl3pPr>
            <a:lvl4pPr marL="921600" indent="-230188">
              <a:spcBef>
                <a:spcPts val="400"/>
              </a:spcBef>
              <a:spcAft>
                <a:spcPts val="400"/>
              </a:spcAft>
              <a:buFont typeface="Arial" panose="020B0604020202020204" pitchFamily="34" charset="0"/>
              <a:buChar char="–"/>
              <a:defRPr sz="2000">
                <a:solidFill>
                  <a:schemeClr val="bg1"/>
                </a:solidFill>
              </a:defRPr>
            </a:lvl4pPr>
            <a:lvl5pPr marL="1152000" indent="-230188">
              <a:spcBef>
                <a:spcPts val="400"/>
              </a:spcBef>
              <a:spcAft>
                <a:spcPts val="400"/>
              </a:spcAft>
              <a:buFont typeface="Arial" panose="020B0604020202020204" pitchFamily="34" charset="0"/>
              <a:buChar char="•"/>
              <a:tabLst/>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07411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Shape 186"/>
        <p:cNvGrpSpPr/>
        <p:nvPr/>
      </p:nvGrpSpPr>
      <p:grpSpPr>
        <a:xfrm>
          <a:off x="0" y="0"/>
          <a:ext cx="0" cy="0"/>
          <a:chOff x="0" y="0"/>
          <a:chExt cx="0" cy="0"/>
        </a:xfrm>
      </p:grpSpPr>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3" name="Text Placeholder 8"/>
          <p:cNvSpPr>
            <a:spLocks noGrp="1"/>
          </p:cNvSpPr>
          <p:nvPr>
            <p:ph type="body" sz="quarter" idx="17"/>
          </p:nvPr>
        </p:nvSpPr>
        <p:spPr>
          <a:xfrm>
            <a:off x="609600" y="2032284"/>
            <a:ext cx="5370513" cy="4142374"/>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0" y="1617341"/>
            <a:ext cx="5370513" cy="360000"/>
          </a:xfrm>
          <a:prstGeom prst="rect">
            <a:avLst/>
          </a:prstGeom>
        </p:spPr>
        <p:txBody>
          <a:bodyPr lIns="0" tIns="0" rIns="0" bIns="0"/>
          <a:lstStyle>
            <a:lvl1pPr marL="0" indent="0">
              <a:buNone/>
              <a:defRPr sz="2000" b="1" i="0" baseline="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6212115" y="1617341"/>
            <a:ext cx="5370513" cy="360000"/>
          </a:xfrm>
          <a:prstGeom prst="rect">
            <a:avLst/>
          </a:prstGeom>
        </p:spPr>
        <p:txBody>
          <a:bodyPr lIns="0" tIns="0" rIns="0" bIns="0"/>
          <a:lstStyle>
            <a:lvl1pPr marL="0" indent="0">
              <a:buNone/>
              <a:defRPr sz="20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5" name="Text Placeholder 8"/>
          <p:cNvSpPr>
            <a:spLocks noGrp="1"/>
          </p:cNvSpPr>
          <p:nvPr>
            <p:ph type="body" sz="quarter" idx="21"/>
          </p:nvPr>
        </p:nvSpPr>
        <p:spPr>
          <a:xfrm>
            <a:off x="6212115" y="2032284"/>
            <a:ext cx="5370513" cy="4142374"/>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38325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875070"/>
            <a:ext cx="3535680" cy="5309420"/>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875070"/>
            <a:ext cx="3535680" cy="5309420"/>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875070"/>
            <a:ext cx="3535680" cy="5309420"/>
          </a:xfrm>
        </p:spPr>
        <p:txBody>
          <a:bodyPr rIns="0">
            <a:noAutofit/>
          </a:bodyPr>
          <a:lstStyle>
            <a:lvl1pPr marL="152396" indent="-152396">
              <a:spcBef>
                <a:spcPts val="400"/>
              </a:spcBef>
              <a:spcAft>
                <a:spcPts val="400"/>
              </a:spcAft>
              <a:buClr>
                <a:srgbClr val="A9B9C0"/>
              </a:buClr>
              <a:tabLst/>
              <a:defRPr sz="1600">
                <a:solidFill>
                  <a:srgbClr val="3A3D49"/>
                </a:solidFill>
              </a:defRPr>
            </a:lvl1pPr>
            <a:lvl2pPr marL="304792" indent="-152396">
              <a:spcBef>
                <a:spcPts val="400"/>
              </a:spcBef>
              <a:spcAft>
                <a:spcPts val="400"/>
              </a:spcAft>
              <a:buClr>
                <a:schemeClr val="bg1">
                  <a:lumMod val="75000"/>
                </a:schemeClr>
              </a:buClr>
              <a:tabLst/>
              <a:defRPr sz="1600">
                <a:solidFill>
                  <a:srgbClr val="3A3D49"/>
                </a:solidFill>
              </a:defRPr>
            </a:lvl2pPr>
            <a:lvl3pPr marL="457189" indent="-152396">
              <a:spcBef>
                <a:spcPts val="400"/>
              </a:spcBef>
              <a:spcAft>
                <a:spcPts val="400"/>
              </a:spcAft>
              <a:buClr>
                <a:schemeClr val="bg1">
                  <a:lumMod val="75000"/>
                </a:schemeClr>
              </a:buClr>
              <a:tabLst/>
              <a:defRPr sz="1600">
                <a:solidFill>
                  <a:srgbClr val="3A3D49"/>
                </a:solidFill>
              </a:defRPr>
            </a:lvl3pPr>
            <a:lvl4pPr marL="611702" indent="-154513">
              <a:spcBef>
                <a:spcPts val="400"/>
              </a:spcBef>
              <a:spcAft>
                <a:spcPts val="400"/>
              </a:spcAft>
              <a:buClr>
                <a:schemeClr val="bg1">
                  <a:lumMod val="75000"/>
                </a:schemeClr>
              </a:buClr>
              <a:tabLst/>
              <a:defRPr sz="1600">
                <a:solidFill>
                  <a:srgbClr val="3A3D49"/>
                </a:solidFill>
              </a:defRPr>
            </a:lvl4pPr>
            <a:lvl5pPr marL="764098" indent="-152396">
              <a:spcBef>
                <a:spcPts val="400"/>
              </a:spcBef>
              <a:spcAft>
                <a:spcPts val="400"/>
              </a:spcAft>
              <a:buClr>
                <a:schemeClr val="bg1">
                  <a:lumMod val="75000"/>
                </a:schemeClr>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0" name="Rectangle 9"/>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Tree>
    <p:extLst>
      <p:ext uri="{BB962C8B-B14F-4D97-AF65-F5344CB8AC3E}">
        <p14:creationId xmlns:p14="http://schemas.microsoft.com/office/powerpoint/2010/main" val="355520464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Column - Black">
    <p:bg>
      <p:bgPr>
        <a:solidFill>
          <a:schemeClr val="tx1"/>
        </a:solidFill>
        <a:effectLst/>
      </p:bgPr>
    </p:bg>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875070"/>
            <a:ext cx="3535680" cy="5309420"/>
          </a:xfrm>
        </p:spPr>
        <p:txBody>
          <a:bodyPr rIns="182880">
            <a:noAutofit/>
          </a:bodyPr>
          <a:lstStyle>
            <a:lvl1pPr marL="152396" indent="-152396">
              <a:spcBef>
                <a:spcPts val="400"/>
              </a:spcBef>
              <a:spcAft>
                <a:spcPts val="400"/>
              </a:spcAft>
              <a:buClr>
                <a:schemeClr val="bg2"/>
              </a:buClr>
              <a:tabLst/>
              <a:defRPr sz="1600">
                <a:solidFill>
                  <a:schemeClr val="bg1"/>
                </a:solidFill>
              </a:defRPr>
            </a:lvl1pPr>
            <a:lvl2pPr marL="304792" indent="-152396">
              <a:spcBef>
                <a:spcPts val="400"/>
              </a:spcBef>
              <a:spcAft>
                <a:spcPts val="400"/>
              </a:spcAft>
              <a:buClr>
                <a:schemeClr val="bg2"/>
              </a:buClr>
              <a:tabLst/>
              <a:defRPr sz="1600">
                <a:solidFill>
                  <a:schemeClr val="bg1"/>
                </a:solidFill>
              </a:defRPr>
            </a:lvl2pPr>
            <a:lvl3pPr marL="457189" indent="-152396">
              <a:spcBef>
                <a:spcPts val="400"/>
              </a:spcBef>
              <a:spcAft>
                <a:spcPts val="400"/>
              </a:spcAft>
              <a:buClr>
                <a:schemeClr val="bg2"/>
              </a:buClr>
              <a:tabLst/>
              <a:defRPr sz="1600">
                <a:solidFill>
                  <a:schemeClr val="bg1"/>
                </a:solidFill>
              </a:defRPr>
            </a:lvl3pPr>
            <a:lvl4pPr marL="611702" indent="-154513">
              <a:spcBef>
                <a:spcPts val="400"/>
              </a:spcBef>
              <a:spcAft>
                <a:spcPts val="400"/>
              </a:spcAft>
              <a:buClr>
                <a:schemeClr val="bg2"/>
              </a:buClr>
              <a:tabLst/>
              <a:defRPr sz="1600">
                <a:solidFill>
                  <a:schemeClr val="bg1"/>
                </a:solidFill>
              </a:defRPr>
            </a:lvl4pPr>
            <a:lvl5pPr marL="764098" indent="-152396">
              <a:spcBef>
                <a:spcPts val="400"/>
              </a:spcBef>
              <a:spcAft>
                <a:spcPts val="400"/>
              </a:spcAft>
              <a:buClr>
                <a:schemeClr val="bg2"/>
              </a:buClr>
              <a:tabLst/>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875070"/>
            <a:ext cx="3535680" cy="5309420"/>
          </a:xfrm>
        </p:spPr>
        <p:txBody>
          <a:bodyPr rIns="182880">
            <a:noAutofit/>
          </a:bodyPr>
          <a:lstStyle>
            <a:lvl1pPr marL="152396" indent="-152396">
              <a:spcBef>
                <a:spcPts val="400"/>
              </a:spcBef>
              <a:spcAft>
                <a:spcPts val="400"/>
              </a:spcAft>
              <a:buClr>
                <a:schemeClr val="bg2"/>
              </a:buClr>
              <a:tabLst/>
              <a:defRPr sz="1600">
                <a:solidFill>
                  <a:schemeClr val="bg1"/>
                </a:solidFill>
              </a:defRPr>
            </a:lvl1pPr>
            <a:lvl2pPr marL="304792" indent="-152396">
              <a:spcBef>
                <a:spcPts val="400"/>
              </a:spcBef>
              <a:spcAft>
                <a:spcPts val="400"/>
              </a:spcAft>
              <a:buClr>
                <a:schemeClr val="bg2"/>
              </a:buClr>
              <a:tabLst/>
              <a:defRPr sz="1600">
                <a:solidFill>
                  <a:schemeClr val="bg1"/>
                </a:solidFill>
              </a:defRPr>
            </a:lvl2pPr>
            <a:lvl3pPr marL="457189" indent="-152396">
              <a:spcBef>
                <a:spcPts val="400"/>
              </a:spcBef>
              <a:spcAft>
                <a:spcPts val="400"/>
              </a:spcAft>
              <a:buClr>
                <a:schemeClr val="bg2"/>
              </a:buClr>
              <a:tabLst/>
              <a:defRPr sz="1600">
                <a:solidFill>
                  <a:schemeClr val="bg1"/>
                </a:solidFill>
              </a:defRPr>
            </a:lvl3pPr>
            <a:lvl4pPr marL="611702" indent="-154513">
              <a:spcBef>
                <a:spcPts val="400"/>
              </a:spcBef>
              <a:spcAft>
                <a:spcPts val="400"/>
              </a:spcAft>
              <a:buClr>
                <a:schemeClr val="bg2"/>
              </a:buClr>
              <a:tabLst/>
              <a:defRPr sz="1600">
                <a:solidFill>
                  <a:schemeClr val="bg1"/>
                </a:solidFill>
              </a:defRPr>
            </a:lvl4pPr>
            <a:lvl5pPr marL="764098" indent="-152396">
              <a:spcBef>
                <a:spcPts val="400"/>
              </a:spcBef>
              <a:spcAft>
                <a:spcPts val="400"/>
              </a:spcAft>
              <a:buClr>
                <a:schemeClr val="bg2"/>
              </a:buClr>
              <a:tabLst/>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875070"/>
            <a:ext cx="3535680" cy="5309420"/>
          </a:xfrm>
        </p:spPr>
        <p:txBody>
          <a:bodyPr rIns="0">
            <a:noAutofit/>
          </a:bodyPr>
          <a:lstStyle>
            <a:lvl1pPr marL="152396" indent="-152396">
              <a:spcBef>
                <a:spcPts val="400"/>
              </a:spcBef>
              <a:spcAft>
                <a:spcPts val="400"/>
              </a:spcAft>
              <a:buClr>
                <a:srgbClr val="A9B9C0"/>
              </a:buClr>
              <a:tabLst/>
              <a:defRPr sz="1600">
                <a:solidFill>
                  <a:schemeClr val="bg1"/>
                </a:solidFill>
              </a:defRPr>
            </a:lvl1pPr>
            <a:lvl2pPr marL="304792" indent="-152396">
              <a:spcBef>
                <a:spcPts val="400"/>
              </a:spcBef>
              <a:spcAft>
                <a:spcPts val="400"/>
              </a:spcAft>
              <a:buClr>
                <a:schemeClr val="bg1">
                  <a:lumMod val="75000"/>
                </a:schemeClr>
              </a:buClr>
              <a:tabLst/>
              <a:defRPr sz="1600">
                <a:solidFill>
                  <a:schemeClr val="bg1"/>
                </a:solidFill>
              </a:defRPr>
            </a:lvl2pPr>
            <a:lvl3pPr marL="457189" indent="-152396">
              <a:spcBef>
                <a:spcPts val="400"/>
              </a:spcBef>
              <a:spcAft>
                <a:spcPts val="400"/>
              </a:spcAft>
              <a:buClr>
                <a:schemeClr val="bg1">
                  <a:lumMod val="75000"/>
                </a:schemeClr>
              </a:buClr>
              <a:tabLst/>
              <a:defRPr sz="1600">
                <a:solidFill>
                  <a:schemeClr val="bg1"/>
                </a:solidFill>
              </a:defRPr>
            </a:lvl3pPr>
            <a:lvl4pPr marL="611702" indent="-154513">
              <a:spcBef>
                <a:spcPts val="400"/>
              </a:spcBef>
              <a:spcAft>
                <a:spcPts val="400"/>
              </a:spcAft>
              <a:buClr>
                <a:schemeClr val="bg1">
                  <a:lumMod val="75000"/>
                </a:schemeClr>
              </a:buClr>
              <a:tabLst/>
              <a:defRPr sz="1600">
                <a:solidFill>
                  <a:schemeClr val="bg1"/>
                </a:solidFill>
              </a:defRPr>
            </a:lvl4pPr>
            <a:lvl5pPr marL="764098" indent="-152396">
              <a:spcBef>
                <a:spcPts val="400"/>
              </a:spcBef>
              <a:spcAft>
                <a:spcPts val="400"/>
              </a:spcAft>
              <a:buClr>
                <a:schemeClr val="bg1">
                  <a:lumMod val="75000"/>
                </a:schemeClr>
              </a:buClr>
              <a:tabLst/>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0" name="Rectangle 9"/>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213912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tatement and 3-Column">
    <p:spTree>
      <p:nvGrpSpPr>
        <p:cNvPr id="1" name="Shape 186"/>
        <p:cNvGrpSpPr/>
        <p:nvPr/>
      </p:nvGrpSpPr>
      <p:grpSpPr>
        <a:xfrm>
          <a:off x="0" y="0"/>
          <a:ext cx="0" cy="0"/>
          <a:chOff x="0" y="0"/>
          <a:chExt cx="0" cy="0"/>
        </a:xfrm>
      </p:grpSpPr>
      <p:sp>
        <p:nvSpPr>
          <p:cNvPr id="12" name="Text Placeholder 10">
            <a:extLst>
              <a:ext uri="{FF2B5EF4-FFF2-40B4-BE49-F238E27FC236}">
                <a16:creationId xmlns:a16="http://schemas.microsoft.com/office/drawing/2014/main" id="{20C1AF21-669D-ED41-A166-CCE8C4CCA852}"/>
              </a:ext>
            </a:extLst>
          </p:cNvPr>
          <p:cNvSpPr>
            <a:spLocks noGrp="1"/>
          </p:cNvSpPr>
          <p:nvPr>
            <p:ph type="body" sz="quarter" idx="21"/>
          </p:nvPr>
        </p:nvSpPr>
        <p:spPr>
          <a:xfrm>
            <a:off x="617363" y="2438397"/>
            <a:ext cx="3535680" cy="3535680"/>
          </a:xfrm>
        </p:spPr>
        <p:txBody>
          <a:bodyPr rIns="0">
            <a:noAutofit/>
          </a:bodyPr>
          <a:lstStyle>
            <a:lvl1pPr marL="182880" indent="-182880">
              <a:spcAft>
                <a:spcPts val="800"/>
              </a:spcAft>
              <a:tabLst/>
              <a:defRPr sz="1800">
                <a:solidFill>
                  <a:srgbClr val="3A3D49"/>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9" name="Text Placeholder 10">
            <a:extLst>
              <a:ext uri="{FF2B5EF4-FFF2-40B4-BE49-F238E27FC236}">
                <a16:creationId xmlns:a16="http://schemas.microsoft.com/office/drawing/2014/main" id="{252C2087-98D9-ED45-AAAA-48D084A45731}"/>
              </a:ext>
            </a:extLst>
          </p:cNvPr>
          <p:cNvSpPr>
            <a:spLocks noGrp="1"/>
          </p:cNvSpPr>
          <p:nvPr>
            <p:ph type="body" sz="quarter" idx="22"/>
          </p:nvPr>
        </p:nvSpPr>
        <p:spPr>
          <a:xfrm>
            <a:off x="8035017" y="2438397"/>
            <a:ext cx="3535680" cy="3535680"/>
          </a:xfrm>
        </p:spPr>
        <p:txBody>
          <a:bodyPr rIns="0">
            <a:noAutofit/>
          </a:bodyPr>
          <a:lstStyle>
            <a:lvl1pPr marL="173736" indent="-173736">
              <a:spcAft>
                <a:spcPts val="800"/>
              </a:spcAft>
              <a:tabLst/>
              <a:defRPr sz="1800">
                <a:solidFill>
                  <a:srgbClr val="3A3D49"/>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0" name="Text Placeholder 10">
            <a:extLst>
              <a:ext uri="{FF2B5EF4-FFF2-40B4-BE49-F238E27FC236}">
                <a16:creationId xmlns:a16="http://schemas.microsoft.com/office/drawing/2014/main" id="{44591B21-6CA1-5745-B916-BBB79E0EF30B}"/>
              </a:ext>
            </a:extLst>
          </p:cNvPr>
          <p:cNvSpPr>
            <a:spLocks noGrp="1"/>
          </p:cNvSpPr>
          <p:nvPr>
            <p:ph type="body" sz="quarter" idx="23"/>
          </p:nvPr>
        </p:nvSpPr>
        <p:spPr>
          <a:xfrm>
            <a:off x="4326189" y="2438397"/>
            <a:ext cx="3535680" cy="3535680"/>
          </a:xfrm>
        </p:spPr>
        <p:txBody>
          <a:bodyPr rIns="0">
            <a:noAutofit/>
          </a:bodyPr>
          <a:lstStyle>
            <a:lvl1pPr marL="182880" indent="-182880">
              <a:spcAft>
                <a:spcPts val="800"/>
              </a:spcAft>
              <a:tabLst/>
              <a:defRPr sz="1800">
                <a:solidFill>
                  <a:srgbClr val="3A3D49"/>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3" name="Title 2">
            <a:extLst>
              <a:ext uri="{FF2B5EF4-FFF2-40B4-BE49-F238E27FC236}">
                <a16:creationId xmlns:a16="http://schemas.microsoft.com/office/drawing/2014/main" id="{CDCDE5B6-E600-9A48-9E21-D20797DE9BF8}"/>
              </a:ext>
            </a:extLst>
          </p:cNvPr>
          <p:cNvSpPr>
            <a:spLocks noGrp="1"/>
          </p:cNvSpPr>
          <p:nvPr>
            <p:ph type="title"/>
          </p:nvPr>
        </p:nvSpPr>
        <p:spPr>
          <a:xfrm>
            <a:off x="609599" y="460376"/>
            <a:ext cx="10972799" cy="252000"/>
          </a:xfrm>
        </p:spPr>
        <p:txBody>
          <a:bodyPr/>
          <a:lstStyle>
            <a:lvl1pPr>
              <a:defRPr cap="all" baseline="0">
                <a:solidFill>
                  <a:schemeClr val="tx1"/>
                </a:solidFill>
              </a:defRPr>
            </a:lvl1pPr>
          </a:lstStyle>
          <a:p>
            <a:r>
              <a:rPr lang="en-US"/>
              <a:t>Click to edit Master title style</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
        <p:nvSpPr>
          <p:cNvPr id="14" name="TextBox 13"/>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6" name="Rectangle 1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572897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Divider - White">
    <p:bg>
      <p:bgPr>
        <a:solidFill>
          <a:schemeClr val="bg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7045425" y="2316481"/>
            <a:ext cx="3762375" cy="25526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1200" b="0" i="0" cap="all" spc="200" baseline="0">
                <a:solidFill>
                  <a:schemeClr val="accent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TITLE</a:t>
            </a:r>
            <a:endParaRPr lang="en-IN"/>
          </a:p>
        </p:txBody>
      </p:sp>
      <p:sp>
        <p:nvSpPr>
          <p:cNvPr id="3" name="Text Placeholder 2">
            <a:extLst>
              <a:ext uri="{FF2B5EF4-FFF2-40B4-BE49-F238E27FC236}">
                <a16:creationId xmlns:a16="http://schemas.microsoft.com/office/drawing/2014/main" id="{36AA8899-5EA6-FF4C-8F2A-835DAFE75CEB}"/>
              </a:ext>
            </a:extLst>
          </p:cNvPr>
          <p:cNvSpPr>
            <a:spLocks noGrp="1"/>
          </p:cNvSpPr>
          <p:nvPr>
            <p:ph type="body" sz="quarter" idx="10" hasCustomPrompt="1"/>
          </p:nvPr>
        </p:nvSpPr>
        <p:spPr>
          <a:xfrm>
            <a:off x="7026174" y="2686050"/>
            <a:ext cx="3762375" cy="2343150"/>
          </a:xfrm>
        </p:spPr>
        <p:txBody>
          <a:bodyPr>
            <a:noAutofit/>
          </a:bodyPr>
          <a:lstStyle>
            <a:lvl1pPr marL="0" indent="0">
              <a:lnSpc>
                <a:spcPct val="90000"/>
              </a:lnSpc>
              <a:spcAft>
                <a:spcPts val="0"/>
              </a:spcAft>
              <a:buNone/>
              <a:defRPr sz="4400">
                <a:solidFill>
                  <a:schemeClr val="tx1"/>
                </a:solidFill>
              </a:defRPr>
            </a:lvl1pPr>
            <a:lvl2pPr marL="304792" indent="0">
              <a:buNone/>
              <a:defRPr>
                <a:solidFill>
                  <a:schemeClr val="bg1"/>
                </a:solidFill>
              </a:defRPr>
            </a:lvl2pPr>
            <a:lvl3pPr marL="609585" indent="0">
              <a:buNone/>
              <a:defRPr>
                <a:solidFill>
                  <a:schemeClr val="bg1"/>
                </a:solidFill>
              </a:defRPr>
            </a:lvl3pPr>
            <a:lvl4pPr marL="914377" indent="0">
              <a:buNone/>
              <a:defRPr>
                <a:solidFill>
                  <a:schemeClr val="bg1"/>
                </a:solidFill>
              </a:defRPr>
            </a:lvl4pPr>
            <a:lvl5pPr marL="1219170" indent="0">
              <a:buNone/>
              <a:defRPr>
                <a:solidFill>
                  <a:schemeClr val="bg1"/>
                </a:solidFill>
              </a:defRPr>
            </a:lvl5pPr>
          </a:lstStyle>
          <a:p>
            <a:pPr lvl="0"/>
            <a:r>
              <a:rPr lang="en-IN"/>
              <a:t>Click to Add Section Title</a:t>
            </a:r>
            <a:endParaRPr lang="en-US"/>
          </a:p>
        </p:txBody>
      </p:sp>
      <p:grpSp>
        <p:nvGrpSpPr>
          <p:cNvPr id="4" name="Group 3">
            <a:extLst>
              <a:ext uri="{FF2B5EF4-FFF2-40B4-BE49-F238E27FC236}">
                <a16:creationId xmlns:a16="http://schemas.microsoft.com/office/drawing/2014/main" id="{E5401AA7-C988-E24C-B380-852C86079C49}"/>
              </a:ext>
            </a:extLst>
          </p:cNvPr>
          <p:cNvGrpSpPr/>
          <p:nvPr userDrawn="1"/>
        </p:nvGrpSpPr>
        <p:grpSpPr>
          <a:xfrm>
            <a:off x="-2488436" y="951186"/>
            <a:ext cx="7970296" cy="4955628"/>
            <a:chOff x="-2477006" y="951186"/>
            <a:chExt cx="7970296" cy="4955628"/>
          </a:xfrm>
          <a:solidFill>
            <a:srgbClr val="F4F8FA"/>
          </a:solidFill>
        </p:grpSpPr>
        <p:sp>
          <p:nvSpPr>
            <p:cNvPr id="5" name="Parallelogram 4">
              <a:extLst>
                <a:ext uri="{FF2B5EF4-FFF2-40B4-BE49-F238E27FC236}">
                  <a16:creationId xmlns:a16="http://schemas.microsoft.com/office/drawing/2014/main" id="{5D59B5FE-21DC-C049-938A-4BFF6DF82416}"/>
                </a:ext>
              </a:extLst>
            </p:cNvPr>
            <p:cNvSpPr/>
            <p:nvPr/>
          </p:nvSpPr>
          <p:spPr>
            <a:xfrm>
              <a:off x="2389726" y="987972"/>
              <a:ext cx="3103564" cy="4918842"/>
            </a:xfrm>
            <a:prstGeom prst="parallelogram">
              <a:avLst>
                <a:gd name="adj" fmla="val 544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lock Arc 5">
              <a:extLst>
                <a:ext uri="{FF2B5EF4-FFF2-40B4-BE49-F238E27FC236}">
                  <a16:creationId xmlns:a16="http://schemas.microsoft.com/office/drawing/2014/main" id="{287BF6CC-F331-2F4E-8B02-09D778D9B716}"/>
                </a:ext>
              </a:extLst>
            </p:cNvPr>
            <p:cNvSpPr/>
            <p:nvPr/>
          </p:nvSpPr>
          <p:spPr>
            <a:xfrm rot="5400000">
              <a:off x="-2477006" y="951186"/>
              <a:ext cx="4955627" cy="4955627"/>
            </a:xfrm>
            <a:prstGeom prst="blockArc">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9" name="Rectangle 8"/>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3008344815"/>
      </p:ext>
    </p:extLst>
  </p:cSld>
  <p:clrMapOvr>
    <a:masterClrMapping/>
  </p:clrMapOvr>
  <p:hf hdr="0" dt="0"/>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tatement and 3-Column - Black">
    <p:bg>
      <p:bgPr>
        <a:solidFill>
          <a:schemeClr val="tx1"/>
        </a:solidFill>
        <a:effectLst/>
      </p:bgPr>
    </p:bg>
    <p:spTree>
      <p:nvGrpSpPr>
        <p:cNvPr id="1" name="Shape 186"/>
        <p:cNvGrpSpPr/>
        <p:nvPr/>
      </p:nvGrpSpPr>
      <p:grpSpPr>
        <a:xfrm>
          <a:off x="0" y="0"/>
          <a:ext cx="0" cy="0"/>
          <a:chOff x="0" y="0"/>
          <a:chExt cx="0" cy="0"/>
        </a:xfrm>
      </p:grpSpPr>
      <p:sp>
        <p:nvSpPr>
          <p:cNvPr id="12" name="Text Placeholder 10">
            <a:extLst>
              <a:ext uri="{FF2B5EF4-FFF2-40B4-BE49-F238E27FC236}">
                <a16:creationId xmlns:a16="http://schemas.microsoft.com/office/drawing/2014/main" id="{20C1AF21-669D-ED41-A166-CCE8C4CCA852}"/>
              </a:ext>
            </a:extLst>
          </p:cNvPr>
          <p:cNvSpPr>
            <a:spLocks noGrp="1"/>
          </p:cNvSpPr>
          <p:nvPr>
            <p:ph type="body" sz="quarter" idx="21"/>
          </p:nvPr>
        </p:nvSpPr>
        <p:spPr>
          <a:xfrm>
            <a:off x="617363" y="2438397"/>
            <a:ext cx="3535680" cy="3535680"/>
          </a:xfrm>
        </p:spPr>
        <p:txBody>
          <a:bodyPr rIns="0">
            <a:noAutofit/>
          </a:bodyPr>
          <a:lstStyle>
            <a:lvl1pPr marL="182880" indent="-182880">
              <a:spcAft>
                <a:spcPts val="1200"/>
              </a:spcAft>
              <a:tabLst/>
              <a:defRPr sz="1867">
                <a:solidFill>
                  <a:schemeClr val="bg1"/>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9" name="Text Placeholder 10">
            <a:extLst>
              <a:ext uri="{FF2B5EF4-FFF2-40B4-BE49-F238E27FC236}">
                <a16:creationId xmlns:a16="http://schemas.microsoft.com/office/drawing/2014/main" id="{252C2087-98D9-ED45-AAAA-48D084A45731}"/>
              </a:ext>
            </a:extLst>
          </p:cNvPr>
          <p:cNvSpPr>
            <a:spLocks noGrp="1"/>
          </p:cNvSpPr>
          <p:nvPr>
            <p:ph type="body" sz="quarter" idx="22"/>
          </p:nvPr>
        </p:nvSpPr>
        <p:spPr>
          <a:xfrm>
            <a:off x="8035017" y="2438397"/>
            <a:ext cx="3535680" cy="3535680"/>
          </a:xfrm>
        </p:spPr>
        <p:txBody>
          <a:bodyPr rIns="0">
            <a:noAutofit/>
          </a:bodyPr>
          <a:lstStyle>
            <a:lvl1pPr marL="182880" indent="-182880">
              <a:spcAft>
                <a:spcPts val="1200"/>
              </a:spcAft>
              <a:tabLst/>
              <a:defRPr sz="1867">
                <a:solidFill>
                  <a:schemeClr val="bg1"/>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0" name="Text Placeholder 10">
            <a:extLst>
              <a:ext uri="{FF2B5EF4-FFF2-40B4-BE49-F238E27FC236}">
                <a16:creationId xmlns:a16="http://schemas.microsoft.com/office/drawing/2014/main" id="{44591B21-6CA1-5745-B916-BBB79E0EF30B}"/>
              </a:ext>
            </a:extLst>
          </p:cNvPr>
          <p:cNvSpPr>
            <a:spLocks noGrp="1"/>
          </p:cNvSpPr>
          <p:nvPr>
            <p:ph type="body" sz="quarter" idx="23"/>
          </p:nvPr>
        </p:nvSpPr>
        <p:spPr>
          <a:xfrm>
            <a:off x="4326189" y="2438397"/>
            <a:ext cx="3535680" cy="3535680"/>
          </a:xfrm>
        </p:spPr>
        <p:txBody>
          <a:bodyPr rIns="0">
            <a:noAutofit/>
          </a:bodyPr>
          <a:lstStyle>
            <a:lvl1pPr marL="182880" indent="-182880">
              <a:spcAft>
                <a:spcPts val="1200"/>
              </a:spcAft>
              <a:tabLst/>
              <a:defRPr sz="1867">
                <a:solidFill>
                  <a:schemeClr val="bg1"/>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1" name="Title 2">
            <a:extLst>
              <a:ext uri="{FF2B5EF4-FFF2-40B4-BE49-F238E27FC236}">
                <a16:creationId xmlns:a16="http://schemas.microsoft.com/office/drawing/2014/main" id="{0597E2D7-7A8D-DA42-85A4-B17C0F60F1B1}"/>
              </a:ext>
            </a:extLst>
          </p:cNvPr>
          <p:cNvSpPr>
            <a:spLocks noGrp="1"/>
          </p:cNvSpPr>
          <p:nvPr>
            <p:ph type="title"/>
          </p:nvPr>
        </p:nvSpPr>
        <p:spPr>
          <a:xfrm>
            <a:off x="609599" y="460376"/>
            <a:ext cx="10972799" cy="252000"/>
          </a:xfrm>
        </p:spPr>
        <p:txBody>
          <a:bodyPr/>
          <a:lstStyle>
            <a:lvl1pPr>
              <a:defRPr cap="all" baseline="0">
                <a:solidFill>
                  <a:schemeClr val="bg1"/>
                </a:solidFill>
              </a:defRPr>
            </a:lvl1pPr>
          </a:lstStyle>
          <a:p>
            <a:r>
              <a:rPr lang="en-US"/>
              <a:t>Click to edit Master title style</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
        <p:nvSpPr>
          <p:cNvPr id="14" name="TextBox 13"/>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5" name="Rectangle 14"/>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58157006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Column header - White">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2032284"/>
            <a:ext cx="3535680" cy="4152206"/>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2032284"/>
            <a:ext cx="3535680" cy="4152206"/>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2032284"/>
            <a:ext cx="3535680" cy="4152206"/>
          </a:xfrm>
        </p:spPr>
        <p:txBody>
          <a:bodyPr rIns="0">
            <a:noAutofit/>
          </a:bodyPr>
          <a:lstStyle>
            <a:lvl1pPr marL="152396" indent="-152396">
              <a:spcBef>
                <a:spcPts val="400"/>
              </a:spcBef>
              <a:spcAft>
                <a:spcPts val="400"/>
              </a:spcAft>
              <a:buClr>
                <a:srgbClr val="A9B9C0"/>
              </a:buClr>
              <a:tabLst/>
              <a:defRPr sz="1600">
                <a:solidFill>
                  <a:srgbClr val="3A3D49"/>
                </a:solidFill>
              </a:defRPr>
            </a:lvl1pPr>
            <a:lvl2pPr marL="304792" indent="-152396">
              <a:spcBef>
                <a:spcPts val="400"/>
              </a:spcBef>
              <a:spcAft>
                <a:spcPts val="400"/>
              </a:spcAft>
              <a:buClr>
                <a:schemeClr val="bg1">
                  <a:lumMod val="75000"/>
                </a:schemeClr>
              </a:buClr>
              <a:tabLst/>
              <a:defRPr sz="1600">
                <a:solidFill>
                  <a:srgbClr val="3A3D49"/>
                </a:solidFill>
              </a:defRPr>
            </a:lvl2pPr>
            <a:lvl3pPr marL="457189" indent="-152396">
              <a:spcBef>
                <a:spcPts val="400"/>
              </a:spcBef>
              <a:spcAft>
                <a:spcPts val="400"/>
              </a:spcAft>
              <a:buClr>
                <a:schemeClr val="bg1">
                  <a:lumMod val="75000"/>
                </a:schemeClr>
              </a:buClr>
              <a:tabLst/>
              <a:defRPr sz="1600">
                <a:solidFill>
                  <a:srgbClr val="3A3D49"/>
                </a:solidFill>
              </a:defRPr>
            </a:lvl3pPr>
            <a:lvl4pPr marL="611702" indent="-154513">
              <a:spcBef>
                <a:spcPts val="400"/>
              </a:spcBef>
              <a:spcAft>
                <a:spcPts val="400"/>
              </a:spcAft>
              <a:buClr>
                <a:schemeClr val="bg1">
                  <a:lumMod val="75000"/>
                </a:schemeClr>
              </a:buClr>
              <a:tabLst/>
              <a:defRPr sz="1600">
                <a:solidFill>
                  <a:srgbClr val="3A3D49"/>
                </a:solidFill>
              </a:defRPr>
            </a:lvl4pPr>
            <a:lvl5pPr marL="764098" indent="-152396">
              <a:spcBef>
                <a:spcPts val="400"/>
              </a:spcBef>
              <a:spcAft>
                <a:spcPts val="400"/>
              </a:spcAft>
              <a:buClr>
                <a:schemeClr val="bg1">
                  <a:lumMod val="75000"/>
                </a:schemeClr>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0" name="Rectangle 9"/>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2"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434668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8045260"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41928685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4-Column">
    <p:spTree>
      <p:nvGrpSpPr>
        <p:cNvPr id="1" name="Shape 186"/>
        <p:cNvGrpSpPr/>
        <p:nvPr/>
      </p:nvGrpSpPr>
      <p:grpSpPr>
        <a:xfrm>
          <a:off x="0" y="0"/>
          <a:ext cx="0" cy="0"/>
          <a:chOff x="0" y="0"/>
          <a:chExt cx="0" cy="0"/>
        </a:xfrm>
      </p:grpSpPr>
      <p:sp>
        <p:nvSpPr>
          <p:cNvPr id="10" name="TextBox 9"/>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1" name="Rectangle 10"/>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lvl1pPr>
          </a:lstStyle>
          <a:p>
            <a:r>
              <a:rPr lang="en-US"/>
              <a:t>Click to edit Master title style</a:t>
            </a:r>
          </a:p>
        </p:txBody>
      </p:sp>
      <p:sp>
        <p:nvSpPr>
          <p:cNvPr id="19" name="Text Placeholder 10">
            <a:extLst>
              <a:ext uri="{FF2B5EF4-FFF2-40B4-BE49-F238E27FC236}">
                <a16:creationId xmlns:a16="http://schemas.microsoft.com/office/drawing/2014/main" id="{01BC477A-B5C7-C24B-BC59-4EEA5D0540D8}"/>
              </a:ext>
            </a:extLst>
          </p:cNvPr>
          <p:cNvSpPr>
            <a:spLocks noGrp="1"/>
          </p:cNvSpPr>
          <p:nvPr>
            <p:ph type="body" sz="quarter" idx="27"/>
          </p:nvPr>
        </p:nvSpPr>
        <p:spPr>
          <a:xfrm>
            <a:off x="609599"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0">
            <a:extLst>
              <a:ext uri="{FF2B5EF4-FFF2-40B4-BE49-F238E27FC236}">
                <a16:creationId xmlns:a16="http://schemas.microsoft.com/office/drawing/2014/main" id="{01BC477A-B5C7-C24B-BC59-4EEA5D0540D8}"/>
              </a:ext>
            </a:extLst>
          </p:cNvPr>
          <p:cNvSpPr>
            <a:spLocks noGrp="1"/>
          </p:cNvSpPr>
          <p:nvPr>
            <p:ph type="body" sz="quarter" idx="28"/>
          </p:nvPr>
        </p:nvSpPr>
        <p:spPr>
          <a:xfrm>
            <a:off x="3398781"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0">
            <a:extLst>
              <a:ext uri="{FF2B5EF4-FFF2-40B4-BE49-F238E27FC236}">
                <a16:creationId xmlns:a16="http://schemas.microsoft.com/office/drawing/2014/main" id="{01BC477A-B5C7-C24B-BC59-4EEA5D0540D8}"/>
              </a:ext>
            </a:extLst>
          </p:cNvPr>
          <p:cNvSpPr>
            <a:spLocks noGrp="1"/>
          </p:cNvSpPr>
          <p:nvPr>
            <p:ph type="body" sz="quarter" idx="29"/>
          </p:nvPr>
        </p:nvSpPr>
        <p:spPr>
          <a:xfrm>
            <a:off x="6187963"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10">
            <a:extLst>
              <a:ext uri="{FF2B5EF4-FFF2-40B4-BE49-F238E27FC236}">
                <a16:creationId xmlns:a16="http://schemas.microsoft.com/office/drawing/2014/main" id="{01BC477A-B5C7-C24B-BC59-4EEA5D0540D8}"/>
              </a:ext>
            </a:extLst>
          </p:cNvPr>
          <p:cNvSpPr>
            <a:spLocks noGrp="1"/>
          </p:cNvSpPr>
          <p:nvPr>
            <p:ph type="body" sz="quarter" idx="30"/>
          </p:nvPr>
        </p:nvSpPr>
        <p:spPr>
          <a:xfrm>
            <a:off x="8977145"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359407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Column Header">
    <p:spTree>
      <p:nvGrpSpPr>
        <p:cNvPr id="1" name="Shape 186"/>
        <p:cNvGrpSpPr/>
        <p:nvPr/>
      </p:nvGrpSpPr>
      <p:grpSpPr>
        <a:xfrm>
          <a:off x="0" y="0"/>
          <a:ext cx="0" cy="0"/>
          <a:chOff x="0" y="0"/>
          <a:chExt cx="0" cy="0"/>
        </a:xfrm>
      </p:grpSpPr>
      <p:sp>
        <p:nvSpPr>
          <p:cNvPr id="10" name="TextBox 9"/>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1" name="Rectangle 10"/>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lvl1pPr>
          </a:lstStyle>
          <a:p>
            <a:r>
              <a:rPr lang="en-US"/>
              <a:t>Click to edit Master title style</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3" hasCustomPrompt="1"/>
          </p:nvPr>
        </p:nvSpPr>
        <p:spPr>
          <a:xfrm>
            <a:off x="609599"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a:t>Click to add Header</a:t>
            </a:r>
          </a:p>
        </p:txBody>
      </p:sp>
      <p:sp>
        <p:nvSpPr>
          <p:cNvPr id="15"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3398781"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187963"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a:t>Click to add Header</a:t>
            </a:r>
          </a:p>
        </p:txBody>
      </p:sp>
      <p:sp>
        <p:nvSpPr>
          <p:cNvPr id="18" name="Text Placeholder 2">
            <a:extLst>
              <a:ext uri="{FF2B5EF4-FFF2-40B4-BE49-F238E27FC236}">
                <a16:creationId xmlns:a16="http://schemas.microsoft.com/office/drawing/2014/main" id="{9D535178-0C9A-2F44-8057-64ED548EEC7C}"/>
              </a:ext>
            </a:extLst>
          </p:cNvPr>
          <p:cNvSpPr>
            <a:spLocks noGrp="1"/>
          </p:cNvSpPr>
          <p:nvPr>
            <p:ph type="body" sz="quarter" idx="26" hasCustomPrompt="1"/>
          </p:nvPr>
        </p:nvSpPr>
        <p:spPr>
          <a:xfrm>
            <a:off x="8977144" y="1617341"/>
            <a:ext cx="2592000" cy="367167"/>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9" name="Text Placeholder 10">
            <a:extLst>
              <a:ext uri="{FF2B5EF4-FFF2-40B4-BE49-F238E27FC236}">
                <a16:creationId xmlns:a16="http://schemas.microsoft.com/office/drawing/2014/main" id="{01BC477A-B5C7-C24B-BC59-4EEA5D0540D8}"/>
              </a:ext>
            </a:extLst>
          </p:cNvPr>
          <p:cNvSpPr>
            <a:spLocks noGrp="1"/>
          </p:cNvSpPr>
          <p:nvPr>
            <p:ph type="body" sz="quarter" idx="27"/>
          </p:nvPr>
        </p:nvSpPr>
        <p:spPr>
          <a:xfrm>
            <a:off x="609599"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0">
            <a:extLst>
              <a:ext uri="{FF2B5EF4-FFF2-40B4-BE49-F238E27FC236}">
                <a16:creationId xmlns:a16="http://schemas.microsoft.com/office/drawing/2014/main" id="{01BC477A-B5C7-C24B-BC59-4EEA5D0540D8}"/>
              </a:ext>
            </a:extLst>
          </p:cNvPr>
          <p:cNvSpPr>
            <a:spLocks noGrp="1"/>
          </p:cNvSpPr>
          <p:nvPr>
            <p:ph type="body" sz="quarter" idx="28"/>
          </p:nvPr>
        </p:nvSpPr>
        <p:spPr>
          <a:xfrm>
            <a:off x="3398781"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0">
            <a:extLst>
              <a:ext uri="{FF2B5EF4-FFF2-40B4-BE49-F238E27FC236}">
                <a16:creationId xmlns:a16="http://schemas.microsoft.com/office/drawing/2014/main" id="{01BC477A-B5C7-C24B-BC59-4EEA5D0540D8}"/>
              </a:ext>
            </a:extLst>
          </p:cNvPr>
          <p:cNvSpPr>
            <a:spLocks noGrp="1"/>
          </p:cNvSpPr>
          <p:nvPr>
            <p:ph type="body" sz="quarter" idx="29"/>
          </p:nvPr>
        </p:nvSpPr>
        <p:spPr>
          <a:xfrm>
            <a:off x="6187963"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10">
            <a:extLst>
              <a:ext uri="{FF2B5EF4-FFF2-40B4-BE49-F238E27FC236}">
                <a16:creationId xmlns:a16="http://schemas.microsoft.com/office/drawing/2014/main" id="{01BC477A-B5C7-C24B-BC59-4EEA5D0540D8}"/>
              </a:ext>
            </a:extLst>
          </p:cNvPr>
          <p:cNvSpPr>
            <a:spLocks noGrp="1"/>
          </p:cNvSpPr>
          <p:nvPr>
            <p:ph type="body" sz="quarter" idx="30"/>
          </p:nvPr>
        </p:nvSpPr>
        <p:spPr>
          <a:xfrm>
            <a:off x="8977145"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2">
            <a:extLst>
              <a:ext uri="{FF2B5EF4-FFF2-40B4-BE49-F238E27FC236}">
                <a16:creationId xmlns:a16="http://schemas.microsoft.com/office/drawing/2014/main" id="{9D535178-0C9A-2F44-8057-64ED548EEC7C}"/>
              </a:ext>
            </a:extLst>
          </p:cNvPr>
          <p:cNvSpPr>
            <a:spLocks noGrp="1"/>
          </p:cNvSpPr>
          <p:nvPr>
            <p:ph type="body" sz="quarter" idx="31"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59296060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Quote - White">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609599" y="609599"/>
            <a:ext cx="7315200" cy="3657600"/>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000" b="0" i="0" spc="0" baseline="0">
                <a:solidFill>
                  <a:schemeClr val="tx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text</a:t>
            </a:r>
            <a:endParaRPr lang="en-IN"/>
          </a:p>
        </p:txBody>
      </p:sp>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5" name="Rectangle 4"/>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308590005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Quote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609599" y="609599"/>
            <a:ext cx="7315200" cy="3657600"/>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000" b="0" i="0" spc="0" baseline="0">
                <a:solidFill>
                  <a:schemeClr val="bg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text</a:t>
            </a:r>
            <a:endParaRPr lang="en-IN"/>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5" name="Rectangle 4"/>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74086631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Custom Layout -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645986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Custom Layout -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55701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tx1"/>
        </a:solidFill>
        <a:effectLst/>
      </p:bgPr>
    </p:bg>
    <p:spTree>
      <p:nvGrpSpPr>
        <p:cNvPr id="1" name="Shape 1205"/>
        <p:cNvGrpSpPr/>
        <p:nvPr/>
      </p:nvGrpSpPr>
      <p:grpSpPr>
        <a:xfrm>
          <a:off x="0" y="0"/>
          <a:ext cx="0" cy="0"/>
          <a:chOff x="0" y="0"/>
          <a:chExt cx="0" cy="0"/>
        </a:xfrm>
      </p:grpSpPr>
      <p:sp>
        <p:nvSpPr>
          <p:cNvPr id="5" name="TextBox 4">
            <a:extLst>
              <a:ext uri="{FF2B5EF4-FFF2-40B4-BE49-F238E27FC236}">
                <a16:creationId xmlns:a16="http://schemas.microsoft.com/office/drawing/2014/main" id="{43710692-A337-4CDE-8EC2-CB98BE948257}"/>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6" name="Rectangle 5">
            <a:extLst>
              <a:ext uri="{FF2B5EF4-FFF2-40B4-BE49-F238E27FC236}">
                <a16:creationId xmlns:a16="http://schemas.microsoft.com/office/drawing/2014/main" id="{90E77429-CD60-4CB6-83B0-AFDA53B85F59}"/>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16" name="Text Placeholder 5">
            <a:extLst>
              <a:ext uri="{FF2B5EF4-FFF2-40B4-BE49-F238E27FC236}">
                <a16:creationId xmlns:a16="http://schemas.microsoft.com/office/drawing/2014/main" id="{E3F560D5-0FDF-4DD3-A898-6D44BD125439}"/>
              </a:ext>
            </a:extLst>
          </p:cNvPr>
          <p:cNvSpPr>
            <a:spLocks noGrp="1"/>
          </p:cNvSpPr>
          <p:nvPr>
            <p:ph type="body" sz="quarter" idx="14" hasCustomPrompt="1"/>
          </p:nvPr>
        </p:nvSpPr>
        <p:spPr>
          <a:xfrm>
            <a:off x="1333500" y="4173538"/>
            <a:ext cx="3825875" cy="228600"/>
          </a:xfrm>
        </p:spPr>
        <p:txBody>
          <a:bodyPr/>
          <a:lstStyle>
            <a:lvl1pPr marL="1800" indent="0">
              <a:buNone/>
              <a:defRPr sz="1200" b="1" baseline="0">
                <a:solidFill>
                  <a:schemeClr val="bg1"/>
                </a:solidFill>
              </a:defRPr>
            </a:lvl1pPr>
          </a:lstStyle>
          <a:p>
            <a:pPr lvl="0"/>
            <a:r>
              <a:rPr lang="en-US" err="1"/>
              <a:t>Firstname</a:t>
            </a:r>
            <a:r>
              <a:rPr lang="en-US"/>
              <a:t> </a:t>
            </a:r>
            <a:r>
              <a:rPr lang="en-US" err="1"/>
              <a:t>Lastname</a:t>
            </a:r>
            <a:endParaRPr lang="en-US"/>
          </a:p>
        </p:txBody>
      </p:sp>
      <p:sp>
        <p:nvSpPr>
          <p:cNvPr id="17" name="Shape 362">
            <a:extLst>
              <a:ext uri="{FF2B5EF4-FFF2-40B4-BE49-F238E27FC236}">
                <a16:creationId xmlns:a16="http://schemas.microsoft.com/office/drawing/2014/main" id="{5F6566D6-28E7-4358-AB27-620DF23791B5}"/>
              </a:ext>
            </a:extLst>
          </p:cNvPr>
          <p:cNvSpPr txBox="1">
            <a:spLocks noGrp="1"/>
          </p:cNvSpPr>
          <p:nvPr>
            <p:ph type="ctrTitle" hasCustomPrompt="1"/>
          </p:nvPr>
        </p:nvSpPr>
        <p:spPr>
          <a:xfrm>
            <a:off x="1333500" y="1070715"/>
            <a:ext cx="3825875" cy="1493837"/>
          </a:xfrm>
          <a:prstGeom prst="rect">
            <a:avLst/>
          </a:prstGeom>
        </p:spPr>
        <p:txBody>
          <a:bodyPr lIns="0" tIns="0" rIns="91440" bIns="0" anchor="t" anchorCtr="0">
            <a:noAutofit/>
          </a:bodyPr>
          <a:lstStyle>
            <a:lvl1pPr marR="0" lvl="0" algn="l" rtl="0">
              <a:lnSpc>
                <a:spcPct val="110000"/>
              </a:lnSpc>
              <a:spcBef>
                <a:spcPts val="400"/>
              </a:spcBef>
              <a:spcAft>
                <a:spcPts val="400"/>
              </a:spcAft>
              <a:buClr>
                <a:srgbClr val="073763"/>
              </a:buClr>
              <a:buSzPct val="100000"/>
              <a:buNone/>
              <a:defRPr sz="4000" b="0" i="0" u="none" strike="noStrike" cap="none" spc="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lnSpc>
                <a:spcPct val="110000"/>
              </a:lnSpc>
              <a:spcBef>
                <a:spcPts val="400"/>
              </a:spcBef>
              <a:spcAft>
                <a:spcPts val="400"/>
              </a:spcAft>
            </a:pPr>
            <a:r>
              <a:rPr lang="en-US" sz="4000">
                <a:solidFill>
                  <a:schemeClr val="bg1"/>
                </a:solidFill>
              </a:rPr>
              <a:t>Click to add text</a:t>
            </a:r>
          </a:p>
        </p:txBody>
      </p:sp>
      <p:sp>
        <p:nvSpPr>
          <p:cNvPr id="18" name="Rectangle 17">
            <a:extLst>
              <a:ext uri="{FF2B5EF4-FFF2-40B4-BE49-F238E27FC236}">
                <a16:creationId xmlns:a16="http://schemas.microsoft.com/office/drawing/2014/main" id="{DE624C03-4320-4B63-8276-733727E827C9}"/>
              </a:ext>
            </a:extLst>
          </p:cNvPr>
          <p:cNvSpPr/>
          <p:nvPr userDrawn="1"/>
        </p:nvSpPr>
        <p:spPr>
          <a:xfrm>
            <a:off x="5682343" y="4173538"/>
            <a:ext cx="5500664" cy="1851854"/>
          </a:xfrm>
          <a:prstGeom prst="rect">
            <a:avLst/>
          </a:prstGeom>
        </p:spPr>
        <p:txBody>
          <a:bodyPr wrap="square" lIns="0" tIns="0" rIns="0" bIns="0">
            <a:noAutofit/>
          </a:bodyPr>
          <a:lstStyle/>
          <a:p>
            <a:pPr marL="8466" indent="0">
              <a:lnSpc>
                <a:spcPct val="120000"/>
              </a:lnSpc>
              <a:spcAft>
                <a:spcPts val="800"/>
              </a:spcAft>
              <a:buNone/>
            </a:pPr>
            <a:r>
              <a:rPr lang="en-IN" sz="900" b="1">
                <a:solidFill>
                  <a:srgbClr val="667686"/>
                </a:solidFill>
                <a:latin typeface="Arial" panose="020B0604020202020204" pitchFamily="34" charset="0"/>
                <a:cs typeface="Arial" panose="020B0604020202020204" pitchFamily="34" charset="0"/>
              </a:rPr>
              <a:t>Disclaimer:</a:t>
            </a:r>
            <a:r>
              <a:rPr lang="en-IN" sz="900">
                <a:solidFill>
                  <a:srgbClr val="667686"/>
                </a:solidFill>
                <a:latin typeface="Arial" panose="020B0604020202020204" pitchFamily="34" charset="0"/>
                <a:cs typeface="Arial" panose="020B0604020202020204" pitchFamily="34" charset="0"/>
              </a:rPr>
              <a:t> This document is for informational purposes only and is subject to change without notice. This document and its content herein are believed to be accurate as of its date of publication. However, Orion Systems Integrators, LLC and its affiliates (herein referred as Orion) makes no guarantee, representations or warranties with regard to the enclosed information and specifically disclaims the implied warranties of fitness for a particular purpose and merchantability. As each user of Orion services is likely to be unique in their requirements in the use of such software solutions and their business processes, users of this document are always advised to discuss the content of this document with their Orion representatives. </a:t>
            </a:r>
          </a:p>
          <a:p>
            <a:pPr marL="8466" indent="0">
              <a:lnSpc>
                <a:spcPct val="120000"/>
              </a:lnSpc>
              <a:spcAft>
                <a:spcPts val="800"/>
              </a:spcAft>
              <a:buNone/>
            </a:pPr>
            <a:r>
              <a:rPr lang="en-IN" sz="900">
                <a:solidFill>
                  <a:srgbClr val="667686"/>
                </a:solidFill>
                <a:latin typeface="Arial" panose="020B0604020202020204" pitchFamily="34" charset="0"/>
                <a:cs typeface="Arial" panose="020B0604020202020204" pitchFamily="34" charset="0"/>
              </a:rPr>
              <a:t>Orion</a:t>
            </a:r>
            <a:r>
              <a:rPr lang="en-IN" sz="900" baseline="30000">
                <a:solidFill>
                  <a:srgbClr val="667686"/>
                </a:solidFill>
                <a:latin typeface="Arial" panose="020B0604020202020204" pitchFamily="34" charset="0"/>
                <a:cs typeface="Arial" panose="020B0604020202020204" pitchFamily="34" charset="0"/>
              </a:rPr>
              <a:t>SM</a:t>
            </a:r>
            <a:r>
              <a:rPr lang="en-IN" sz="900">
                <a:solidFill>
                  <a:srgbClr val="667686"/>
                </a:solidFill>
                <a:latin typeface="Arial" panose="020B0604020202020204" pitchFamily="34" charset="0"/>
                <a:cs typeface="Arial" panose="020B0604020202020204" pitchFamily="34" charset="0"/>
              </a:rPr>
              <a:t> and Orion Innovation</a:t>
            </a:r>
            <a:r>
              <a:rPr lang="en-IN" sz="900" baseline="30000">
                <a:solidFill>
                  <a:srgbClr val="667686"/>
                </a:solidFill>
                <a:latin typeface="Arial" panose="020B0604020202020204" pitchFamily="34" charset="0"/>
                <a:cs typeface="Arial" panose="020B0604020202020204" pitchFamily="34" charset="0"/>
              </a:rPr>
              <a:t>SM</a:t>
            </a:r>
            <a:r>
              <a:rPr lang="en-IN" sz="900">
                <a:solidFill>
                  <a:srgbClr val="667686"/>
                </a:solidFill>
                <a:latin typeface="Arial" panose="020B0604020202020204" pitchFamily="34" charset="0"/>
                <a:cs typeface="Arial" panose="020B0604020202020204" pitchFamily="34" charset="0"/>
              </a:rPr>
              <a:t> are service marks of Orion Systems Integrators, LLC. </a:t>
            </a:r>
            <a:br>
              <a:rPr lang="en-IN" sz="900">
                <a:solidFill>
                  <a:srgbClr val="667686"/>
                </a:solidFill>
                <a:latin typeface="Arial" panose="020B0604020202020204" pitchFamily="34" charset="0"/>
                <a:cs typeface="Arial" panose="020B0604020202020204" pitchFamily="34" charset="0"/>
              </a:rPr>
            </a:br>
            <a:r>
              <a:rPr lang="en-IN" sz="900">
                <a:solidFill>
                  <a:srgbClr val="667686"/>
                </a:solidFill>
                <a:latin typeface="Arial" panose="020B0604020202020204" pitchFamily="34" charset="0"/>
                <a:cs typeface="Arial" panose="020B0604020202020204" pitchFamily="34" charset="0"/>
              </a:rPr>
              <a:t>All other trademarks acknowledged. </a:t>
            </a:r>
          </a:p>
          <a:p>
            <a:pPr marL="8466" indent="0">
              <a:lnSpc>
                <a:spcPct val="120000"/>
              </a:lnSpc>
              <a:spcAft>
                <a:spcPts val="800"/>
              </a:spcAft>
              <a:buNone/>
            </a:pPr>
            <a:r>
              <a:rPr lang="en-US" sz="900">
                <a:solidFill>
                  <a:srgbClr val="667686"/>
                </a:solidFill>
                <a:latin typeface="Arial" panose="020B0604020202020204" pitchFamily="34" charset="0"/>
                <a:cs typeface="Arial" panose="020B0604020202020204" pitchFamily="34" charset="0"/>
              </a:rPr>
              <a:t>Copyright © 2020 Orion Systems Integrators, LLC.</a:t>
            </a:r>
          </a:p>
        </p:txBody>
      </p:sp>
      <p:pic>
        <p:nvPicPr>
          <p:cNvPr id="20" name="Picture 19">
            <a:extLst>
              <a:ext uri="{FF2B5EF4-FFF2-40B4-BE49-F238E27FC236}">
                <a16:creationId xmlns:a16="http://schemas.microsoft.com/office/drawing/2014/main" id="{73E40031-11D0-43D2-9FA4-4700A610847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black">
          <a:xfrm>
            <a:off x="5682343" y="1200150"/>
            <a:ext cx="1881542" cy="408398"/>
          </a:xfrm>
          <a:prstGeom prst="rect">
            <a:avLst/>
          </a:prstGeom>
          <a:noFill/>
        </p:spPr>
      </p:pic>
      <p:cxnSp>
        <p:nvCxnSpPr>
          <p:cNvPr id="21" name="Straight Connector 20">
            <a:extLst>
              <a:ext uri="{FF2B5EF4-FFF2-40B4-BE49-F238E27FC236}">
                <a16:creationId xmlns:a16="http://schemas.microsoft.com/office/drawing/2014/main" id="{5C480049-24BA-4EC8-A200-CDE0581285B4}"/>
              </a:ext>
            </a:extLst>
          </p:cNvPr>
          <p:cNvCxnSpPr>
            <a:cxnSpLocks/>
          </p:cNvCxnSpPr>
          <p:nvPr userDrawn="1"/>
        </p:nvCxnSpPr>
        <p:spPr>
          <a:xfrm>
            <a:off x="1322070" y="3796348"/>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Shape 1047">
            <a:extLst>
              <a:ext uri="{FF2B5EF4-FFF2-40B4-BE49-F238E27FC236}">
                <a16:creationId xmlns:a16="http://schemas.microsoft.com/office/drawing/2014/main" id="{E4D1966A-BB78-4F5C-94B1-44D428EB217C}"/>
              </a:ext>
            </a:extLst>
          </p:cNvPr>
          <p:cNvSpPr txBox="1">
            <a:spLocks noGrp="1"/>
          </p:cNvSpPr>
          <p:nvPr>
            <p:ph type="body" idx="11" hasCustomPrompt="1"/>
          </p:nvPr>
        </p:nvSpPr>
        <p:spPr>
          <a:xfrm>
            <a:off x="1333500" y="4431082"/>
            <a:ext cx="3825875" cy="2286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a:t>Title</a:t>
            </a:r>
          </a:p>
        </p:txBody>
      </p:sp>
      <p:sp>
        <p:nvSpPr>
          <p:cNvPr id="23" name="Shape 1047">
            <a:extLst>
              <a:ext uri="{FF2B5EF4-FFF2-40B4-BE49-F238E27FC236}">
                <a16:creationId xmlns:a16="http://schemas.microsoft.com/office/drawing/2014/main" id="{0E890349-D0CF-4DDE-B994-7F13CFAD5DFC}"/>
              </a:ext>
            </a:extLst>
          </p:cNvPr>
          <p:cNvSpPr txBox="1">
            <a:spLocks noGrp="1"/>
          </p:cNvSpPr>
          <p:nvPr>
            <p:ph type="body" idx="12" hasCustomPrompt="1"/>
          </p:nvPr>
        </p:nvSpPr>
        <p:spPr>
          <a:xfrm>
            <a:off x="1333500" y="4686198"/>
            <a:ext cx="3825875" cy="2286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a:t>email@orioninc.com</a:t>
            </a:r>
          </a:p>
        </p:txBody>
      </p:sp>
      <p:sp>
        <p:nvSpPr>
          <p:cNvPr id="24" name="Shape 1047">
            <a:extLst>
              <a:ext uri="{FF2B5EF4-FFF2-40B4-BE49-F238E27FC236}">
                <a16:creationId xmlns:a16="http://schemas.microsoft.com/office/drawing/2014/main" id="{282AA453-A754-44B4-A30C-6D7F141886F1}"/>
              </a:ext>
            </a:extLst>
          </p:cNvPr>
          <p:cNvSpPr txBox="1">
            <a:spLocks noGrp="1"/>
          </p:cNvSpPr>
          <p:nvPr>
            <p:ph type="body" idx="13" hasCustomPrompt="1"/>
          </p:nvPr>
        </p:nvSpPr>
        <p:spPr>
          <a:xfrm>
            <a:off x="1333500" y="4941314"/>
            <a:ext cx="3825875" cy="2286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a:t>123.456.7890</a:t>
            </a:r>
          </a:p>
        </p:txBody>
      </p:sp>
      <p:sp>
        <p:nvSpPr>
          <p:cNvPr id="25" name="TextBox 24">
            <a:extLst>
              <a:ext uri="{FF2B5EF4-FFF2-40B4-BE49-F238E27FC236}">
                <a16:creationId xmlns:a16="http://schemas.microsoft.com/office/drawing/2014/main" id="{0C83B729-C259-437A-8677-3F9B5C74A120}"/>
              </a:ext>
            </a:extLst>
          </p:cNvPr>
          <p:cNvSpPr txBox="1"/>
          <p:nvPr userDrawn="1"/>
        </p:nvSpPr>
        <p:spPr>
          <a:xfrm>
            <a:off x="1333500" y="5547360"/>
            <a:ext cx="3825875" cy="203133"/>
          </a:xfrm>
          <a:prstGeom prst="rect">
            <a:avLst/>
          </a:prstGeom>
          <a:noFill/>
          <a:ln>
            <a:noFill/>
          </a:ln>
        </p:spPr>
        <p:txBody>
          <a:bodyPr wrap="square" lIns="0" tIns="0" rIns="0" bIns="0" rtlCol="0">
            <a:spAutoFit/>
          </a:bodyPr>
          <a:lstStyle/>
          <a:p>
            <a:pPr algn="l">
              <a:lnSpc>
                <a:spcPct val="110000"/>
              </a:lnSpc>
              <a:spcBef>
                <a:spcPts val="400"/>
              </a:spcBef>
              <a:spcAft>
                <a:spcPts val="400"/>
              </a:spcAft>
            </a:pPr>
            <a:r>
              <a:rPr lang="en-IN" sz="1200">
                <a:solidFill>
                  <a:schemeClr val="bg1"/>
                </a:solidFill>
              </a:rPr>
              <a:t>orioninc.com</a:t>
            </a:r>
            <a:endParaRPr lang="en-US" sz="1200">
              <a:solidFill>
                <a:schemeClr val="bg1"/>
              </a:solidFill>
            </a:endParaRPr>
          </a:p>
        </p:txBody>
      </p:sp>
    </p:spTree>
    <p:extLst>
      <p:ext uri="{BB962C8B-B14F-4D97-AF65-F5344CB8AC3E}">
        <p14:creationId xmlns:p14="http://schemas.microsoft.com/office/powerpoint/2010/main" val="266623934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ingle Timeline">
    <p:spTree>
      <p:nvGrpSpPr>
        <p:cNvPr id="1" name=""/>
        <p:cNvGrpSpPr/>
        <p:nvPr/>
      </p:nvGrpSpPr>
      <p:grpSpPr>
        <a:xfrm>
          <a:off x="0" y="0"/>
          <a:ext cx="0" cy="0"/>
          <a:chOff x="0" y="0"/>
          <a:chExt cx="0" cy="0"/>
        </a:xfrm>
      </p:grpSpPr>
      <p:sp>
        <p:nvSpPr>
          <p:cNvPr id="18" name="Text Placeholder 48">
            <a:extLst>
              <a:ext uri="{FF2B5EF4-FFF2-40B4-BE49-F238E27FC236}">
                <a16:creationId xmlns:a16="http://schemas.microsoft.com/office/drawing/2014/main" id="{D127D48E-3E09-48C7-AB33-FBD643EFA52E}"/>
              </a:ext>
            </a:extLst>
          </p:cNvPr>
          <p:cNvSpPr>
            <a:spLocks noGrp="1"/>
          </p:cNvSpPr>
          <p:nvPr>
            <p:ph type="body" sz="quarter" idx="10" hasCustomPrompt="1"/>
          </p:nvPr>
        </p:nvSpPr>
        <p:spPr>
          <a:xfrm>
            <a:off x="1823914" y="4817717"/>
            <a:ext cx="1796396" cy="302186"/>
          </a:xfrm>
        </p:spPr>
        <p:txBody>
          <a:bodyPr>
            <a:noAutofit/>
          </a:bodyPr>
          <a:lstStyle>
            <a:lvl1pPr marL="0" indent="0">
              <a:buNone/>
              <a:defRPr sz="20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19" name="Text Placeholder 50">
            <a:extLst>
              <a:ext uri="{FF2B5EF4-FFF2-40B4-BE49-F238E27FC236}">
                <a16:creationId xmlns:a16="http://schemas.microsoft.com/office/drawing/2014/main" id="{A1B91BF4-B790-4F67-98EB-FE905527BFF8}"/>
              </a:ext>
            </a:extLst>
          </p:cNvPr>
          <p:cNvSpPr>
            <a:spLocks noGrp="1"/>
          </p:cNvSpPr>
          <p:nvPr>
            <p:ph type="body" sz="quarter" idx="11"/>
          </p:nvPr>
        </p:nvSpPr>
        <p:spPr>
          <a:xfrm>
            <a:off x="1823914"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0" name="Text Placeholder 48">
            <a:extLst>
              <a:ext uri="{FF2B5EF4-FFF2-40B4-BE49-F238E27FC236}">
                <a16:creationId xmlns:a16="http://schemas.microsoft.com/office/drawing/2014/main" id="{CCA5F33F-1634-427F-92BF-99A5ED52A4BA}"/>
              </a:ext>
            </a:extLst>
          </p:cNvPr>
          <p:cNvSpPr>
            <a:spLocks noGrp="1"/>
          </p:cNvSpPr>
          <p:nvPr>
            <p:ph type="body" sz="quarter" idx="12" hasCustomPrompt="1"/>
          </p:nvPr>
        </p:nvSpPr>
        <p:spPr>
          <a:xfrm>
            <a:off x="4134076" y="4817717"/>
            <a:ext cx="1796396" cy="302186"/>
          </a:xfrm>
        </p:spPr>
        <p:txBody>
          <a:bodyPr>
            <a:noAutofit/>
          </a:bodyPr>
          <a:lstStyle>
            <a:lvl1pPr marL="0" indent="0">
              <a:buNone/>
              <a:defRPr sz="20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1" name="Text Placeholder 50">
            <a:extLst>
              <a:ext uri="{FF2B5EF4-FFF2-40B4-BE49-F238E27FC236}">
                <a16:creationId xmlns:a16="http://schemas.microsoft.com/office/drawing/2014/main" id="{084F28D2-C99C-44DC-95CF-A18847F3B61F}"/>
              </a:ext>
            </a:extLst>
          </p:cNvPr>
          <p:cNvSpPr>
            <a:spLocks noGrp="1"/>
          </p:cNvSpPr>
          <p:nvPr>
            <p:ph type="body" sz="quarter" idx="13"/>
          </p:nvPr>
        </p:nvSpPr>
        <p:spPr>
          <a:xfrm>
            <a:off x="4134076"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2" name="Text Placeholder 48">
            <a:extLst>
              <a:ext uri="{FF2B5EF4-FFF2-40B4-BE49-F238E27FC236}">
                <a16:creationId xmlns:a16="http://schemas.microsoft.com/office/drawing/2014/main" id="{2402522A-E098-4FB5-B454-D6FC98D90CFE}"/>
              </a:ext>
            </a:extLst>
          </p:cNvPr>
          <p:cNvSpPr>
            <a:spLocks noGrp="1"/>
          </p:cNvSpPr>
          <p:nvPr>
            <p:ph type="body" sz="quarter" idx="14" hasCustomPrompt="1"/>
          </p:nvPr>
        </p:nvSpPr>
        <p:spPr>
          <a:xfrm>
            <a:off x="6444238" y="4817717"/>
            <a:ext cx="1796396" cy="302186"/>
          </a:xfrm>
        </p:spPr>
        <p:txBody>
          <a:bodyPr>
            <a:noAutofit/>
          </a:bodyPr>
          <a:lstStyle>
            <a:lvl1pPr marL="0" indent="0">
              <a:buNone/>
              <a:defRPr sz="20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3" name="Text Placeholder 50">
            <a:extLst>
              <a:ext uri="{FF2B5EF4-FFF2-40B4-BE49-F238E27FC236}">
                <a16:creationId xmlns:a16="http://schemas.microsoft.com/office/drawing/2014/main" id="{18CF51EA-CDE2-4AA1-83CB-9DC6E212C336}"/>
              </a:ext>
            </a:extLst>
          </p:cNvPr>
          <p:cNvSpPr>
            <a:spLocks noGrp="1"/>
          </p:cNvSpPr>
          <p:nvPr>
            <p:ph type="body" sz="quarter" idx="15"/>
          </p:nvPr>
        </p:nvSpPr>
        <p:spPr>
          <a:xfrm>
            <a:off x="6444238"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4" name="Text Placeholder 48">
            <a:extLst>
              <a:ext uri="{FF2B5EF4-FFF2-40B4-BE49-F238E27FC236}">
                <a16:creationId xmlns:a16="http://schemas.microsoft.com/office/drawing/2014/main" id="{FE2BFCE7-D8D1-42B7-97F2-78B1D2CB5F8F}"/>
              </a:ext>
            </a:extLst>
          </p:cNvPr>
          <p:cNvSpPr>
            <a:spLocks noGrp="1"/>
          </p:cNvSpPr>
          <p:nvPr>
            <p:ph type="body" sz="quarter" idx="16" hasCustomPrompt="1"/>
          </p:nvPr>
        </p:nvSpPr>
        <p:spPr>
          <a:xfrm>
            <a:off x="8754400" y="4817717"/>
            <a:ext cx="1796396" cy="302186"/>
          </a:xfrm>
        </p:spPr>
        <p:txBody>
          <a:bodyPr>
            <a:noAutofit/>
          </a:bodyPr>
          <a:lstStyle>
            <a:lvl1pPr marL="0" indent="0">
              <a:buNone/>
              <a:defRPr sz="20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5" name="Text Placeholder 50">
            <a:extLst>
              <a:ext uri="{FF2B5EF4-FFF2-40B4-BE49-F238E27FC236}">
                <a16:creationId xmlns:a16="http://schemas.microsoft.com/office/drawing/2014/main" id="{0C4E8DE7-5691-4470-BC2C-F9F6532248C2}"/>
              </a:ext>
            </a:extLst>
          </p:cNvPr>
          <p:cNvSpPr>
            <a:spLocks noGrp="1"/>
          </p:cNvSpPr>
          <p:nvPr>
            <p:ph type="body" sz="quarter" idx="17"/>
          </p:nvPr>
        </p:nvSpPr>
        <p:spPr>
          <a:xfrm>
            <a:off x="8754400"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4" name="Title 3">
            <a:extLst>
              <a:ext uri="{FF2B5EF4-FFF2-40B4-BE49-F238E27FC236}">
                <a16:creationId xmlns:a16="http://schemas.microsoft.com/office/drawing/2014/main" id="{AFBC6ED5-DBEC-4BA5-9BFE-9A5E0ED8D8C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715108"/>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ubsection Divider - Black">
    <p:bg>
      <p:bgPr>
        <a:solidFill>
          <a:srgbClr val="161616"/>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1393824" y="2301813"/>
            <a:ext cx="9404351" cy="292332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400" b="0" i="0" spc="0" baseline="0">
                <a:solidFill>
                  <a:schemeClr val="bg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IN"/>
              <a:t>Click to Add Sub-Section Title</a:t>
            </a:r>
          </a:p>
        </p:txBody>
      </p:sp>
      <p:sp>
        <p:nvSpPr>
          <p:cNvPr id="4" name="Text Placeholder 3">
            <a:extLst>
              <a:ext uri="{FF2B5EF4-FFF2-40B4-BE49-F238E27FC236}">
                <a16:creationId xmlns:a16="http://schemas.microsoft.com/office/drawing/2014/main" id="{94AEE551-C130-9047-B822-B7365398C7BB}"/>
              </a:ext>
            </a:extLst>
          </p:cNvPr>
          <p:cNvSpPr>
            <a:spLocks noGrp="1"/>
          </p:cNvSpPr>
          <p:nvPr>
            <p:ph type="body" sz="quarter" idx="10" hasCustomPrompt="1"/>
          </p:nvPr>
        </p:nvSpPr>
        <p:spPr>
          <a:xfrm>
            <a:off x="1402533" y="1996942"/>
            <a:ext cx="4702175" cy="287383"/>
          </a:xfrm>
          <a:prstGeom prst="rect">
            <a:avLst/>
          </a:prstGeom>
        </p:spPr>
        <p:txBody>
          <a:bodyPr lIns="0" tIns="0" rIns="0" bIns="0">
            <a:noAutofit/>
          </a:bodyPr>
          <a:lstStyle>
            <a:lvl1pPr marL="0" indent="0">
              <a:buNone/>
              <a:defRPr sz="1200" b="0" i="0" spc="200" baseline="0">
                <a:solidFill>
                  <a:srgbClr val="26C3F3"/>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5" name="TextBox 4">
            <a:extLst>
              <a:ext uri="{FF2B5EF4-FFF2-40B4-BE49-F238E27FC236}">
                <a16:creationId xmlns:a16="http://schemas.microsoft.com/office/drawing/2014/main" id="{43710692-A337-4CDE-8EC2-CB98BE948257}"/>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6" name="Rectangle 5">
            <a:extLst>
              <a:ext uri="{FF2B5EF4-FFF2-40B4-BE49-F238E27FC236}">
                <a16:creationId xmlns:a16="http://schemas.microsoft.com/office/drawing/2014/main" id="{90E77429-CD60-4CB6-83B0-AFDA53B85F59}"/>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pic>
        <p:nvPicPr>
          <p:cNvPr id="7" name="Picture 6">
            <a:extLst>
              <a:ext uri="{FF2B5EF4-FFF2-40B4-BE49-F238E27FC236}">
                <a16:creationId xmlns:a16="http://schemas.microsoft.com/office/drawing/2014/main" id="{7265BAA9-7A62-4B77-96D2-A1794B89D3D6}"/>
              </a:ext>
            </a:extLst>
          </p:cNvPr>
          <p:cNvPicPr>
            <a:picLocks noChangeAspect="1"/>
          </p:cNvPicPr>
          <p:nvPr userDrawn="1"/>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Tree>
    <p:extLst>
      <p:ext uri="{BB962C8B-B14F-4D97-AF65-F5344CB8AC3E}">
        <p14:creationId xmlns:p14="http://schemas.microsoft.com/office/powerpoint/2010/main" val="341441210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ouble Timeline">
    <p:spTree>
      <p:nvGrpSpPr>
        <p:cNvPr id="1" name=""/>
        <p:cNvGrpSpPr/>
        <p:nvPr/>
      </p:nvGrpSpPr>
      <p:grpSpPr>
        <a:xfrm>
          <a:off x="0" y="0"/>
          <a:ext cx="0" cy="0"/>
          <a:chOff x="0" y="0"/>
          <a:chExt cx="0" cy="0"/>
        </a:xfrm>
      </p:grpSpPr>
      <p:sp>
        <p:nvSpPr>
          <p:cNvPr id="34" name="Text Placeholder 48">
            <a:extLst>
              <a:ext uri="{FF2B5EF4-FFF2-40B4-BE49-F238E27FC236}">
                <a16:creationId xmlns:a16="http://schemas.microsoft.com/office/drawing/2014/main" id="{C6E48CAB-F1C0-4E71-9686-C02A967E923F}"/>
              </a:ext>
            </a:extLst>
          </p:cNvPr>
          <p:cNvSpPr>
            <a:spLocks noGrp="1"/>
          </p:cNvSpPr>
          <p:nvPr>
            <p:ph type="body" sz="quarter" idx="10" hasCustomPrompt="1"/>
          </p:nvPr>
        </p:nvSpPr>
        <p:spPr>
          <a:xfrm>
            <a:off x="456182" y="4014522"/>
            <a:ext cx="1182118"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35" name="Text Placeholder 50">
            <a:extLst>
              <a:ext uri="{FF2B5EF4-FFF2-40B4-BE49-F238E27FC236}">
                <a16:creationId xmlns:a16="http://schemas.microsoft.com/office/drawing/2014/main" id="{7C226081-D459-4A68-9B23-0C804E6A639C}"/>
              </a:ext>
            </a:extLst>
          </p:cNvPr>
          <p:cNvSpPr>
            <a:spLocks noGrp="1"/>
          </p:cNvSpPr>
          <p:nvPr>
            <p:ph type="body" sz="quarter" idx="11"/>
          </p:nvPr>
        </p:nvSpPr>
        <p:spPr>
          <a:xfrm>
            <a:off x="45618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0" name="Text Placeholder 48">
            <a:extLst>
              <a:ext uri="{FF2B5EF4-FFF2-40B4-BE49-F238E27FC236}">
                <a16:creationId xmlns:a16="http://schemas.microsoft.com/office/drawing/2014/main" id="{C32AE455-05F0-44FA-98C4-73D9C60DF896}"/>
              </a:ext>
            </a:extLst>
          </p:cNvPr>
          <p:cNvSpPr>
            <a:spLocks noGrp="1"/>
          </p:cNvSpPr>
          <p:nvPr>
            <p:ph type="body" sz="quarter" idx="32" hasCustomPrompt="1"/>
          </p:nvPr>
        </p:nvSpPr>
        <p:spPr>
          <a:xfrm>
            <a:off x="1839103" y="4014522"/>
            <a:ext cx="1208897"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1" name="Text Placeholder 50">
            <a:extLst>
              <a:ext uri="{FF2B5EF4-FFF2-40B4-BE49-F238E27FC236}">
                <a16:creationId xmlns:a16="http://schemas.microsoft.com/office/drawing/2014/main" id="{3C3FB663-073E-458E-A31A-B15112A0D377}"/>
              </a:ext>
            </a:extLst>
          </p:cNvPr>
          <p:cNvSpPr>
            <a:spLocks noGrp="1"/>
          </p:cNvSpPr>
          <p:nvPr>
            <p:ph type="body" sz="quarter" idx="33"/>
          </p:nvPr>
        </p:nvSpPr>
        <p:spPr>
          <a:xfrm>
            <a:off x="1839103"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2" name="Text Placeholder 48">
            <a:extLst>
              <a:ext uri="{FF2B5EF4-FFF2-40B4-BE49-F238E27FC236}">
                <a16:creationId xmlns:a16="http://schemas.microsoft.com/office/drawing/2014/main" id="{91332113-C9A3-4B1F-A973-C30104497DCE}"/>
              </a:ext>
            </a:extLst>
          </p:cNvPr>
          <p:cNvSpPr>
            <a:spLocks noGrp="1"/>
          </p:cNvSpPr>
          <p:nvPr>
            <p:ph type="body" sz="quarter" idx="34" hasCustomPrompt="1"/>
          </p:nvPr>
        </p:nvSpPr>
        <p:spPr>
          <a:xfrm>
            <a:off x="3222024" y="4014522"/>
            <a:ext cx="1181099"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3" name="Text Placeholder 50">
            <a:extLst>
              <a:ext uri="{FF2B5EF4-FFF2-40B4-BE49-F238E27FC236}">
                <a16:creationId xmlns:a16="http://schemas.microsoft.com/office/drawing/2014/main" id="{CDAC2DE8-0B23-47D4-A121-018184C5D2BD}"/>
              </a:ext>
            </a:extLst>
          </p:cNvPr>
          <p:cNvSpPr>
            <a:spLocks noGrp="1"/>
          </p:cNvSpPr>
          <p:nvPr>
            <p:ph type="body" sz="quarter" idx="35"/>
          </p:nvPr>
        </p:nvSpPr>
        <p:spPr>
          <a:xfrm>
            <a:off x="322202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4" name="Text Placeholder 48">
            <a:extLst>
              <a:ext uri="{FF2B5EF4-FFF2-40B4-BE49-F238E27FC236}">
                <a16:creationId xmlns:a16="http://schemas.microsoft.com/office/drawing/2014/main" id="{AE8613EE-32F0-4251-809B-6B9907E226CF}"/>
              </a:ext>
            </a:extLst>
          </p:cNvPr>
          <p:cNvSpPr>
            <a:spLocks noGrp="1"/>
          </p:cNvSpPr>
          <p:nvPr>
            <p:ph type="body" sz="quarter" idx="36" hasCustomPrompt="1"/>
          </p:nvPr>
        </p:nvSpPr>
        <p:spPr>
          <a:xfrm>
            <a:off x="4604944" y="4014522"/>
            <a:ext cx="1181099"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5" name="Text Placeholder 50">
            <a:extLst>
              <a:ext uri="{FF2B5EF4-FFF2-40B4-BE49-F238E27FC236}">
                <a16:creationId xmlns:a16="http://schemas.microsoft.com/office/drawing/2014/main" id="{6E9683DA-61F6-48A0-9453-C03FB9794010}"/>
              </a:ext>
            </a:extLst>
          </p:cNvPr>
          <p:cNvSpPr>
            <a:spLocks noGrp="1"/>
          </p:cNvSpPr>
          <p:nvPr>
            <p:ph type="body" sz="quarter" idx="37"/>
          </p:nvPr>
        </p:nvSpPr>
        <p:spPr>
          <a:xfrm>
            <a:off x="460494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6" name="Text Placeholder 48">
            <a:extLst>
              <a:ext uri="{FF2B5EF4-FFF2-40B4-BE49-F238E27FC236}">
                <a16:creationId xmlns:a16="http://schemas.microsoft.com/office/drawing/2014/main" id="{53C09CD9-E6F6-4AA3-968A-491D1568E739}"/>
              </a:ext>
            </a:extLst>
          </p:cNvPr>
          <p:cNvSpPr>
            <a:spLocks noGrp="1"/>
          </p:cNvSpPr>
          <p:nvPr>
            <p:ph type="body" sz="quarter" idx="38" hasCustomPrompt="1"/>
          </p:nvPr>
        </p:nvSpPr>
        <p:spPr>
          <a:xfrm>
            <a:off x="6555230" y="4014522"/>
            <a:ext cx="1181099"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7" name="Text Placeholder 50">
            <a:extLst>
              <a:ext uri="{FF2B5EF4-FFF2-40B4-BE49-F238E27FC236}">
                <a16:creationId xmlns:a16="http://schemas.microsoft.com/office/drawing/2014/main" id="{4457D5F2-D7AE-44A9-847A-D20086BCCC22}"/>
              </a:ext>
            </a:extLst>
          </p:cNvPr>
          <p:cNvSpPr>
            <a:spLocks noGrp="1"/>
          </p:cNvSpPr>
          <p:nvPr>
            <p:ph type="body" sz="quarter" idx="39"/>
          </p:nvPr>
        </p:nvSpPr>
        <p:spPr>
          <a:xfrm>
            <a:off x="6555230"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8" name="Text Placeholder 48">
            <a:extLst>
              <a:ext uri="{FF2B5EF4-FFF2-40B4-BE49-F238E27FC236}">
                <a16:creationId xmlns:a16="http://schemas.microsoft.com/office/drawing/2014/main" id="{4FBE8211-41BE-41C2-B826-94FD55BC0AA4}"/>
              </a:ext>
            </a:extLst>
          </p:cNvPr>
          <p:cNvSpPr>
            <a:spLocks noGrp="1"/>
          </p:cNvSpPr>
          <p:nvPr>
            <p:ph type="body" sz="quarter" idx="40" hasCustomPrompt="1"/>
          </p:nvPr>
        </p:nvSpPr>
        <p:spPr>
          <a:xfrm>
            <a:off x="7938151" y="4014522"/>
            <a:ext cx="1181098"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9" name="Text Placeholder 50">
            <a:extLst>
              <a:ext uri="{FF2B5EF4-FFF2-40B4-BE49-F238E27FC236}">
                <a16:creationId xmlns:a16="http://schemas.microsoft.com/office/drawing/2014/main" id="{18C75666-F3E0-4AD7-8C05-FEFFEAE1D10C}"/>
              </a:ext>
            </a:extLst>
          </p:cNvPr>
          <p:cNvSpPr>
            <a:spLocks noGrp="1"/>
          </p:cNvSpPr>
          <p:nvPr>
            <p:ph type="body" sz="quarter" idx="41"/>
          </p:nvPr>
        </p:nvSpPr>
        <p:spPr>
          <a:xfrm>
            <a:off x="7938151"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0" name="Text Placeholder 48">
            <a:extLst>
              <a:ext uri="{FF2B5EF4-FFF2-40B4-BE49-F238E27FC236}">
                <a16:creationId xmlns:a16="http://schemas.microsoft.com/office/drawing/2014/main" id="{66478F13-D9B8-4439-9B08-804CD6848EB9}"/>
              </a:ext>
            </a:extLst>
          </p:cNvPr>
          <p:cNvSpPr>
            <a:spLocks noGrp="1"/>
          </p:cNvSpPr>
          <p:nvPr>
            <p:ph type="body" sz="quarter" idx="42" hasCustomPrompt="1"/>
          </p:nvPr>
        </p:nvSpPr>
        <p:spPr>
          <a:xfrm>
            <a:off x="9321072" y="4014522"/>
            <a:ext cx="1181098"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61" name="Text Placeholder 50">
            <a:extLst>
              <a:ext uri="{FF2B5EF4-FFF2-40B4-BE49-F238E27FC236}">
                <a16:creationId xmlns:a16="http://schemas.microsoft.com/office/drawing/2014/main" id="{08844405-957A-4970-A2B6-D161FED665FF}"/>
              </a:ext>
            </a:extLst>
          </p:cNvPr>
          <p:cNvSpPr>
            <a:spLocks noGrp="1"/>
          </p:cNvSpPr>
          <p:nvPr>
            <p:ph type="body" sz="quarter" idx="43"/>
          </p:nvPr>
        </p:nvSpPr>
        <p:spPr>
          <a:xfrm>
            <a:off x="932107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2" name="Text Placeholder 48">
            <a:extLst>
              <a:ext uri="{FF2B5EF4-FFF2-40B4-BE49-F238E27FC236}">
                <a16:creationId xmlns:a16="http://schemas.microsoft.com/office/drawing/2014/main" id="{6F067D31-AE61-48F0-A497-1908DC77F086}"/>
              </a:ext>
            </a:extLst>
          </p:cNvPr>
          <p:cNvSpPr>
            <a:spLocks noGrp="1"/>
          </p:cNvSpPr>
          <p:nvPr>
            <p:ph type="body" sz="quarter" idx="44" hasCustomPrompt="1"/>
          </p:nvPr>
        </p:nvSpPr>
        <p:spPr>
          <a:xfrm>
            <a:off x="10703992" y="4014522"/>
            <a:ext cx="1181098"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63" name="Text Placeholder 50">
            <a:extLst>
              <a:ext uri="{FF2B5EF4-FFF2-40B4-BE49-F238E27FC236}">
                <a16:creationId xmlns:a16="http://schemas.microsoft.com/office/drawing/2014/main" id="{5B4A526A-A40E-4B7D-94EC-5FDCAD2EAD89}"/>
              </a:ext>
            </a:extLst>
          </p:cNvPr>
          <p:cNvSpPr>
            <a:spLocks noGrp="1"/>
          </p:cNvSpPr>
          <p:nvPr>
            <p:ph type="body" sz="quarter" idx="45"/>
          </p:nvPr>
        </p:nvSpPr>
        <p:spPr>
          <a:xfrm>
            <a:off x="1070399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 name="Title 1">
            <a:extLst>
              <a:ext uri="{FF2B5EF4-FFF2-40B4-BE49-F238E27FC236}">
                <a16:creationId xmlns:a16="http://schemas.microsoft.com/office/drawing/2014/main" id="{31A67390-01C5-4A4E-AF7F-79E8DB2B2D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48967060"/>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riple Timeline">
    <p:spTree>
      <p:nvGrpSpPr>
        <p:cNvPr id="1" name=""/>
        <p:cNvGrpSpPr/>
        <p:nvPr/>
      </p:nvGrpSpPr>
      <p:grpSpPr>
        <a:xfrm>
          <a:off x="0" y="0"/>
          <a:ext cx="0" cy="0"/>
          <a:chOff x="0" y="0"/>
          <a:chExt cx="0" cy="0"/>
        </a:xfrm>
      </p:grpSpPr>
      <p:sp>
        <p:nvSpPr>
          <p:cNvPr id="49" name="Text Placeholder 48">
            <a:extLst>
              <a:ext uri="{FF2B5EF4-FFF2-40B4-BE49-F238E27FC236}">
                <a16:creationId xmlns:a16="http://schemas.microsoft.com/office/drawing/2014/main" id="{14742123-85C4-4775-80AC-721BD7C16285}"/>
              </a:ext>
            </a:extLst>
          </p:cNvPr>
          <p:cNvSpPr>
            <a:spLocks noGrp="1"/>
          </p:cNvSpPr>
          <p:nvPr>
            <p:ph type="body" sz="quarter" idx="10" hasCustomPrompt="1"/>
          </p:nvPr>
        </p:nvSpPr>
        <p:spPr>
          <a:xfrm>
            <a:off x="158006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1" name="Text Placeholder 50">
            <a:extLst>
              <a:ext uri="{FF2B5EF4-FFF2-40B4-BE49-F238E27FC236}">
                <a16:creationId xmlns:a16="http://schemas.microsoft.com/office/drawing/2014/main" id="{E1001174-581F-41A6-864B-D3BE932C2E47}"/>
              </a:ext>
            </a:extLst>
          </p:cNvPr>
          <p:cNvSpPr>
            <a:spLocks noGrp="1"/>
          </p:cNvSpPr>
          <p:nvPr>
            <p:ph type="body" sz="quarter" idx="11"/>
          </p:nvPr>
        </p:nvSpPr>
        <p:spPr>
          <a:xfrm>
            <a:off x="158006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2" name="Text Placeholder 48">
            <a:extLst>
              <a:ext uri="{FF2B5EF4-FFF2-40B4-BE49-F238E27FC236}">
                <a16:creationId xmlns:a16="http://schemas.microsoft.com/office/drawing/2014/main" id="{2B649793-2AFC-43EE-8172-0EAB326F1130}"/>
              </a:ext>
            </a:extLst>
          </p:cNvPr>
          <p:cNvSpPr>
            <a:spLocks noGrp="1"/>
          </p:cNvSpPr>
          <p:nvPr>
            <p:ph type="body" sz="quarter" idx="12" hasCustomPrompt="1"/>
          </p:nvPr>
        </p:nvSpPr>
        <p:spPr>
          <a:xfrm>
            <a:off x="567454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3" name="Text Placeholder 50">
            <a:extLst>
              <a:ext uri="{FF2B5EF4-FFF2-40B4-BE49-F238E27FC236}">
                <a16:creationId xmlns:a16="http://schemas.microsoft.com/office/drawing/2014/main" id="{5B27745F-27CA-45D0-BE8E-A9C3B168F465}"/>
              </a:ext>
            </a:extLst>
          </p:cNvPr>
          <p:cNvSpPr>
            <a:spLocks noGrp="1"/>
          </p:cNvSpPr>
          <p:nvPr>
            <p:ph type="body" sz="quarter" idx="13"/>
          </p:nvPr>
        </p:nvSpPr>
        <p:spPr>
          <a:xfrm>
            <a:off x="567454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4" name="Text Placeholder 48">
            <a:extLst>
              <a:ext uri="{FF2B5EF4-FFF2-40B4-BE49-F238E27FC236}">
                <a16:creationId xmlns:a16="http://schemas.microsoft.com/office/drawing/2014/main" id="{58782C77-F426-4586-AF09-D07E1E8737F4}"/>
              </a:ext>
            </a:extLst>
          </p:cNvPr>
          <p:cNvSpPr>
            <a:spLocks noGrp="1"/>
          </p:cNvSpPr>
          <p:nvPr>
            <p:ph type="body" sz="quarter" idx="14" hasCustomPrompt="1"/>
          </p:nvPr>
        </p:nvSpPr>
        <p:spPr>
          <a:xfrm>
            <a:off x="969790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5" name="Text Placeholder 50">
            <a:extLst>
              <a:ext uri="{FF2B5EF4-FFF2-40B4-BE49-F238E27FC236}">
                <a16:creationId xmlns:a16="http://schemas.microsoft.com/office/drawing/2014/main" id="{E04DA729-6A59-4BC5-8955-DF4D12F1259F}"/>
              </a:ext>
            </a:extLst>
          </p:cNvPr>
          <p:cNvSpPr>
            <a:spLocks noGrp="1"/>
          </p:cNvSpPr>
          <p:nvPr>
            <p:ph type="body" sz="quarter" idx="15"/>
          </p:nvPr>
        </p:nvSpPr>
        <p:spPr>
          <a:xfrm>
            <a:off x="969790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6" name="Text Placeholder 48">
            <a:extLst>
              <a:ext uri="{FF2B5EF4-FFF2-40B4-BE49-F238E27FC236}">
                <a16:creationId xmlns:a16="http://schemas.microsoft.com/office/drawing/2014/main" id="{F6AF03D4-E441-4447-876C-A1B030223E2D}"/>
              </a:ext>
            </a:extLst>
          </p:cNvPr>
          <p:cNvSpPr>
            <a:spLocks noGrp="1"/>
          </p:cNvSpPr>
          <p:nvPr>
            <p:ph type="body" sz="quarter" idx="16" hasCustomPrompt="1"/>
          </p:nvPr>
        </p:nvSpPr>
        <p:spPr>
          <a:xfrm>
            <a:off x="158006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7" name="Text Placeholder 50">
            <a:extLst>
              <a:ext uri="{FF2B5EF4-FFF2-40B4-BE49-F238E27FC236}">
                <a16:creationId xmlns:a16="http://schemas.microsoft.com/office/drawing/2014/main" id="{679D428E-9700-4E19-8364-70006C3E765E}"/>
              </a:ext>
            </a:extLst>
          </p:cNvPr>
          <p:cNvSpPr>
            <a:spLocks noGrp="1"/>
          </p:cNvSpPr>
          <p:nvPr>
            <p:ph type="body" sz="quarter" idx="17"/>
          </p:nvPr>
        </p:nvSpPr>
        <p:spPr>
          <a:xfrm>
            <a:off x="158006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8" name="Text Placeholder 48">
            <a:extLst>
              <a:ext uri="{FF2B5EF4-FFF2-40B4-BE49-F238E27FC236}">
                <a16:creationId xmlns:a16="http://schemas.microsoft.com/office/drawing/2014/main" id="{5B64A0D9-EA5C-4EC1-981A-0FD223A62FB0}"/>
              </a:ext>
            </a:extLst>
          </p:cNvPr>
          <p:cNvSpPr>
            <a:spLocks noGrp="1"/>
          </p:cNvSpPr>
          <p:nvPr>
            <p:ph type="body" sz="quarter" idx="18" hasCustomPrompt="1"/>
          </p:nvPr>
        </p:nvSpPr>
        <p:spPr>
          <a:xfrm>
            <a:off x="567454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9" name="Text Placeholder 50">
            <a:extLst>
              <a:ext uri="{FF2B5EF4-FFF2-40B4-BE49-F238E27FC236}">
                <a16:creationId xmlns:a16="http://schemas.microsoft.com/office/drawing/2014/main" id="{7F9CD6F4-7AEE-42A4-B26D-96BE3E900368}"/>
              </a:ext>
            </a:extLst>
          </p:cNvPr>
          <p:cNvSpPr>
            <a:spLocks noGrp="1"/>
          </p:cNvSpPr>
          <p:nvPr>
            <p:ph type="body" sz="quarter" idx="19"/>
          </p:nvPr>
        </p:nvSpPr>
        <p:spPr>
          <a:xfrm>
            <a:off x="567454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0" name="Text Placeholder 48">
            <a:extLst>
              <a:ext uri="{FF2B5EF4-FFF2-40B4-BE49-F238E27FC236}">
                <a16:creationId xmlns:a16="http://schemas.microsoft.com/office/drawing/2014/main" id="{82EA5B58-66CC-4197-BAC3-D0A39558DB0F}"/>
              </a:ext>
            </a:extLst>
          </p:cNvPr>
          <p:cNvSpPr>
            <a:spLocks noGrp="1"/>
          </p:cNvSpPr>
          <p:nvPr>
            <p:ph type="body" sz="quarter" idx="20" hasCustomPrompt="1"/>
          </p:nvPr>
        </p:nvSpPr>
        <p:spPr>
          <a:xfrm>
            <a:off x="969790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1" name="Text Placeholder 50">
            <a:extLst>
              <a:ext uri="{FF2B5EF4-FFF2-40B4-BE49-F238E27FC236}">
                <a16:creationId xmlns:a16="http://schemas.microsoft.com/office/drawing/2014/main" id="{B76C47B4-A585-4CAC-933A-2E6D1938D171}"/>
              </a:ext>
            </a:extLst>
          </p:cNvPr>
          <p:cNvSpPr>
            <a:spLocks noGrp="1"/>
          </p:cNvSpPr>
          <p:nvPr>
            <p:ph type="body" sz="quarter" idx="21"/>
          </p:nvPr>
        </p:nvSpPr>
        <p:spPr>
          <a:xfrm>
            <a:off x="969790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2" name="Text Placeholder 48">
            <a:extLst>
              <a:ext uri="{FF2B5EF4-FFF2-40B4-BE49-F238E27FC236}">
                <a16:creationId xmlns:a16="http://schemas.microsoft.com/office/drawing/2014/main" id="{563D0C18-5125-4D0F-B46D-76AE182B3FA2}"/>
              </a:ext>
            </a:extLst>
          </p:cNvPr>
          <p:cNvSpPr>
            <a:spLocks noGrp="1"/>
          </p:cNvSpPr>
          <p:nvPr>
            <p:ph type="body" sz="quarter" idx="22" hasCustomPrompt="1"/>
          </p:nvPr>
        </p:nvSpPr>
        <p:spPr>
          <a:xfrm>
            <a:off x="158006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3" name="Text Placeholder 50">
            <a:extLst>
              <a:ext uri="{FF2B5EF4-FFF2-40B4-BE49-F238E27FC236}">
                <a16:creationId xmlns:a16="http://schemas.microsoft.com/office/drawing/2014/main" id="{10634501-CE83-42B9-8572-5C6B73710869}"/>
              </a:ext>
            </a:extLst>
          </p:cNvPr>
          <p:cNvSpPr>
            <a:spLocks noGrp="1"/>
          </p:cNvSpPr>
          <p:nvPr>
            <p:ph type="body" sz="quarter" idx="23"/>
          </p:nvPr>
        </p:nvSpPr>
        <p:spPr>
          <a:xfrm>
            <a:off x="158006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4" name="Text Placeholder 48">
            <a:extLst>
              <a:ext uri="{FF2B5EF4-FFF2-40B4-BE49-F238E27FC236}">
                <a16:creationId xmlns:a16="http://schemas.microsoft.com/office/drawing/2014/main" id="{54844B85-1B28-4340-AA8C-10A0C2A36C9E}"/>
              </a:ext>
            </a:extLst>
          </p:cNvPr>
          <p:cNvSpPr>
            <a:spLocks noGrp="1"/>
          </p:cNvSpPr>
          <p:nvPr>
            <p:ph type="body" sz="quarter" idx="24" hasCustomPrompt="1"/>
          </p:nvPr>
        </p:nvSpPr>
        <p:spPr>
          <a:xfrm>
            <a:off x="567454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5" name="Text Placeholder 50">
            <a:extLst>
              <a:ext uri="{FF2B5EF4-FFF2-40B4-BE49-F238E27FC236}">
                <a16:creationId xmlns:a16="http://schemas.microsoft.com/office/drawing/2014/main" id="{31BB84F0-3823-46DB-BCEF-5EF3F8E680CF}"/>
              </a:ext>
            </a:extLst>
          </p:cNvPr>
          <p:cNvSpPr>
            <a:spLocks noGrp="1"/>
          </p:cNvSpPr>
          <p:nvPr>
            <p:ph type="body" sz="quarter" idx="25"/>
          </p:nvPr>
        </p:nvSpPr>
        <p:spPr>
          <a:xfrm>
            <a:off x="567454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6" name="Text Placeholder 48">
            <a:extLst>
              <a:ext uri="{FF2B5EF4-FFF2-40B4-BE49-F238E27FC236}">
                <a16:creationId xmlns:a16="http://schemas.microsoft.com/office/drawing/2014/main" id="{D4D4EE7B-E029-47B3-BC18-D53E810711CE}"/>
              </a:ext>
            </a:extLst>
          </p:cNvPr>
          <p:cNvSpPr>
            <a:spLocks noGrp="1"/>
          </p:cNvSpPr>
          <p:nvPr>
            <p:ph type="body" sz="quarter" idx="26" hasCustomPrompt="1"/>
          </p:nvPr>
        </p:nvSpPr>
        <p:spPr>
          <a:xfrm>
            <a:off x="969790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7" name="Text Placeholder 50">
            <a:extLst>
              <a:ext uri="{FF2B5EF4-FFF2-40B4-BE49-F238E27FC236}">
                <a16:creationId xmlns:a16="http://schemas.microsoft.com/office/drawing/2014/main" id="{C088BE45-14DC-4551-A5FC-93D0BA991882}"/>
              </a:ext>
            </a:extLst>
          </p:cNvPr>
          <p:cNvSpPr>
            <a:spLocks noGrp="1"/>
          </p:cNvSpPr>
          <p:nvPr>
            <p:ph type="body" sz="quarter" idx="27"/>
          </p:nvPr>
        </p:nvSpPr>
        <p:spPr>
          <a:xfrm>
            <a:off x="969790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8" name="Text Placeholder 48">
            <a:extLst>
              <a:ext uri="{FF2B5EF4-FFF2-40B4-BE49-F238E27FC236}">
                <a16:creationId xmlns:a16="http://schemas.microsoft.com/office/drawing/2014/main" id="{120E072F-4FF5-422F-B7FD-BE3DF026010F}"/>
              </a:ext>
            </a:extLst>
          </p:cNvPr>
          <p:cNvSpPr>
            <a:spLocks noGrp="1"/>
          </p:cNvSpPr>
          <p:nvPr>
            <p:ph type="body" sz="quarter" idx="28" hasCustomPrompt="1"/>
          </p:nvPr>
        </p:nvSpPr>
        <p:spPr>
          <a:xfrm>
            <a:off x="158006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9" name="Text Placeholder 50">
            <a:extLst>
              <a:ext uri="{FF2B5EF4-FFF2-40B4-BE49-F238E27FC236}">
                <a16:creationId xmlns:a16="http://schemas.microsoft.com/office/drawing/2014/main" id="{E73E6162-F4E3-4F6D-BA12-6B5918E23B8E}"/>
              </a:ext>
            </a:extLst>
          </p:cNvPr>
          <p:cNvSpPr>
            <a:spLocks noGrp="1"/>
          </p:cNvSpPr>
          <p:nvPr>
            <p:ph type="body" sz="quarter" idx="29"/>
          </p:nvPr>
        </p:nvSpPr>
        <p:spPr>
          <a:xfrm>
            <a:off x="158006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70" name="Text Placeholder 48">
            <a:extLst>
              <a:ext uri="{FF2B5EF4-FFF2-40B4-BE49-F238E27FC236}">
                <a16:creationId xmlns:a16="http://schemas.microsoft.com/office/drawing/2014/main" id="{C9938F8E-67A2-401C-882C-ED04C7E5224B}"/>
              </a:ext>
            </a:extLst>
          </p:cNvPr>
          <p:cNvSpPr>
            <a:spLocks noGrp="1"/>
          </p:cNvSpPr>
          <p:nvPr>
            <p:ph type="body" sz="quarter" idx="30" hasCustomPrompt="1"/>
          </p:nvPr>
        </p:nvSpPr>
        <p:spPr>
          <a:xfrm>
            <a:off x="567454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71" name="Text Placeholder 50">
            <a:extLst>
              <a:ext uri="{FF2B5EF4-FFF2-40B4-BE49-F238E27FC236}">
                <a16:creationId xmlns:a16="http://schemas.microsoft.com/office/drawing/2014/main" id="{E683DBE3-DCA5-4538-A253-E60ED2C4B621}"/>
              </a:ext>
            </a:extLst>
          </p:cNvPr>
          <p:cNvSpPr>
            <a:spLocks noGrp="1"/>
          </p:cNvSpPr>
          <p:nvPr>
            <p:ph type="body" sz="quarter" idx="31"/>
          </p:nvPr>
        </p:nvSpPr>
        <p:spPr>
          <a:xfrm>
            <a:off x="567454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72" name="Text Placeholder 48">
            <a:extLst>
              <a:ext uri="{FF2B5EF4-FFF2-40B4-BE49-F238E27FC236}">
                <a16:creationId xmlns:a16="http://schemas.microsoft.com/office/drawing/2014/main" id="{6F8B9E2C-BE06-4536-A348-4640A2DA1BFC}"/>
              </a:ext>
            </a:extLst>
          </p:cNvPr>
          <p:cNvSpPr>
            <a:spLocks noGrp="1"/>
          </p:cNvSpPr>
          <p:nvPr>
            <p:ph type="body" sz="quarter" idx="32" hasCustomPrompt="1"/>
          </p:nvPr>
        </p:nvSpPr>
        <p:spPr>
          <a:xfrm>
            <a:off x="969790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73" name="Text Placeholder 50">
            <a:extLst>
              <a:ext uri="{FF2B5EF4-FFF2-40B4-BE49-F238E27FC236}">
                <a16:creationId xmlns:a16="http://schemas.microsoft.com/office/drawing/2014/main" id="{B9A57CE7-FAE2-490F-A8F8-402B5F3A7443}"/>
              </a:ext>
            </a:extLst>
          </p:cNvPr>
          <p:cNvSpPr>
            <a:spLocks noGrp="1"/>
          </p:cNvSpPr>
          <p:nvPr>
            <p:ph type="body" sz="quarter" idx="33"/>
          </p:nvPr>
        </p:nvSpPr>
        <p:spPr>
          <a:xfrm>
            <a:off x="969790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 name="Title 1">
            <a:extLst>
              <a:ext uri="{FF2B5EF4-FFF2-40B4-BE49-F238E27FC236}">
                <a16:creationId xmlns:a16="http://schemas.microsoft.com/office/drawing/2014/main" id="{AA611859-7CC8-480B-BA0E-18BB16B3047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6582634"/>
      </p:ext>
    </p:extLst>
  </p:cSld>
  <p:clrMapOvr>
    <a:masterClrMapping/>
  </p:clrMapOvr>
  <p:extLst>
    <p:ext uri="{DCECCB84-F9BA-43D5-87BE-67443E8EF086}">
      <p15:sldGuideLst xmlns:p15="http://schemas.microsoft.com/office/powerpoint/2012/main">
        <p15:guide id="1" pos="2544">
          <p15:clr>
            <a:srgbClr val="FBAE40"/>
          </p15:clr>
        </p15:guide>
        <p15:guide id="2" pos="5112">
          <p15:clr>
            <a:srgbClr val="FBAE40"/>
          </p15:clr>
        </p15:guide>
        <p15:guide id="4" pos="5256">
          <p15:clr>
            <a:srgbClr val="5ACBF0"/>
          </p15:clr>
        </p15:guide>
        <p15:guide id="5" pos="4968">
          <p15:clr>
            <a:srgbClr val="5ACBF0"/>
          </p15:clr>
        </p15:guide>
        <p15:guide id="6" pos="2688">
          <p15:clr>
            <a:srgbClr val="5ACBF0"/>
          </p15:clr>
        </p15:guide>
        <p15:guide id="7" pos="2400">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ubsection Divider - White">
    <p:bg>
      <p:bgPr>
        <a:solidFill>
          <a:schemeClr val="bg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1393824" y="2301813"/>
            <a:ext cx="9404351" cy="292332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400" b="0" i="0" spc="0" baseline="0">
                <a:solidFill>
                  <a:schemeClr val="tx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IN"/>
              <a:t>Click to Add Sub-Section Title</a:t>
            </a:r>
          </a:p>
        </p:txBody>
      </p:sp>
      <p:sp>
        <p:nvSpPr>
          <p:cNvPr id="4" name="Text Placeholder 3">
            <a:extLst>
              <a:ext uri="{FF2B5EF4-FFF2-40B4-BE49-F238E27FC236}">
                <a16:creationId xmlns:a16="http://schemas.microsoft.com/office/drawing/2014/main" id="{94AEE551-C130-9047-B822-B7365398C7BB}"/>
              </a:ext>
            </a:extLst>
          </p:cNvPr>
          <p:cNvSpPr>
            <a:spLocks noGrp="1"/>
          </p:cNvSpPr>
          <p:nvPr>
            <p:ph type="body" sz="quarter" idx="10" hasCustomPrompt="1"/>
          </p:nvPr>
        </p:nvSpPr>
        <p:spPr>
          <a:xfrm>
            <a:off x="1402533" y="1996942"/>
            <a:ext cx="4702175" cy="287383"/>
          </a:xfrm>
          <a:prstGeom prst="rect">
            <a:avLst/>
          </a:prstGeom>
        </p:spPr>
        <p:txBody>
          <a:bodyPr lIns="0" tIns="0" rIns="0" bIns="0">
            <a:noAutofit/>
          </a:bodyPr>
          <a:lstStyle>
            <a:lvl1pPr marL="0" indent="0">
              <a:buNone/>
              <a:defRPr sz="1200" b="0" i="0" cap="all" spc="200" baseline="0">
                <a:solidFill>
                  <a:schemeClr val="accent1"/>
                </a:solidFill>
                <a:latin typeface="Arial" panose="020B0604020202020204" pitchFamily="34" charset="0"/>
                <a:cs typeface="Arial" panose="020B0604020202020204" pitchFamily="34" charset="0"/>
              </a:defRPr>
            </a:lvl1pPr>
          </a:lstStyle>
          <a:p>
            <a:pPr lvl="0"/>
            <a:r>
              <a:rPr lang="en-US"/>
              <a:t>CLICK TO ADD TITLE</a:t>
            </a:r>
          </a:p>
        </p:txBody>
      </p:sp>
      <p:sp>
        <p:nvSpPr>
          <p:cNvPr id="5" name="TextBox 4"/>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pic>
        <p:nvPicPr>
          <p:cNvPr id="7" name="Picture 6">
            <a:extLst>
              <a:ext uri="{FF2B5EF4-FFF2-40B4-BE49-F238E27FC236}">
                <a16:creationId xmlns:a16="http://schemas.microsoft.com/office/drawing/2014/main" id="{9F24766D-B087-41D4-8142-9DAE059C0192}"/>
              </a:ext>
            </a:extLst>
          </p:cNvPr>
          <p:cNvPicPr>
            <a:picLocks noChangeAspect="1"/>
          </p:cNvPicPr>
          <p:nvPr userDrawn="1"/>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Tree>
    <p:extLst>
      <p:ext uri="{BB962C8B-B14F-4D97-AF65-F5344CB8AC3E}">
        <p14:creationId xmlns:p14="http://schemas.microsoft.com/office/powerpoint/2010/main" val="228084283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Wide">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988839"/>
            <a:ext cx="10972800" cy="5195651"/>
          </a:xfrm>
        </p:spPr>
        <p:txBody>
          <a:bodyPr>
            <a:noAutofit/>
          </a:bodyPr>
          <a:lstStyle>
            <a:lvl1pPr marL="292100" indent="-284163">
              <a:buClr>
                <a:schemeClr val="bg2"/>
              </a:buClr>
              <a:buFont typeface="Arial" panose="020B0604020202020204" pitchFamily="34" charset="0"/>
              <a:buChar char="•"/>
              <a:tabLst/>
              <a:defRPr sz="2400" b="0" i="0">
                <a:solidFill>
                  <a:srgbClr val="3A3D49"/>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Tree>
    <p:extLst>
      <p:ext uri="{BB962C8B-B14F-4D97-AF65-F5344CB8AC3E}">
        <p14:creationId xmlns:p14="http://schemas.microsoft.com/office/powerpoint/2010/main" val="341100703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slideLayout" Target="../slideLayouts/slideLayout68.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slideLayout" Target="../slideLayouts/slideLayout67.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36" Type="http://schemas.openxmlformats.org/officeDocument/2006/relationships/image" Target="../media/image1.emf"/><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35" Type="http://schemas.openxmlformats.org/officeDocument/2006/relationships/theme" Target="../theme/theme2.xml"/><Relationship Id="rId8"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1.xml"/><Relationship Id="rId2" Type="http://schemas.openxmlformats.org/officeDocument/2006/relationships/slideLayout" Target="../slideLayouts/slideLayout70.xml"/><Relationship Id="rId1" Type="http://schemas.openxmlformats.org/officeDocument/2006/relationships/slideLayout" Target="../slideLayouts/slideLayout69.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26A5F8-016D-C84F-9532-4F86584574B8}"/>
              </a:ext>
            </a:extLst>
          </p:cNvPr>
          <p:cNvSpPr>
            <a:spLocks noGrp="1"/>
          </p:cNvSpPr>
          <p:nvPr>
            <p:ph type="body" idx="1"/>
          </p:nvPr>
        </p:nvSpPr>
        <p:spPr>
          <a:xfrm>
            <a:off x="609600" y="1219200"/>
            <a:ext cx="10972800" cy="4876800"/>
          </a:xfrm>
          <a:prstGeom prst="rect">
            <a:avLst/>
          </a:prstGeom>
        </p:spPr>
        <p:txBody>
          <a:bodyPr vert="horz" lIns="0" tIns="0" rIns="0" bIns="0" rtlCol="0">
            <a:noAutofit/>
          </a:bodyPr>
          <a:lstStyle/>
          <a:p>
            <a:pPr lvl="0"/>
            <a:r>
              <a:rPr lang="en-US"/>
              <a:t>Click to edit Master text styles</a:t>
            </a:r>
          </a:p>
          <a:p>
            <a:pPr lvl="1"/>
            <a:r>
              <a:rPr lang="en-US"/>
              <a:t>Click to edit master text styles</a:t>
            </a:r>
          </a:p>
          <a:p>
            <a:pPr lvl="2"/>
            <a:r>
              <a:rPr lang="en-US"/>
              <a:t>Click to edit master text styles</a:t>
            </a:r>
          </a:p>
          <a:p>
            <a:pPr lvl="3"/>
            <a:r>
              <a:rPr lang="en-US"/>
              <a:t>Click to edit master text styles</a:t>
            </a:r>
          </a:p>
          <a:p>
            <a:pPr lvl="4"/>
            <a:r>
              <a:rPr lang="en-US"/>
              <a:t>Click to edit master text styles</a:t>
            </a:r>
          </a:p>
        </p:txBody>
      </p:sp>
      <p:pic>
        <p:nvPicPr>
          <p:cNvPr id="11" name="Picture 10">
            <a:extLst>
              <a:ext uri="{FF2B5EF4-FFF2-40B4-BE49-F238E27FC236}">
                <a16:creationId xmlns:a16="http://schemas.microsoft.com/office/drawing/2014/main" id="{8195638C-0456-6A44-B08F-A28DF3CD8901}"/>
              </a:ext>
            </a:extLst>
          </p:cNvPr>
          <p:cNvPicPr>
            <a:picLocks noChangeAspect="1"/>
          </p:cNvPicPr>
          <p:nvPr userDrawn="1"/>
        </p:nvPicPr>
        <p:blipFill>
          <a:blip r:embed="rId36"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
        <p:nvSpPr>
          <p:cNvPr id="13" name="Footer Placeholder 12">
            <a:extLst>
              <a:ext uri="{FF2B5EF4-FFF2-40B4-BE49-F238E27FC236}">
                <a16:creationId xmlns:a16="http://schemas.microsoft.com/office/drawing/2014/main" id="{71F5A975-01B0-1E45-A56B-C68FA2410A50}"/>
              </a:ext>
            </a:extLst>
          </p:cNvPr>
          <p:cNvSpPr>
            <a:spLocks noGrp="1"/>
          </p:cNvSpPr>
          <p:nvPr>
            <p:ph type="ftr" sz="quarter" idx="3"/>
          </p:nvPr>
        </p:nvSpPr>
        <p:spPr>
          <a:xfrm>
            <a:off x="609600" y="6413499"/>
            <a:ext cx="4114800" cy="208585"/>
          </a:xfrm>
          <a:prstGeom prst="rect">
            <a:avLst/>
          </a:prstGeom>
        </p:spPr>
        <p:txBody>
          <a:bodyPr vert="horz" lIns="0" tIns="0" rIns="0" bIns="0" rtlCol="0" anchor="b">
            <a:noAutofit/>
          </a:bodyPr>
          <a:lstStyle>
            <a:lvl1pPr algn="l">
              <a:defRPr sz="700" b="0" i="0">
                <a:solidFill>
                  <a:schemeClr val="tx1">
                    <a:tint val="75000"/>
                  </a:schemeClr>
                </a:solidFill>
                <a:latin typeface="Arial" panose="020B0604020202020204" pitchFamily="34" charset="0"/>
                <a:cs typeface="Arial" panose="020B0604020202020204" pitchFamily="34" charset="0"/>
              </a:defRPr>
            </a:lvl1pPr>
          </a:lstStyle>
          <a:p>
            <a:r>
              <a:rPr lang="en-US"/>
              <a:t>Proprietary and Confidential</a:t>
            </a:r>
          </a:p>
        </p:txBody>
      </p:sp>
      <p:sp>
        <p:nvSpPr>
          <p:cNvPr id="5" name="Title Placeholder 4">
            <a:extLst>
              <a:ext uri="{FF2B5EF4-FFF2-40B4-BE49-F238E27FC236}">
                <a16:creationId xmlns:a16="http://schemas.microsoft.com/office/drawing/2014/main" id="{748A1652-E12D-BB40-863C-B183DCEF34DC}"/>
              </a:ext>
            </a:extLst>
          </p:cNvPr>
          <p:cNvSpPr>
            <a:spLocks noGrp="1"/>
          </p:cNvSpPr>
          <p:nvPr>
            <p:ph type="title"/>
          </p:nvPr>
        </p:nvSpPr>
        <p:spPr>
          <a:xfrm>
            <a:off x="609599" y="460376"/>
            <a:ext cx="10972799" cy="252000"/>
          </a:xfrm>
          <a:prstGeom prst="rect">
            <a:avLst/>
          </a:prstGeom>
        </p:spPr>
        <p:txBody>
          <a:bodyPr vert="horz" lIns="0" tIns="0" rIns="0" bIns="0" rtlCol="0" anchor="t">
            <a:noAutofit/>
          </a:bodyPr>
          <a:lstStyle/>
          <a:p>
            <a:r>
              <a:rPr lang="en-US"/>
              <a:t>CLICK TO EDIT MASTER TITLE STYLE</a:t>
            </a:r>
          </a:p>
        </p:txBody>
      </p:sp>
      <p:sp>
        <p:nvSpPr>
          <p:cNvPr id="4" name="MSIPCMContentMarking" descr="{&quot;HashCode&quot;:112702806,&quot;Placement&quot;:&quot;Footer&quot;,&quot;Top&quot;:516.65155,&quot;Left&quot;:0.0,&quot;SlideWidth&quot;:960,&quot;SlideHeight&quot;:540}">
            <a:extLst>
              <a:ext uri="{FF2B5EF4-FFF2-40B4-BE49-F238E27FC236}">
                <a16:creationId xmlns:a16="http://schemas.microsoft.com/office/drawing/2014/main" id="{A2380922-D91A-4551-A89C-F61ED2CA71AC}"/>
              </a:ext>
            </a:extLst>
          </p:cNvPr>
          <p:cNvSpPr txBox="1"/>
          <p:nvPr userDrawn="1"/>
        </p:nvSpPr>
        <p:spPr>
          <a:xfrm>
            <a:off x="0" y="6561475"/>
            <a:ext cx="1981607" cy="296525"/>
          </a:xfrm>
          <a:prstGeom prst="rect">
            <a:avLst/>
          </a:prstGeom>
          <a:noFill/>
          <a:ln>
            <a:noFill/>
          </a:ln>
        </p:spPr>
        <p:txBody>
          <a:bodyPr vert="horz" wrap="square" lIns="0" tIns="0" rIns="0" bIns="0" rtlCol="0" anchor="ctr" anchorCtr="1">
            <a:spAutoFit/>
          </a:bodyPr>
          <a:lstStyle/>
          <a:p>
            <a:pPr marL="183600" indent="-183600" algn="l">
              <a:lnSpc>
                <a:spcPct val="110000"/>
              </a:lnSpc>
              <a:spcBef>
                <a:spcPts val="0"/>
              </a:spcBef>
              <a:spcAft>
                <a:spcPts val="0"/>
              </a:spcAft>
              <a:buClr>
                <a:schemeClr val="bg2"/>
              </a:buClr>
              <a:buFont typeface="Arial" panose="020B0604020202020204" pitchFamily="34" charset="0"/>
              <a:buChar char="•"/>
            </a:pPr>
            <a:r>
              <a:rPr lang="tr-TR" sz="1200">
                <a:solidFill>
                  <a:srgbClr val="C0C0C0"/>
                </a:solidFill>
                <a:latin typeface="Calibri" panose="020F0502020204030204" pitchFamily="34" charset="0"/>
              </a:rPr>
              <a:t>HİZMETE ÖZEL - INTERNAL</a:t>
            </a:r>
            <a:endParaRPr lang="tr-TR" sz="1200" dirty="0">
              <a:solidFill>
                <a:srgbClr val="C0C0C0"/>
              </a:solidFill>
              <a:latin typeface="Calibri" panose="020F0502020204030204" pitchFamily="34" charset="0"/>
            </a:endParaRPr>
          </a:p>
        </p:txBody>
      </p:sp>
    </p:spTree>
    <p:extLst>
      <p:ext uri="{BB962C8B-B14F-4D97-AF65-F5344CB8AC3E}">
        <p14:creationId xmlns:p14="http://schemas.microsoft.com/office/powerpoint/2010/main" val="216640407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Lst>
  <p:hf sldNum="0" hdr="0" dt="0"/>
  <p:txStyles>
    <p:titleStyle>
      <a:lvl1pPr algn="l" defTabSz="1219170" rtl="0" eaLnBrk="1" latinLnBrk="0" hangingPunct="1">
        <a:lnSpc>
          <a:spcPct val="90000"/>
        </a:lnSpc>
        <a:spcBef>
          <a:spcPct val="0"/>
        </a:spcBef>
        <a:buNone/>
        <a:defRPr sz="1200" kern="1200" spc="200" baseline="0">
          <a:solidFill>
            <a:schemeClr val="tx1"/>
          </a:solidFill>
          <a:latin typeface="Arial" panose="020B0604020202020204" pitchFamily="34" charset="0"/>
          <a:ea typeface="+mj-ea"/>
          <a:cs typeface="Arial" panose="020B0604020202020204" pitchFamily="34" charset="0"/>
        </a:defRPr>
      </a:lvl1pPr>
    </p:titleStyle>
    <p:bodyStyle>
      <a:lvl1pPr marL="2304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2"/>
        </a:buClr>
        <a:buFont typeface="Courier New" panose="02070309020205020404" pitchFamily="49" charset="0"/>
        <a:buChar char="o"/>
        <a:tabLst/>
        <a:defRPr sz="2400" b="0" i="0" kern="1200">
          <a:solidFill>
            <a:srgbClr val="3A3D49"/>
          </a:solidFill>
          <a:latin typeface="+mj-lt"/>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1400" kern="1200">
          <a:solidFill>
            <a:schemeClr val="tx1"/>
          </a:solidFill>
          <a:latin typeface="+mn-lt"/>
          <a:ea typeface="+mn-ea"/>
          <a:cs typeface="+mn-cs"/>
        </a:defRPr>
      </a:lvl1pPr>
      <a:lvl2pPr marL="609585" algn="l" defTabSz="1219170" rtl="0" eaLnBrk="1" latinLnBrk="0" hangingPunct="1">
        <a:defRPr sz="1400" kern="1200">
          <a:solidFill>
            <a:schemeClr val="tx1"/>
          </a:solidFill>
          <a:latin typeface="+mn-lt"/>
          <a:ea typeface="+mn-ea"/>
          <a:cs typeface="+mn-cs"/>
        </a:defRPr>
      </a:lvl2pPr>
      <a:lvl3pPr marL="1219170" algn="l" defTabSz="1219170" rtl="0" eaLnBrk="1" latinLnBrk="0" hangingPunct="1">
        <a:defRPr sz="1400" kern="1200">
          <a:solidFill>
            <a:schemeClr val="tx1"/>
          </a:solidFill>
          <a:latin typeface="+mn-lt"/>
          <a:ea typeface="+mn-ea"/>
          <a:cs typeface="+mn-cs"/>
        </a:defRPr>
      </a:lvl3pPr>
      <a:lvl4pPr marL="1828754" algn="l" defTabSz="1219170" rtl="0" eaLnBrk="1" latinLnBrk="0" hangingPunct="1">
        <a:defRPr sz="1400" kern="1200">
          <a:solidFill>
            <a:schemeClr val="tx1"/>
          </a:solidFill>
          <a:latin typeface="+mn-lt"/>
          <a:ea typeface="+mn-ea"/>
          <a:cs typeface="+mn-cs"/>
        </a:defRPr>
      </a:lvl4pPr>
      <a:lvl5pPr marL="2438339" algn="l" defTabSz="1219170" rtl="0" eaLnBrk="1" latinLnBrk="0" hangingPunct="1">
        <a:defRPr sz="1400" kern="1200">
          <a:solidFill>
            <a:schemeClr val="tx1"/>
          </a:solidFill>
          <a:latin typeface="+mn-lt"/>
          <a:ea typeface="+mn-ea"/>
          <a:cs typeface="+mn-cs"/>
        </a:defRPr>
      </a:lvl5pPr>
      <a:lvl6pPr marL="3047924" algn="l" defTabSz="1219170" rtl="0" eaLnBrk="1" latinLnBrk="0" hangingPunct="1">
        <a:defRPr sz="1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FFFFF"/>
          </p15:clr>
        </p15:guide>
        <p15:guide id="2" pos="7536">
          <p15:clr>
            <a:srgbClr val="FFFFFF"/>
          </p15:clr>
        </p15:guide>
        <p15:guide id="3" orient="horz" pos="4176">
          <p15:clr>
            <a:srgbClr val="547EBF"/>
          </p15:clr>
        </p15:guide>
        <p15:guide id="4" pos="144">
          <p15:clr>
            <a:srgbClr val="FFFFFF"/>
          </p15:clr>
        </p15:guide>
        <p15:guide id="5" pos="288">
          <p15:clr>
            <a:srgbClr val="5ACBF0"/>
          </p15:clr>
        </p15:guide>
        <p15:guide id="6" orient="horz" pos="4032">
          <p15:clr>
            <a:srgbClr val="5ACBF0"/>
          </p15:clr>
        </p15:guide>
        <p15:guide id="7" orient="horz" pos="290">
          <p15:clr>
            <a:srgbClr val="5ACBF0"/>
          </p15:clr>
        </p15:guide>
        <p15:guide id="8" pos="7392">
          <p15:clr>
            <a:srgbClr val="5ACBF0"/>
          </p15:clr>
        </p15:guide>
        <p15:guide id="9" pos="1464">
          <p15:clr>
            <a:srgbClr val="F26B43"/>
          </p15:clr>
        </p15:guide>
        <p15:guide id="10" pos="840">
          <p15:clr>
            <a:srgbClr val="F26B43"/>
          </p15:clr>
        </p15:guide>
        <p15:guide id="11" pos="2063">
          <p15:clr>
            <a:srgbClr val="F26B43"/>
          </p15:clr>
        </p15:guide>
        <p15:guide id="12" pos="2651">
          <p15:clr>
            <a:srgbClr val="F26B43"/>
          </p15:clr>
        </p15:guide>
        <p15:guide id="13" pos="3250">
          <p15:clr>
            <a:srgbClr val="F26B43"/>
          </p15:clr>
        </p15:guide>
        <p15:guide id="14" pos="3835">
          <p15:clr>
            <a:srgbClr val="F26B43"/>
          </p15:clr>
        </p15:guide>
        <p15:guide id="15" pos="4432">
          <p15:clr>
            <a:srgbClr val="F26B43"/>
          </p15:clr>
        </p15:guide>
        <p15:guide id="16" pos="5022">
          <p15:clr>
            <a:srgbClr val="F26B43"/>
          </p15:clr>
        </p15:guide>
        <p15:guide id="17" pos="5620">
          <p15:clr>
            <a:srgbClr val="F26B43"/>
          </p15:clr>
        </p15:guide>
        <p15:guide id="18" pos="6207">
          <p15:clr>
            <a:srgbClr val="F26B43"/>
          </p15:clr>
        </p15:guide>
        <p15:guide id="19" pos="6802">
          <p15:clr>
            <a:srgbClr val="F26B43"/>
          </p15:clr>
        </p15:guide>
        <p15:guide id="20" orient="horz" pos="756">
          <p15:clr>
            <a:srgbClr val="5ACBF0"/>
          </p15:clr>
        </p15:guide>
        <p15:guide id="21" orient="horz" pos="1225">
          <p15:clr>
            <a:srgbClr val="5ACBF0"/>
          </p15:clr>
        </p15:guide>
        <p15:guide id="22" orient="horz" pos="1692">
          <p15:clr>
            <a:srgbClr val="5ACBF0"/>
          </p15:clr>
        </p15:guide>
        <p15:guide id="23" orient="horz" pos="2157">
          <p15:clr>
            <a:srgbClr val="5ACBF0"/>
          </p15:clr>
        </p15:guide>
        <p15:guide id="24" orient="horz" pos="2629">
          <p15:clr>
            <a:srgbClr val="5ACBF0"/>
          </p15:clr>
        </p15:guide>
        <p15:guide id="25" orient="horz" pos="3096">
          <p15:clr>
            <a:srgbClr val="5ACBF0"/>
          </p15:clr>
        </p15:guide>
        <p15:guide id="26" orient="horz" pos="3570">
          <p15:clr>
            <a:srgbClr val="5ACBF0"/>
          </p15:clr>
        </p15:guide>
        <p15:guide id="27" pos="7440">
          <p15:clr>
            <a:srgbClr val="5ACBF0"/>
          </p15:clr>
        </p15:guide>
        <p15:guide id="28" pos="240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26A5F8-016D-C84F-9532-4F86584574B8}"/>
              </a:ext>
            </a:extLst>
          </p:cNvPr>
          <p:cNvSpPr>
            <a:spLocks noGrp="1"/>
          </p:cNvSpPr>
          <p:nvPr>
            <p:ph type="body" idx="1"/>
          </p:nvPr>
        </p:nvSpPr>
        <p:spPr>
          <a:xfrm>
            <a:off x="609600" y="1219200"/>
            <a:ext cx="10972800" cy="4876800"/>
          </a:xfrm>
          <a:prstGeom prst="rect">
            <a:avLst/>
          </a:prstGeom>
        </p:spPr>
        <p:txBody>
          <a:bodyPr vert="horz" lIns="0" tIns="0" rIns="0" bIns="0" rtlCol="0">
            <a:noAutofit/>
          </a:bodyPr>
          <a:lstStyle/>
          <a:p>
            <a:pPr lvl="0"/>
            <a:r>
              <a:rPr lang="en-US"/>
              <a:t>Click to edit Master text styles</a:t>
            </a:r>
          </a:p>
          <a:p>
            <a:pPr lvl="1"/>
            <a:r>
              <a:rPr lang="en-US"/>
              <a:t>Click to edit master text styles</a:t>
            </a:r>
          </a:p>
          <a:p>
            <a:pPr lvl="2"/>
            <a:r>
              <a:rPr lang="en-US"/>
              <a:t>Click to edit master text styles</a:t>
            </a:r>
          </a:p>
          <a:p>
            <a:pPr lvl="3"/>
            <a:r>
              <a:rPr lang="en-US"/>
              <a:t>Click to edit master text styles</a:t>
            </a:r>
          </a:p>
          <a:p>
            <a:pPr lvl="4"/>
            <a:r>
              <a:rPr lang="en-US"/>
              <a:t>Click to edit master text styles</a:t>
            </a:r>
          </a:p>
        </p:txBody>
      </p:sp>
      <p:pic>
        <p:nvPicPr>
          <p:cNvPr id="11" name="Picture 10">
            <a:extLst>
              <a:ext uri="{FF2B5EF4-FFF2-40B4-BE49-F238E27FC236}">
                <a16:creationId xmlns:a16="http://schemas.microsoft.com/office/drawing/2014/main" id="{8195638C-0456-6A44-B08F-A28DF3CD8901}"/>
              </a:ext>
            </a:extLst>
          </p:cNvPr>
          <p:cNvPicPr>
            <a:picLocks noChangeAspect="1"/>
          </p:cNvPicPr>
          <p:nvPr userDrawn="1"/>
        </p:nvPicPr>
        <p:blipFill>
          <a:blip r:embed="rId36"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
        <p:nvSpPr>
          <p:cNvPr id="13" name="Footer Placeholder 12">
            <a:extLst>
              <a:ext uri="{FF2B5EF4-FFF2-40B4-BE49-F238E27FC236}">
                <a16:creationId xmlns:a16="http://schemas.microsoft.com/office/drawing/2014/main" id="{71F5A975-01B0-1E45-A56B-C68FA2410A50}"/>
              </a:ext>
            </a:extLst>
          </p:cNvPr>
          <p:cNvSpPr>
            <a:spLocks noGrp="1"/>
          </p:cNvSpPr>
          <p:nvPr>
            <p:ph type="ftr" sz="quarter" idx="3"/>
          </p:nvPr>
        </p:nvSpPr>
        <p:spPr>
          <a:xfrm>
            <a:off x="609600" y="6413499"/>
            <a:ext cx="4114800" cy="208585"/>
          </a:xfrm>
          <a:prstGeom prst="rect">
            <a:avLst/>
          </a:prstGeom>
        </p:spPr>
        <p:txBody>
          <a:bodyPr vert="horz" lIns="0" tIns="0" rIns="0" bIns="0" rtlCol="0" anchor="b">
            <a:noAutofit/>
          </a:bodyPr>
          <a:lstStyle>
            <a:lvl1pPr algn="l">
              <a:defRPr sz="700" b="0" i="0">
                <a:solidFill>
                  <a:schemeClr val="tx1">
                    <a:tint val="75000"/>
                  </a:schemeClr>
                </a:solidFill>
                <a:latin typeface="Arial" panose="020B0604020202020204" pitchFamily="34" charset="0"/>
                <a:cs typeface="Arial" panose="020B0604020202020204" pitchFamily="34" charset="0"/>
              </a:defRPr>
            </a:lvl1pPr>
          </a:lstStyle>
          <a:p>
            <a:r>
              <a:rPr lang="en-US"/>
              <a:t>Proprietary and Confidential</a:t>
            </a:r>
          </a:p>
        </p:txBody>
      </p:sp>
      <p:sp>
        <p:nvSpPr>
          <p:cNvPr id="5" name="Title Placeholder 4">
            <a:extLst>
              <a:ext uri="{FF2B5EF4-FFF2-40B4-BE49-F238E27FC236}">
                <a16:creationId xmlns:a16="http://schemas.microsoft.com/office/drawing/2014/main" id="{748A1652-E12D-BB40-863C-B183DCEF34DC}"/>
              </a:ext>
            </a:extLst>
          </p:cNvPr>
          <p:cNvSpPr>
            <a:spLocks noGrp="1"/>
          </p:cNvSpPr>
          <p:nvPr>
            <p:ph type="title"/>
          </p:nvPr>
        </p:nvSpPr>
        <p:spPr>
          <a:xfrm>
            <a:off x="609599" y="460376"/>
            <a:ext cx="10972799" cy="252000"/>
          </a:xfrm>
          <a:prstGeom prst="rect">
            <a:avLst/>
          </a:prstGeom>
        </p:spPr>
        <p:txBody>
          <a:bodyPr vert="horz" lIns="0" tIns="0" rIns="0" bIns="0" rtlCol="0" anchor="t">
            <a:noAutofit/>
          </a:bodyPr>
          <a:lstStyle/>
          <a:p>
            <a:r>
              <a:rPr lang="en-US"/>
              <a:t>CLICK TO EDIT MASTER TITLE STYLE</a:t>
            </a:r>
          </a:p>
        </p:txBody>
      </p:sp>
      <p:sp>
        <p:nvSpPr>
          <p:cNvPr id="4" name="MSIPCMContentMarking" descr="{&quot;HashCode&quot;:112702806,&quot;Placement&quot;:&quot;Footer&quot;,&quot;Top&quot;:516.65155,&quot;Left&quot;:0.0,&quot;SlideWidth&quot;:960,&quot;SlideHeight&quot;:540}">
            <a:extLst>
              <a:ext uri="{FF2B5EF4-FFF2-40B4-BE49-F238E27FC236}">
                <a16:creationId xmlns:a16="http://schemas.microsoft.com/office/drawing/2014/main" id="{5A466434-E173-4422-9883-69150A584114}"/>
              </a:ext>
            </a:extLst>
          </p:cNvPr>
          <p:cNvSpPr txBox="1"/>
          <p:nvPr userDrawn="1"/>
        </p:nvSpPr>
        <p:spPr>
          <a:xfrm>
            <a:off x="0" y="6561475"/>
            <a:ext cx="1981607" cy="296525"/>
          </a:xfrm>
          <a:prstGeom prst="rect">
            <a:avLst/>
          </a:prstGeom>
          <a:noFill/>
          <a:ln>
            <a:noFill/>
          </a:ln>
        </p:spPr>
        <p:txBody>
          <a:bodyPr vert="horz" wrap="square" lIns="0" tIns="0" rIns="0" bIns="0" rtlCol="0" anchor="ctr" anchorCtr="1">
            <a:spAutoFit/>
          </a:bodyPr>
          <a:lstStyle/>
          <a:p>
            <a:pPr marL="183600" indent="-183600" algn="l">
              <a:lnSpc>
                <a:spcPct val="110000"/>
              </a:lnSpc>
              <a:spcBef>
                <a:spcPts val="0"/>
              </a:spcBef>
              <a:spcAft>
                <a:spcPts val="0"/>
              </a:spcAft>
              <a:buClr>
                <a:schemeClr val="bg2"/>
              </a:buClr>
              <a:buFont typeface="Arial" panose="020B0604020202020204" pitchFamily="34" charset="0"/>
              <a:buChar char="•"/>
            </a:pPr>
            <a:r>
              <a:rPr lang="tr-TR" sz="1200">
                <a:solidFill>
                  <a:srgbClr val="C0C0C0"/>
                </a:solidFill>
                <a:latin typeface="Calibri" panose="020F0502020204030204" pitchFamily="34" charset="0"/>
              </a:rPr>
              <a:t>HİZMETE ÖZEL - INTERNAL</a:t>
            </a:r>
            <a:endParaRPr lang="tr-TR" sz="1200" dirty="0">
              <a:solidFill>
                <a:srgbClr val="C0C0C0"/>
              </a:solidFill>
              <a:latin typeface="Calibri" panose="020F0502020204030204" pitchFamily="34" charset="0"/>
            </a:endParaRPr>
          </a:p>
        </p:txBody>
      </p:sp>
    </p:spTree>
    <p:extLst>
      <p:ext uri="{BB962C8B-B14F-4D97-AF65-F5344CB8AC3E}">
        <p14:creationId xmlns:p14="http://schemas.microsoft.com/office/powerpoint/2010/main" val="326745195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 id="2147483722" r:id="rId25"/>
    <p:sldLayoutId id="2147483723" r:id="rId26"/>
    <p:sldLayoutId id="2147483724" r:id="rId27"/>
    <p:sldLayoutId id="2147483725" r:id="rId28"/>
    <p:sldLayoutId id="2147483726" r:id="rId29"/>
    <p:sldLayoutId id="2147483727" r:id="rId30"/>
    <p:sldLayoutId id="2147483728" r:id="rId31"/>
    <p:sldLayoutId id="2147483729" r:id="rId32"/>
    <p:sldLayoutId id="2147483730" r:id="rId33"/>
    <p:sldLayoutId id="2147483731" r:id="rId34"/>
  </p:sldLayoutIdLst>
  <p:hf sldNum="0" hdr="0" dt="0"/>
  <p:txStyles>
    <p:titleStyle>
      <a:lvl1pPr algn="l" defTabSz="1219170" rtl="0" eaLnBrk="1" latinLnBrk="0" hangingPunct="1">
        <a:lnSpc>
          <a:spcPct val="90000"/>
        </a:lnSpc>
        <a:spcBef>
          <a:spcPct val="0"/>
        </a:spcBef>
        <a:buNone/>
        <a:defRPr sz="1200" kern="1200" spc="200" baseline="0">
          <a:solidFill>
            <a:schemeClr val="tx1"/>
          </a:solidFill>
          <a:latin typeface="Arial" panose="020B0604020202020204" pitchFamily="34" charset="0"/>
          <a:ea typeface="+mj-ea"/>
          <a:cs typeface="Arial" panose="020B0604020202020204" pitchFamily="34" charset="0"/>
        </a:defRPr>
      </a:lvl1pPr>
    </p:titleStyle>
    <p:bodyStyle>
      <a:lvl1pPr marL="2304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2"/>
        </a:buClr>
        <a:buFont typeface="Courier New" panose="02070309020205020404" pitchFamily="49" charset="0"/>
        <a:buChar char="o"/>
        <a:tabLst/>
        <a:defRPr sz="2400" b="0" i="0" kern="1200">
          <a:solidFill>
            <a:srgbClr val="3A3D49"/>
          </a:solidFill>
          <a:latin typeface="+mj-lt"/>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1400" kern="1200">
          <a:solidFill>
            <a:schemeClr val="tx1"/>
          </a:solidFill>
          <a:latin typeface="+mn-lt"/>
          <a:ea typeface="+mn-ea"/>
          <a:cs typeface="+mn-cs"/>
        </a:defRPr>
      </a:lvl1pPr>
      <a:lvl2pPr marL="609585" algn="l" defTabSz="1219170" rtl="0" eaLnBrk="1" latinLnBrk="0" hangingPunct="1">
        <a:defRPr sz="1400" kern="1200">
          <a:solidFill>
            <a:schemeClr val="tx1"/>
          </a:solidFill>
          <a:latin typeface="+mn-lt"/>
          <a:ea typeface="+mn-ea"/>
          <a:cs typeface="+mn-cs"/>
        </a:defRPr>
      </a:lvl2pPr>
      <a:lvl3pPr marL="1219170" algn="l" defTabSz="1219170" rtl="0" eaLnBrk="1" latinLnBrk="0" hangingPunct="1">
        <a:defRPr sz="1400" kern="1200">
          <a:solidFill>
            <a:schemeClr val="tx1"/>
          </a:solidFill>
          <a:latin typeface="+mn-lt"/>
          <a:ea typeface="+mn-ea"/>
          <a:cs typeface="+mn-cs"/>
        </a:defRPr>
      </a:lvl3pPr>
      <a:lvl4pPr marL="1828754" algn="l" defTabSz="1219170" rtl="0" eaLnBrk="1" latinLnBrk="0" hangingPunct="1">
        <a:defRPr sz="1400" kern="1200">
          <a:solidFill>
            <a:schemeClr val="tx1"/>
          </a:solidFill>
          <a:latin typeface="+mn-lt"/>
          <a:ea typeface="+mn-ea"/>
          <a:cs typeface="+mn-cs"/>
        </a:defRPr>
      </a:lvl4pPr>
      <a:lvl5pPr marL="2438339" algn="l" defTabSz="1219170" rtl="0" eaLnBrk="1" latinLnBrk="0" hangingPunct="1">
        <a:defRPr sz="1400" kern="1200">
          <a:solidFill>
            <a:schemeClr val="tx1"/>
          </a:solidFill>
          <a:latin typeface="+mn-lt"/>
          <a:ea typeface="+mn-ea"/>
          <a:cs typeface="+mn-cs"/>
        </a:defRPr>
      </a:lvl5pPr>
      <a:lvl6pPr marL="3047924" algn="l" defTabSz="1219170" rtl="0" eaLnBrk="1" latinLnBrk="0" hangingPunct="1">
        <a:defRPr sz="1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FFFFF"/>
          </p15:clr>
        </p15:guide>
        <p15:guide id="2" pos="7536">
          <p15:clr>
            <a:srgbClr val="FFFFFF"/>
          </p15:clr>
        </p15:guide>
        <p15:guide id="3" orient="horz" pos="4176">
          <p15:clr>
            <a:srgbClr val="547EBF"/>
          </p15:clr>
        </p15:guide>
        <p15:guide id="4" pos="144">
          <p15:clr>
            <a:srgbClr val="FFFFFF"/>
          </p15:clr>
        </p15:guide>
        <p15:guide id="5" pos="288">
          <p15:clr>
            <a:srgbClr val="5ACBF0"/>
          </p15:clr>
        </p15:guide>
        <p15:guide id="6" orient="horz" pos="4032">
          <p15:clr>
            <a:srgbClr val="5ACBF0"/>
          </p15:clr>
        </p15:guide>
        <p15:guide id="7" orient="horz" pos="290">
          <p15:clr>
            <a:srgbClr val="5ACBF0"/>
          </p15:clr>
        </p15:guide>
        <p15:guide id="8" pos="7392">
          <p15:clr>
            <a:srgbClr val="5ACBF0"/>
          </p15:clr>
        </p15:guide>
        <p15:guide id="9" pos="1464">
          <p15:clr>
            <a:srgbClr val="F26B43"/>
          </p15:clr>
        </p15:guide>
        <p15:guide id="10" pos="840">
          <p15:clr>
            <a:srgbClr val="F26B43"/>
          </p15:clr>
        </p15:guide>
        <p15:guide id="11" pos="2063">
          <p15:clr>
            <a:srgbClr val="F26B43"/>
          </p15:clr>
        </p15:guide>
        <p15:guide id="12" pos="2651">
          <p15:clr>
            <a:srgbClr val="F26B43"/>
          </p15:clr>
        </p15:guide>
        <p15:guide id="13" pos="3250">
          <p15:clr>
            <a:srgbClr val="F26B43"/>
          </p15:clr>
        </p15:guide>
        <p15:guide id="14" pos="3835">
          <p15:clr>
            <a:srgbClr val="F26B43"/>
          </p15:clr>
        </p15:guide>
        <p15:guide id="15" pos="4432">
          <p15:clr>
            <a:srgbClr val="F26B43"/>
          </p15:clr>
        </p15:guide>
        <p15:guide id="16" pos="5022">
          <p15:clr>
            <a:srgbClr val="F26B43"/>
          </p15:clr>
        </p15:guide>
        <p15:guide id="17" pos="5620">
          <p15:clr>
            <a:srgbClr val="F26B43"/>
          </p15:clr>
        </p15:guide>
        <p15:guide id="18" pos="6207">
          <p15:clr>
            <a:srgbClr val="F26B43"/>
          </p15:clr>
        </p15:guide>
        <p15:guide id="19" pos="6802">
          <p15:clr>
            <a:srgbClr val="F26B43"/>
          </p15:clr>
        </p15:guide>
        <p15:guide id="20" orient="horz" pos="756">
          <p15:clr>
            <a:srgbClr val="5ACBF0"/>
          </p15:clr>
        </p15:guide>
        <p15:guide id="21" orient="horz" pos="1225">
          <p15:clr>
            <a:srgbClr val="5ACBF0"/>
          </p15:clr>
        </p15:guide>
        <p15:guide id="22" orient="horz" pos="1692">
          <p15:clr>
            <a:srgbClr val="5ACBF0"/>
          </p15:clr>
        </p15:guide>
        <p15:guide id="23" orient="horz" pos="2157">
          <p15:clr>
            <a:srgbClr val="5ACBF0"/>
          </p15:clr>
        </p15:guide>
        <p15:guide id="24" orient="horz" pos="2629">
          <p15:clr>
            <a:srgbClr val="5ACBF0"/>
          </p15:clr>
        </p15:guide>
        <p15:guide id="25" orient="horz" pos="3096">
          <p15:clr>
            <a:srgbClr val="5ACBF0"/>
          </p15:clr>
        </p15:guide>
        <p15:guide id="26" orient="horz" pos="3570">
          <p15:clr>
            <a:srgbClr val="5ACBF0"/>
          </p15:clr>
        </p15:guide>
        <p15:guide id="27" pos="7440">
          <p15:clr>
            <a:srgbClr val="5ACBF0"/>
          </p15:clr>
        </p15:guide>
        <p15:guide id="28" pos="2400">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0B616-241D-4DFE-BC2F-C001ED77E825}"/>
              </a:ext>
            </a:extLst>
          </p:cNvPr>
          <p:cNvSpPr>
            <a:spLocks noGrp="1"/>
          </p:cNvSpPr>
          <p:nvPr>
            <p:ph type="title"/>
          </p:nvPr>
        </p:nvSpPr>
        <p:spPr>
          <a:xfrm>
            <a:off x="230124" y="457200"/>
            <a:ext cx="11731752" cy="630936"/>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AE909E-CC4A-4E51-BC02-B893225D2B31}"/>
              </a:ext>
            </a:extLst>
          </p:cNvPr>
          <p:cNvSpPr>
            <a:spLocks noGrp="1"/>
          </p:cNvSpPr>
          <p:nvPr>
            <p:ph type="body" idx="1"/>
          </p:nvPr>
        </p:nvSpPr>
        <p:spPr>
          <a:xfrm>
            <a:off x="230124" y="1825625"/>
            <a:ext cx="1173175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43B6EE4-1695-4DD6-9758-84FFE963D6AE}"/>
              </a:ext>
            </a:extLst>
          </p:cNvPr>
          <p:cNvSpPr>
            <a:spLocks noGrp="1"/>
          </p:cNvSpPr>
          <p:nvPr>
            <p:ph type="dt" sz="half" idx="2"/>
          </p:nvPr>
        </p:nvSpPr>
        <p:spPr>
          <a:xfrm>
            <a:off x="23012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FDAD0-21E9-42D0-8C63-C6563197FC13}" type="datetimeFigureOut">
              <a:rPr lang="en-US" smtClean="0"/>
              <a:t>12/1/2022</a:t>
            </a:fld>
            <a:endParaRPr lang="en-US"/>
          </a:p>
        </p:txBody>
      </p:sp>
      <p:sp>
        <p:nvSpPr>
          <p:cNvPr id="5" name="Footer Placeholder 4">
            <a:extLst>
              <a:ext uri="{FF2B5EF4-FFF2-40B4-BE49-F238E27FC236}">
                <a16:creationId xmlns:a16="http://schemas.microsoft.com/office/drawing/2014/main" id="{7B43250D-A8F9-4682-AD84-FD37BCAA6297}"/>
              </a:ext>
            </a:extLst>
          </p:cNvPr>
          <p:cNvSpPr>
            <a:spLocks noGrp="1"/>
          </p:cNvSpPr>
          <p:nvPr>
            <p:ph type="ftr" sz="quarter" idx="3"/>
          </p:nvPr>
        </p:nvSpPr>
        <p:spPr>
          <a:xfrm>
            <a:off x="3129280" y="6356350"/>
            <a:ext cx="59334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5E1A788-841D-41AB-A983-152B6532F723}"/>
              </a:ext>
            </a:extLst>
          </p:cNvPr>
          <p:cNvSpPr>
            <a:spLocks noGrp="1"/>
          </p:cNvSpPr>
          <p:nvPr>
            <p:ph type="sldNum" sz="quarter" idx="4"/>
          </p:nvPr>
        </p:nvSpPr>
        <p:spPr>
          <a:xfrm>
            <a:off x="9218676"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E3823-CC86-4AC6-95C0-DC3ECA80FD88}" type="slidenum">
              <a:rPr lang="en-US" smtClean="0"/>
              <a:t>‹#›</a:t>
            </a:fld>
            <a:endParaRPr lang="en-US" dirty="0"/>
          </a:p>
        </p:txBody>
      </p:sp>
    </p:spTree>
    <p:extLst>
      <p:ext uri="{BB962C8B-B14F-4D97-AF65-F5344CB8AC3E}">
        <p14:creationId xmlns:p14="http://schemas.microsoft.com/office/powerpoint/2010/main" val="89433304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Lst>
  <p:txStyles>
    <p:titleStyle>
      <a:lvl1pPr algn="ctr" defTabSz="914400" rtl="0" eaLnBrk="1" latinLnBrk="0" hangingPunct="1">
        <a:lnSpc>
          <a:spcPct val="90000"/>
        </a:lnSpc>
        <a:spcBef>
          <a:spcPts val="100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orionsystems1-my.sharepoint.com/:v:/g/personal/manivannan_m_orioninc_com/Eer1nI6SN0VLm0nSUjAcMf0Bgi2OzXWGvaecWOjvnCPoDg?e=dl9pe2" TargetMode="External"/><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97113-7D64-984E-A590-9521764EDE03}"/>
              </a:ext>
            </a:extLst>
          </p:cNvPr>
          <p:cNvSpPr>
            <a:spLocks noGrp="1"/>
          </p:cNvSpPr>
          <p:nvPr>
            <p:ph type="ctrTitle"/>
          </p:nvPr>
        </p:nvSpPr>
        <p:spPr>
          <a:xfrm>
            <a:off x="1103478" y="2559503"/>
            <a:ext cx="9689639" cy="1707808"/>
          </a:xfrm>
        </p:spPr>
        <p:txBody>
          <a:bodyPr>
            <a:noAutofit/>
          </a:bodyPr>
          <a:lstStyle/>
          <a:p>
            <a:r>
              <a:rPr lang="tr-TR" sz="3200" dirty="0">
                <a:latin typeface="Arial"/>
                <a:ea typeface="Tahoma"/>
                <a:cs typeface="Arial"/>
              </a:rPr>
              <a:t>OI </a:t>
            </a:r>
            <a:r>
              <a:rPr lang="en-US" sz="3200" dirty="0">
                <a:latin typeface="Arial"/>
                <a:ea typeface="Tahoma"/>
                <a:cs typeface="Arial"/>
              </a:rPr>
              <a:t>Hackathon 2022</a:t>
            </a:r>
            <a:br>
              <a:rPr lang="tr-TR" sz="3200" dirty="0"/>
            </a:br>
            <a:br>
              <a:rPr lang="tr-TR" sz="3200" dirty="0"/>
            </a:br>
            <a:r>
              <a:rPr lang="en-US" sz="3200" dirty="0">
                <a:latin typeface="Arial"/>
                <a:ea typeface="Tahoma"/>
                <a:cs typeface="Arial"/>
              </a:rPr>
              <a:t>Project Name : </a:t>
            </a:r>
            <a:r>
              <a:rPr lang="tr-TR" sz="3200" err="1">
                <a:latin typeface="Arial"/>
                <a:ea typeface="Tahoma"/>
                <a:cs typeface="Arial"/>
              </a:rPr>
              <a:t>Plastic</a:t>
            </a:r>
            <a:r>
              <a:rPr lang="tr-TR" sz="3200" dirty="0">
                <a:latin typeface="Arial"/>
                <a:ea typeface="Tahoma"/>
                <a:cs typeface="Arial"/>
              </a:rPr>
              <a:t> </a:t>
            </a:r>
            <a:r>
              <a:rPr lang="tr-TR" sz="3200" err="1">
                <a:latin typeface="Arial"/>
                <a:ea typeface="Tahoma"/>
                <a:cs typeface="Arial"/>
              </a:rPr>
              <a:t>Picker</a:t>
            </a:r>
            <a:r>
              <a:rPr lang="tr-TR" sz="3200" dirty="0">
                <a:latin typeface="Arial"/>
                <a:ea typeface="Tahoma"/>
                <a:cs typeface="Arial"/>
              </a:rPr>
              <a:t> </a:t>
            </a:r>
            <a:r>
              <a:rPr lang="tr-TR" sz="3200" err="1">
                <a:latin typeface="Arial"/>
                <a:ea typeface="Tahoma"/>
                <a:cs typeface="Arial"/>
              </a:rPr>
              <a:t>using</a:t>
            </a:r>
            <a:r>
              <a:rPr lang="tr-TR" sz="3200" dirty="0">
                <a:latin typeface="Arial"/>
                <a:ea typeface="Tahoma"/>
                <a:cs typeface="Arial"/>
              </a:rPr>
              <a:t> </a:t>
            </a:r>
            <a:r>
              <a:rPr lang="tr-TR" sz="3200" err="1">
                <a:latin typeface="Arial"/>
                <a:ea typeface="Tahoma"/>
                <a:cs typeface="Arial"/>
              </a:rPr>
              <a:t>Robotic</a:t>
            </a:r>
            <a:r>
              <a:rPr lang="tr-TR" sz="3200" dirty="0">
                <a:latin typeface="Arial"/>
                <a:ea typeface="Tahoma"/>
                <a:cs typeface="Arial"/>
              </a:rPr>
              <a:t> ARM </a:t>
            </a:r>
            <a:br>
              <a:rPr lang="en-US" sz="3200" dirty="0"/>
            </a:br>
            <a:br>
              <a:rPr lang="tr-TR" sz="3200" dirty="0"/>
            </a:br>
            <a:r>
              <a:rPr lang="en-US" sz="3200" err="1">
                <a:latin typeface="Arial"/>
                <a:ea typeface="Tahoma"/>
                <a:cs typeface="Arial"/>
              </a:rPr>
              <a:t>TeamName</a:t>
            </a:r>
            <a:r>
              <a:rPr lang="en-US" sz="3200">
                <a:latin typeface="Arial"/>
                <a:ea typeface="Tahoma"/>
                <a:cs typeface="Arial"/>
              </a:rPr>
              <a:t> : </a:t>
            </a:r>
            <a:r>
              <a:rPr lang="en-US" sz="3200" err="1">
                <a:latin typeface="Arial"/>
                <a:ea typeface="Tahoma"/>
                <a:cs typeface="Arial"/>
              </a:rPr>
              <a:t>Digital_Banking</a:t>
            </a:r>
            <a:endParaRPr lang="en-US" sz="3200" err="1"/>
          </a:p>
        </p:txBody>
      </p:sp>
      <p:sp>
        <p:nvSpPr>
          <p:cNvPr id="9" name="Text Placeholder 8">
            <a:extLst>
              <a:ext uri="{FF2B5EF4-FFF2-40B4-BE49-F238E27FC236}">
                <a16:creationId xmlns:a16="http://schemas.microsoft.com/office/drawing/2014/main" id="{9EA26E50-83CE-154C-A6E1-AC7D872EF708}"/>
              </a:ext>
            </a:extLst>
          </p:cNvPr>
          <p:cNvSpPr>
            <a:spLocks noGrp="1"/>
          </p:cNvSpPr>
          <p:nvPr>
            <p:ph type="body" sz="quarter" idx="10"/>
          </p:nvPr>
        </p:nvSpPr>
        <p:spPr/>
        <p:txBody>
          <a:bodyPr/>
          <a:lstStyle/>
          <a:p>
            <a:r>
              <a:rPr lang="tr-TR" dirty="0"/>
              <a:t>JURY PRESENTATIONS</a:t>
            </a:r>
            <a:endParaRPr lang="en-US" dirty="0"/>
          </a:p>
        </p:txBody>
      </p:sp>
      <p:sp>
        <p:nvSpPr>
          <p:cNvPr id="12" name="Text Placeholder 11">
            <a:extLst>
              <a:ext uri="{FF2B5EF4-FFF2-40B4-BE49-F238E27FC236}">
                <a16:creationId xmlns:a16="http://schemas.microsoft.com/office/drawing/2014/main" id="{130525A6-CB1C-9B43-853B-061F8D8A9E5F}"/>
              </a:ext>
            </a:extLst>
          </p:cNvPr>
          <p:cNvSpPr>
            <a:spLocks noGrp="1"/>
          </p:cNvSpPr>
          <p:nvPr>
            <p:ph type="body" sz="quarter" idx="11"/>
          </p:nvPr>
        </p:nvSpPr>
        <p:spPr>
          <a:xfrm>
            <a:off x="2325755" y="5567455"/>
            <a:ext cx="2425700" cy="252000"/>
          </a:xfrm>
        </p:spPr>
        <p:txBody>
          <a:bodyPr/>
          <a:lstStyle/>
          <a:p>
            <a:r>
              <a:rPr lang="tr-TR" dirty="0" err="1"/>
              <a:t>Dec</a:t>
            </a:r>
            <a:r>
              <a:rPr lang="en-US" dirty="0"/>
              <a:t>, 2022</a:t>
            </a:r>
          </a:p>
          <a:p>
            <a:endParaRPr lang="en-US" dirty="0"/>
          </a:p>
        </p:txBody>
      </p:sp>
    </p:spTree>
    <p:extLst>
      <p:ext uri="{BB962C8B-B14F-4D97-AF65-F5344CB8AC3E}">
        <p14:creationId xmlns:p14="http://schemas.microsoft.com/office/powerpoint/2010/main" val="3246999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524D9A3-2AB1-4947-ADE6-43E24666DC45}"/>
              </a:ext>
            </a:extLst>
          </p:cNvPr>
          <p:cNvSpPr>
            <a:spLocks noGrp="1"/>
          </p:cNvSpPr>
          <p:nvPr>
            <p:ph type="body" sz="quarter" idx="13"/>
          </p:nvPr>
        </p:nvSpPr>
        <p:spPr/>
        <p:txBody>
          <a:bodyPr vert="horz" lIns="0" tIns="0" rIns="0" bIns="0" rtlCol="0" anchor="t">
            <a:noAutofit/>
          </a:bodyPr>
          <a:lstStyle/>
          <a:p>
            <a:pPr marL="8255" indent="0">
              <a:buNone/>
            </a:pPr>
            <a:r>
              <a:rPr lang="tr-TR" sz="1400" i="1" dirty="0">
                <a:latin typeface="Arial"/>
                <a:cs typeface="Arial"/>
              </a:rPr>
              <a:t>  Team Name</a:t>
            </a:r>
            <a:r>
              <a:rPr lang="en-US" sz="1400" i="1" dirty="0">
                <a:latin typeface="Arial"/>
                <a:cs typeface="Arial"/>
              </a:rPr>
              <a:t>: </a:t>
            </a:r>
            <a:r>
              <a:rPr lang="en-US" sz="1400" i="1" dirty="0" err="1">
                <a:latin typeface="Arial"/>
                <a:cs typeface="Arial"/>
              </a:rPr>
              <a:t>Digital_Banking</a:t>
            </a:r>
            <a:endParaRPr lang="en-US" dirty="0" err="1"/>
          </a:p>
          <a:p>
            <a:pPr marL="8255" indent="0">
              <a:buNone/>
            </a:pPr>
            <a:r>
              <a:rPr lang="tr-TR" sz="1400" i="1" dirty="0">
                <a:latin typeface="Arial"/>
                <a:cs typeface="Arial"/>
              </a:rPr>
              <a:t>Team </a:t>
            </a:r>
            <a:r>
              <a:rPr lang="tr-TR" sz="1400" i="1" dirty="0" err="1">
                <a:latin typeface="Arial"/>
                <a:cs typeface="Arial"/>
              </a:rPr>
              <a:t>Member's</a:t>
            </a:r>
            <a:r>
              <a:rPr lang="en-US" sz="1400" i="1" dirty="0">
                <a:latin typeface="Arial"/>
                <a:cs typeface="Arial"/>
              </a:rPr>
              <a:t>:</a:t>
            </a:r>
          </a:p>
          <a:p>
            <a:pPr marL="8255" indent="0" algn="just">
              <a:buNone/>
            </a:pPr>
            <a:r>
              <a:rPr lang="en-US" sz="1400" dirty="0">
                <a:latin typeface="Arial"/>
                <a:cs typeface="Arial"/>
              </a:rPr>
              <a:t> Rajeev </a:t>
            </a:r>
            <a:r>
              <a:rPr lang="en-US" sz="1400" dirty="0" err="1">
                <a:latin typeface="Arial"/>
                <a:cs typeface="Arial"/>
              </a:rPr>
              <a:t>Swarnakar</a:t>
            </a:r>
            <a:r>
              <a:rPr lang="en-US" sz="1400" dirty="0">
                <a:latin typeface="Arial"/>
                <a:cs typeface="Arial"/>
              </a:rPr>
              <a:t>   </a:t>
            </a:r>
            <a:endParaRPr lang="tr-TR" sz="1400">
              <a:latin typeface="Arial"/>
              <a:cs typeface="Arial"/>
            </a:endParaRPr>
          </a:p>
          <a:p>
            <a:pPr marL="8255" indent="0" algn="just">
              <a:buNone/>
            </a:pPr>
            <a:r>
              <a:rPr lang="en-US" sz="1400" dirty="0">
                <a:latin typeface="Arial"/>
                <a:cs typeface="Arial"/>
              </a:rPr>
              <a:t>Sanket Patil         </a:t>
            </a:r>
            <a:endParaRPr lang="tr-TR" sz="1400">
              <a:latin typeface="Arial"/>
              <a:cs typeface="Arial"/>
            </a:endParaRPr>
          </a:p>
          <a:p>
            <a:pPr marL="8255" indent="0" algn="just">
              <a:buNone/>
            </a:pPr>
            <a:r>
              <a:rPr lang="en-US" sz="1400" dirty="0">
                <a:latin typeface="Arial"/>
                <a:cs typeface="Arial"/>
              </a:rPr>
              <a:t> Prathamesh Thorat       </a:t>
            </a:r>
            <a:endParaRPr lang="tr-TR" sz="1400" dirty="0">
              <a:latin typeface="Arial"/>
              <a:cs typeface="Arial"/>
            </a:endParaRPr>
          </a:p>
          <a:p>
            <a:pPr marL="8255" indent="0" algn="just">
              <a:buNone/>
            </a:pPr>
            <a:r>
              <a:rPr lang="en-US" sz="1400" dirty="0">
                <a:latin typeface="Arial"/>
                <a:cs typeface="Arial"/>
              </a:rPr>
              <a:t> Rushikesh Kasle       </a:t>
            </a:r>
            <a:endParaRPr lang="tr-TR" sz="1400">
              <a:latin typeface="Arial"/>
              <a:cs typeface="Arial"/>
            </a:endParaRPr>
          </a:p>
          <a:p>
            <a:pPr marL="8255" indent="0" algn="just">
              <a:buNone/>
            </a:pPr>
            <a:r>
              <a:rPr lang="en-US" sz="1400" dirty="0">
                <a:latin typeface="Arial"/>
                <a:cs typeface="Arial"/>
              </a:rPr>
              <a:t> Shubhanshu Sahu  </a:t>
            </a:r>
            <a:endParaRPr lang="tr-TR" sz="1400">
              <a:latin typeface="Arial"/>
              <a:cs typeface="Arial"/>
            </a:endParaRPr>
          </a:p>
          <a:p>
            <a:pPr marL="8255" indent="0">
              <a:buNone/>
            </a:pPr>
            <a:r>
              <a:rPr lang="en-US" sz="1400" dirty="0">
                <a:latin typeface="Arial"/>
                <a:cs typeface="Arial"/>
              </a:rPr>
              <a:t>GUIDED BY:</a:t>
            </a:r>
            <a:endParaRPr lang="en-US" dirty="0"/>
          </a:p>
          <a:p>
            <a:pPr marL="8255" indent="0">
              <a:buNone/>
            </a:pPr>
            <a:r>
              <a:rPr lang="en-US" sz="1400" dirty="0">
                <a:latin typeface="Arial"/>
                <a:cs typeface="Arial"/>
              </a:rPr>
              <a:t>  Manivanan Murugavel </a:t>
            </a:r>
            <a:endParaRPr lang="en-US"/>
          </a:p>
          <a:p>
            <a:pPr indent="-283845"/>
            <a:r>
              <a:rPr lang="en-US" sz="2000" dirty="0">
                <a:latin typeface="Arial"/>
                <a:cs typeface="Arial"/>
              </a:rPr>
              <a:t>We are technology enthusiast team of full stack engineers working in various domains.</a:t>
            </a:r>
            <a:endParaRPr lang="tr-TR" sz="2000">
              <a:latin typeface="Arial"/>
              <a:cs typeface="Arial"/>
            </a:endParaRPr>
          </a:p>
          <a:p>
            <a:pPr indent="-283845"/>
            <a:endParaRPr lang="tr-TR" sz="2000" dirty="0"/>
          </a:p>
          <a:p>
            <a:pPr indent="-283845"/>
            <a:endParaRPr lang="tr-TR" sz="2000" dirty="0"/>
          </a:p>
          <a:p>
            <a:pPr indent="-283845"/>
            <a:endParaRPr lang="tr-TR" sz="2000" dirty="0"/>
          </a:p>
          <a:p>
            <a:pPr indent="-283845"/>
            <a:endParaRPr lang="tr-TR" sz="2000" dirty="0"/>
          </a:p>
          <a:p>
            <a:pPr indent="-283845"/>
            <a:endParaRPr lang="tr-TR" sz="2000" dirty="0"/>
          </a:p>
          <a:p>
            <a:pPr marL="7620" indent="0">
              <a:buNone/>
            </a:pPr>
            <a:r>
              <a:rPr lang="tr-TR" sz="2000" dirty="0"/>
              <a:t> </a:t>
            </a:r>
          </a:p>
        </p:txBody>
      </p:sp>
      <p:sp>
        <p:nvSpPr>
          <p:cNvPr id="5" name="Title 4">
            <a:extLst>
              <a:ext uri="{FF2B5EF4-FFF2-40B4-BE49-F238E27FC236}">
                <a16:creationId xmlns:a16="http://schemas.microsoft.com/office/drawing/2014/main" id="{491254AE-8FD6-44D2-AA0E-E881212B1E6C}"/>
              </a:ext>
            </a:extLst>
          </p:cNvPr>
          <p:cNvSpPr>
            <a:spLocks noGrp="1"/>
          </p:cNvSpPr>
          <p:nvPr>
            <p:ph type="title"/>
          </p:nvPr>
        </p:nvSpPr>
        <p:spPr/>
        <p:txBody>
          <a:bodyPr vert="horz" lIns="0" tIns="0" rIns="0" bIns="0" rtlCol="0" anchor="ctr" anchorCtr="0">
            <a:noAutofit/>
          </a:bodyPr>
          <a:lstStyle/>
          <a:p>
            <a:pPr algn="ctr"/>
            <a:r>
              <a:rPr lang="tr-TR" sz="1800" dirty="0">
                <a:latin typeface="Arial"/>
                <a:ea typeface="Tahoma"/>
                <a:cs typeface="Arial"/>
              </a:rPr>
              <a:t>TEAM INFO</a:t>
            </a:r>
            <a:endParaRPr lang="en-US" sz="1800" dirty="0">
              <a:latin typeface="Arial"/>
              <a:ea typeface="Tahoma"/>
              <a:cs typeface="Arial"/>
            </a:endParaRPr>
          </a:p>
        </p:txBody>
      </p:sp>
      <p:sp>
        <p:nvSpPr>
          <p:cNvPr id="8" name="TextBox 7">
            <a:extLst>
              <a:ext uri="{FF2B5EF4-FFF2-40B4-BE49-F238E27FC236}">
                <a16:creationId xmlns:a16="http://schemas.microsoft.com/office/drawing/2014/main" id="{E46D84DD-E660-4721-8E5E-92739ACF0E80}"/>
              </a:ext>
            </a:extLst>
          </p:cNvPr>
          <p:cNvSpPr txBox="1"/>
          <p:nvPr/>
        </p:nvSpPr>
        <p:spPr>
          <a:xfrm>
            <a:off x="8744505" y="988839"/>
            <a:ext cx="2574524" cy="729806"/>
          </a:xfrm>
          <a:prstGeom prst="rect">
            <a:avLst/>
          </a:prstGeom>
          <a:noFill/>
          <a:ln>
            <a:noFill/>
          </a:ln>
        </p:spPr>
        <p:txBody>
          <a:bodyPr wrap="square" lIns="36000" tIns="36000" rIns="36000" bIns="36000" rtlCol="0">
            <a:spAutoFit/>
          </a:bodyPr>
          <a:lstStyle/>
          <a:p>
            <a:pPr marL="7937" marR="0" lvl="0" indent="0" algn="l" defTabSz="1219170" rtl="0" eaLnBrk="1" fontAlgn="auto" latinLnBrk="0" hangingPunct="1">
              <a:lnSpc>
                <a:spcPct val="110000"/>
              </a:lnSpc>
              <a:spcBef>
                <a:spcPts val="400"/>
              </a:spcBef>
              <a:spcAft>
                <a:spcPts val="400"/>
              </a:spcAft>
              <a:buClr>
                <a:srgbClr val="AAB8C2"/>
              </a:buClr>
              <a:buSzTx/>
              <a:buFont typeface="Arial" panose="020B0604020202020204" pitchFamily="34" charset="0"/>
              <a:buNone/>
              <a:tabLst/>
              <a:defRPr/>
            </a:pPr>
            <a:endParaRPr kumimoji="0" lang="tr-TR" b="0" i="1"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p>
            <a:pPr algn="l">
              <a:lnSpc>
                <a:spcPct val="110000"/>
              </a:lnSpc>
              <a:spcBef>
                <a:spcPts val="400"/>
              </a:spcBef>
              <a:spcAft>
                <a:spcPts val="400"/>
              </a:spcAft>
              <a:buClr>
                <a:schemeClr val="bg2"/>
              </a:buClr>
            </a:pPr>
            <a:endParaRPr lang="en-US" sz="1600" dirty="0"/>
          </a:p>
        </p:txBody>
      </p:sp>
    </p:spTree>
    <p:extLst>
      <p:ext uri="{BB962C8B-B14F-4D97-AF65-F5344CB8AC3E}">
        <p14:creationId xmlns:p14="http://schemas.microsoft.com/office/powerpoint/2010/main" val="1666087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524D9A3-2AB1-4947-ADE6-43E24666DC45}"/>
              </a:ext>
            </a:extLst>
          </p:cNvPr>
          <p:cNvSpPr>
            <a:spLocks noGrp="1"/>
          </p:cNvSpPr>
          <p:nvPr>
            <p:ph type="body" sz="quarter" idx="13"/>
          </p:nvPr>
        </p:nvSpPr>
        <p:spPr/>
        <p:txBody>
          <a:bodyPr vert="horz" lIns="0" tIns="0" rIns="0" bIns="0" rtlCol="0" anchor="t">
            <a:noAutofit/>
          </a:bodyPr>
          <a:lstStyle/>
          <a:p>
            <a:pPr indent="-283845"/>
            <a:r>
              <a:rPr lang="tr-TR" sz="1400" i="1" dirty="0">
                <a:latin typeface="Arial"/>
                <a:cs typeface="Arial"/>
              </a:rPr>
              <a:t>Project Name</a:t>
            </a:r>
            <a:r>
              <a:rPr lang="en-US" sz="1400" i="1" dirty="0">
                <a:latin typeface="Arial"/>
                <a:cs typeface="Arial"/>
              </a:rPr>
              <a:t> : </a:t>
            </a:r>
            <a:r>
              <a:rPr lang="tr-TR" sz="1400" dirty="0" err="1">
                <a:solidFill>
                  <a:schemeClr val="tx1"/>
                </a:solidFill>
                <a:latin typeface="Arial"/>
                <a:cs typeface="Arial"/>
              </a:rPr>
              <a:t>Plastic</a:t>
            </a:r>
            <a:r>
              <a:rPr lang="tr-TR" sz="1400" dirty="0">
                <a:solidFill>
                  <a:schemeClr val="tx1"/>
                </a:solidFill>
                <a:latin typeface="Arial"/>
                <a:cs typeface="Arial"/>
              </a:rPr>
              <a:t> </a:t>
            </a:r>
            <a:r>
              <a:rPr lang="tr-TR" sz="1400" dirty="0" err="1">
                <a:solidFill>
                  <a:schemeClr val="tx1"/>
                </a:solidFill>
                <a:latin typeface="Arial"/>
                <a:cs typeface="Arial"/>
              </a:rPr>
              <a:t>Picker</a:t>
            </a:r>
            <a:r>
              <a:rPr lang="tr-TR" sz="1400" dirty="0">
                <a:solidFill>
                  <a:schemeClr val="tx1"/>
                </a:solidFill>
                <a:latin typeface="Arial"/>
                <a:cs typeface="Arial"/>
              </a:rPr>
              <a:t> </a:t>
            </a:r>
            <a:r>
              <a:rPr lang="tr-TR" sz="1400" dirty="0" err="1">
                <a:solidFill>
                  <a:schemeClr val="tx1"/>
                </a:solidFill>
                <a:latin typeface="Arial"/>
                <a:cs typeface="Arial"/>
              </a:rPr>
              <a:t>using</a:t>
            </a:r>
            <a:r>
              <a:rPr lang="tr-TR" sz="1400" dirty="0">
                <a:solidFill>
                  <a:schemeClr val="tx1"/>
                </a:solidFill>
                <a:latin typeface="Arial"/>
                <a:cs typeface="Arial"/>
              </a:rPr>
              <a:t> </a:t>
            </a:r>
            <a:r>
              <a:rPr lang="tr-TR" sz="1400" dirty="0" err="1">
                <a:solidFill>
                  <a:schemeClr val="tx1"/>
                </a:solidFill>
                <a:latin typeface="Arial"/>
                <a:cs typeface="Arial"/>
              </a:rPr>
              <a:t>Robotic</a:t>
            </a:r>
            <a:r>
              <a:rPr lang="tr-TR" sz="1400" dirty="0">
                <a:solidFill>
                  <a:schemeClr val="tx1"/>
                </a:solidFill>
                <a:latin typeface="Arial"/>
                <a:cs typeface="Arial"/>
              </a:rPr>
              <a:t> ARM</a:t>
            </a:r>
            <a:endParaRPr lang="en-US" dirty="0">
              <a:solidFill>
                <a:schemeClr val="tx1"/>
              </a:solidFill>
            </a:endParaRPr>
          </a:p>
          <a:p>
            <a:pPr indent="-283845"/>
            <a:endParaRPr lang="tr-TR" sz="1400" i="1" dirty="0"/>
          </a:p>
          <a:p>
            <a:pPr indent="-283845"/>
            <a:r>
              <a:rPr lang="tr-TR" sz="1400" i="1" dirty="0"/>
              <a:t>Short Description of the Project</a:t>
            </a:r>
            <a:r>
              <a:rPr lang="en-US" sz="1400" i="1" dirty="0"/>
              <a:t> :</a:t>
            </a:r>
          </a:p>
          <a:p>
            <a:pPr marL="231775" lvl="1" indent="0">
              <a:buNone/>
            </a:pPr>
            <a:r>
              <a:rPr lang="tr-TR" sz="1400" i="1" dirty="0" err="1">
                <a:latin typeface="Arial"/>
                <a:cs typeface="Arial"/>
              </a:rPr>
              <a:t>Our</a:t>
            </a:r>
            <a:r>
              <a:rPr lang="tr-TR" sz="1400" i="1" dirty="0">
                <a:latin typeface="Arial"/>
                <a:cs typeface="Arial"/>
              </a:rPr>
              <a:t> </a:t>
            </a:r>
            <a:r>
              <a:rPr lang="tr-TR" sz="1400" i="1" dirty="0" err="1">
                <a:latin typeface="Arial"/>
                <a:cs typeface="Arial"/>
              </a:rPr>
              <a:t>project</a:t>
            </a:r>
            <a:r>
              <a:rPr lang="tr-TR" sz="1400" i="1" dirty="0">
                <a:latin typeface="Arial"/>
                <a:cs typeface="Arial"/>
              </a:rPr>
              <a:t> is </a:t>
            </a:r>
            <a:r>
              <a:rPr lang="tr-TR" sz="1400" i="1" dirty="0" err="1">
                <a:latin typeface="Arial"/>
                <a:cs typeface="Arial"/>
              </a:rPr>
              <a:t>about</a:t>
            </a:r>
            <a:r>
              <a:rPr lang="tr-TR" sz="1400" i="1" dirty="0">
                <a:latin typeface="Arial"/>
                <a:cs typeface="Arial"/>
              </a:rPr>
              <a:t> </a:t>
            </a:r>
            <a:r>
              <a:rPr lang="tr-TR" sz="1400" i="1" dirty="0" err="1">
                <a:latin typeface="Arial"/>
                <a:cs typeface="Arial"/>
              </a:rPr>
              <a:t>developing</a:t>
            </a:r>
            <a:r>
              <a:rPr lang="tr-TR" sz="1400" i="1" dirty="0">
                <a:latin typeface="Arial"/>
                <a:cs typeface="Arial"/>
              </a:rPr>
              <a:t> a platform </a:t>
            </a:r>
            <a:r>
              <a:rPr lang="tr-TR" sz="1400" i="1" dirty="0" err="1">
                <a:latin typeface="Arial"/>
                <a:cs typeface="Arial"/>
              </a:rPr>
              <a:t>to</a:t>
            </a:r>
            <a:r>
              <a:rPr lang="tr-TR" sz="1400" i="1" dirty="0">
                <a:latin typeface="Arial"/>
                <a:cs typeface="Arial"/>
              </a:rPr>
              <a:t> </a:t>
            </a:r>
            <a:r>
              <a:rPr lang="tr-TR" sz="1400" i="1" dirty="0" err="1">
                <a:latin typeface="Arial"/>
                <a:cs typeface="Arial"/>
              </a:rPr>
              <a:t>seperate</a:t>
            </a:r>
            <a:r>
              <a:rPr lang="tr-TR" sz="1400" i="1" dirty="0">
                <a:latin typeface="Arial"/>
                <a:cs typeface="Arial"/>
              </a:rPr>
              <a:t> </a:t>
            </a:r>
            <a:r>
              <a:rPr lang="tr-TR" sz="1400" i="1" dirty="0" err="1">
                <a:latin typeface="Arial"/>
                <a:cs typeface="Arial"/>
              </a:rPr>
              <a:t>plastic</a:t>
            </a:r>
            <a:r>
              <a:rPr lang="tr-TR" sz="1400" i="1" dirty="0">
                <a:latin typeface="Arial"/>
                <a:cs typeface="Arial"/>
              </a:rPr>
              <a:t> </a:t>
            </a:r>
            <a:r>
              <a:rPr lang="tr-TR" sz="1400" i="1" dirty="0" err="1">
                <a:latin typeface="Arial"/>
                <a:cs typeface="Arial"/>
              </a:rPr>
              <a:t>from</a:t>
            </a:r>
            <a:r>
              <a:rPr lang="tr-TR" sz="1400" i="1" dirty="0">
                <a:latin typeface="Arial"/>
                <a:cs typeface="Arial"/>
              </a:rPr>
              <a:t> </a:t>
            </a:r>
            <a:r>
              <a:rPr lang="tr-TR" sz="1400" i="1" dirty="0" err="1">
                <a:latin typeface="Arial"/>
                <a:cs typeface="Arial"/>
              </a:rPr>
              <a:t>garbage</a:t>
            </a:r>
            <a:r>
              <a:rPr lang="tr-TR" sz="1400" i="1" dirty="0">
                <a:latin typeface="Arial"/>
                <a:cs typeface="Arial"/>
              </a:rPr>
              <a:t> </a:t>
            </a:r>
            <a:r>
              <a:rPr lang="tr-TR" sz="1400" i="1" dirty="0" err="1">
                <a:latin typeface="Arial"/>
                <a:cs typeface="Arial"/>
              </a:rPr>
              <a:t>using</a:t>
            </a:r>
            <a:r>
              <a:rPr lang="tr-TR" sz="1400" i="1" dirty="0">
                <a:latin typeface="Arial"/>
                <a:cs typeface="Arial"/>
              </a:rPr>
              <a:t> </a:t>
            </a:r>
            <a:r>
              <a:rPr lang="tr-TR" sz="1400" i="1" dirty="0" err="1">
                <a:latin typeface="Arial"/>
                <a:cs typeface="Arial"/>
              </a:rPr>
              <a:t>robotic</a:t>
            </a:r>
            <a:r>
              <a:rPr lang="tr-TR" sz="1400" i="1" dirty="0">
                <a:latin typeface="Arial"/>
                <a:cs typeface="Arial"/>
              </a:rPr>
              <a:t> </a:t>
            </a:r>
            <a:r>
              <a:rPr lang="tr-TR" sz="1400" i="1" dirty="0" err="1">
                <a:latin typeface="Arial"/>
                <a:cs typeface="Arial"/>
              </a:rPr>
              <a:t>arm</a:t>
            </a:r>
            <a:r>
              <a:rPr lang="tr-TR" sz="1400" i="1" dirty="0">
                <a:latin typeface="Arial"/>
                <a:cs typeface="Arial"/>
              </a:rPr>
              <a:t>. </a:t>
            </a:r>
            <a:endParaRPr lang="tr-TR" sz="1400" i="1" dirty="0"/>
          </a:p>
          <a:p>
            <a:pPr marL="231775" lvl="1" indent="0">
              <a:buNone/>
            </a:pPr>
            <a:endParaRPr lang="tr-TR" sz="1400" i="1" dirty="0"/>
          </a:p>
          <a:p>
            <a:pPr indent="-283845"/>
            <a:r>
              <a:rPr lang="tr-TR" sz="1400" i="1" dirty="0"/>
              <a:t>What is the problem you’re solving?</a:t>
            </a:r>
            <a:r>
              <a:rPr lang="en-US" sz="1400" i="1" dirty="0"/>
              <a:t> : </a:t>
            </a:r>
          </a:p>
          <a:p>
            <a:pPr marL="231775" lvl="1" indent="0">
              <a:buNone/>
            </a:pPr>
            <a:r>
              <a:rPr lang="tr-TR" sz="1400" dirty="0" err="1">
                <a:latin typeface="Arial"/>
                <a:cs typeface="Arial"/>
              </a:rPr>
              <a:t>We</a:t>
            </a:r>
            <a:r>
              <a:rPr lang="tr-TR" sz="1400" dirty="0">
                <a:latin typeface="Arial"/>
                <a:cs typeface="Arial"/>
              </a:rPr>
              <a:t> </a:t>
            </a:r>
            <a:r>
              <a:rPr lang="tr-TR" sz="1400" dirty="0" err="1">
                <a:latin typeface="Arial"/>
                <a:cs typeface="Arial"/>
              </a:rPr>
              <a:t>will</a:t>
            </a:r>
            <a:r>
              <a:rPr lang="tr-TR" sz="1400" dirty="0">
                <a:latin typeface="Arial"/>
                <a:cs typeface="Arial"/>
              </a:rPr>
              <a:t> </a:t>
            </a:r>
            <a:r>
              <a:rPr lang="tr-TR" sz="1400" dirty="0" err="1">
                <a:latin typeface="Arial"/>
                <a:cs typeface="Arial"/>
              </a:rPr>
              <a:t>automate</a:t>
            </a:r>
            <a:r>
              <a:rPr lang="tr-TR" sz="1400" dirty="0">
                <a:latin typeface="Arial"/>
                <a:cs typeface="Arial"/>
              </a:rPr>
              <a:t> </a:t>
            </a:r>
            <a:r>
              <a:rPr lang="tr-TR" sz="1400" dirty="0" err="1">
                <a:latin typeface="Arial"/>
                <a:cs typeface="Arial"/>
              </a:rPr>
              <a:t>the</a:t>
            </a:r>
            <a:r>
              <a:rPr lang="tr-TR" sz="1400" dirty="0">
                <a:latin typeface="Arial"/>
                <a:cs typeface="Arial"/>
              </a:rPr>
              <a:t> </a:t>
            </a:r>
            <a:r>
              <a:rPr lang="tr-TR" sz="1400" dirty="0" err="1">
                <a:latin typeface="Arial"/>
                <a:cs typeface="Arial"/>
              </a:rPr>
              <a:t>entire</a:t>
            </a:r>
            <a:r>
              <a:rPr lang="tr-TR" sz="1400" dirty="0">
                <a:latin typeface="Arial"/>
                <a:cs typeface="Arial"/>
              </a:rPr>
              <a:t> </a:t>
            </a:r>
            <a:r>
              <a:rPr lang="tr-TR" sz="1400" dirty="0" err="1">
                <a:latin typeface="Arial"/>
                <a:cs typeface="Arial"/>
              </a:rPr>
              <a:t>plastic</a:t>
            </a:r>
            <a:r>
              <a:rPr lang="tr-TR" sz="1400" dirty="0">
                <a:latin typeface="Arial"/>
                <a:cs typeface="Arial"/>
              </a:rPr>
              <a:t> </a:t>
            </a:r>
            <a:r>
              <a:rPr lang="tr-TR" sz="1400" dirty="0" err="1">
                <a:latin typeface="Arial"/>
                <a:cs typeface="Arial"/>
              </a:rPr>
              <a:t>segregation</a:t>
            </a:r>
            <a:r>
              <a:rPr lang="tr-TR" sz="1400" dirty="0">
                <a:latin typeface="Arial"/>
                <a:cs typeface="Arial"/>
              </a:rPr>
              <a:t> </a:t>
            </a:r>
            <a:r>
              <a:rPr lang="tr-TR" sz="1400" dirty="0" err="1">
                <a:latin typeface="Arial"/>
                <a:cs typeface="Arial"/>
              </a:rPr>
              <a:t>process</a:t>
            </a:r>
            <a:r>
              <a:rPr lang="tr-TR" sz="1400" dirty="0">
                <a:latin typeface="Arial"/>
                <a:cs typeface="Arial"/>
              </a:rPr>
              <a:t> </a:t>
            </a:r>
            <a:r>
              <a:rPr lang="tr-TR" sz="1400" dirty="0" err="1">
                <a:latin typeface="Arial"/>
                <a:cs typeface="Arial"/>
              </a:rPr>
              <a:t>because</a:t>
            </a:r>
            <a:r>
              <a:rPr lang="tr-TR" sz="1400" dirty="0">
                <a:latin typeface="Arial"/>
                <a:cs typeface="Arial"/>
              </a:rPr>
              <a:t> </a:t>
            </a:r>
            <a:r>
              <a:rPr lang="tr-TR" sz="1400" dirty="0" err="1">
                <a:latin typeface="Arial"/>
                <a:cs typeface="Arial"/>
              </a:rPr>
              <a:t>currently</a:t>
            </a:r>
            <a:r>
              <a:rPr lang="tr-TR" sz="1400" dirty="0">
                <a:latin typeface="Arial"/>
                <a:cs typeface="Arial"/>
              </a:rPr>
              <a:t> </a:t>
            </a:r>
            <a:r>
              <a:rPr lang="tr-TR" sz="1400" dirty="0" err="1">
                <a:latin typeface="Arial"/>
                <a:cs typeface="Arial"/>
              </a:rPr>
              <a:t>garbage</a:t>
            </a:r>
            <a:r>
              <a:rPr lang="tr-TR" sz="1400" dirty="0">
                <a:latin typeface="Arial"/>
                <a:cs typeface="Arial"/>
              </a:rPr>
              <a:t> is </a:t>
            </a:r>
            <a:r>
              <a:rPr lang="tr-TR" sz="1400" dirty="0" err="1">
                <a:latin typeface="Arial"/>
                <a:cs typeface="Arial"/>
              </a:rPr>
              <a:t>sorted</a:t>
            </a:r>
            <a:r>
              <a:rPr lang="tr-TR" sz="1400" dirty="0">
                <a:latin typeface="Arial"/>
                <a:cs typeface="Arial"/>
              </a:rPr>
              <a:t> </a:t>
            </a:r>
            <a:r>
              <a:rPr lang="tr-TR" sz="1400" dirty="0" err="1">
                <a:latin typeface="Arial"/>
                <a:cs typeface="Arial"/>
              </a:rPr>
              <a:t>manually</a:t>
            </a:r>
            <a:r>
              <a:rPr lang="tr-TR" sz="1400" dirty="0">
                <a:latin typeface="Arial"/>
                <a:cs typeface="Arial"/>
              </a:rPr>
              <a:t> </a:t>
            </a:r>
            <a:r>
              <a:rPr lang="tr-TR" sz="1400" dirty="0" err="1">
                <a:latin typeface="Arial"/>
                <a:cs typeface="Arial"/>
              </a:rPr>
              <a:t>by</a:t>
            </a:r>
            <a:r>
              <a:rPr lang="tr-TR" sz="1400" dirty="0">
                <a:latin typeface="Arial"/>
                <a:cs typeface="Arial"/>
              </a:rPr>
              <a:t> </a:t>
            </a:r>
            <a:r>
              <a:rPr lang="tr-TR" sz="1400" dirty="0" err="1">
                <a:latin typeface="Arial"/>
                <a:cs typeface="Arial"/>
              </a:rPr>
              <a:t>humans</a:t>
            </a:r>
            <a:r>
              <a:rPr lang="tr-TR" sz="1400" dirty="0">
                <a:latin typeface="Arial"/>
                <a:cs typeface="Arial"/>
              </a:rPr>
              <a:t>, </a:t>
            </a:r>
            <a:r>
              <a:rPr lang="tr-TR" sz="1400" dirty="0" err="1">
                <a:latin typeface="Arial"/>
                <a:cs typeface="Arial"/>
              </a:rPr>
              <a:t>which</a:t>
            </a:r>
            <a:r>
              <a:rPr lang="tr-TR" sz="1400" dirty="0">
                <a:latin typeface="Arial"/>
                <a:cs typeface="Arial"/>
              </a:rPr>
              <a:t> is a </a:t>
            </a:r>
            <a:r>
              <a:rPr lang="tr-TR" sz="1400" dirty="0" err="1">
                <a:latin typeface="Arial"/>
                <a:cs typeface="Arial"/>
              </a:rPr>
              <a:t>slow</a:t>
            </a:r>
            <a:r>
              <a:rPr lang="tr-TR" sz="1400" dirty="0">
                <a:latin typeface="Arial"/>
                <a:cs typeface="Arial"/>
              </a:rPr>
              <a:t> </a:t>
            </a:r>
            <a:r>
              <a:rPr lang="tr-TR" sz="1400" dirty="0" err="1">
                <a:latin typeface="Arial"/>
                <a:cs typeface="Arial"/>
              </a:rPr>
              <a:t>procedure</a:t>
            </a:r>
            <a:r>
              <a:rPr lang="tr-TR" sz="1400" dirty="0">
                <a:latin typeface="Arial"/>
                <a:cs typeface="Arial"/>
              </a:rPr>
              <a:t>. </a:t>
            </a:r>
            <a:endParaRPr lang="tr-TR"/>
          </a:p>
          <a:p>
            <a:pPr indent="-283845"/>
            <a:r>
              <a:rPr lang="tr-TR" sz="1400" i="1" dirty="0"/>
              <a:t>How are you solving it?</a:t>
            </a:r>
            <a:endParaRPr lang="en-US" sz="1400" i="1" dirty="0"/>
          </a:p>
          <a:p>
            <a:pPr marL="460375" lvl="1"/>
            <a:r>
              <a:rPr lang="en-US" sz="1400" i="1" dirty="0">
                <a:latin typeface="Arial"/>
                <a:cs typeface="Arial"/>
              </a:rPr>
              <a:t>We are using deep learning, computer vision technique  and applying neural network to select the plastic from the garbage.</a:t>
            </a:r>
          </a:p>
          <a:p>
            <a:pPr marL="460375" lvl="1">
              <a:buClr>
                <a:srgbClr val="BFBFBF"/>
              </a:buClr>
            </a:pPr>
            <a:r>
              <a:rPr lang="en-US" sz="1400" i="1" dirty="0">
                <a:latin typeface="Arial"/>
                <a:cs typeface="Arial"/>
              </a:rPr>
              <a:t>Collected the data set from available source.</a:t>
            </a:r>
            <a:endParaRPr lang="en-US" sz="1400" i="1" dirty="0"/>
          </a:p>
          <a:p>
            <a:pPr marL="460375" lvl="1">
              <a:buClr>
                <a:srgbClr val="BFBFBF"/>
              </a:buClr>
            </a:pPr>
            <a:r>
              <a:rPr lang="en-US" sz="1400" i="1" dirty="0">
                <a:latin typeface="Arial"/>
                <a:cs typeface="Arial"/>
              </a:rPr>
              <a:t>We have applied the transfer learning technique to develop neural network model to detect and segregate the garbage.</a:t>
            </a:r>
          </a:p>
          <a:p>
            <a:pPr marL="460375" lvl="1"/>
            <a:endParaRPr lang="en-US" sz="1400" i="1" dirty="0"/>
          </a:p>
          <a:p>
            <a:pPr marL="460375" lvl="1">
              <a:buClr>
                <a:srgbClr val="FFFFFF">
                  <a:lumMod val="75000"/>
                </a:srgbClr>
              </a:buClr>
            </a:pPr>
            <a:endParaRPr lang="en-US" sz="1400" i="1" dirty="0"/>
          </a:p>
          <a:p>
            <a:pPr marL="460375" lvl="1">
              <a:buClr>
                <a:srgbClr val="FFFFFF">
                  <a:lumMod val="75000"/>
                </a:srgbClr>
              </a:buClr>
            </a:pPr>
            <a:endParaRPr lang="tr-TR" sz="2000" dirty="0"/>
          </a:p>
          <a:p>
            <a:pPr indent="-283845"/>
            <a:endParaRPr lang="tr-TR" sz="2000" dirty="0"/>
          </a:p>
          <a:p>
            <a:pPr indent="-283845"/>
            <a:endParaRPr lang="tr-TR" sz="2000" dirty="0"/>
          </a:p>
          <a:p>
            <a:pPr indent="-283845"/>
            <a:endParaRPr lang="tr-TR" sz="2000" dirty="0"/>
          </a:p>
          <a:p>
            <a:pPr indent="-283845"/>
            <a:endParaRPr lang="tr-TR" sz="2000" dirty="0"/>
          </a:p>
          <a:p>
            <a:pPr indent="-283845"/>
            <a:endParaRPr lang="tr-TR" sz="2000" dirty="0"/>
          </a:p>
          <a:p>
            <a:pPr indent="-283845"/>
            <a:endParaRPr lang="tr-TR" sz="2000" dirty="0"/>
          </a:p>
        </p:txBody>
      </p:sp>
      <p:sp>
        <p:nvSpPr>
          <p:cNvPr id="5" name="Title 4">
            <a:extLst>
              <a:ext uri="{FF2B5EF4-FFF2-40B4-BE49-F238E27FC236}">
                <a16:creationId xmlns:a16="http://schemas.microsoft.com/office/drawing/2014/main" id="{491254AE-8FD6-44D2-AA0E-E881212B1E6C}"/>
              </a:ext>
            </a:extLst>
          </p:cNvPr>
          <p:cNvSpPr>
            <a:spLocks noGrp="1"/>
          </p:cNvSpPr>
          <p:nvPr>
            <p:ph type="title"/>
          </p:nvPr>
        </p:nvSpPr>
        <p:spPr/>
        <p:txBody>
          <a:bodyPr/>
          <a:lstStyle/>
          <a:p>
            <a:r>
              <a:rPr lang="tr-TR" dirty="0"/>
              <a:t>PROJECT INFO</a:t>
            </a:r>
            <a:endParaRPr lang="en-US" dirty="0"/>
          </a:p>
        </p:txBody>
      </p:sp>
      <p:sp>
        <p:nvSpPr>
          <p:cNvPr id="4" name="TextBox 3">
            <a:extLst>
              <a:ext uri="{FF2B5EF4-FFF2-40B4-BE49-F238E27FC236}">
                <a16:creationId xmlns:a16="http://schemas.microsoft.com/office/drawing/2014/main" id="{7A2EBAB7-5530-409D-B03F-5BC8D4C25744}"/>
              </a:ext>
            </a:extLst>
          </p:cNvPr>
          <p:cNvSpPr txBox="1"/>
          <p:nvPr/>
        </p:nvSpPr>
        <p:spPr>
          <a:xfrm>
            <a:off x="8744505" y="988839"/>
            <a:ext cx="2574524" cy="729806"/>
          </a:xfrm>
          <a:prstGeom prst="rect">
            <a:avLst/>
          </a:prstGeom>
          <a:noFill/>
          <a:ln>
            <a:noFill/>
          </a:ln>
        </p:spPr>
        <p:txBody>
          <a:bodyPr wrap="square" lIns="36000" tIns="36000" rIns="36000" bIns="36000" rtlCol="0">
            <a:spAutoFit/>
          </a:bodyPr>
          <a:lstStyle/>
          <a:p>
            <a:pPr marL="7937" marR="0" lvl="0" indent="0" algn="l" defTabSz="1219170" rtl="0" eaLnBrk="1" fontAlgn="auto" latinLnBrk="0" hangingPunct="1">
              <a:lnSpc>
                <a:spcPct val="110000"/>
              </a:lnSpc>
              <a:spcBef>
                <a:spcPts val="400"/>
              </a:spcBef>
              <a:spcAft>
                <a:spcPts val="400"/>
              </a:spcAft>
              <a:buClr>
                <a:srgbClr val="AAB8C2"/>
              </a:buClr>
              <a:buSzTx/>
              <a:buFont typeface="Arial" panose="020B0604020202020204" pitchFamily="34" charset="0"/>
              <a:buNone/>
              <a:tabLst/>
              <a:defRPr/>
            </a:pPr>
            <a:endParaRPr kumimoji="0" lang="tr-TR" b="0" i="1"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p>
            <a:pPr algn="l">
              <a:lnSpc>
                <a:spcPct val="110000"/>
              </a:lnSpc>
              <a:spcBef>
                <a:spcPts val="400"/>
              </a:spcBef>
              <a:spcAft>
                <a:spcPts val="400"/>
              </a:spcAft>
              <a:buClr>
                <a:schemeClr val="bg2"/>
              </a:buClr>
            </a:pPr>
            <a:endParaRPr lang="en-US" sz="1600" dirty="0"/>
          </a:p>
        </p:txBody>
      </p:sp>
    </p:spTree>
    <p:extLst>
      <p:ext uri="{BB962C8B-B14F-4D97-AF65-F5344CB8AC3E}">
        <p14:creationId xmlns:p14="http://schemas.microsoft.com/office/powerpoint/2010/main" val="1473693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524D9A3-2AB1-4947-ADE6-43E24666DC45}"/>
              </a:ext>
            </a:extLst>
          </p:cNvPr>
          <p:cNvSpPr>
            <a:spLocks noGrp="1"/>
          </p:cNvSpPr>
          <p:nvPr>
            <p:ph type="body" sz="quarter" idx="13"/>
          </p:nvPr>
        </p:nvSpPr>
        <p:spPr/>
        <p:txBody>
          <a:bodyPr vert="horz" lIns="0" tIns="0" rIns="0" bIns="0" rtlCol="0" anchor="t">
            <a:noAutofit/>
          </a:bodyPr>
          <a:lstStyle/>
          <a:p>
            <a:pPr indent="-283845"/>
            <a:r>
              <a:rPr lang="tr-TR" sz="1400" b="1" i="1" dirty="0" err="1">
                <a:latin typeface="Arial"/>
                <a:cs typeface="Arial"/>
              </a:rPr>
              <a:t>Tech</a:t>
            </a:r>
            <a:r>
              <a:rPr lang="tr-TR" sz="1400" b="1" i="1" dirty="0">
                <a:latin typeface="Arial"/>
                <a:cs typeface="Arial"/>
              </a:rPr>
              <a:t> </a:t>
            </a:r>
            <a:r>
              <a:rPr lang="tr-TR" sz="1400" b="1" i="1" dirty="0" err="1">
                <a:latin typeface="Arial"/>
                <a:cs typeface="Arial"/>
              </a:rPr>
              <a:t>stack</a:t>
            </a:r>
            <a:r>
              <a:rPr lang="tr-TR" sz="1400" b="1" i="1" dirty="0">
                <a:latin typeface="Arial"/>
                <a:cs typeface="Arial"/>
              </a:rPr>
              <a:t> </a:t>
            </a:r>
            <a:r>
              <a:rPr lang="tr-TR" sz="1400" b="1" i="1" dirty="0" err="1">
                <a:latin typeface="Arial"/>
                <a:cs typeface="Arial"/>
              </a:rPr>
              <a:t>info</a:t>
            </a:r>
            <a:endParaRPr lang="tr-TR" sz="1400" b="1" i="1">
              <a:latin typeface="Arial"/>
              <a:cs typeface="Arial"/>
            </a:endParaRPr>
          </a:p>
          <a:p>
            <a:pPr marL="460375" lvl="1"/>
            <a:r>
              <a:rPr lang="en-US" sz="1400" i="1" dirty="0">
                <a:latin typeface="Arial"/>
                <a:cs typeface="Arial"/>
              </a:rPr>
              <a:t>Programming Language used: Python</a:t>
            </a:r>
            <a:endParaRPr lang="tr-TR" sz="1400" i="1" dirty="0" err="1"/>
          </a:p>
          <a:p>
            <a:pPr marL="460375" lvl="1">
              <a:buClr>
                <a:srgbClr val="BFBFBF"/>
              </a:buClr>
            </a:pPr>
            <a:r>
              <a:rPr lang="en-US" sz="1400" i="1">
                <a:latin typeface="Arial"/>
                <a:cs typeface="Arial"/>
              </a:rPr>
              <a:t>Code Editor: VS code</a:t>
            </a:r>
            <a:endParaRPr lang="tr-TR" sz="1400" i="1"/>
          </a:p>
          <a:p>
            <a:pPr marL="460375" lvl="1"/>
            <a:r>
              <a:rPr lang="tr-TR" sz="1400" i="1" err="1">
                <a:latin typeface="Arial"/>
                <a:cs typeface="Arial"/>
              </a:rPr>
              <a:t>Opensource</a:t>
            </a:r>
            <a:r>
              <a:rPr lang="tr-TR" sz="1400" i="1" dirty="0">
                <a:latin typeface="Arial"/>
                <a:cs typeface="Arial"/>
              </a:rPr>
              <a:t> </a:t>
            </a:r>
            <a:r>
              <a:rPr lang="en-US" sz="1400" i="1" dirty="0">
                <a:latin typeface="Arial"/>
                <a:cs typeface="Arial"/>
              </a:rPr>
              <a:t>software : TensorFlow, </a:t>
            </a:r>
            <a:r>
              <a:rPr lang="en-US" sz="1400" i="1">
                <a:latin typeface="Arial"/>
                <a:cs typeface="Arial"/>
              </a:rPr>
              <a:t>U-Net</a:t>
            </a:r>
            <a:r>
              <a:rPr lang="en-US" sz="1400" i="1" dirty="0">
                <a:latin typeface="Arial"/>
                <a:cs typeface="Arial"/>
              </a:rPr>
              <a:t> (Neural network architecture), kaggle.com</a:t>
            </a:r>
            <a:endParaRPr lang="en-US" sz="1400" i="1" dirty="0"/>
          </a:p>
          <a:p>
            <a:pPr marL="460375" lvl="1"/>
            <a:endParaRPr lang="en-US" sz="1400" i="1" dirty="0"/>
          </a:p>
          <a:p>
            <a:pPr indent="-283845"/>
            <a:endParaRPr lang="en-US" sz="1400" i="1" dirty="0"/>
          </a:p>
          <a:p>
            <a:pPr marL="7620" indent="0">
              <a:buNone/>
            </a:pPr>
            <a:endParaRPr lang="tr-TR" sz="1400" i="1" dirty="0"/>
          </a:p>
          <a:p>
            <a:pPr marL="7620" indent="0">
              <a:buNone/>
            </a:pPr>
            <a:endParaRPr lang="tr-TR" sz="1400" i="1" dirty="0"/>
          </a:p>
          <a:p>
            <a:pPr marL="7620" indent="0">
              <a:buNone/>
            </a:pPr>
            <a:endParaRPr lang="tr-TR" sz="1400" i="1" dirty="0"/>
          </a:p>
          <a:p>
            <a:pPr marL="7620" indent="0">
              <a:buNone/>
            </a:pPr>
            <a:endParaRPr lang="tr-TR" sz="1400" i="1" dirty="0"/>
          </a:p>
          <a:p>
            <a:pPr indent="-283845"/>
            <a:endParaRPr lang="tr-TR" sz="2000" dirty="0"/>
          </a:p>
        </p:txBody>
      </p:sp>
      <p:sp>
        <p:nvSpPr>
          <p:cNvPr id="5" name="Title 4">
            <a:extLst>
              <a:ext uri="{FF2B5EF4-FFF2-40B4-BE49-F238E27FC236}">
                <a16:creationId xmlns:a16="http://schemas.microsoft.com/office/drawing/2014/main" id="{491254AE-8FD6-44D2-AA0E-E881212B1E6C}"/>
              </a:ext>
            </a:extLst>
          </p:cNvPr>
          <p:cNvSpPr>
            <a:spLocks noGrp="1"/>
          </p:cNvSpPr>
          <p:nvPr>
            <p:ph type="title"/>
          </p:nvPr>
        </p:nvSpPr>
        <p:spPr/>
        <p:txBody>
          <a:bodyPr/>
          <a:lstStyle/>
          <a:p>
            <a:r>
              <a:rPr lang="tr-TR" dirty="0"/>
              <a:t>TECHNICAL DETAILS </a:t>
            </a:r>
            <a:endParaRPr lang="en-US" dirty="0"/>
          </a:p>
        </p:txBody>
      </p:sp>
      <p:sp>
        <p:nvSpPr>
          <p:cNvPr id="2" name="TextBox 1">
            <a:extLst>
              <a:ext uri="{FF2B5EF4-FFF2-40B4-BE49-F238E27FC236}">
                <a16:creationId xmlns:a16="http://schemas.microsoft.com/office/drawing/2014/main" id="{46E860D6-BC54-441C-B091-85D3C193E081}"/>
              </a:ext>
            </a:extLst>
          </p:cNvPr>
          <p:cNvSpPr txBox="1"/>
          <p:nvPr/>
        </p:nvSpPr>
        <p:spPr>
          <a:xfrm>
            <a:off x="8744505" y="988839"/>
            <a:ext cx="2574524" cy="729806"/>
          </a:xfrm>
          <a:prstGeom prst="rect">
            <a:avLst/>
          </a:prstGeom>
          <a:noFill/>
          <a:ln>
            <a:noFill/>
          </a:ln>
        </p:spPr>
        <p:txBody>
          <a:bodyPr wrap="square" lIns="36000" tIns="36000" rIns="36000" bIns="36000" rtlCol="0">
            <a:spAutoFit/>
          </a:bodyPr>
          <a:lstStyle/>
          <a:p>
            <a:pPr marL="7937" marR="0" lvl="0" indent="0" algn="l" defTabSz="1219170" rtl="0" eaLnBrk="1" fontAlgn="auto" latinLnBrk="0" hangingPunct="1">
              <a:lnSpc>
                <a:spcPct val="110000"/>
              </a:lnSpc>
              <a:spcBef>
                <a:spcPts val="400"/>
              </a:spcBef>
              <a:spcAft>
                <a:spcPts val="400"/>
              </a:spcAft>
              <a:buClr>
                <a:srgbClr val="AAB8C2"/>
              </a:buClr>
              <a:buSzTx/>
              <a:buFont typeface="Arial" panose="020B0604020202020204" pitchFamily="34" charset="0"/>
              <a:buNone/>
              <a:tabLst/>
              <a:defRPr/>
            </a:pPr>
            <a:endParaRPr kumimoji="0" lang="tr-TR" b="0" i="1"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p>
            <a:pPr marL="183600" indent="-183600" algn="l">
              <a:lnSpc>
                <a:spcPct val="110000"/>
              </a:lnSpc>
              <a:spcBef>
                <a:spcPts val="400"/>
              </a:spcBef>
              <a:spcAft>
                <a:spcPts val="400"/>
              </a:spcAft>
              <a:buClr>
                <a:schemeClr val="bg2"/>
              </a:buClr>
              <a:buFont typeface="Arial" panose="020B0604020202020204" pitchFamily="34" charset="0"/>
              <a:buChar char="•"/>
            </a:pPr>
            <a:endParaRPr lang="en-US" sz="1600" dirty="0"/>
          </a:p>
        </p:txBody>
      </p:sp>
    </p:spTree>
    <p:extLst>
      <p:ext uri="{BB962C8B-B14F-4D97-AF65-F5344CB8AC3E}">
        <p14:creationId xmlns:p14="http://schemas.microsoft.com/office/powerpoint/2010/main" val="129148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5D029A-67A4-410C-B3C8-4E57E2C9C1FE}"/>
              </a:ext>
            </a:extLst>
          </p:cNvPr>
          <p:cNvSpPr>
            <a:spLocks noGrp="1"/>
          </p:cNvSpPr>
          <p:nvPr>
            <p:ph type="title"/>
          </p:nvPr>
        </p:nvSpPr>
        <p:spPr/>
        <p:txBody>
          <a:bodyPr/>
          <a:lstStyle/>
          <a:p>
            <a:r>
              <a:rPr lang="tr-TR" dirty="0"/>
              <a:t>PROJECT DEMO</a:t>
            </a:r>
            <a:endParaRPr lang="en-US" dirty="0"/>
          </a:p>
        </p:txBody>
      </p:sp>
      <p:pic>
        <p:nvPicPr>
          <p:cNvPr id="6" name="Picture 5" descr="A picture containing indoor, cluttered, messy&#10;&#10;Description automatically generated">
            <a:extLst>
              <a:ext uri="{FF2B5EF4-FFF2-40B4-BE49-F238E27FC236}">
                <a16:creationId xmlns:a16="http://schemas.microsoft.com/office/drawing/2014/main" id="{CDD37725-49C5-C048-2A67-FA3126950E60}"/>
              </a:ext>
            </a:extLst>
          </p:cNvPr>
          <p:cNvPicPr>
            <a:picLocks noChangeAspect="1"/>
          </p:cNvPicPr>
          <p:nvPr/>
        </p:nvPicPr>
        <p:blipFill>
          <a:blip r:embed="rId2"/>
          <a:stretch>
            <a:fillRect/>
          </a:stretch>
        </p:blipFill>
        <p:spPr>
          <a:xfrm>
            <a:off x="1256872" y="836472"/>
            <a:ext cx="9421402" cy="4072021"/>
          </a:xfrm>
          <a:prstGeom prst="rect">
            <a:avLst/>
          </a:prstGeom>
        </p:spPr>
      </p:pic>
      <p:sp>
        <p:nvSpPr>
          <p:cNvPr id="7" name="TextBox 2">
            <a:extLst>
              <a:ext uri="{FF2B5EF4-FFF2-40B4-BE49-F238E27FC236}">
                <a16:creationId xmlns:a16="http://schemas.microsoft.com/office/drawing/2014/main" id="{2D4790FD-4882-2E64-3D6C-B44143070C83}"/>
              </a:ext>
            </a:extLst>
          </p:cNvPr>
          <p:cNvSpPr txBox="1"/>
          <p:nvPr/>
        </p:nvSpPr>
        <p:spPr>
          <a:xfrm>
            <a:off x="1369887" y="5051460"/>
            <a:ext cx="2276640" cy="260127"/>
          </a:xfrm>
          <a:prstGeom prst="rect">
            <a:avLst/>
          </a:prstGeom>
          <a:noFill/>
          <a:ln>
            <a:noFill/>
          </a:ln>
        </p:spPr>
        <p:txBody>
          <a:bodyPr rot="0" spcFirstLastPara="0" vert="horz" wrap="none" lIns="36000" tIns="36000" rIns="36000" bIns="360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3515" indent="-183515">
              <a:lnSpc>
                <a:spcPct val="110000"/>
              </a:lnSpc>
              <a:spcBef>
                <a:spcPts val="400"/>
              </a:spcBef>
              <a:spcAft>
                <a:spcPts val="400"/>
              </a:spcAft>
              <a:buClr>
                <a:schemeClr val="bg2"/>
              </a:buClr>
              <a:buFont typeface="Arial" panose="020B0604020202020204" pitchFamily="34" charset="0"/>
              <a:buChar char="•"/>
            </a:pPr>
            <a:r>
              <a:rPr lang="en-US" sz="1200" dirty="0">
                <a:cs typeface="Arial"/>
              </a:rPr>
              <a:t>Demo Video Link : </a:t>
            </a:r>
            <a:r>
              <a:rPr lang="en-US" sz="1200" dirty="0">
                <a:ea typeface="+mn-lt"/>
                <a:cs typeface="+mn-lt"/>
                <a:hlinkClick r:id="rId3"/>
              </a:rPr>
              <a:t>demo.mp4</a:t>
            </a:r>
            <a:endParaRPr lang="en-US" sz="1200" dirty="0">
              <a:cs typeface="Arial" panose="020B0604020202020204"/>
            </a:endParaRPr>
          </a:p>
        </p:txBody>
      </p:sp>
    </p:spTree>
    <p:extLst>
      <p:ext uri="{BB962C8B-B14F-4D97-AF65-F5344CB8AC3E}">
        <p14:creationId xmlns:p14="http://schemas.microsoft.com/office/powerpoint/2010/main" val="1314649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D7C69192-F5FA-6041-A4EA-F846D1DBE132}"/>
              </a:ext>
            </a:extLst>
          </p:cNvPr>
          <p:cNvPicPr>
            <a:picLocks noChangeAspect="1"/>
          </p:cNvPicPr>
          <p:nvPr/>
        </p:nvPicPr>
        <p:blipFill>
          <a:blip r:embed="rId2"/>
          <a:stretch>
            <a:fillRect/>
          </a:stretch>
        </p:blipFill>
        <p:spPr>
          <a:xfrm>
            <a:off x="2840804" y="48374"/>
            <a:ext cx="6005243" cy="6727002"/>
          </a:xfrm>
          <a:prstGeom prst="rect">
            <a:avLst/>
          </a:prstGeom>
        </p:spPr>
      </p:pic>
    </p:spTree>
    <p:extLst>
      <p:ext uri="{BB962C8B-B14F-4D97-AF65-F5344CB8AC3E}">
        <p14:creationId xmlns:p14="http://schemas.microsoft.com/office/powerpoint/2010/main" val="3892658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CB94A446-7B08-10C1-60EE-871C01F8539B}"/>
              </a:ext>
            </a:extLst>
          </p:cNvPr>
          <p:cNvPicPr>
            <a:picLocks noChangeAspect="1"/>
          </p:cNvPicPr>
          <p:nvPr/>
        </p:nvPicPr>
        <p:blipFill>
          <a:blip r:embed="rId2"/>
          <a:stretch>
            <a:fillRect/>
          </a:stretch>
        </p:blipFill>
        <p:spPr>
          <a:xfrm>
            <a:off x="2104490" y="3162024"/>
            <a:ext cx="7888840" cy="3068246"/>
          </a:xfrm>
          <a:prstGeom prst="rect">
            <a:avLst/>
          </a:prstGeom>
        </p:spPr>
      </p:pic>
      <p:pic>
        <p:nvPicPr>
          <p:cNvPr id="5" name="Picture 5" descr="A picture containing graphical user interface&#10;&#10;Description automatically generated">
            <a:extLst>
              <a:ext uri="{FF2B5EF4-FFF2-40B4-BE49-F238E27FC236}">
                <a16:creationId xmlns:a16="http://schemas.microsoft.com/office/drawing/2014/main" id="{BF80A9F5-A6FC-E790-ECC7-8D9C564A7912}"/>
              </a:ext>
            </a:extLst>
          </p:cNvPr>
          <p:cNvPicPr>
            <a:picLocks noChangeAspect="1"/>
          </p:cNvPicPr>
          <p:nvPr/>
        </p:nvPicPr>
        <p:blipFill>
          <a:blip r:embed="rId3"/>
          <a:stretch>
            <a:fillRect/>
          </a:stretch>
        </p:blipFill>
        <p:spPr>
          <a:xfrm>
            <a:off x="6282648" y="434083"/>
            <a:ext cx="3967537" cy="2642170"/>
          </a:xfrm>
          <a:prstGeom prst="rect">
            <a:avLst/>
          </a:prstGeom>
        </p:spPr>
      </p:pic>
      <p:pic>
        <p:nvPicPr>
          <p:cNvPr id="6" name="Picture 6" descr="Chart, line chart&#10;&#10;Description automatically generated">
            <a:extLst>
              <a:ext uri="{FF2B5EF4-FFF2-40B4-BE49-F238E27FC236}">
                <a16:creationId xmlns:a16="http://schemas.microsoft.com/office/drawing/2014/main" id="{0FBE1139-D0D6-4FDD-3C4F-E050D819D00C}"/>
              </a:ext>
            </a:extLst>
          </p:cNvPr>
          <p:cNvPicPr>
            <a:picLocks noChangeAspect="1"/>
          </p:cNvPicPr>
          <p:nvPr/>
        </p:nvPicPr>
        <p:blipFill>
          <a:blip r:embed="rId4"/>
          <a:stretch>
            <a:fillRect/>
          </a:stretch>
        </p:blipFill>
        <p:spPr>
          <a:xfrm>
            <a:off x="2190108" y="434083"/>
            <a:ext cx="3967537" cy="2642170"/>
          </a:xfrm>
          <a:prstGeom prst="rect">
            <a:avLst/>
          </a:prstGeom>
        </p:spPr>
      </p:pic>
    </p:spTree>
    <p:extLst>
      <p:ext uri="{BB962C8B-B14F-4D97-AF65-F5344CB8AC3E}">
        <p14:creationId xmlns:p14="http://schemas.microsoft.com/office/powerpoint/2010/main" val="763891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grass, outdoor, sky, person&#10;&#10;Description automatically generated">
            <a:extLst>
              <a:ext uri="{FF2B5EF4-FFF2-40B4-BE49-F238E27FC236}">
                <a16:creationId xmlns:a16="http://schemas.microsoft.com/office/drawing/2014/main" id="{ED1545B4-69EE-E4DC-53FD-D98D73B4EF86}"/>
              </a:ext>
            </a:extLst>
          </p:cNvPr>
          <p:cNvPicPr>
            <a:picLocks noChangeAspect="1"/>
          </p:cNvPicPr>
          <p:nvPr/>
        </p:nvPicPr>
        <p:blipFill>
          <a:blip r:embed="rId2"/>
          <a:stretch>
            <a:fillRect/>
          </a:stretch>
        </p:blipFill>
        <p:spPr>
          <a:xfrm>
            <a:off x="589053" y="1180763"/>
            <a:ext cx="11013894" cy="4924563"/>
          </a:xfrm>
          <a:prstGeom prst="rect">
            <a:avLst/>
          </a:prstGeom>
        </p:spPr>
      </p:pic>
      <p:sp>
        <p:nvSpPr>
          <p:cNvPr id="5" name="TextBox 4">
            <a:extLst>
              <a:ext uri="{FF2B5EF4-FFF2-40B4-BE49-F238E27FC236}">
                <a16:creationId xmlns:a16="http://schemas.microsoft.com/office/drawing/2014/main" id="{0A690113-D765-B7D7-DB3A-6E38EDF25008}"/>
              </a:ext>
            </a:extLst>
          </p:cNvPr>
          <p:cNvSpPr txBox="1"/>
          <p:nvPr/>
        </p:nvSpPr>
        <p:spPr>
          <a:xfrm>
            <a:off x="1147281" y="496584"/>
            <a:ext cx="5652373" cy="353806"/>
          </a:xfrm>
          <a:prstGeom prst="rect">
            <a:avLst/>
          </a:prstGeom>
          <a:noFill/>
          <a:ln>
            <a:no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spAutoFit/>
          </a:bodyPr>
          <a:lstStyle/>
          <a:p>
            <a:pPr marL="285750" indent="-285750">
              <a:lnSpc>
                <a:spcPct val="110000"/>
              </a:lnSpc>
              <a:spcBef>
                <a:spcPts val="400"/>
              </a:spcBef>
              <a:spcAft>
                <a:spcPts val="400"/>
              </a:spcAft>
              <a:buClr>
                <a:schemeClr val="bg2"/>
              </a:buClr>
              <a:buFont typeface="Arial" panose="020B0604020202020204" pitchFamily="34" charset="0"/>
              <a:buChar char="•"/>
            </a:pPr>
            <a:r>
              <a:rPr lang="en-US" b="1"/>
              <a:t>Mask R-CNN</a:t>
            </a:r>
            <a:endParaRPr lang="en-US" sz="1200" dirty="0" err="1">
              <a:cs typeface="Arial"/>
            </a:endParaRPr>
          </a:p>
        </p:txBody>
      </p:sp>
    </p:spTree>
    <p:extLst>
      <p:ext uri="{BB962C8B-B14F-4D97-AF65-F5344CB8AC3E}">
        <p14:creationId xmlns:p14="http://schemas.microsoft.com/office/powerpoint/2010/main" val="2511245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FF20A1A-32DA-455C-803E-9A72AD2A6FA5}"/>
              </a:ext>
            </a:extLst>
          </p:cNvPr>
          <p:cNvSpPr>
            <a:spLocks noGrp="1"/>
          </p:cNvSpPr>
          <p:nvPr>
            <p:ph type="body" sz="quarter" idx="14"/>
          </p:nvPr>
        </p:nvSpPr>
        <p:spPr/>
        <p:txBody>
          <a:bodyPr/>
          <a:lstStyle/>
          <a:p>
            <a:endParaRPr lang="en-US"/>
          </a:p>
        </p:txBody>
      </p:sp>
      <p:sp>
        <p:nvSpPr>
          <p:cNvPr id="4" name="Title 3">
            <a:extLst>
              <a:ext uri="{FF2B5EF4-FFF2-40B4-BE49-F238E27FC236}">
                <a16:creationId xmlns:a16="http://schemas.microsoft.com/office/drawing/2014/main" id="{2569E94C-F81B-4D81-B306-1B0AC8C13FAD}"/>
              </a:ext>
            </a:extLst>
          </p:cNvPr>
          <p:cNvSpPr>
            <a:spLocks noGrp="1"/>
          </p:cNvSpPr>
          <p:nvPr>
            <p:ph type="ctrTitle"/>
          </p:nvPr>
        </p:nvSpPr>
        <p:spPr/>
        <p:txBody>
          <a:bodyPr/>
          <a:lstStyle/>
          <a:p>
            <a:r>
              <a:rPr lang="tr-TR" dirty="0"/>
              <a:t>THANK YOU</a:t>
            </a:r>
            <a:endParaRPr lang="en-US" dirty="0"/>
          </a:p>
        </p:txBody>
      </p:sp>
      <p:sp>
        <p:nvSpPr>
          <p:cNvPr id="5" name="Text Placeholder 4">
            <a:extLst>
              <a:ext uri="{FF2B5EF4-FFF2-40B4-BE49-F238E27FC236}">
                <a16:creationId xmlns:a16="http://schemas.microsoft.com/office/drawing/2014/main" id="{B909FD53-9495-4220-9F75-A9575429E64E}"/>
              </a:ext>
            </a:extLst>
          </p:cNvPr>
          <p:cNvSpPr>
            <a:spLocks noGrp="1"/>
          </p:cNvSpPr>
          <p:nvPr>
            <p:ph type="body" idx="11"/>
          </p:nvPr>
        </p:nvSpPr>
        <p:spPr/>
        <p:txBody>
          <a:bodyPr/>
          <a:lstStyle/>
          <a:p>
            <a:endParaRPr lang="en-US"/>
          </a:p>
        </p:txBody>
      </p:sp>
      <p:sp>
        <p:nvSpPr>
          <p:cNvPr id="6" name="Text Placeholder 5">
            <a:extLst>
              <a:ext uri="{FF2B5EF4-FFF2-40B4-BE49-F238E27FC236}">
                <a16:creationId xmlns:a16="http://schemas.microsoft.com/office/drawing/2014/main" id="{EBF47F89-D3A2-4508-B331-F5EFEA3F9669}"/>
              </a:ext>
            </a:extLst>
          </p:cNvPr>
          <p:cNvSpPr>
            <a:spLocks noGrp="1"/>
          </p:cNvSpPr>
          <p:nvPr>
            <p:ph type="body" idx="12"/>
          </p:nvPr>
        </p:nvSpPr>
        <p:spPr/>
        <p:txBody>
          <a:bodyPr/>
          <a:lstStyle/>
          <a:p>
            <a:endParaRPr lang="en-US"/>
          </a:p>
        </p:txBody>
      </p:sp>
      <p:sp>
        <p:nvSpPr>
          <p:cNvPr id="7" name="Text Placeholder 6">
            <a:extLst>
              <a:ext uri="{FF2B5EF4-FFF2-40B4-BE49-F238E27FC236}">
                <a16:creationId xmlns:a16="http://schemas.microsoft.com/office/drawing/2014/main" id="{D1E2AECD-579E-4F53-A9D6-DF36881EE176}"/>
              </a:ext>
            </a:extLst>
          </p:cNvPr>
          <p:cNvSpPr>
            <a:spLocks noGrp="1"/>
          </p:cNvSpPr>
          <p:nvPr>
            <p:ph type="body" idx="13"/>
          </p:nvPr>
        </p:nvSpPr>
        <p:spPr/>
        <p:txBody>
          <a:bodyPr/>
          <a:lstStyle/>
          <a:p>
            <a:endParaRPr lang="en-US"/>
          </a:p>
        </p:txBody>
      </p:sp>
    </p:spTree>
    <p:extLst>
      <p:ext uri="{BB962C8B-B14F-4D97-AF65-F5344CB8AC3E}">
        <p14:creationId xmlns:p14="http://schemas.microsoft.com/office/powerpoint/2010/main" val="4153970957"/>
      </p:ext>
    </p:extLst>
  </p:cSld>
  <p:clrMapOvr>
    <a:masterClrMapping/>
  </p:clrMapOvr>
</p:sld>
</file>

<file path=ppt/theme/theme1.xml><?xml version="1.0" encoding="utf-8"?>
<a:theme xmlns:a="http://schemas.openxmlformats.org/drawingml/2006/main" name="Orion Blue">
  <a:themeElements>
    <a:clrScheme name="Orion_Inc_new">
      <a:dk1>
        <a:srgbClr val="000000"/>
      </a:dk1>
      <a:lt1>
        <a:srgbClr val="FFFFFF"/>
      </a:lt1>
      <a:dk2>
        <a:srgbClr val="3B3E48"/>
      </a:dk2>
      <a:lt2>
        <a:srgbClr val="AAB8C2"/>
      </a:lt2>
      <a:accent1>
        <a:srgbClr val="27C3F3"/>
      </a:accent1>
      <a:accent2>
        <a:srgbClr val="67D5F7"/>
      </a:accent2>
      <a:accent3>
        <a:srgbClr val="0B93BD"/>
      </a:accent3>
      <a:accent4>
        <a:srgbClr val="0C7185"/>
      </a:accent4>
      <a:accent5>
        <a:srgbClr val="549BA9"/>
      </a:accent5>
      <a:accent6>
        <a:srgbClr val="085564"/>
      </a:accent6>
      <a:hlink>
        <a:srgbClr val="3B99D9"/>
      </a:hlink>
      <a:folHlink>
        <a:srgbClr val="29BB9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tailEnd type="none"/>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0">
          <a:schemeClr val="accent1"/>
        </a:fillRef>
        <a:effectRef idx="0">
          <a:schemeClr val="accent1"/>
        </a:effectRef>
        <a:fontRef idx="minor">
          <a:schemeClr val="tx1"/>
        </a:fontRef>
      </a:style>
    </a:spDef>
    <a:lnDef>
      <a:spPr>
        <a:ln>
          <a:solidFill>
            <a:schemeClr val="tx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none" lIns="36000" tIns="36000" rIns="36000" bIns="36000" rtlCol="0">
        <a:spAutoFit/>
      </a:bodyPr>
      <a:lstStyle>
        <a:defPPr marL="183600" indent="-183600" algn="l">
          <a:lnSpc>
            <a:spcPct val="110000"/>
          </a:lnSpc>
          <a:spcBef>
            <a:spcPts val="400"/>
          </a:spcBef>
          <a:spcAft>
            <a:spcPts val="400"/>
          </a:spcAft>
          <a:buClr>
            <a:schemeClr val="bg2"/>
          </a:buClr>
          <a:buFont typeface="Arial" panose="020B0604020202020204" pitchFamily="34" charset="0"/>
          <a:buChar char="•"/>
          <a:defRPr sz="1200" dirty="0"/>
        </a:defPPr>
      </a:lstStyle>
    </a:txDef>
  </a:objectDefaults>
  <a:extraClrSchemeLst/>
  <a:extLst>
    <a:ext uri="{05A4C25C-085E-4340-85A3-A5531E510DB2}">
      <thm15:themeFamily xmlns:thm15="http://schemas.microsoft.com/office/thememl/2012/main" name="Orion_Innovation_Template_v11" id="{37FAB731-197C-C748-82E1-7346BAD46BF3}" vid="{C5E37274-7512-CC41-96C4-FE2089A78053}"/>
    </a:ext>
  </a:extLst>
</a:theme>
</file>

<file path=ppt/theme/theme2.xml><?xml version="1.0" encoding="utf-8"?>
<a:theme xmlns:a="http://schemas.openxmlformats.org/drawingml/2006/main" name="1_Orion Blue">
  <a:themeElements>
    <a:clrScheme name="Orion_Inc_new">
      <a:dk1>
        <a:srgbClr val="000000"/>
      </a:dk1>
      <a:lt1>
        <a:srgbClr val="FFFFFF"/>
      </a:lt1>
      <a:dk2>
        <a:srgbClr val="3B3E48"/>
      </a:dk2>
      <a:lt2>
        <a:srgbClr val="AAB8C2"/>
      </a:lt2>
      <a:accent1>
        <a:srgbClr val="27C3F3"/>
      </a:accent1>
      <a:accent2>
        <a:srgbClr val="67D5F7"/>
      </a:accent2>
      <a:accent3>
        <a:srgbClr val="0B93BD"/>
      </a:accent3>
      <a:accent4>
        <a:srgbClr val="0C7185"/>
      </a:accent4>
      <a:accent5>
        <a:srgbClr val="549BA9"/>
      </a:accent5>
      <a:accent6>
        <a:srgbClr val="085564"/>
      </a:accent6>
      <a:hlink>
        <a:srgbClr val="3B99D9"/>
      </a:hlink>
      <a:folHlink>
        <a:srgbClr val="29BB9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tailEnd type="none"/>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0">
          <a:schemeClr val="accent1"/>
        </a:fillRef>
        <a:effectRef idx="0">
          <a:schemeClr val="accent1"/>
        </a:effectRef>
        <a:fontRef idx="minor">
          <a:schemeClr val="tx1"/>
        </a:fontRef>
      </a:style>
    </a:spDef>
    <a:lnDef>
      <a:spPr>
        <a:ln>
          <a:solidFill>
            <a:schemeClr val="tx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none" lIns="36000" tIns="36000" rIns="36000" bIns="36000" rtlCol="0">
        <a:spAutoFit/>
      </a:bodyPr>
      <a:lstStyle>
        <a:defPPr marL="183600" indent="-183600" algn="l">
          <a:lnSpc>
            <a:spcPct val="110000"/>
          </a:lnSpc>
          <a:spcBef>
            <a:spcPts val="400"/>
          </a:spcBef>
          <a:spcAft>
            <a:spcPts val="400"/>
          </a:spcAft>
          <a:buClr>
            <a:schemeClr val="bg2"/>
          </a:buClr>
          <a:buFont typeface="Arial" panose="020B0604020202020204" pitchFamily="34" charset="0"/>
          <a:buChar char="•"/>
          <a:defRPr sz="1200" dirty="0"/>
        </a:defPPr>
      </a:lstStyle>
    </a:txDef>
  </a:objectDefaults>
  <a:extraClrSchemeLst/>
  <a:extLst>
    <a:ext uri="{05A4C25C-085E-4340-85A3-A5531E510DB2}">
      <thm15:themeFamily xmlns:thm15="http://schemas.microsoft.com/office/thememl/2012/main" name="Orion_Innovation_Template_v11" id="{37FAB731-197C-C748-82E1-7346BAD46BF3}" vid="{C5E37274-7512-CC41-96C4-FE2089A78053}"/>
    </a:ext>
  </a:extLst>
</a:theme>
</file>

<file path=ppt/theme/theme3.xml><?xml version="1.0" encoding="utf-8"?>
<a:theme xmlns:a="http://schemas.openxmlformats.org/drawingml/2006/main" name="2_Office Theme">
  <a:themeElements>
    <a:clrScheme name="Custom 11">
      <a:dk1>
        <a:srgbClr val="000000"/>
      </a:dk1>
      <a:lt1>
        <a:srgbClr val="FFFFFF"/>
      </a:lt1>
      <a:dk2>
        <a:srgbClr val="8439BD"/>
      </a:dk2>
      <a:lt2>
        <a:srgbClr val="EBEBEB"/>
      </a:lt2>
      <a:accent1>
        <a:srgbClr val="0EABB7"/>
      </a:accent1>
      <a:accent2>
        <a:srgbClr val="4868E5"/>
      </a:accent2>
      <a:accent3>
        <a:srgbClr val="20A472"/>
      </a:accent3>
      <a:accent4>
        <a:srgbClr val="B13DC8"/>
      </a:accent4>
      <a:accent5>
        <a:srgbClr val="172DA6"/>
      </a:accent5>
      <a:accent6>
        <a:srgbClr val="00B0F0"/>
      </a:accent6>
      <a:hlink>
        <a:srgbClr val="00B0F0"/>
      </a:hlink>
      <a:folHlink>
        <a:srgbClr val="B13DC8"/>
      </a:folHlink>
    </a:clrScheme>
    <a:fontScheme name="Custom 11">
      <a:majorFont>
        <a:latin typeface="Speak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duct Timeline_WAC_LH - v2" id="{C490F22C-BCE6-4049-96E9-DC11EF4DCC46}" vid="{AA5619E9-B2EB-4B47-8E48-7B1F4A347B9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476</Words>
  <Application>Microsoft Office PowerPoint</Application>
  <PresentationFormat>Widescreen</PresentationFormat>
  <Paragraphs>75</Paragraphs>
  <Slides>9</Slides>
  <Notes>1</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Orion Blue</vt:lpstr>
      <vt:lpstr>1_Orion Blue</vt:lpstr>
      <vt:lpstr>2_Office Theme</vt:lpstr>
      <vt:lpstr>OI Hackathon 2022  Project Name : Plastic Picker using Robotic ARM   TeamName : Digital_Banking</vt:lpstr>
      <vt:lpstr>TEAM INFO</vt:lpstr>
      <vt:lpstr>PROJECT INFO</vt:lpstr>
      <vt:lpstr>TECHNICAL DETAILS </vt:lpstr>
      <vt:lpstr>PROJECT DEMO</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 Hackathon 2022  ProjectName : Patient-centric Healthcare Record/Report Wallet  TeamName : Cryptonians </dc:title>
  <dc:creator/>
  <cp:lastModifiedBy/>
  <cp:revision>284</cp:revision>
  <dcterms:created xsi:type="dcterms:W3CDTF">2021-07-06T08:47:07Z</dcterms:created>
  <dcterms:modified xsi:type="dcterms:W3CDTF">2022-12-01T16:53:01Z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957c601-160c-48b4-a630-e7f4bf88ff88_Enabled">
    <vt:lpwstr>true</vt:lpwstr>
  </property>
  <property fmtid="{D5CDD505-2E9C-101B-9397-08002B2CF9AE}" pid="3" name="MSIP_Label_2957c601-160c-48b4-a630-e7f4bf88ff88_SetDate">
    <vt:lpwstr>2022-01-19T08:12:43Z</vt:lpwstr>
  </property>
  <property fmtid="{D5CDD505-2E9C-101B-9397-08002B2CF9AE}" pid="4" name="MSIP_Label_2957c601-160c-48b4-a630-e7f4bf88ff88_Method">
    <vt:lpwstr>Privileged</vt:lpwstr>
  </property>
  <property fmtid="{D5CDD505-2E9C-101B-9397-08002B2CF9AE}" pid="5" name="MSIP_Label_2957c601-160c-48b4-a630-e7f4bf88ff88_Name">
    <vt:lpwstr>Internal</vt:lpwstr>
  </property>
  <property fmtid="{D5CDD505-2E9C-101B-9397-08002B2CF9AE}" pid="6" name="MSIP_Label_2957c601-160c-48b4-a630-e7f4bf88ff88_SiteId">
    <vt:lpwstr>643edff9-8f55-4375-833b-8eefc2fbc606</vt:lpwstr>
  </property>
  <property fmtid="{D5CDD505-2E9C-101B-9397-08002B2CF9AE}" pid="7" name="MSIP_Label_2957c601-160c-48b4-a630-e7f4bf88ff88_ActionId">
    <vt:lpwstr/>
  </property>
  <property fmtid="{D5CDD505-2E9C-101B-9397-08002B2CF9AE}" pid="8" name="MSIP_Label_2957c601-160c-48b4-a630-e7f4bf88ff88_ContentBits">
    <vt:lpwstr>2</vt:lpwstr>
  </property>
</Properties>
</file>