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EEDC-C5EB-4AC3-B21F-81077B128D3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697F-90C2-43DA-AE5A-4718116AE86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EEDC-C5EB-4AC3-B21F-81077B128D3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697F-90C2-43DA-AE5A-4718116AE86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EEDC-C5EB-4AC3-B21F-81077B128D3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697F-90C2-43DA-AE5A-4718116AE86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EEDC-C5EB-4AC3-B21F-81077B128D3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697F-90C2-43DA-AE5A-4718116AE86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EEDC-C5EB-4AC3-B21F-81077B128D3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697F-90C2-43DA-AE5A-4718116AE86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EEDC-C5EB-4AC3-B21F-81077B128D3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697F-90C2-43DA-AE5A-4718116AE86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EEDC-C5EB-4AC3-B21F-81077B128D31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697F-90C2-43DA-AE5A-4718116AE86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EEDC-C5EB-4AC3-B21F-81077B128D31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697F-90C2-43DA-AE5A-4718116AE86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EEDC-C5EB-4AC3-B21F-81077B128D31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697F-90C2-43DA-AE5A-4718116AE86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EEDC-C5EB-4AC3-B21F-81077B128D3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697F-90C2-43DA-AE5A-4718116AE86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EEDC-C5EB-4AC3-B21F-81077B128D3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697F-90C2-43DA-AE5A-4718116AE86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FEEDC-C5EB-4AC3-B21F-81077B128D3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7697F-90C2-43DA-AE5A-4718116AE865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1877695" y="1830070"/>
            <a:ext cx="81045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4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 Demi" panose="020E0802020502020306" charset="0"/>
                <a:cs typeface="Berlin Sans FB Demi" panose="020E0802020502020306" charset="0"/>
              </a:rPr>
              <a:t>DETECTION OF ROUGE DRONE</a:t>
            </a:r>
            <a:endParaRPr lang="en-IN" altLang="en-US" sz="4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956050" y="3086100"/>
            <a:ext cx="39471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IN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 Demi" panose="020E0802020502020306" charset="0"/>
                <a:cs typeface="Berlin Sans FB Demi" panose="020E0802020502020306" charset="0"/>
              </a:rPr>
              <a:t>SHUBHASHISH DAS</a:t>
            </a:r>
            <a:endParaRPr lang="en-IN" alt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392420" y="3669030"/>
            <a:ext cx="11652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 Demi" panose="020E0802020502020306" charset="0"/>
                <a:cs typeface="Berlin Sans FB Demi" panose="020E0802020502020306" charset="0"/>
              </a:rPr>
              <a:t>CS 33</a:t>
            </a:r>
            <a:endParaRPr lang="en-IN" alt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900930" y="4129405"/>
            <a:ext cx="20586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 Demi" panose="020E0802020502020306" charset="0"/>
                <a:cs typeface="Berlin Sans FB Demi" panose="020E0802020502020306" charset="0"/>
              </a:rPr>
              <a:t>SEM 1</a:t>
            </a:r>
            <a:endParaRPr lang="en-IN" altLang="en-US" sz="2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erlin Sans FB Demi" panose="020E0802020502020306" charset="0"/>
              <a:cs typeface="Berlin Sans FB Demi" panose="020E080202050202030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35182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WPS Presentation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Algerian</vt:lpstr>
      <vt:lpstr>Arial Black</vt:lpstr>
      <vt:lpstr>Arial Narrow</vt:lpstr>
      <vt:lpstr>Arial Rounded MT Bold</vt:lpstr>
      <vt:lpstr>Bauhaus 93</vt:lpstr>
      <vt:lpstr>Berlin Sans FB Demi</vt:lpstr>
      <vt:lpstr>Bernard MT Condensed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shubhashish das</dc:creator>
  <cp:lastModifiedBy>SHUBHU</cp:lastModifiedBy>
  <cp:revision>5</cp:revision>
  <dcterms:created xsi:type="dcterms:W3CDTF">2022-10-19T13:36:00Z</dcterms:created>
  <dcterms:modified xsi:type="dcterms:W3CDTF">2023-01-20T03:37:26Z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A06B7A7F2D0D4650AE23CD83A7D74E55</vt:lpwstr>
  </property>
  <property fmtid="{D5CDD505-2E9C-101B-9397-08002B2CF9AE}" pid="3" name="KSOProductBuildVer">
    <vt:lpwstr>1033-11.2.0.11388</vt:lpwstr>
  </property>
</Properties>
</file>