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F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F8D-DD09-46CE-806E-177388B8D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 – R shiny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260A-4962-4E8A-BBF5-60C1D8A6A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using r shiny </a:t>
            </a:r>
          </a:p>
          <a:p>
            <a:r>
              <a:rPr lang="en-US" dirty="0"/>
              <a:t>By veera shubhashree – d19035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16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D4CF4-9DD5-4DC1-96E9-E7D64D4E9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828" y1="56445" x2="23828" y2="56445"/>
                        <a14:foregroundMark x1="74414" y1="55273" x2="74414" y2="55273"/>
                        <a14:foregroundMark x1="72461" y1="66211" x2="72461" y2="662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969-B276-4461-AD63-BB2320EB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of 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C6C7-46E9-4AC8-8925-3A43DBE9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technique to understand customer behavior better.</a:t>
            </a:r>
          </a:p>
          <a:p>
            <a:r>
              <a:rPr lang="en-US" dirty="0"/>
              <a:t>Association rules are formed by having a support and confidence thresholds(which are defined by the business use case)</a:t>
            </a:r>
          </a:p>
          <a:p>
            <a:r>
              <a:rPr lang="en-US" dirty="0"/>
              <a:t>Support of an item/item set is the fraction of transactions in the data set that contain that item or item set.</a:t>
            </a:r>
          </a:p>
          <a:p>
            <a:r>
              <a:rPr lang="en-US" dirty="0"/>
              <a:t>Confidence is the percentage of transactions in A   B, containing A, that also contain B.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BE62C1-8CF3-4FA9-9A9A-04B1E400D549}"/>
              </a:ext>
            </a:extLst>
          </p:cNvPr>
          <p:cNvSpPr/>
          <p:nvPr/>
        </p:nvSpPr>
        <p:spPr>
          <a:xfrm>
            <a:off x="6835806" y="4437505"/>
            <a:ext cx="17755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A434-ABC6-40D0-838E-7419B8DA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r shiny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85CC4C-E716-429D-B672-868F62F9DF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8124389" y="1438268"/>
            <a:ext cx="2791171" cy="32348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F03-1A01-4954-AA8C-3E21BD706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Shiny allows us to create an interactive dashboard to visualize and interpret the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major components are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 – defines the user interface of the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– defines the process that runs behind the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“Groceries” dataset available on “arules” package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3049C-E998-4705-A73E-2CBC36CD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E320-63E5-45FB-9650-7B3EC91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inputs and association rules functions are defined on the server page.</a:t>
            </a:r>
          </a:p>
          <a:p>
            <a:r>
              <a:rPr lang="en-US" dirty="0"/>
              <a:t>UI components comprises of </a:t>
            </a:r>
            <a:r>
              <a:rPr lang="en-US" dirty="0" err="1"/>
              <a:t>selectInput</a:t>
            </a:r>
            <a:r>
              <a:rPr lang="en-US" dirty="0"/>
              <a:t>(), </a:t>
            </a:r>
            <a:r>
              <a:rPr lang="en-US" dirty="0" err="1"/>
              <a:t>numericInput</a:t>
            </a:r>
            <a:r>
              <a:rPr lang="en-US" dirty="0"/>
              <a:t>() and </a:t>
            </a:r>
            <a:r>
              <a:rPr lang="en-US" dirty="0" err="1"/>
              <a:t>radioInput</a:t>
            </a:r>
            <a:r>
              <a:rPr lang="en-US" dirty="0"/>
              <a:t>() to get the required values of type of </a:t>
            </a:r>
            <a:r>
              <a:rPr lang="en-US" dirty="0" err="1"/>
              <a:t>output,support</a:t>
            </a:r>
            <a:r>
              <a:rPr lang="en-US" dirty="0"/>
              <a:t>, confidence and number of rules.</a:t>
            </a:r>
          </a:p>
          <a:p>
            <a:r>
              <a:rPr lang="en-US" dirty="0"/>
              <a:t>Shiny application makes it easy by rendering the input and output functions easily.</a:t>
            </a:r>
          </a:p>
          <a:p>
            <a:r>
              <a:rPr lang="en-US" dirty="0"/>
              <a:t>Attaching a read.me document to make the implementation simple and easy.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97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9C48-A43A-4ACC-BAA4-F7B7BFB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96" y="130186"/>
            <a:ext cx="9605635" cy="1059305"/>
          </a:xfrm>
        </p:spPr>
        <p:txBody>
          <a:bodyPr/>
          <a:lstStyle/>
          <a:p>
            <a:r>
              <a:rPr lang="en-US" dirty="0"/>
              <a:t>Visualization using r shiny -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E235-FEF5-4D78-A8E5-D130D8E3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196" y="665826"/>
            <a:ext cx="9878689" cy="530464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3F218F-AA8A-4DD5-BDA7-AF1562B638E6}"/>
              </a:ext>
            </a:extLst>
          </p:cNvPr>
          <p:cNvSpPr/>
          <p:nvPr/>
        </p:nvSpPr>
        <p:spPr>
          <a:xfrm>
            <a:off x="1553592" y="1677880"/>
            <a:ext cx="719091" cy="1775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C61D8-058A-4595-B9DE-3F2974153C07}"/>
              </a:ext>
            </a:extLst>
          </p:cNvPr>
          <p:cNvSpPr/>
          <p:nvPr/>
        </p:nvSpPr>
        <p:spPr>
          <a:xfrm>
            <a:off x="4617869" y="1340528"/>
            <a:ext cx="788632" cy="3817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71E5AC-FBB9-4EDB-9CAC-6A4FE1A0C3BB}"/>
              </a:ext>
            </a:extLst>
          </p:cNvPr>
          <p:cNvSpPr/>
          <p:nvPr/>
        </p:nvSpPr>
        <p:spPr>
          <a:xfrm>
            <a:off x="-62145" y="593288"/>
            <a:ext cx="1740023" cy="798991"/>
          </a:xfrm>
          <a:prstGeom prst="wedgeRoundRectCallout">
            <a:avLst>
              <a:gd name="adj1" fmla="val 42583"/>
              <a:gd name="adj2" fmla="val 8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6CDA5-1BE6-4385-818A-040C05BA1E4C}"/>
              </a:ext>
            </a:extLst>
          </p:cNvPr>
          <p:cNvSpPr txBox="1"/>
          <p:nvPr/>
        </p:nvSpPr>
        <p:spPr>
          <a:xfrm>
            <a:off x="-14797" y="612443"/>
            <a:ext cx="161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output format as ‘Summary’</a:t>
            </a:r>
            <a:endParaRPr lang="en-IN" sz="16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F865BF2-B203-4907-9347-558C3F689CEF}"/>
              </a:ext>
            </a:extLst>
          </p:cNvPr>
          <p:cNvSpPr/>
          <p:nvPr/>
        </p:nvSpPr>
        <p:spPr>
          <a:xfrm>
            <a:off x="5789733" y="949911"/>
            <a:ext cx="1321282" cy="555821"/>
          </a:xfrm>
          <a:prstGeom prst="wedgeRoundRectCallout">
            <a:avLst>
              <a:gd name="adj1" fmla="val -71703"/>
              <a:gd name="adj2" fmla="val 3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8619-9E04-4423-91D6-64A14E51F5F7}"/>
              </a:ext>
            </a:extLst>
          </p:cNvPr>
          <p:cNvSpPr txBox="1"/>
          <p:nvPr/>
        </p:nvSpPr>
        <p:spPr>
          <a:xfrm>
            <a:off x="5833057" y="10098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Tab</a:t>
            </a:r>
            <a:endParaRPr lang="en-IN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2A57B4-3009-4227-B189-580DDB8CACFD}"/>
              </a:ext>
            </a:extLst>
          </p:cNvPr>
          <p:cNvSpPr/>
          <p:nvPr/>
        </p:nvSpPr>
        <p:spPr>
          <a:xfrm>
            <a:off x="-78422" y="3338607"/>
            <a:ext cx="1740023" cy="798991"/>
          </a:xfrm>
          <a:prstGeom prst="wedgeRoundRectCallout">
            <a:avLst>
              <a:gd name="adj1" fmla="val 45134"/>
              <a:gd name="adj2" fmla="val -12940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C26-CBE7-4B1F-95D8-8264E1F0A414}"/>
              </a:ext>
            </a:extLst>
          </p:cNvPr>
          <p:cNvSpPr txBox="1"/>
          <p:nvPr/>
        </p:nvSpPr>
        <p:spPr>
          <a:xfrm>
            <a:off x="1479" y="3404259"/>
            <a:ext cx="161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required Support n Confidence from dropdown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881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9C48-A43A-4ACC-BAA4-F7B7BFB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96" y="130186"/>
            <a:ext cx="9605635" cy="1059305"/>
          </a:xfrm>
        </p:spPr>
        <p:txBody>
          <a:bodyPr/>
          <a:lstStyle/>
          <a:p>
            <a:r>
              <a:rPr lang="en-US" dirty="0"/>
              <a:t>Visualization using r shiny -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E235-FEF5-4D78-A8E5-D130D8E3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382985" y="665826"/>
            <a:ext cx="9869111" cy="530464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3F218F-AA8A-4DD5-BDA7-AF1562B638E6}"/>
              </a:ext>
            </a:extLst>
          </p:cNvPr>
          <p:cNvSpPr/>
          <p:nvPr/>
        </p:nvSpPr>
        <p:spPr>
          <a:xfrm>
            <a:off x="1553592" y="1819928"/>
            <a:ext cx="719091" cy="1775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C61D8-058A-4595-B9DE-3F2974153C07}"/>
              </a:ext>
            </a:extLst>
          </p:cNvPr>
          <p:cNvSpPr/>
          <p:nvPr/>
        </p:nvSpPr>
        <p:spPr>
          <a:xfrm>
            <a:off x="5301452" y="1340528"/>
            <a:ext cx="788632" cy="3817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71E5AC-FBB9-4EDB-9CAC-6A4FE1A0C3BB}"/>
              </a:ext>
            </a:extLst>
          </p:cNvPr>
          <p:cNvSpPr/>
          <p:nvPr/>
        </p:nvSpPr>
        <p:spPr>
          <a:xfrm>
            <a:off x="-62145" y="815228"/>
            <a:ext cx="1740023" cy="798991"/>
          </a:xfrm>
          <a:prstGeom prst="wedgeRoundRectCallout">
            <a:avLst>
              <a:gd name="adj1" fmla="val 42583"/>
              <a:gd name="adj2" fmla="val 8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6CDA5-1BE6-4385-818A-040C05BA1E4C}"/>
              </a:ext>
            </a:extLst>
          </p:cNvPr>
          <p:cNvSpPr txBox="1"/>
          <p:nvPr/>
        </p:nvSpPr>
        <p:spPr>
          <a:xfrm>
            <a:off x="-14797" y="816627"/>
            <a:ext cx="161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output format as ‘Scatter Plot’</a:t>
            </a:r>
            <a:endParaRPr lang="en-IN" sz="16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F865BF2-B203-4907-9347-558C3F689CEF}"/>
              </a:ext>
            </a:extLst>
          </p:cNvPr>
          <p:cNvSpPr/>
          <p:nvPr/>
        </p:nvSpPr>
        <p:spPr>
          <a:xfrm>
            <a:off x="6455560" y="949911"/>
            <a:ext cx="1321282" cy="555821"/>
          </a:xfrm>
          <a:prstGeom prst="wedgeRoundRectCallout">
            <a:avLst>
              <a:gd name="adj1" fmla="val -71703"/>
              <a:gd name="adj2" fmla="val 3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8619-9E04-4423-91D6-64A14E51F5F7}"/>
              </a:ext>
            </a:extLst>
          </p:cNvPr>
          <p:cNvSpPr txBox="1"/>
          <p:nvPr/>
        </p:nvSpPr>
        <p:spPr>
          <a:xfrm>
            <a:off x="6490002" y="10098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Tab</a:t>
            </a:r>
            <a:endParaRPr lang="en-IN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2A57B4-3009-4227-B189-580DDB8CACFD}"/>
              </a:ext>
            </a:extLst>
          </p:cNvPr>
          <p:cNvSpPr/>
          <p:nvPr/>
        </p:nvSpPr>
        <p:spPr>
          <a:xfrm>
            <a:off x="-78422" y="3338607"/>
            <a:ext cx="1740023" cy="798991"/>
          </a:xfrm>
          <a:prstGeom prst="wedgeRoundRectCallout">
            <a:avLst>
              <a:gd name="adj1" fmla="val 45134"/>
              <a:gd name="adj2" fmla="val -12940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C26-CBE7-4B1F-95D8-8264E1F0A414}"/>
              </a:ext>
            </a:extLst>
          </p:cNvPr>
          <p:cNvSpPr txBox="1"/>
          <p:nvPr/>
        </p:nvSpPr>
        <p:spPr>
          <a:xfrm>
            <a:off x="1479" y="3404259"/>
            <a:ext cx="161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required Support n Confidence from dropdown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52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9C48-A43A-4ACC-BAA4-F7B7BFB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96" y="130186"/>
            <a:ext cx="9605635" cy="1059305"/>
          </a:xfrm>
        </p:spPr>
        <p:txBody>
          <a:bodyPr/>
          <a:lstStyle/>
          <a:p>
            <a:r>
              <a:rPr lang="en-US" dirty="0"/>
              <a:t>Visualization using r shiny -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E235-FEF5-4D78-A8E5-D130D8E3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382985" y="665826"/>
            <a:ext cx="9869111" cy="530464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3F218F-AA8A-4DD5-BDA7-AF1562B638E6}"/>
              </a:ext>
            </a:extLst>
          </p:cNvPr>
          <p:cNvSpPr/>
          <p:nvPr/>
        </p:nvSpPr>
        <p:spPr>
          <a:xfrm>
            <a:off x="1553592" y="1988610"/>
            <a:ext cx="719091" cy="1775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C61D8-058A-4595-B9DE-3F2974153C07}"/>
              </a:ext>
            </a:extLst>
          </p:cNvPr>
          <p:cNvSpPr/>
          <p:nvPr/>
        </p:nvSpPr>
        <p:spPr>
          <a:xfrm>
            <a:off x="5956917" y="1340527"/>
            <a:ext cx="656947" cy="442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71E5AC-FBB9-4EDB-9CAC-6A4FE1A0C3BB}"/>
              </a:ext>
            </a:extLst>
          </p:cNvPr>
          <p:cNvSpPr/>
          <p:nvPr/>
        </p:nvSpPr>
        <p:spPr>
          <a:xfrm>
            <a:off x="-62145" y="983910"/>
            <a:ext cx="1740023" cy="798991"/>
          </a:xfrm>
          <a:prstGeom prst="wedgeRoundRectCallout">
            <a:avLst>
              <a:gd name="adj1" fmla="val 42583"/>
              <a:gd name="adj2" fmla="val 8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6CDA5-1BE6-4385-818A-040C05BA1E4C}"/>
              </a:ext>
            </a:extLst>
          </p:cNvPr>
          <p:cNvSpPr txBox="1"/>
          <p:nvPr/>
        </p:nvSpPr>
        <p:spPr>
          <a:xfrm>
            <a:off x="-14797" y="1074089"/>
            <a:ext cx="161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output format as ‘Graph’</a:t>
            </a:r>
            <a:endParaRPr lang="en-IN" sz="16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F865BF2-B203-4907-9347-558C3F689CEF}"/>
              </a:ext>
            </a:extLst>
          </p:cNvPr>
          <p:cNvSpPr/>
          <p:nvPr/>
        </p:nvSpPr>
        <p:spPr>
          <a:xfrm>
            <a:off x="7032611" y="949911"/>
            <a:ext cx="1321282" cy="555821"/>
          </a:xfrm>
          <a:prstGeom prst="wedgeRoundRectCallout">
            <a:avLst>
              <a:gd name="adj1" fmla="val -79094"/>
              <a:gd name="adj2" fmla="val 40942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8619-9E04-4423-91D6-64A14E51F5F7}"/>
              </a:ext>
            </a:extLst>
          </p:cNvPr>
          <p:cNvSpPr txBox="1"/>
          <p:nvPr/>
        </p:nvSpPr>
        <p:spPr>
          <a:xfrm>
            <a:off x="7067053" y="10098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Tab</a:t>
            </a:r>
            <a:endParaRPr lang="en-IN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2A57B4-3009-4227-B189-580DDB8CACFD}"/>
              </a:ext>
            </a:extLst>
          </p:cNvPr>
          <p:cNvSpPr/>
          <p:nvPr/>
        </p:nvSpPr>
        <p:spPr>
          <a:xfrm>
            <a:off x="-78422" y="3116666"/>
            <a:ext cx="1612775" cy="711983"/>
          </a:xfrm>
          <a:prstGeom prst="wedgeRoundRectCallout">
            <a:avLst>
              <a:gd name="adj1" fmla="val 52840"/>
              <a:gd name="adj2" fmla="val -110702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C26-CBE7-4B1F-95D8-8264E1F0A414}"/>
              </a:ext>
            </a:extLst>
          </p:cNvPr>
          <p:cNvSpPr txBox="1"/>
          <p:nvPr/>
        </p:nvSpPr>
        <p:spPr>
          <a:xfrm>
            <a:off x="-16277" y="3102420"/>
            <a:ext cx="161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required Support n Confidence from dropdown</a:t>
            </a:r>
            <a:endParaRPr lang="en-IN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3E8E5F7-907B-4125-A02D-9FE0546BF0AE}"/>
              </a:ext>
            </a:extLst>
          </p:cNvPr>
          <p:cNvSpPr/>
          <p:nvPr/>
        </p:nvSpPr>
        <p:spPr>
          <a:xfrm>
            <a:off x="2870458" y="4049698"/>
            <a:ext cx="1390823" cy="555821"/>
          </a:xfrm>
          <a:prstGeom prst="wedgeRoundRectCallout">
            <a:avLst>
              <a:gd name="adj1" fmla="val -75063"/>
              <a:gd name="adj2" fmla="val -8843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819024-905E-4533-9C3A-FBA0BC521053}"/>
              </a:ext>
            </a:extLst>
          </p:cNvPr>
          <p:cNvSpPr txBox="1"/>
          <p:nvPr/>
        </p:nvSpPr>
        <p:spPr>
          <a:xfrm>
            <a:off x="2870459" y="4049698"/>
            <a:ext cx="1649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the no. of rules</a:t>
            </a:r>
          </a:p>
          <a:p>
            <a:r>
              <a:rPr lang="en-US" sz="1100" dirty="0"/>
              <a:t> to be displayed </a:t>
            </a:r>
          </a:p>
          <a:p>
            <a:r>
              <a:rPr lang="en-US" sz="1100" dirty="0"/>
              <a:t>in Graph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493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9C48-A43A-4ACC-BAA4-F7B7BFB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96" y="130186"/>
            <a:ext cx="9605635" cy="1059305"/>
          </a:xfrm>
        </p:spPr>
        <p:txBody>
          <a:bodyPr/>
          <a:lstStyle/>
          <a:p>
            <a:r>
              <a:rPr lang="en-US" dirty="0"/>
              <a:t>Visualization using r shiny -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E235-FEF5-4D78-A8E5-D130D8E3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382985" y="678677"/>
            <a:ext cx="9869111" cy="527894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3F218F-AA8A-4DD5-BDA7-AF1562B638E6}"/>
              </a:ext>
            </a:extLst>
          </p:cNvPr>
          <p:cNvSpPr/>
          <p:nvPr/>
        </p:nvSpPr>
        <p:spPr>
          <a:xfrm>
            <a:off x="1553592" y="2166156"/>
            <a:ext cx="1171853" cy="19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C61D8-058A-4595-B9DE-3F2974153C07}"/>
              </a:ext>
            </a:extLst>
          </p:cNvPr>
          <p:cNvSpPr/>
          <p:nvPr/>
        </p:nvSpPr>
        <p:spPr>
          <a:xfrm>
            <a:off x="6491060" y="1340528"/>
            <a:ext cx="877406" cy="479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71E5AC-FBB9-4EDB-9CAC-6A4FE1A0C3BB}"/>
              </a:ext>
            </a:extLst>
          </p:cNvPr>
          <p:cNvSpPr/>
          <p:nvPr/>
        </p:nvSpPr>
        <p:spPr>
          <a:xfrm>
            <a:off x="-62145" y="1161457"/>
            <a:ext cx="1740023" cy="798991"/>
          </a:xfrm>
          <a:prstGeom prst="wedgeRoundRectCallout">
            <a:avLst>
              <a:gd name="adj1" fmla="val 42583"/>
              <a:gd name="adj2" fmla="val 8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6CDA5-1BE6-4385-818A-040C05BA1E4C}"/>
              </a:ext>
            </a:extLst>
          </p:cNvPr>
          <p:cNvSpPr txBox="1"/>
          <p:nvPr/>
        </p:nvSpPr>
        <p:spPr>
          <a:xfrm>
            <a:off x="-14797" y="1162856"/>
            <a:ext cx="161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output format as ‘Item Frequency plot’</a:t>
            </a:r>
            <a:endParaRPr lang="en-IN" sz="16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F865BF2-B203-4907-9347-558C3F689CEF}"/>
              </a:ext>
            </a:extLst>
          </p:cNvPr>
          <p:cNvSpPr/>
          <p:nvPr/>
        </p:nvSpPr>
        <p:spPr>
          <a:xfrm>
            <a:off x="7707314" y="949911"/>
            <a:ext cx="1321282" cy="555821"/>
          </a:xfrm>
          <a:prstGeom prst="wedgeRoundRectCallout">
            <a:avLst>
              <a:gd name="adj1" fmla="val -71703"/>
              <a:gd name="adj2" fmla="val 361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8619-9E04-4423-91D6-64A14E51F5F7}"/>
              </a:ext>
            </a:extLst>
          </p:cNvPr>
          <p:cNvSpPr txBox="1"/>
          <p:nvPr/>
        </p:nvSpPr>
        <p:spPr>
          <a:xfrm>
            <a:off x="7750634" y="10098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Tab</a:t>
            </a:r>
            <a:endParaRPr lang="en-IN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2A57B4-3009-4227-B189-580DDB8CACFD}"/>
              </a:ext>
            </a:extLst>
          </p:cNvPr>
          <p:cNvSpPr/>
          <p:nvPr/>
        </p:nvSpPr>
        <p:spPr>
          <a:xfrm>
            <a:off x="-78422" y="3338607"/>
            <a:ext cx="1740023" cy="798991"/>
          </a:xfrm>
          <a:prstGeom prst="wedgeRoundRectCallout">
            <a:avLst>
              <a:gd name="adj1" fmla="val 45134"/>
              <a:gd name="adj2" fmla="val -12940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C26-CBE7-4B1F-95D8-8264E1F0A414}"/>
              </a:ext>
            </a:extLst>
          </p:cNvPr>
          <p:cNvSpPr txBox="1"/>
          <p:nvPr/>
        </p:nvSpPr>
        <p:spPr>
          <a:xfrm>
            <a:off x="1479" y="3404259"/>
            <a:ext cx="161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required Support from dropdown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478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9C48-A43A-4ACC-BAA4-F7B7BFB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96" y="130186"/>
            <a:ext cx="9605635" cy="1059305"/>
          </a:xfrm>
        </p:spPr>
        <p:txBody>
          <a:bodyPr/>
          <a:lstStyle/>
          <a:p>
            <a:r>
              <a:rPr lang="en-US" dirty="0"/>
              <a:t>Visualization using r shiny -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E235-FEF5-4D78-A8E5-D130D8E3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378197" y="890657"/>
            <a:ext cx="9654054" cy="516391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3F218F-AA8A-4DD5-BDA7-AF1562B638E6}"/>
              </a:ext>
            </a:extLst>
          </p:cNvPr>
          <p:cNvSpPr/>
          <p:nvPr/>
        </p:nvSpPr>
        <p:spPr>
          <a:xfrm>
            <a:off x="2041864" y="1012064"/>
            <a:ext cx="1012059" cy="2285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F865BF2-B203-4907-9347-558C3F689CEF}"/>
              </a:ext>
            </a:extLst>
          </p:cNvPr>
          <p:cNvSpPr/>
          <p:nvPr/>
        </p:nvSpPr>
        <p:spPr>
          <a:xfrm>
            <a:off x="3534794" y="760787"/>
            <a:ext cx="1321282" cy="555821"/>
          </a:xfrm>
          <a:prstGeom prst="wedgeRoundRectCallout">
            <a:avLst>
              <a:gd name="adj1" fmla="val -83797"/>
              <a:gd name="adj2" fmla="val 20178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8619-9E04-4423-91D6-64A14E51F5F7}"/>
              </a:ext>
            </a:extLst>
          </p:cNvPr>
          <p:cNvSpPr txBox="1"/>
          <p:nvPr/>
        </p:nvSpPr>
        <p:spPr>
          <a:xfrm>
            <a:off x="3534794" y="715531"/>
            <a:ext cx="148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open app in Browser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25886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{42682937-5AA7-45DB-9729-20DB44D76970}tf10001114</Template>
  <TotalTime>59</TotalTime>
  <Words>335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MARKET BASKET ANALYSIS – R shiny</vt:lpstr>
      <vt:lpstr>Brief of market basket analysis</vt:lpstr>
      <vt:lpstr>Visualization using r shiny</vt:lpstr>
      <vt:lpstr>Implementation </vt:lpstr>
      <vt:lpstr>Visualization using r shiny - output</vt:lpstr>
      <vt:lpstr>Visualization using r shiny - output</vt:lpstr>
      <vt:lpstr>Visualization using r shiny - output</vt:lpstr>
      <vt:lpstr>Visualization using r shiny - output</vt:lpstr>
      <vt:lpstr>Visualization using r shiny -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 – R shiny</dc:title>
  <dc:creator>Shubhasree PV</dc:creator>
  <cp:lastModifiedBy>Shubhasree PV</cp:lastModifiedBy>
  <cp:revision>19</cp:revision>
  <dcterms:created xsi:type="dcterms:W3CDTF">2020-02-06T17:26:06Z</dcterms:created>
  <dcterms:modified xsi:type="dcterms:W3CDTF">2020-02-06T18:25:18Z</dcterms:modified>
</cp:coreProperties>
</file>