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D3A5-1843-7198-61E0-1B0035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C9AB3-A09B-1ACF-AEE5-4BC85124D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A63A-7EC2-D2AE-530A-95F99F6A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3AD2-74DB-9DED-00AF-43E7F652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7B8A-D6D7-1AA8-AA54-8DBF5E0C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3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9E16-F0FA-8359-90FF-6D1AD3B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85903-934A-8DEE-CAB6-4544810A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DEF7-5D8D-A098-478B-35E389E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6FB9-3D74-1A16-CF61-7DAC535B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27B5-3545-E4F3-96C0-71D2E906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2D85C-B9DF-04A7-D1EC-3A545C241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2B701-EDDB-2185-4162-22D08E8FB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205A-5522-7D08-C312-248DE8C1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A1BC-842C-7C1C-4DF9-E2DF40DE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1761-8382-FED2-806D-189A2CB1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0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394-4C7E-3548-1726-738EACC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FF83-A1DA-D0BC-5F17-AE14E9C8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2767-B044-1836-5B69-847505AB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0852-2C5D-6994-93CD-640421D3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BEFA-D4F4-121B-A20C-C61A418B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5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CC32-211A-155D-F460-A11E3B08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BC083-517E-AB06-A7B6-96FC1013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31A0-0020-8D34-6193-0062A63E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F7F8-CB3F-0D91-E298-5775933E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2240-B02C-C965-3E09-5364DAD4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45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97E2-9DD9-58F0-53E0-69A81CB9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DE34-202A-01F1-BACA-717B400A3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59EFD-66D2-8187-663A-E7A68CAE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60BC2-9F49-8C46-0826-9FCC96E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B69F1-FC75-3298-A4FE-68F35343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52D2C-63E5-4AB3-5109-0CF2EBEC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8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0D92-D4D0-EA8E-41BC-30D6438B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647F-7129-48BB-90AF-0B2B971B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77AD2-039A-6F4C-6D39-8E90A19D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CD4D-8516-EB66-1FE3-5C65BC6C5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D0F3B-03C6-ADD0-A1DA-168A93EB9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C685B-7B88-AF5B-B1C3-1027602A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6C2D5-01F3-EA9F-C40E-032B48C9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48E0B-C5A1-0B5A-0194-53020AD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2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A18F-63A5-BA94-D971-AC11E8BB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7BE9A-88DD-04A2-380B-ABCB4A7E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A2D29-9A88-0687-05F0-765630AD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50E9B-6854-16DA-C898-D25AA7BC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6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D4EA8-1471-1FBF-FB26-39CE59DF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353A3-4935-C288-3266-5998FA3F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23C5-60AC-62D0-F44B-A6507519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0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3B04-FE06-A10E-ABAD-20140B0A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DFB0-B80B-4C2E-4B56-4BFFA743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A5885-BA1C-3810-B83E-2A1F763DA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AC319-A95A-1CF1-59B4-9B652BDE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869D3-45D4-C58B-E5B3-5EA5984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2256E-30D3-CB22-226F-81D4E40E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5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F3AD-4473-2083-7E0B-0657E441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28EC-FBE0-9D02-041E-EBAFB1FA3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3A16-4113-1D30-3A51-BEF675280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D84C-7377-9D99-F5C8-50D0D021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0938F-8698-A56E-7CAB-07553E55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30678-6292-0329-51B5-4E8E7E3E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3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4FEC-9E68-82B7-7B85-A55B06AC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7D2B-8008-9A1E-93AC-0CA02486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85C8-16B9-01D0-8E4D-50941AF47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7466-6076-4118-B092-5C275EA267BE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BA4C-5AE6-34E1-AF1F-D893D6893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058A-6947-C205-F18C-BF4E1203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B797-5489-4101-9CD9-8C1DEB22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8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70E97F-171C-2969-DC15-696B6A80C591}"/>
              </a:ext>
            </a:extLst>
          </p:cNvPr>
          <p:cNvSpPr txBox="1"/>
          <p:nvPr/>
        </p:nvSpPr>
        <p:spPr>
          <a:xfrm>
            <a:off x="3048778" y="335846"/>
            <a:ext cx="60975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// An incorrect implementation of a producer and consumer. class Q {</a:t>
            </a:r>
          </a:p>
          <a:p>
            <a:r>
              <a:rPr lang="en-IN"/>
              <a:t> int n;</a:t>
            </a:r>
          </a:p>
          <a:p>
            <a:r>
              <a:rPr lang="en-IN"/>
              <a:t> synchronized int get() {</a:t>
            </a:r>
          </a:p>
          <a:p>
            <a:r>
              <a:rPr lang="en-IN"/>
              <a:t> </a:t>
            </a:r>
            <a:r>
              <a:rPr lang="en-IN" err="1"/>
              <a:t>System.out.println</a:t>
            </a:r>
            <a:r>
              <a:rPr lang="en-IN"/>
              <a:t>("Got: " + n);</a:t>
            </a:r>
          </a:p>
          <a:p>
            <a:r>
              <a:rPr lang="en-IN"/>
              <a:t> return n;</a:t>
            </a:r>
          </a:p>
          <a:p>
            <a:r>
              <a:rPr lang="en-IN"/>
              <a:t> }</a:t>
            </a:r>
          </a:p>
          <a:p>
            <a:r>
              <a:rPr lang="en-IN"/>
              <a:t> synchronized void put(int n) {</a:t>
            </a:r>
          </a:p>
          <a:p>
            <a:r>
              <a:rPr lang="en-IN"/>
              <a:t> </a:t>
            </a:r>
            <a:r>
              <a:rPr lang="en-IN" err="1"/>
              <a:t>this.n</a:t>
            </a:r>
            <a:r>
              <a:rPr lang="en-IN"/>
              <a:t> = n; </a:t>
            </a:r>
          </a:p>
          <a:p>
            <a:r>
              <a:rPr lang="en-IN" err="1"/>
              <a:t>System.out.println</a:t>
            </a:r>
            <a:r>
              <a:rPr lang="en-IN"/>
              <a:t>("Put: " + n);</a:t>
            </a:r>
          </a:p>
          <a:p>
            <a:r>
              <a:rPr lang="en-IN"/>
              <a:t> } }</a:t>
            </a:r>
          </a:p>
          <a:p>
            <a:r>
              <a:rPr lang="en-IN"/>
              <a:t> class Producer implements Runnable {</a:t>
            </a:r>
          </a:p>
          <a:p>
            <a:r>
              <a:rPr lang="en-IN"/>
              <a:t> Q </a:t>
            </a:r>
            <a:r>
              <a:rPr lang="en-IN" err="1"/>
              <a:t>q</a:t>
            </a:r>
            <a:r>
              <a:rPr lang="en-IN"/>
              <a:t>;</a:t>
            </a:r>
          </a:p>
          <a:p>
            <a:r>
              <a:rPr lang="en-IN"/>
              <a:t> Thread t;</a:t>
            </a:r>
          </a:p>
          <a:p>
            <a:r>
              <a:rPr lang="en-IN"/>
              <a:t> Producer(Q q) {</a:t>
            </a:r>
          </a:p>
          <a:p>
            <a:r>
              <a:rPr lang="en-IN"/>
              <a:t> </a:t>
            </a:r>
            <a:r>
              <a:rPr lang="en-IN" err="1"/>
              <a:t>this.q</a:t>
            </a:r>
            <a:r>
              <a:rPr lang="en-IN"/>
              <a:t> = q; </a:t>
            </a:r>
          </a:p>
          <a:p>
            <a:r>
              <a:rPr lang="en-IN"/>
              <a:t>t = new Thread(this, "Producer");</a:t>
            </a:r>
          </a:p>
          <a:p>
            <a:r>
              <a:rPr lang="en-IN"/>
              <a:t> } </a:t>
            </a:r>
          </a:p>
          <a:p>
            <a:r>
              <a:rPr lang="en-IN"/>
              <a:t>public void run()</a:t>
            </a:r>
          </a:p>
          <a:p>
            <a:r>
              <a:rPr lang="en-IN"/>
              <a:t> { </a:t>
            </a:r>
          </a:p>
          <a:p>
            <a:r>
              <a:rPr lang="en-IN"/>
              <a:t>int </a:t>
            </a:r>
            <a:r>
              <a:rPr lang="en-IN" err="1"/>
              <a:t>i</a:t>
            </a:r>
            <a:r>
              <a:rPr lang="en-IN"/>
              <a:t> = 0;</a:t>
            </a:r>
          </a:p>
          <a:p>
            <a:r>
              <a:rPr lang="en-IN"/>
              <a:t> while(true) {</a:t>
            </a:r>
          </a:p>
          <a:p>
            <a:r>
              <a:rPr lang="en-IN"/>
              <a:t> </a:t>
            </a:r>
            <a:r>
              <a:rPr lang="en-IN" err="1"/>
              <a:t>q.put</a:t>
            </a:r>
            <a:r>
              <a:rPr lang="en-IN"/>
              <a:t>(</a:t>
            </a:r>
            <a:r>
              <a:rPr lang="en-IN" err="1"/>
              <a:t>i</a:t>
            </a:r>
            <a:r>
              <a:rPr lang="en-IN"/>
              <a:t>++);</a:t>
            </a:r>
          </a:p>
          <a:p>
            <a:r>
              <a:rPr lang="en-IN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0468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24232F-F091-167D-785D-D8EE1B85F388}"/>
              </a:ext>
            </a:extLst>
          </p:cNvPr>
          <p:cNvSpPr txBox="1"/>
          <p:nvPr/>
        </p:nvSpPr>
        <p:spPr>
          <a:xfrm>
            <a:off x="653143" y="-158620"/>
            <a:ext cx="849318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/>
              <a:t>} }}</a:t>
            </a:r>
          </a:p>
          <a:p>
            <a:r>
              <a:rPr lang="en-US"/>
              <a:t> class Consumer implements Runnable { </a:t>
            </a:r>
          </a:p>
          <a:p>
            <a:r>
              <a:rPr lang="en-US"/>
              <a:t>Q </a:t>
            </a:r>
            <a:r>
              <a:rPr lang="en-US" err="1"/>
              <a:t>q</a:t>
            </a:r>
            <a:r>
              <a:rPr lang="en-US"/>
              <a:t>; </a:t>
            </a:r>
          </a:p>
          <a:p>
            <a:r>
              <a:rPr lang="en-US"/>
              <a:t>Thread t;</a:t>
            </a:r>
          </a:p>
          <a:p>
            <a:r>
              <a:rPr lang="en-US"/>
              <a:t> Consumer(Q q) {</a:t>
            </a:r>
          </a:p>
          <a:p>
            <a:r>
              <a:rPr lang="en-US"/>
              <a:t> </a:t>
            </a:r>
            <a:r>
              <a:rPr lang="en-US" err="1"/>
              <a:t>this.q</a:t>
            </a:r>
            <a:r>
              <a:rPr lang="en-US"/>
              <a:t> = q;</a:t>
            </a:r>
          </a:p>
          <a:p>
            <a:r>
              <a:rPr lang="en-US"/>
              <a:t> t = new Thread(this, "Consumer");</a:t>
            </a:r>
          </a:p>
          <a:p>
            <a:r>
              <a:rPr lang="en-US"/>
              <a:t> } </a:t>
            </a:r>
          </a:p>
          <a:p>
            <a:r>
              <a:rPr lang="en-US"/>
              <a:t>public void run()</a:t>
            </a:r>
          </a:p>
          <a:p>
            <a:r>
              <a:rPr lang="en-US"/>
              <a:t> { while(true) {</a:t>
            </a:r>
          </a:p>
          <a:p>
            <a:r>
              <a:rPr lang="en-US"/>
              <a:t> </a:t>
            </a:r>
            <a:r>
              <a:rPr lang="en-US" err="1"/>
              <a:t>q.get</a:t>
            </a:r>
            <a:r>
              <a:rPr lang="en-US"/>
              <a:t>();</a:t>
            </a:r>
          </a:p>
          <a:p>
            <a:r>
              <a:rPr lang="en-US"/>
              <a:t> } } } </a:t>
            </a:r>
          </a:p>
          <a:p>
            <a:r>
              <a:rPr lang="en-US"/>
              <a:t>class PC {</a:t>
            </a:r>
          </a:p>
          <a:p>
            <a:r>
              <a:rPr lang="en-US"/>
              <a:t> public static void main(String[] </a:t>
            </a:r>
            <a:r>
              <a:rPr lang="en-US" err="1"/>
              <a:t>args</a:t>
            </a:r>
            <a:r>
              <a:rPr lang="en-US"/>
              <a:t>) {</a:t>
            </a:r>
          </a:p>
          <a:p>
            <a:r>
              <a:rPr lang="en-US"/>
              <a:t> Q </a:t>
            </a:r>
            <a:r>
              <a:rPr lang="en-US" err="1"/>
              <a:t>q</a:t>
            </a:r>
            <a:r>
              <a:rPr lang="en-US"/>
              <a:t> = new Q(); </a:t>
            </a:r>
          </a:p>
          <a:p>
            <a:r>
              <a:rPr lang="en-US"/>
              <a:t>Producer p = new Producer(q);</a:t>
            </a:r>
          </a:p>
          <a:p>
            <a:r>
              <a:rPr lang="en-US"/>
              <a:t> Consumer c = new Consumer(q);</a:t>
            </a:r>
          </a:p>
          <a:p>
            <a:r>
              <a:rPr lang="en-US"/>
              <a:t>  </a:t>
            </a:r>
            <a:r>
              <a:rPr lang="en-US" err="1"/>
              <a:t>p.t.start</a:t>
            </a:r>
            <a:r>
              <a:rPr lang="en-US"/>
              <a:t>(); </a:t>
            </a:r>
          </a:p>
          <a:p>
            <a:r>
              <a:rPr lang="en-US" err="1"/>
              <a:t>c.t.start</a:t>
            </a:r>
            <a:r>
              <a:rPr lang="en-US"/>
              <a:t>();</a:t>
            </a:r>
          </a:p>
          <a:p>
            <a:r>
              <a:rPr lang="en-US"/>
              <a:t> </a:t>
            </a:r>
            <a:r>
              <a:rPr lang="en-US" err="1"/>
              <a:t>System.out.println</a:t>
            </a:r>
            <a:r>
              <a:rPr lang="en-US"/>
              <a:t>("Press Control-C to stop.");</a:t>
            </a:r>
          </a:p>
          <a:p>
            <a:r>
              <a:rPr lang="en-US"/>
              <a:t> } }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5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Shubhashree S</dc:creator>
  <cp:lastModifiedBy>Shubhashree S</cp:lastModifiedBy>
  <cp:revision>1</cp:revision>
  <dcterms:created xsi:type="dcterms:W3CDTF">2024-03-05T17:54:48Z</dcterms:created>
  <dcterms:modified xsi:type="dcterms:W3CDTF">2024-03-05T18:02:53Z</dcterms:modified>
</cp:coreProperties>
</file>