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0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AD42-A951-4A94-9861-76A1633EA26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A2AE-0C2B-4BE4-9C36-62A9FF5D5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7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AD42-A951-4A94-9861-76A1633EA26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A2AE-0C2B-4BE4-9C36-62A9FF5D5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9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AD42-A951-4A94-9861-76A1633EA26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A2AE-0C2B-4BE4-9C36-62A9FF5D5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3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AD42-A951-4A94-9861-76A1633EA26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A2AE-0C2B-4BE4-9C36-62A9FF5D593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4651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AD42-A951-4A94-9861-76A1633EA26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A2AE-0C2B-4BE4-9C36-62A9FF5D5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89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AD42-A951-4A94-9861-76A1633EA26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A2AE-0C2B-4BE4-9C36-62A9FF5D5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40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AD42-A951-4A94-9861-76A1633EA26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A2AE-0C2B-4BE4-9C36-62A9FF5D5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08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AD42-A951-4A94-9861-76A1633EA26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A2AE-0C2B-4BE4-9C36-62A9FF5D5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53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AD42-A951-4A94-9861-76A1633EA26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A2AE-0C2B-4BE4-9C36-62A9FF5D5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0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AD42-A951-4A94-9861-76A1633EA26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A2AE-0C2B-4BE4-9C36-62A9FF5D5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4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AD42-A951-4A94-9861-76A1633EA26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A2AE-0C2B-4BE4-9C36-62A9FF5D5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8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AD42-A951-4A94-9861-76A1633EA26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A2AE-0C2B-4BE4-9C36-62A9FF5D5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AD42-A951-4A94-9861-76A1633EA26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A2AE-0C2B-4BE4-9C36-62A9FF5D5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5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AD42-A951-4A94-9861-76A1633EA26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A2AE-0C2B-4BE4-9C36-62A9FF5D5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8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AD42-A951-4A94-9861-76A1633EA26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A2AE-0C2B-4BE4-9C36-62A9FF5D5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7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AD42-A951-4A94-9861-76A1633EA26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A2AE-0C2B-4BE4-9C36-62A9FF5D5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9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AD42-A951-4A94-9861-76A1633EA26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A2AE-0C2B-4BE4-9C36-62A9FF5D5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6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D4EAD42-A951-4A94-9861-76A1633EA26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9A2AE-0C2B-4BE4-9C36-62A9FF5D5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477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ECC7-4B76-26D0-1C12-E161A22D4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03" y="1393928"/>
            <a:ext cx="11080177" cy="2625982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OLIST</a:t>
            </a:r>
            <a:r>
              <a:rPr lang="en-US" sz="6000" dirty="0">
                <a:solidFill>
                  <a:schemeClr val="bg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STORE ANALYSIS</a:t>
            </a:r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F43F3-F047-55D5-1CB4-E72E00DA5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6791" y="3007659"/>
            <a:ext cx="10375106" cy="3240741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Domain : E-Commerce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											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														</a:t>
            </a:r>
            <a:r>
              <a:rPr lang="en-US" sz="1600" b="1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Tushar Arun Chaudhari</a:t>
            </a:r>
          </a:p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				</a:t>
            </a:r>
            <a:r>
              <a:rPr lang="en-US" sz="1600" b="1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Shreja C Alex</a:t>
            </a:r>
          </a:p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				</a:t>
            </a:r>
            <a:r>
              <a:rPr lang="en-US" sz="1600" b="1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Shubha Verma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												Ritesh Kumar Sinha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												Divya Rastogi  </a:t>
            </a:r>
          </a:p>
          <a:p>
            <a:r>
              <a:rPr lang="en-US" sz="1600" b="1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												Jeevan URS M</a:t>
            </a: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Olist Store: Venda Online - Apps on Google Play">
            <a:extLst>
              <a:ext uri="{FF2B5EF4-FFF2-40B4-BE49-F238E27FC236}">
                <a16:creationId xmlns:a16="http://schemas.microsoft.com/office/drawing/2014/main" id="{54941D62-7176-6C66-F2C1-F5AE1BE36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61" y="0"/>
            <a:ext cx="1398495" cy="69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425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D22A-B0EC-EE80-1024-6436641F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56" y="307925"/>
            <a:ext cx="9404723" cy="1400530"/>
          </a:xfrm>
        </p:spPr>
        <p:txBody>
          <a:bodyPr/>
          <a:lstStyle/>
          <a:p>
            <a:r>
              <a:rPr lang="en-US" sz="3200" dirty="0">
                <a:solidFill>
                  <a:srgbClr val="202124"/>
                </a:solidFill>
                <a:latin typeface="Arial Black" panose="020B0A04020102020204" pitchFamily="34" charset="0"/>
              </a:rPr>
              <a:t>KEY PERFORMANCE INDICATORS(KPI)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C9326-A73C-ABDA-C8ED-AF15CD807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23" y="1467087"/>
            <a:ext cx="9654988" cy="508298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4.	KPI: AVERAGE PRICE AND PAYMENT VALUES FROM CUSTOMERS OF SAO PAULO CITY:</a:t>
            </a:r>
          </a:p>
          <a:p>
            <a:pPr marL="0" indent="0">
              <a:buNone/>
            </a:pPr>
            <a:endParaRPr lang="en-US" sz="260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38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Examine the purchasing power and spending patterns of customers residing in Sao Paulo city.</a:t>
            </a:r>
          </a:p>
          <a:p>
            <a:endParaRPr lang="en-US" sz="380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38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if Sao Paulo, being a major city, has a significant influence on the overall revenue generated.</a:t>
            </a:r>
          </a:p>
          <a:p>
            <a:endParaRPr lang="en-US" sz="380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38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if certain promotions or products are more popular in Sao Paulo compared to other regions.</a:t>
            </a:r>
          </a:p>
          <a:p>
            <a:endParaRPr lang="en-US" sz="380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38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 the effectiveness of marketing strategies targeted towards the Sao Paulo demographic.</a:t>
            </a:r>
          </a:p>
          <a:p>
            <a:endParaRPr lang="en-US" sz="380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38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Utilize the insights to tailor future promotions and sales strategies specific to the Sao Paulo audience to maximize profits.</a:t>
            </a:r>
          </a:p>
        </p:txBody>
      </p:sp>
      <p:pic>
        <p:nvPicPr>
          <p:cNvPr id="4" name="Picture 2" descr="Olist Store: Venda Online - Apps on Google Play">
            <a:extLst>
              <a:ext uri="{FF2B5EF4-FFF2-40B4-BE49-F238E27FC236}">
                <a16:creationId xmlns:a16="http://schemas.microsoft.com/office/drawing/2014/main" id="{DC601461-6E40-212C-D226-7D0D95EFF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61" y="8285"/>
            <a:ext cx="1398495" cy="69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147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96BC5B-3B3C-378F-37FF-8F4D436A8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78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75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F5F0-1460-E38B-35BF-D893E408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11" y="228600"/>
            <a:ext cx="9404723" cy="1400530"/>
          </a:xfrm>
        </p:spPr>
        <p:txBody>
          <a:bodyPr/>
          <a:lstStyle/>
          <a:p>
            <a:r>
              <a:rPr lang="en-US" sz="4000" dirty="0">
                <a:solidFill>
                  <a:srgbClr val="202124"/>
                </a:solidFill>
                <a:latin typeface="Arial Black" panose="020B0A04020102020204" pitchFamily="34" charset="0"/>
              </a:rPr>
              <a:t>Key Performance Indicators(KPI)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512B8-283F-D921-9DDF-52CF5D930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4" y="1629129"/>
            <a:ext cx="10479741" cy="4807529"/>
          </a:xfrm>
        </p:spPr>
        <p:txBody>
          <a:bodyPr>
            <a:normAutofit/>
          </a:bodyPr>
          <a:lstStyle/>
          <a:p>
            <a:pPr marL="457200" indent="-457200" algn="l">
              <a:buAutoNum type="arabicPeriod" startAt="5"/>
            </a:pPr>
            <a:r>
              <a:rPr lang="en-US" b="1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 Black" panose="020B0A04020102020204" pitchFamily="34" charset="0"/>
              </a:rPr>
              <a:t>RELATIONSHIP BETWEEN SHIPPING DAYS AND REVIEW SCORES:</a:t>
            </a:r>
          </a:p>
          <a:p>
            <a:pPr marL="0" indent="0" algn="l">
              <a:buNone/>
            </a:pPr>
            <a:endParaRPr lang="en-US" b="0" i="0" dirty="0">
              <a:solidFill>
                <a:schemeClr val="bg2">
                  <a:lumMod val="60000"/>
                  <a:lumOff val="40000"/>
                </a:schemeClr>
              </a:solidFill>
              <a:effectLst/>
              <a:latin typeface="Arial Black" panose="020B0A040201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Evaluate how shipping duration affects customer satisfaction as reflected in the review scores.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Determine if there's a threshold in shipping days after which customer satisfaction drops significantly.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Understand the impact of delivery speed on overall customer experience and satisfaction.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Identify areas of improvement in the supply chain to enhance customer reviews.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insights to set benchmarks for shipping duration which, when maintained, can result in consistently high review scores.</a:t>
            </a:r>
          </a:p>
        </p:txBody>
      </p:sp>
      <p:pic>
        <p:nvPicPr>
          <p:cNvPr id="4" name="Picture 2" descr="Olist Store: Venda Online - Apps on Google Play">
            <a:extLst>
              <a:ext uri="{FF2B5EF4-FFF2-40B4-BE49-F238E27FC236}">
                <a16:creationId xmlns:a16="http://schemas.microsoft.com/office/drawing/2014/main" id="{65A078F0-6552-BA9C-EFCE-B36A17BB7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61" y="8285"/>
            <a:ext cx="1398495" cy="69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982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DE2388-01DD-EBD9-5CAD-E6C2E33B1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06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418783-261E-B52B-4B69-237AC5CE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9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45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08B65-82DE-400B-A37D-AE31155AA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552" y="264459"/>
            <a:ext cx="9404723" cy="1400530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32AE0-17C6-83A6-7CB0-E24D68B1B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76" y="1524000"/>
            <a:ext cx="9027877" cy="4724399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Throughout this analysis, we navigated diverse datasets to uncover critical insights into customer behaviors and operational efficiencies. </a:t>
            </a:r>
          </a:p>
          <a:p>
            <a:pPr algn="just"/>
            <a:r>
              <a:rPr lang="en-US"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identified distinct purchasing patterns during weekdays versus weekends, emphasizing the importance of tailoring sales strategies accordingly. </a:t>
            </a:r>
          </a:p>
          <a:p>
            <a:pPr algn="just"/>
            <a:r>
              <a:rPr lang="en-US"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deep dive into regional preferences, especially in Sao Paulo city, highlighted the significance of location-based targeting. The study also revealed a compelling connection between shipping efficiency and customer satisfaction. </a:t>
            </a:r>
          </a:p>
          <a:p>
            <a:pPr algn="just"/>
            <a:r>
              <a:rPr lang="en-US"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findings, integrated from various tools underscore the importance of data-driven decision-making in enhancing customer experiences and streamlining operations. </a:t>
            </a:r>
          </a:p>
          <a:p>
            <a:pPr algn="just"/>
            <a:r>
              <a:rPr lang="en-US"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Armed with these insights, businesses are well-positioned to cater more effectively to their clientele and optimize their market strategies.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2" descr="Olist Store: Venda Online - Apps on Google Play">
            <a:extLst>
              <a:ext uri="{FF2B5EF4-FFF2-40B4-BE49-F238E27FC236}">
                <a16:creationId xmlns:a16="http://schemas.microsoft.com/office/drawing/2014/main" id="{17AC8767-8504-325B-A2B4-09B41783E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61" y="8285"/>
            <a:ext cx="1398495" cy="69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624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3288D-06FF-5752-024C-8F045F08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OBJECTIVE: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F5D0B-A7C4-BCE5-006C-2210520D0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768" y="1155940"/>
            <a:ext cx="9699811" cy="5443268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Strategic Insight: 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 actionable insights from extensive e-commerce datasets to understand customer behaviors, preferences, and market trends.</a:t>
            </a:r>
          </a:p>
          <a:p>
            <a:pPr algn="just"/>
            <a:endParaRPr lang="en-US" sz="160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Optimized Marketing: 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peak transaction periods, popular product categories, and customer preferences to refine marketing strategies and campaigns.</a:t>
            </a:r>
          </a:p>
          <a:p>
            <a:pPr algn="just"/>
            <a:endParaRPr lang="en-US" sz="160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 Efficiency: 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order delivery timelines and customer reviews to enhance operational processes, improve customer satisfaction, and ensure timely deliveries.</a:t>
            </a:r>
          </a:p>
          <a:p>
            <a:pPr algn="just"/>
            <a:endParaRPr lang="en-US" sz="160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Data-Driven Decisions: 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 stakeholders with data-driven visuals and analyses for informed decision-making, ensuring alignment with market demands and customer needs.</a:t>
            </a:r>
          </a:p>
          <a:p>
            <a:pPr algn="just"/>
            <a:endParaRPr lang="en-US" sz="160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Multi-Tool Proficiency: 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Showcase proficiency in diverse data analysis and visualization tools, ensuring a holistic and comprehensive analytical approach.</a:t>
            </a:r>
          </a:p>
        </p:txBody>
      </p:sp>
    </p:spTree>
    <p:extLst>
      <p:ext uri="{BB962C8B-B14F-4D97-AF65-F5344CB8AC3E}">
        <p14:creationId xmlns:p14="http://schemas.microsoft.com/office/powerpoint/2010/main" val="328729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72694-68F9-CD0C-AD39-7EC89FE38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299301"/>
            <a:ext cx="9404723" cy="1400530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PROCESS: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B75BD-1231-5D52-D735-77C6C3BB9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177" y="1362974"/>
            <a:ext cx="10381129" cy="5495026"/>
          </a:xfrm>
        </p:spPr>
        <p:txBody>
          <a:bodyPr>
            <a:normAutofit fontScale="92500" lnSpcReduction="10000"/>
          </a:bodyPr>
          <a:lstStyle/>
          <a:p>
            <a:pPr marL="457200" indent="-457200" algn="just">
              <a:buFont typeface="+mj-lt"/>
              <a:buAutoNum type="arabicParenR"/>
            </a:pPr>
            <a:r>
              <a:rPr lang="en-US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Acquisition and Understanding: 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Procure and familiarize with the dataset spanning across 9 diverse CSV files.</a:t>
            </a:r>
            <a:endParaRPr lang="en-US" sz="120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arenR"/>
            </a:pPr>
            <a:endParaRPr lang="en-US" sz="120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en-US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 and Transformation: 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Engage in a thorough process of data cleansing, removing anomalies, and transforming data into a suitable format for analysis.</a:t>
            </a:r>
          </a:p>
          <a:p>
            <a:pPr marL="457200" indent="-457200" algn="just">
              <a:buFont typeface="+mj-lt"/>
              <a:buAutoNum type="arabicParenR"/>
            </a:pPr>
            <a:endParaRPr lang="en-US" sz="120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en-US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Analysis: 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 deep into the dataset to extract insights, patterns, and relationships amongst different data elements.</a:t>
            </a:r>
          </a:p>
          <a:p>
            <a:pPr marL="457200" indent="-457200" algn="just">
              <a:buFont typeface="+mj-lt"/>
              <a:buAutoNum type="arabicParenR"/>
            </a:pPr>
            <a:endParaRPr lang="en-US" sz="120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en-US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Representation: 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compelling visuals to represent key performance indicators (KPIs) using a suite of tools:</a:t>
            </a:r>
            <a:endParaRPr lang="en-US" sz="120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</a:t>
            </a:r>
          </a:p>
          <a:p>
            <a:pPr lvl="1" algn="just"/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MySQL</a:t>
            </a:r>
          </a:p>
          <a:p>
            <a:pPr lvl="1" algn="just"/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Power BI</a:t>
            </a:r>
          </a:p>
          <a:p>
            <a:pPr lvl="1" algn="just"/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Tableau</a:t>
            </a:r>
          </a:p>
          <a:p>
            <a:pPr marL="457200" lvl="1" indent="0" algn="just">
              <a:buNone/>
            </a:pPr>
            <a:endParaRPr lang="en-US" sz="120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5)</a:t>
            </a:r>
            <a:r>
              <a:rPr lang="en-US" sz="11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Comprehensive Understanding: </a:t>
            </a:r>
            <a:r>
              <a:rPr lang="en-US"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Utilize the above tools not just for visualization, but to gain a 	holistic  understanding of the data and derive actionable insights.</a:t>
            </a:r>
            <a:endParaRPr lang="en-US" sz="120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Olist Store: Venda Online - Apps on Google Play">
            <a:extLst>
              <a:ext uri="{FF2B5EF4-FFF2-40B4-BE49-F238E27FC236}">
                <a16:creationId xmlns:a16="http://schemas.microsoft.com/office/drawing/2014/main" id="{AD50EA0C-604C-C505-7C85-7C4115AF5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61" y="0"/>
            <a:ext cx="1398495" cy="69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29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06C20-7D4E-55B7-16F0-529922DAE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348" y="1703629"/>
            <a:ext cx="9136323" cy="5046629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1.	</a:t>
            </a:r>
            <a:r>
              <a:rPr lang="en-IN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WEEKDAY VS WEEKEND PAYMENT STATISTICS</a:t>
            </a: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:</a:t>
            </a:r>
          </a:p>
          <a:p>
            <a:pPr marL="0" indent="0" algn="just">
              <a:buNone/>
            </a:pPr>
            <a:endParaRPr lang="en-IN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metric contrasts the payment behaviors of customers during weekdays versus weekends.</a:t>
            </a:r>
          </a:p>
          <a:p>
            <a:pPr lvl="1" algn="just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leverages the order_purchase_timestamp to discern which purchases happened on which days.</a:t>
            </a:r>
          </a:p>
          <a:p>
            <a:pPr lvl="1" algn="just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identify if there's a significant variation in customer spending behavior based on the day of the week.</a:t>
            </a:r>
          </a:p>
          <a:p>
            <a:pPr lvl="1" algn="just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optimize sales strategies and promotions based on high transaction days</a:t>
            </a:r>
          </a:p>
          <a:p>
            <a:pPr lvl="1" algn="just"/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just">
              <a:buNone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			</a:t>
            </a:r>
            <a:endParaRPr lang="en-IN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Olist Store: Venda Online - Apps on Google Play">
            <a:extLst>
              <a:ext uri="{FF2B5EF4-FFF2-40B4-BE49-F238E27FC236}">
                <a16:creationId xmlns:a16="http://schemas.microsoft.com/office/drawing/2014/main" id="{874E4901-C746-96BD-7539-D8E21B531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61" y="8285"/>
            <a:ext cx="1398495" cy="69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F656B1-237B-A892-6ED5-C2C21A560DFF}"/>
              </a:ext>
            </a:extLst>
          </p:cNvPr>
          <p:cNvSpPr txBox="1">
            <a:spLocks/>
          </p:cNvSpPr>
          <p:nvPr/>
        </p:nvSpPr>
        <p:spPr>
          <a:xfrm>
            <a:off x="1613140" y="3847382"/>
            <a:ext cx="8110741" cy="2829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Font typeface="Wingdings 3" charset="2"/>
              <a:buNone/>
            </a:pPr>
            <a:endParaRPr lang="en-I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C2AEB5A-4BCC-57FA-EDEF-A7B17D8E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133" y="357909"/>
            <a:ext cx="9833819" cy="1332868"/>
          </a:xfrm>
        </p:spPr>
        <p:txBody>
          <a:bodyPr/>
          <a:lstStyle/>
          <a:p>
            <a:r>
              <a:rPr lang="en-US" sz="3200" b="0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KEY PERFORMANCE INDICATORS(KPI)</a:t>
            </a:r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31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4072106-2D23-CA6C-C117-4E7697F04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7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B15E-773E-9821-6774-B3A928C48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442" y="1550895"/>
            <a:ext cx="9645202" cy="5800164"/>
          </a:xfrm>
        </p:spPr>
        <p:txBody>
          <a:bodyPr/>
          <a:lstStyle/>
          <a:p>
            <a:pPr marL="457200" indent="-457200">
              <a:buAutoNum type="arabicPeriod" startAt="2"/>
            </a:pP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NUMBER OF ORDERS WITH REVIEW SCORE 5 AND PAYMENT TYPE AS CREDIT CARD: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Understand the correlation between high customer satisfaction (review score of 5) and the preferred payment mode (credit card).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Evaluate if customers paying with credit cards are more satisfied with their purchases compared to users of other payment modes.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Assess the significance of credit card transactions in high-rated orders.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Determine if there are specific characteristics or patterns among credit card users that influence their satisfaction.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insights to enhance customer experience and encourage a higher number of top-rated reviews.</a:t>
            </a:r>
          </a:p>
          <a:p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2" descr="Olist Store: Venda Online - Apps on Google Play">
            <a:extLst>
              <a:ext uri="{FF2B5EF4-FFF2-40B4-BE49-F238E27FC236}">
                <a16:creationId xmlns:a16="http://schemas.microsoft.com/office/drawing/2014/main" id="{E007114A-AFBC-0527-73E4-1DD23D130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61" y="8285"/>
            <a:ext cx="1398495" cy="69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6202356-880F-627D-5EA5-3015E7D95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133" y="357909"/>
            <a:ext cx="9833819" cy="1332868"/>
          </a:xfrm>
        </p:spPr>
        <p:txBody>
          <a:bodyPr/>
          <a:lstStyle/>
          <a:p>
            <a:r>
              <a:rPr lang="en-US" sz="3200" b="0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KEY PERFORMANCE INDICATORS(KPI)</a:t>
            </a:r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017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D7EF63-4801-315E-F372-629C297CA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23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45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93FA8-D7AD-D389-23CA-D3338C17C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260" y="1770530"/>
            <a:ext cx="9555912" cy="4634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3.	AVERAGE NUMBER OF DAYS TAKEN FOR ORDER_DELIVERED_CUSTOMER_DATE FOR PET_SHOP:</a:t>
            </a:r>
          </a:p>
          <a:p>
            <a:pPr marL="0" indent="0">
              <a:buNone/>
            </a:pPr>
            <a:endParaRPr lang="en-IN" sz="1600" b="1" dirty="0">
              <a:solidFill>
                <a:schemeClr val="bg2">
                  <a:lumMod val="60000"/>
                  <a:lumOff val="40000"/>
                </a:schemeClr>
              </a:solidFill>
              <a:latin typeface="+mj-lt"/>
            </a:endParaRP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 the efficiency and speed of the delivery process specifically for pet shop items.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if pet shop products have unique shipping constraints or challenges leading to delays.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 the delivery timeframe for pet shop items against other product categories to identify any discrepancies.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 if the delivery speed for pet shop products meets customer expectations and industry benchmarks.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insights to optimize the supply chain process and ensure timely delivery for pet shop customers.</a:t>
            </a:r>
          </a:p>
        </p:txBody>
      </p:sp>
      <p:pic>
        <p:nvPicPr>
          <p:cNvPr id="7" name="Picture 2" descr="Olist Store: Venda Online - Apps on Google Play">
            <a:extLst>
              <a:ext uri="{FF2B5EF4-FFF2-40B4-BE49-F238E27FC236}">
                <a16:creationId xmlns:a16="http://schemas.microsoft.com/office/drawing/2014/main" id="{24638C3F-7953-2BC3-202A-640C42D19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61" y="8285"/>
            <a:ext cx="1398495" cy="69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AD38DC2-72F2-6238-0DC7-84CDF4030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133" y="357909"/>
            <a:ext cx="9833819" cy="1332868"/>
          </a:xfrm>
        </p:spPr>
        <p:txBody>
          <a:bodyPr/>
          <a:lstStyle/>
          <a:p>
            <a:r>
              <a:rPr lang="en-US" sz="3200" b="0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KEY PERFORMANCE INDICATORS(KPI)</a:t>
            </a:r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066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88ED11-BBF5-61BB-B204-D5AD85B4A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52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294</TotalTime>
  <Words>986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Century Gothic</vt:lpstr>
      <vt:lpstr>Wingdings</vt:lpstr>
      <vt:lpstr>Wingdings 3</vt:lpstr>
      <vt:lpstr>Ion</vt:lpstr>
      <vt:lpstr>OLIST STORE ANALYSIS </vt:lpstr>
      <vt:lpstr>OBJECTIVE: </vt:lpstr>
      <vt:lpstr>PROCESS:</vt:lpstr>
      <vt:lpstr>KEY PERFORMANCE INDICATORS(KPI)</vt:lpstr>
      <vt:lpstr>PowerPoint Presentation</vt:lpstr>
      <vt:lpstr>KEY PERFORMANCE INDICATORS(KPI)</vt:lpstr>
      <vt:lpstr>PowerPoint Presentation</vt:lpstr>
      <vt:lpstr>KEY PERFORMANCE INDICATORS(KPI)</vt:lpstr>
      <vt:lpstr>PowerPoint Presentation</vt:lpstr>
      <vt:lpstr>KEY PERFORMANCE INDICATORS(KPI) </vt:lpstr>
      <vt:lpstr>PowerPoint Presentation</vt:lpstr>
      <vt:lpstr>Key Performance Indicators(KPI)</vt:lpstr>
      <vt:lpstr>PowerPoint Presentation</vt:lpstr>
      <vt:lpstr>PowerPoint Presentation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OLIST STORE ANALYSIS</dc:title>
  <dc:creator>JEEVAN URS</dc:creator>
  <cp:lastModifiedBy>JEEVAN URS</cp:lastModifiedBy>
  <cp:revision>21</cp:revision>
  <dcterms:created xsi:type="dcterms:W3CDTF">2023-10-09T06:40:16Z</dcterms:created>
  <dcterms:modified xsi:type="dcterms:W3CDTF">2023-10-11T13:54:33Z</dcterms:modified>
</cp:coreProperties>
</file>