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C38B-0B42-4C73-8029-1BBBC005978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6FA8-D634-4F2B-AA75-D6FA61A31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48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C38B-0B42-4C73-8029-1BBBC005978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6FA8-D634-4F2B-AA75-D6FA61A31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60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C38B-0B42-4C73-8029-1BBBC005978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6FA8-D634-4F2B-AA75-D6FA61A31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765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C38B-0B42-4C73-8029-1BBBC005978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6FA8-D634-4F2B-AA75-D6FA61A3117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1876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C38B-0B42-4C73-8029-1BBBC005978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6FA8-D634-4F2B-AA75-D6FA61A31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246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C38B-0B42-4C73-8029-1BBBC005978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6FA8-D634-4F2B-AA75-D6FA61A31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782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C38B-0B42-4C73-8029-1BBBC005978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6FA8-D634-4F2B-AA75-D6FA61A31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470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C38B-0B42-4C73-8029-1BBBC005978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6FA8-D634-4F2B-AA75-D6FA61A31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130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C38B-0B42-4C73-8029-1BBBC005978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6FA8-D634-4F2B-AA75-D6FA61A31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97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C38B-0B42-4C73-8029-1BBBC005978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6FA8-D634-4F2B-AA75-D6FA61A31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72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C38B-0B42-4C73-8029-1BBBC005978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6FA8-D634-4F2B-AA75-D6FA61A31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91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C38B-0B42-4C73-8029-1BBBC005978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6FA8-D634-4F2B-AA75-D6FA61A31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90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C38B-0B42-4C73-8029-1BBBC005978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6FA8-D634-4F2B-AA75-D6FA61A31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51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C38B-0B42-4C73-8029-1BBBC005978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6FA8-D634-4F2B-AA75-D6FA61A31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13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C38B-0B42-4C73-8029-1BBBC005978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6FA8-D634-4F2B-AA75-D6FA61A31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6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C38B-0B42-4C73-8029-1BBBC005978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6FA8-D634-4F2B-AA75-D6FA61A31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15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C38B-0B42-4C73-8029-1BBBC005978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6FA8-D634-4F2B-AA75-D6FA61A31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08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6C38B-0B42-4C73-8029-1BBBC005978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D6FA8-D634-4F2B-AA75-D6FA61A31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535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B2D32C-013A-4056-9C20-728D3F763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143125"/>
            <a:ext cx="9705975" cy="1285875"/>
          </a:xfrm>
        </p:spPr>
        <p:txBody>
          <a:bodyPr>
            <a:normAutofit fontScale="90000"/>
          </a:bodyPr>
          <a:lstStyle/>
          <a:p>
            <a:r>
              <a:rPr lang="en-US" dirty="0"/>
              <a:t>Library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49FBF93-F781-4028-A324-D95280E27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2050" y="4924425"/>
            <a:ext cx="3924300" cy="1447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By </a:t>
            </a:r>
            <a:r>
              <a:rPr lang="en-US" dirty="0" err="1"/>
              <a:t>Shubhayu</a:t>
            </a:r>
            <a:r>
              <a:rPr lang="en-US" dirty="0"/>
              <a:t> Gaikwad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324CC7-720E-4740-BC7C-E4095808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CAA91B-C2C9-4B3E-AFBF-F75E8F220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Library Management System is a Management System for assisting a librarian in managing a book library.  The system would provide basic set of features to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Issue 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 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Delete </a:t>
            </a:r>
            <a:r>
              <a:rPr lang="en-US" dirty="0"/>
              <a:t>book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21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49457C-3797-4551-8443-33497C79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in Library Management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1B3AE6-A45F-4CBF-B182-CA85D291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33601"/>
            <a:ext cx="4019550" cy="40195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Admin</a:t>
            </a:r>
          </a:p>
          <a:p>
            <a:r>
              <a:rPr lang="en-US" dirty="0"/>
              <a:t>Add Books</a:t>
            </a:r>
          </a:p>
          <a:p>
            <a:r>
              <a:rPr lang="en-US" dirty="0"/>
              <a:t>Delete Books</a:t>
            </a:r>
          </a:p>
          <a:p>
            <a:r>
              <a:rPr lang="en-US" dirty="0"/>
              <a:t>Search Books</a:t>
            </a:r>
          </a:p>
          <a:p>
            <a:r>
              <a:rPr lang="en-US" dirty="0"/>
              <a:t>Update Books</a:t>
            </a:r>
          </a:p>
          <a:p>
            <a:r>
              <a:rPr lang="en-US" dirty="0"/>
              <a:t>Fine Student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EC1EE73-10DD-4692-AF1F-D87074BBF216}"/>
              </a:ext>
            </a:extLst>
          </p:cNvPr>
          <p:cNvSpPr txBox="1"/>
          <p:nvPr/>
        </p:nvSpPr>
        <p:spPr>
          <a:xfrm>
            <a:off x="924444" y="1743075"/>
            <a:ext cx="9305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Before stepping into the main system a user has to pass through a login system to get access, there are two types of login </a:t>
            </a:r>
            <a:r>
              <a:rPr lang="en-US" sz="2400" dirty="0" err="1"/>
              <a:t>i.e</a:t>
            </a:r>
            <a:r>
              <a:rPr lang="en-US" sz="2400" dirty="0"/>
              <a:t> Student and Admin Login.</a:t>
            </a:r>
            <a:endParaRPr lang="en-IN" sz="2400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BD4538-9E20-4928-95EE-872685F99A1E}"/>
              </a:ext>
            </a:extLst>
          </p:cNvPr>
          <p:cNvSpPr txBox="1"/>
          <p:nvPr/>
        </p:nvSpPr>
        <p:spPr>
          <a:xfrm>
            <a:off x="7419975" y="3305175"/>
            <a:ext cx="318135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Student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Issue Book</a:t>
            </a:r>
            <a:endParaRPr lang="en-I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Return Book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Search Book</a:t>
            </a: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41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8F97AF-1F19-4B4C-86BC-D6EC36631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3900"/>
            <a:ext cx="10515600" cy="54530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0F795AD5-E82C-4193-801A-05EC8481504A}"/>
              </a:ext>
            </a:extLst>
          </p:cNvPr>
          <p:cNvSpPr/>
          <p:nvPr/>
        </p:nvSpPr>
        <p:spPr>
          <a:xfrm>
            <a:off x="4305300" y="866775"/>
            <a:ext cx="2695575" cy="12287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D01A4F8-6401-417F-B4EC-554952EFC04B}"/>
              </a:ext>
            </a:extLst>
          </p:cNvPr>
          <p:cNvSpPr txBox="1"/>
          <p:nvPr/>
        </p:nvSpPr>
        <p:spPr>
          <a:xfrm>
            <a:off x="4543424" y="1176337"/>
            <a:ext cx="2181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student</a:t>
            </a:r>
            <a:endParaRPr lang="en-IN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2D635FF-DA02-4502-AE0E-7A41316AD06D}"/>
              </a:ext>
            </a:extLst>
          </p:cNvPr>
          <p:cNvSpPr/>
          <p:nvPr/>
        </p:nvSpPr>
        <p:spPr>
          <a:xfrm>
            <a:off x="2000250" y="2324100"/>
            <a:ext cx="2305050" cy="11049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A02171E-E445-44C2-9C49-7CCEA395AD15}"/>
              </a:ext>
            </a:extLst>
          </p:cNvPr>
          <p:cNvSpPr txBox="1"/>
          <p:nvPr/>
        </p:nvSpPr>
        <p:spPr>
          <a:xfrm>
            <a:off x="2400300" y="2629585"/>
            <a:ext cx="137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Login</a:t>
            </a:r>
          </a:p>
          <a:p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40E3757F-5A24-4350-9D27-B293B501E542}"/>
              </a:ext>
            </a:extLst>
          </p:cNvPr>
          <p:cNvSpPr/>
          <p:nvPr/>
        </p:nvSpPr>
        <p:spPr>
          <a:xfrm>
            <a:off x="2000250" y="4038601"/>
            <a:ext cx="2305050" cy="142875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F691A99-0F58-44F8-8FE5-4D4A730B264D}"/>
              </a:ext>
            </a:extLst>
          </p:cNvPr>
          <p:cNvSpPr txBox="1"/>
          <p:nvPr/>
        </p:nvSpPr>
        <p:spPr>
          <a:xfrm>
            <a:off x="2105025" y="4257675"/>
            <a:ext cx="2047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Issue Book</a:t>
            </a:r>
          </a:p>
          <a:p>
            <a:pPr marL="342900" indent="-342900">
              <a:buAutoNum type="arabicPeriod"/>
            </a:pPr>
            <a:r>
              <a:rPr lang="en-US" sz="2000" dirty="0"/>
              <a:t>Return Book</a:t>
            </a:r>
          </a:p>
          <a:p>
            <a:pPr marL="342900" indent="-342900">
              <a:buAutoNum type="arabicPeriod"/>
            </a:pPr>
            <a:r>
              <a:rPr lang="en-US" sz="2000" dirty="0"/>
              <a:t>Search book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BFAA0FE-86B0-455A-9470-700BE6E52074}"/>
              </a:ext>
            </a:extLst>
          </p:cNvPr>
          <p:cNvSpPr/>
          <p:nvPr/>
        </p:nvSpPr>
        <p:spPr>
          <a:xfrm>
            <a:off x="7486650" y="2247900"/>
            <a:ext cx="2705100" cy="11049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CC59B8B-1005-48B6-85F4-EFE705DC0F8A}"/>
              </a:ext>
            </a:extLst>
          </p:cNvPr>
          <p:cNvSpPr txBox="1"/>
          <p:nvPr/>
        </p:nvSpPr>
        <p:spPr>
          <a:xfrm>
            <a:off x="7610475" y="248602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 Membership</a:t>
            </a:r>
            <a:endParaRPr lang="en-IN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B2689CE4-7E83-4F47-B83E-D5D6FDAF615D}"/>
              </a:ext>
            </a:extLst>
          </p:cNvPr>
          <p:cNvSpPr/>
          <p:nvPr/>
        </p:nvSpPr>
        <p:spPr>
          <a:xfrm>
            <a:off x="7377112" y="4038601"/>
            <a:ext cx="2905125" cy="132397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EEFFAE-2D4C-4323-A343-06A3109E666B}"/>
              </a:ext>
            </a:extLst>
          </p:cNvPr>
          <p:cNvSpPr txBox="1"/>
          <p:nvPr/>
        </p:nvSpPr>
        <p:spPr>
          <a:xfrm>
            <a:off x="7486650" y="4257675"/>
            <a:ext cx="2562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1.Name</a:t>
            </a:r>
          </a:p>
          <a:p>
            <a:r>
              <a:rPr lang="en-US" dirty="0"/>
              <a:t>2.Phone number</a:t>
            </a:r>
            <a:endParaRPr lang="en-IN" dirty="0"/>
          </a:p>
          <a:p>
            <a:r>
              <a:rPr lang="en-IN" dirty="0"/>
              <a:t>3.Password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2039F248-8E92-4E14-878D-12D0B47C1564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356500" y="2947691"/>
            <a:ext cx="3020612" cy="175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3AC1F9D6-5D29-4434-8AF1-42B06C3F91DA}"/>
              </a:ext>
            </a:extLst>
          </p:cNvPr>
          <p:cNvCxnSpPr>
            <a:cxnSpLocks/>
          </p:cNvCxnSpPr>
          <p:nvPr/>
        </p:nvCxnSpPr>
        <p:spPr>
          <a:xfrm>
            <a:off x="2919413" y="3409355"/>
            <a:ext cx="0" cy="62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D7F4F2A5-C570-42B7-9F36-F860BC44D915}"/>
              </a:ext>
            </a:extLst>
          </p:cNvPr>
          <p:cNvCxnSpPr>
            <a:cxnSpLocks/>
          </p:cNvCxnSpPr>
          <p:nvPr/>
        </p:nvCxnSpPr>
        <p:spPr>
          <a:xfrm>
            <a:off x="8751092" y="3371850"/>
            <a:ext cx="0" cy="66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xmlns="" id="{60A514EF-8698-448D-A449-6BF077239A61}"/>
              </a:ext>
            </a:extLst>
          </p:cNvPr>
          <p:cNvCxnSpPr>
            <a:stCxn id="4" idx="6"/>
          </p:cNvCxnSpPr>
          <p:nvPr/>
        </p:nvCxnSpPr>
        <p:spPr>
          <a:xfrm>
            <a:off x="7000875" y="1481138"/>
            <a:ext cx="1750217" cy="766762"/>
          </a:xfrm>
          <a:prstGeom prst="bentConnector3">
            <a:avLst>
              <a:gd name="adj1" fmla="val 1006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xmlns="" id="{98D98DC7-33CB-4700-9382-3504C08611A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19413" y="1495931"/>
            <a:ext cx="1426372" cy="742444"/>
          </a:xfrm>
          <a:prstGeom prst="bentConnector3">
            <a:avLst>
              <a:gd name="adj1" fmla="val 100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92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E505B7-812A-42C7-AFA2-39A4CBB5F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225"/>
            <a:ext cx="10515600" cy="607695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47A17786-8BDD-4E55-8385-7CE18482E525}"/>
              </a:ext>
            </a:extLst>
          </p:cNvPr>
          <p:cNvSpPr/>
          <p:nvPr/>
        </p:nvSpPr>
        <p:spPr>
          <a:xfrm>
            <a:off x="4400549" y="504825"/>
            <a:ext cx="2390775" cy="108585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02865C5-4FE6-4466-AAB7-CD645BBCE5E9}"/>
              </a:ext>
            </a:extLst>
          </p:cNvPr>
          <p:cNvSpPr/>
          <p:nvPr/>
        </p:nvSpPr>
        <p:spPr>
          <a:xfrm>
            <a:off x="4210050" y="2276474"/>
            <a:ext cx="2581275" cy="9810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A16AF26C-7A13-4C28-A4B7-3EE93528C3F4}"/>
              </a:ext>
            </a:extLst>
          </p:cNvPr>
          <p:cNvSpPr/>
          <p:nvPr/>
        </p:nvSpPr>
        <p:spPr>
          <a:xfrm>
            <a:off x="4248150" y="4257675"/>
            <a:ext cx="2647950" cy="186690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5693172-6CAA-4B43-BB81-9BF504AB4CCD}"/>
              </a:ext>
            </a:extLst>
          </p:cNvPr>
          <p:cNvSpPr txBox="1"/>
          <p:nvPr/>
        </p:nvSpPr>
        <p:spPr>
          <a:xfrm>
            <a:off x="4638675" y="733424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Admin</a:t>
            </a:r>
            <a:endParaRPr lang="en-IN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5FCF8E6-4E37-4E54-BAD5-DB2B814CDE37}"/>
              </a:ext>
            </a:extLst>
          </p:cNvPr>
          <p:cNvSpPr txBox="1"/>
          <p:nvPr/>
        </p:nvSpPr>
        <p:spPr>
          <a:xfrm>
            <a:off x="4324350" y="2371725"/>
            <a:ext cx="2305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Login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1876F83-5FD4-48DF-AB9A-78B0B3DDB420}"/>
              </a:ext>
            </a:extLst>
          </p:cNvPr>
          <p:cNvSpPr txBox="1"/>
          <p:nvPr/>
        </p:nvSpPr>
        <p:spPr>
          <a:xfrm>
            <a:off x="4400549" y="4524375"/>
            <a:ext cx="2390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1.Add Book</a:t>
            </a:r>
          </a:p>
          <a:p>
            <a:r>
              <a:rPr lang="en-US" sz="2400" dirty="0"/>
              <a:t>2.Delete book</a:t>
            </a:r>
          </a:p>
          <a:p>
            <a:r>
              <a:rPr lang="en-US" sz="2400" dirty="0"/>
              <a:t>3.Search Book</a:t>
            </a:r>
          </a:p>
          <a:p>
            <a:r>
              <a:rPr lang="en-US" sz="2400" dirty="0"/>
              <a:t>4.Fine</a:t>
            </a:r>
            <a:endParaRPr lang="en-IN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ABE550A6-8216-49DD-943F-E8E801D9E480}"/>
              </a:ext>
            </a:extLst>
          </p:cNvPr>
          <p:cNvCxnSpPr/>
          <p:nvPr/>
        </p:nvCxnSpPr>
        <p:spPr>
          <a:xfrm>
            <a:off x="5572125" y="1590675"/>
            <a:ext cx="0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ED8386ED-E4C1-4B83-96C7-609071688D79}"/>
              </a:ext>
            </a:extLst>
          </p:cNvPr>
          <p:cNvCxnSpPr>
            <a:cxnSpLocks/>
          </p:cNvCxnSpPr>
          <p:nvPr/>
        </p:nvCxnSpPr>
        <p:spPr>
          <a:xfrm>
            <a:off x="5572125" y="3257550"/>
            <a:ext cx="0" cy="100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13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7EE211-BD8B-42A7-A088-B57E0843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D8FD0E-7523-40E0-A729-3BD3650EE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/>
          <a:lstStyle/>
          <a:p>
            <a:r>
              <a:rPr lang="en-US" dirty="0"/>
              <a:t>Hardware</a:t>
            </a:r>
          </a:p>
          <a:p>
            <a:pPr marL="0" indent="0">
              <a:buNone/>
            </a:pPr>
            <a:r>
              <a:rPr lang="en-US" dirty="0"/>
              <a:t>           Hard-Disk         :  500Gb</a:t>
            </a:r>
          </a:p>
          <a:p>
            <a:pPr marL="0" indent="0">
              <a:buNone/>
            </a:pPr>
            <a:r>
              <a:rPr lang="en-US" dirty="0"/>
              <a:t>           Ram                  :   4Gb</a:t>
            </a:r>
          </a:p>
          <a:p>
            <a:pPr marL="0" indent="0">
              <a:buNone/>
            </a:pPr>
            <a:r>
              <a:rPr lang="en-US" dirty="0"/>
              <a:t>           OS                     : Windows 7 And above</a:t>
            </a:r>
          </a:p>
          <a:p>
            <a:r>
              <a:rPr lang="en-US" dirty="0"/>
              <a:t>Software</a:t>
            </a:r>
          </a:p>
          <a:p>
            <a:pPr marL="0" indent="0">
              <a:buNone/>
            </a:pPr>
            <a:r>
              <a:rPr lang="en-US" dirty="0"/>
              <a:t>          IDE                     : Code blocks</a:t>
            </a:r>
          </a:p>
          <a:p>
            <a:pPr marL="0" indent="0">
              <a:buNone/>
            </a:pPr>
            <a:r>
              <a:rPr lang="en-US" dirty="0"/>
              <a:t>           Language         : C++</a:t>
            </a:r>
          </a:p>
          <a:p>
            <a:pPr marL="0" indent="0">
              <a:buNone/>
            </a:pPr>
            <a:r>
              <a:rPr lang="en-US" dirty="0"/>
              <a:t>            Backend          : MySQL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285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4DF4225-26B1-480A-8474-10C8470F2C99}"/>
              </a:ext>
            </a:extLst>
          </p:cNvPr>
          <p:cNvSpPr txBox="1"/>
          <p:nvPr/>
        </p:nvSpPr>
        <p:spPr>
          <a:xfrm>
            <a:off x="2143125" y="2514600"/>
            <a:ext cx="825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            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958254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138</TotalTime>
  <Words>154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Rockwell</vt:lpstr>
      <vt:lpstr>Wingdings</vt:lpstr>
      <vt:lpstr>Damask</vt:lpstr>
      <vt:lpstr>Library Management System</vt:lpstr>
      <vt:lpstr>Introduction</vt:lpstr>
      <vt:lpstr>Roles in Library Management System</vt:lpstr>
      <vt:lpstr>PowerPoint Presentation</vt:lpstr>
      <vt:lpstr>PowerPoint Presentation</vt:lpstr>
      <vt:lpstr>Requirements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tanvi patil</dc:creator>
  <cp:lastModifiedBy>DELL</cp:lastModifiedBy>
  <cp:revision>17</cp:revision>
  <dcterms:created xsi:type="dcterms:W3CDTF">2021-04-02T11:34:32Z</dcterms:created>
  <dcterms:modified xsi:type="dcterms:W3CDTF">2021-06-21T09:53:56Z</dcterms:modified>
</cp:coreProperties>
</file>