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834286"/>
            <a:ext cx="2317115" cy="1452245"/>
          </a:xfrm>
          <a:custGeom>
            <a:avLst/>
            <a:gdLst/>
            <a:ahLst/>
            <a:cxnLst/>
            <a:rect l="l" t="t" r="r" b="b"/>
            <a:pathLst>
              <a:path w="2317115" h="1452245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17115" h="1452245">
                <a:moveTo>
                  <a:pt x="63789" y="138866"/>
                </a:moveTo>
                <a:lnTo>
                  <a:pt x="0" y="138866"/>
                </a:ln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close/>
              </a:path>
              <a:path w="2317115" h="1452245">
                <a:moveTo>
                  <a:pt x="2316695" y="1451790"/>
                </a:moveTo>
                <a:lnTo>
                  <a:pt x="2176651" y="1451790"/>
                </a:lnTo>
                <a:lnTo>
                  <a:pt x="2168274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4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4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5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59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3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6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5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2" y="631213"/>
                </a:lnTo>
                <a:lnTo>
                  <a:pt x="1872870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50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7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4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4" y="1363420"/>
                </a:lnTo>
                <a:lnTo>
                  <a:pt x="2301384" y="1401293"/>
                </a:lnTo>
                <a:lnTo>
                  <a:pt x="2316695" y="1451790"/>
                </a:lnTo>
                <a:close/>
              </a:path>
              <a:path w="2317115" h="1452245">
                <a:moveTo>
                  <a:pt x="576960" y="467097"/>
                </a:moveTo>
                <a:lnTo>
                  <a:pt x="223810" y="467097"/>
                </a:lnTo>
                <a:lnTo>
                  <a:pt x="272823" y="454473"/>
                </a:lnTo>
                <a:lnTo>
                  <a:pt x="525797" y="454473"/>
                </a:lnTo>
                <a:lnTo>
                  <a:pt x="576960" y="467097"/>
                </a:lnTo>
                <a:close/>
              </a:path>
              <a:path w="2317115" h="1452245">
                <a:moveTo>
                  <a:pt x="16524" y="643837"/>
                </a:moveTo>
                <a:lnTo>
                  <a:pt x="0" y="643837"/>
                </a:lnTo>
                <a:lnTo>
                  <a:pt x="0" y="5049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16524" y="643837"/>
                </a:lnTo>
                <a:close/>
              </a:path>
              <a:path w="2317115" h="1452245">
                <a:moveTo>
                  <a:pt x="1909192" y="1451790"/>
                </a:moveTo>
                <a:lnTo>
                  <a:pt x="1767711" y="1451790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2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3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6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6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50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8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86092" y="1224553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2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09192" y="1451790"/>
                </a:lnTo>
                <a:close/>
              </a:path>
              <a:path w="2317115" h="1452245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17115" h="1452245">
                <a:moveTo>
                  <a:pt x="0" y="1199305"/>
                </a:moveTo>
                <a:lnTo>
                  <a:pt x="0" y="1060438"/>
                </a:lnTo>
                <a:lnTo>
                  <a:pt x="18883" y="104781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1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0" y="1199305"/>
                </a:lnTo>
                <a:close/>
              </a:path>
              <a:path w="2317115" h="1452245">
                <a:moveTo>
                  <a:pt x="1353211" y="1451790"/>
                </a:moveTo>
                <a:lnTo>
                  <a:pt x="1183490" y="1451790"/>
                </a:lnTo>
                <a:lnTo>
                  <a:pt x="1177542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1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3" y="1287675"/>
                </a:lnTo>
                <a:lnTo>
                  <a:pt x="1238326" y="1312923"/>
                </a:lnTo>
                <a:lnTo>
                  <a:pt x="1269333" y="1338172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211" y="14517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902953" y="5840560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09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09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07" y="241900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3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4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2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7" y="863599"/>
                </a:lnTo>
                <a:lnTo>
                  <a:pt x="721231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3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3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1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7" y="787399"/>
                </a:lnTo>
                <a:lnTo>
                  <a:pt x="1067443" y="812799"/>
                </a:lnTo>
                <a:lnTo>
                  <a:pt x="1134619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5" y="1003299"/>
                </a:lnTo>
                <a:lnTo>
                  <a:pt x="1522958" y="1054099"/>
                </a:lnTo>
                <a:lnTo>
                  <a:pt x="1548613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50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5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6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5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1" y="215899"/>
                </a:lnTo>
                <a:lnTo>
                  <a:pt x="741011" y="253999"/>
                </a:lnTo>
                <a:lnTo>
                  <a:pt x="775732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4" y="507999"/>
                </a:lnTo>
                <a:lnTo>
                  <a:pt x="1051213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1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8" y="876299"/>
                </a:lnTo>
                <a:lnTo>
                  <a:pt x="2046911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20" y="876299"/>
                </a:lnTo>
                <a:lnTo>
                  <a:pt x="2388968" y="863599"/>
                </a:lnTo>
                <a:lnTo>
                  <a:pt x="2441804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2" y="749299"/>
                </a:lnTo>
                <a:lnTo>
                  <a:pt x="2952372" y="698499"/>
                </a:lnTo>
                <a:lnTo>
                  <a:pt x="3001127" y="685799"/>
                </a:lnTo>
                <a:lnTo>
                  <a:pt x="3049318" y="660399"/>
                </a:lnTo>
                <a:lnTo>
                  <a:pt x="3190510" y="584199"/>
                </a:lnTo>
                <a:lnTo>
                  <a:pt x="3281820" y="533399"/>
                </a:lnTo>
                <a:lnTo>
                  <a:pt x="3324063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9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3" y="0"/>
                </a:lnTo>
                <a:lnTo>
                  <a:pt x="3925435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50" y="76199"/>
                </a:lnTo>
                <a:lnTo>
                  <a:pt x="3808805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3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7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9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3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7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9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9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6" y="685799"/>
                </a:lnTo>
                <a:lnTo>
                  <a:pt x="3594909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8" y="558799"/>
                </a:lnTo>
                <a:lnTo>
                  <a:pt x="3746688" y="520699"/>
                </a:lnTo>
                <a:lnTo>
                  <a:pt x="3782336" y="482599"/>
                </a:lnTo>
                <a:lnTo>
                  <a:pt x="3816936" y="444499"/>
                </a:lnTo>
                <a:lnTo>
                  <a:pt x="3850427" y="406399"/>
                </a:lnTo>
                <a:lnTo>
                  <a:pt x="3882743" y="368299"/>
                </a:lnTo>
                <a:lnTo>
                  <a:pt x="3913821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3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5" y="520699"/>
                </a:lnTo>
                <a:lnTo>
                  <a:pt x="3761072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9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06" y="1117599"/>
                </a:lnTo>
                <a:lnTo>
                  <a:pt x="2679812" y="1092199"/>
                </a:lnTo>
                <a:lnTo>
                  <a:pt x="2775051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8" y="698499"/>
                </a:lnTo>
                <a:lnTo>
                  <a:pt x="3412978" y="673099"/>
                </a:lnTo>
                <a:lnTo>
                  <a:pt x="3448976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7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3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6" y="101599"/>
                </a:lnTo>
                <a:lnTo>
                  <a:pt x="3860157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1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80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2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3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3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4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8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9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3" y="1181099"/>
                </a:lnTo>
                <a:lnTo>
                  <a:pt x="1956698" y="1181099"/>
                </a:lnTo>
                <a:lnTo>
                  <a:pt x="1904508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8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8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5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3" y="1181099"/>
                </a:lnTo>
                <a:lnTo>
                  <a:pt x="2324265" y="1193799"/>
                </a:lnTo>
                <a:close/>
              </a:path>
              <a:path w="4136390" h="1270000">
                <a:moveTo>
                  <a:pt x="2209453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7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3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3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451534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2" y="114299"/>
                </a:lnTo>
                <a:lnTo>
                  <a:pt x="693144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5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5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8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3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1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6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5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5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1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2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2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5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7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0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0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6" y="139699"/>
                </a:lnTo>
                <a:lnTo>
                  <a:pt x="2381206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1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5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1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7" y="1117599"/>
                </a:lnTo>
                <a:lnTo>
                  <a:pt x="2813390" y="1079499"/>
                </a:lnTo>
                <a:lnTo>
                  <a:pt x="2854087" y="1054099"/>
                </a:lnTo>
                <a:lnTo>
                  <a:pt x="2893791" y="1028699"/>
                </a:lnTo>
                <a:lnTo>
                  <a:pt x="2932510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5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1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1" y="546099"/>
                </a:lnTo>
                <a:lnTo>
                  <a:pt x="3350829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1" y="241299"/>
                </a:lnTo>
                <a:lnTo>
                  <a:pt x="3515496" y="190499"/>
                </a:lnTo>
                <a:lnTo>
                  <a:pt x="3535834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79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8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2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6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0" y="1104899"/>
                </a:lnTo>
                <a:lnTo>
                  <a:pt x="2820351" y="1130299"/>
                </a:lnTo>
                <a:lnTo>
                  <a:pt x="2777759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2" y="1168399"/>
                </a:lnTo>
                <a:lnTo>
                  <a:pt x="1895687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4" y="863599"/>
                </a:lnTo>
                <a:lnTo>
                  <a:pt x="1812931" y="850899"/>
                </a:lnTo>
                <a:lnTo>
                  <a:pt x="1859225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2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538414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9" y="7199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1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20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7"/>
                </a:lnTo>
                <a:lnTo>
                  <a:pt x="428188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5" y="521052"/>
                </a:lnTo>
                <a:lnTo>
                  <a:pt x="354340" y="540217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7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5"/>
                </a:lnTo>
                <a:lnTo>
                  <a:pt x="81082" y="163604"/>
                </a:lnTo>
                <a:lnTo>
                  <a:pt x="46452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1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4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5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9194" y="410903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418488"/>
            <a:ext cx="895985" cy="988694"/>
          </a:xfrm>
          <a:custGeom>
            <a:avLst/>
            <a:gdLst/>
            <a:ahLst/>
            <a:cxnLst/>
            <a:rect l="l" t="t" r="r" b="b"/>
            <a:pathLst>
              <a:path w="895985" h="988695">
                <a:moveTo>
                  <a:pt x="176409" y="91357"/>
                </a:moveTo>
                <a:lnTo>
                  <a:pt x="224508" y="120047"/>
                </a:lnTo>
                <a:lnTo>
                  <a:pt x="272102" y="149448"/>
                </a:lnTo>
                <a:lnTo>
                  <a:pt x="360565" y="204782"/>
                </a:lnTo>
                <a:lnTo>
                  <a:pt x="362662" y="206067"/>
                </a:lnTo>
                <a:lnTo>
                  <a:pt x="365724" y="206128"/>
                </a:lnTo>
                <a:lnTo>
                  <a:pt x="367369" y="207759"/>
                </a:lnTo>
                <a:lnTo>
                  <a:pt x="378561" y="220208"/>
                </a:lnTo>
                <a:lnTo>
                  <a:pt x="389517" y="233167"/>
                </a:lnTo>
                <a:lnTo>
                  <a:pt x="401051" y="244573"/>
                </a:lnTo>
                <a:lnTo>
                  <a:pt x="413977" y="252361"/>
                </a:lnTo>
                <a:lnTo>
                  <a:pt x="429426" y="258701"/>
                </a:lnTo>
                <a:lnTo>
                  <a:pt x="443915" y="266594"/>
                </a:lnTo>
                <a:lnTo>
                  <a:pt x="457441" y="276040"/>
                </a:lnTo>
                <a:lnTo>
                  <a:pt x="470007" y="287039"/>
                </a:lnTo>
                <a:lnTo>
                  <a:pt x="532736" y="351173"/>
                </a:lnTo>
                <a:lnTo>
                  <a:pt x="553839" y="372333"/>
                </a:lnTo>
                <a:lnTo>
                  <a:pt x="588373" y="400040"/>
                </a:lnTo>
                <a:lnTo>
                  <a:pt x="630179" y="428393"/>
                </a:lnTo>
                <a:lnTo>
                  <a:pt x="669985" y="459173"/>
                </a:lnTo>
                <a:lnTo>
                  <a:pt x="707790" y="492379"/>
                </a:lnTo>
                <a:lnTo>
                  <a:pt x="743596" y="528010"/>
                </a:lnTo>
                <a:lnTo>
                  <a:pt x="777134" y="565784"/>
                </a:lnTo>
                <a:lnTo>
                  <a:pt x="808135" y="605417"/>
                </a:lnTo>
                <a:lnTo>
                  <a:pt x="836601" y="646908"/>
                </a:lnTo>
                <a:lnTo>
                  <a:pt x="862532" y="690258"/>
                </a:lnTo>
                <a:lnTo>
                  <a:pt x="887642" y="752619"/>
                </a:lnTo>
                <a:lnTo>
                  <a:pt x="895325" y="819405"/>
                </a:lnTo>
                <a:lnTo>
                  <a:pt x="895400" y="828777"/>
                </a:lnTo>
                <a:lnTo>
                  <a:pt x="894823" y="838086"/>
                </a:lnTo>
                <a:lnTo>
                  <a:pt x="882347" y="882876"/>
                </a:lnTo>
                <a:lnTo>
                  <a:pt x="855272" y="920730"/>
                </a:lnTo>
                <a:lnTo>
                  <a:pt x="811876" y="949808"/>
                </a:lnTo>
                <a:lnTo>
                  <a:pt x="778586" y="776509"/>
                </a:lnTo>
                <a:lnTo>
                  <a:pt x="767173" y="741300"/>
                </a:lnTo>
                <a:lnTo>
                  <a:pt x="730646" y="676352"/>
                </a:lnTo>
                <a:lnTo>
                  <a:pt x="708577" y="643687"/>
                </a:lnTo>
                <a:lnTo>
                  <a:pt x="683720" y="613560"/>
                </a:lnTo>
                <a:lnTo>
                  <a:pt x="656074" y="585969"/>
                </a:lnTo>
                <a:lnTo>
                  <a:pt x="615519" y="552591"/>
                </a:lnTo>
                <a:lnTo>
                  <a:pt x="605808" y="543834"/>
                </a:lnTo>
                <a:lnTo>
                  <a:pt x="596507" y="534642"/>
                </a:lnTo>
                <a:lnTo>
                  <a:pt x="587616" y="525017"/>
                </a:lnTo>
                <a:lnTo>
                  <a:pt x="553254" y="491545"/>
                </a:lnTo>
                <a:lnTo>
                  <a:pt x="518256" y="459110"/>
                </a:lnTo>
                <a:lnTo>
                  <a:pt x="482394" y="427497"/>
                </a:lnTo>
                <a:lnTo>
                  <a:pt x="445743" y="396779"/>
                </a:lnTo>
                <a:lnTo>
                  <a:pt x="408304" y="366956"/>
                </a:lnTo>
                <a:lnTo>
                  <a:pt x="374316" y="340931"/>
                </a:lnTo>
                <a:lnTo>
                  <a:pt x="341518" y="313226"/>
                </a:lnTo>
                <a:lnTo>
                  <a:pt x="309154" y="284897"/>
                </a:lnTo>
                <a:lnTo>
                  <a:pt x="276468" y="256997"/>
                </a:lnTo>
                <a:lnTo>
                  <a:pt x="240773" y="230720"/>
                </a:lnTo>
                <a:lnTo>
                  <a:pt x="199178" y="203565"/>
                </a:lnTo>
                <a:lnTo>
                  <a:pt x="177811" y="92335"/>
                </a:lnTo>
                <a:lnTo>
                  <a:pt x="176409" y="91357"/>
                </a:lnTo>
                <a:close/>
              </a:path>
              <a:path w="895985" h="988695">
                <a:moveTo>
                  <a:pt x="398439" y="807691"/>
                </a:moveTo>
                <a:lnTo>
                  <a:pt x="398518" y="807535"/>
                </a:lnTo>
                <a:lnTo>
                  <a:pt x="499191" y="848174"/>
                </a:lnTo>
                <a:lnTo>
                  <a:pt x="549557" y="868334"/>
                </a:lnTo>
                <a:lnTo>
                  <a:pt x="600043" y="888105"/>
                </a:lnTo>
                <a:lnTo>
                  <a:pt x="631122" y="896580"/>
                </a:lnTo>
                <a:lnTo>
                  <a:pt x="662353" y="900777"/>
                </a:lnTo>
                <a:lnTo>
                  <a:pt x="694020" y="900710"/>
                </a:lnTo>
                <a:lnTo>
                  <a:pt x="725789" y="896407"/>
                </a:lnTo>
                <a:lnTo>
                  <a:pt x="758392" y="887335"/>
                </a:lnTo>
                <a:lnTo>
                  <a:pt x="778047" y="871661"/>
                </a:lnTo>
                <a:lnTo>
                  <a:pt x="786485" y="847644"/>
                </a:lnTo>
                <a:lnTo>
                  <a:pt x="785433" y="813543"/>
                </a:lnTo>
                <a:lnTo>
                  <a:pt x="778586" y="776509"/>
                </a:lnTo>
                <a:lnTo>
                  <a:pt x="811876" y="949808"/>
                </a:lnTo>
                <a:lnTo>
                  <a:pt x="769514" y="968662"/>
                </a:lnTo>
                <a:lnTo>
                  <a:pt x="709919" y="983953"/>
                </a:lnTo>
                <a:lnTo>
                  <a:pt x="648694" y="988379"/>
                </a:lnTo>
                <a:lnTo>
                  <a:pt x="618173" y="986415"/>
                </a:lnTo>
                <a:lnTo>
                  <a:pt x="535351" y="968616"/>
                </a:lnTo>
                <a:lnTo>
                  <a:pt x="484392" y="952410"/>
                </a:lnTo>
                <a:lnTo>
                  <a:pt x="434788" y="933038"/>
                </a:lnTo>
                <a:lnTo>
                  <a:pt x="399966" y="808652"/>
                </a:lnTo>
                <a:lnTo>
                  <a:pt x="398439" y="807691"/>
                </a:lnTo>
                <a:close/>
              </a:path>
              <a:path w="895985" h="988695">
                <a:moveTo>
                  <a:pt x="397467" y="809628"/>
                </a:moveTo>
                <a:lnTo>
                  <a:pt x="398439" y="807691"/>
                </a:lnTo>
                <a:lnTo>
                  <a:pt x="399966" y="808652"/>
                </a:lnTo>
                <a:lnTo>
                  <a:pt x="397467" y="809628"/>
                </a:lnTo>
                <a:close/>
              </a:path>
              <a:path w="895985" h="988695">
                <a:moveTo>
                  <a:pt x="406166" y="919668"/>
                </a:moveTo>
                <a:lnTo>
                  <a:pt x="387670" y="823380"/>
                </a:lnTo>
                <a:lnTo>
                  <a:pt x="389507" y="822246"/>
                </a:lnTo>
                <a:lnTo>
                  <a:pt x="391122" y="820854"/>
                </a:lnTo>
                <a:lnTo>
                  <a:pt x="392515" y="819204"/>
                </a:lnTo>
                <a:lnTo>
                  <a:pt x="394851" y="815477"/>
                </a:lnTo>
                <a:lnTo>
                  <a:pt x="396569" y="811415"/>
                </a:lnTo>
                <a:lnTo>
                  <a:pt x="397479" y="809623"/>
                </a:lnTo>
                <a:lnTo>
                  <a:pt x="399966" y="808652"/>
                </a:lnTo>
                <a:lnTo>
                  <a:pt x="422783" y="927430"/>
                </a:lnTo>
                <a:lnTo>
                  <a:pt x="406166" y="919668"/>
                </a:lnTo>
                <a:close/>
              </a:path>
              <a:path w="895985" h="988695">
                <a:moveTo>
                  <a:pt x="224694" y="819130"/>
                </a:moveTo>
                <a:lnTo>
                  <a:pt x="209352" y="739261"/>
                </a:lnTo>
                <a:lnTo>
                  <a:pt x="259590" y="749401"/>
                </a:lnTo>
                <a:lnTo>
                  <a:pt x="308855" y="762281"/>
                </a:lnTo>
                <a:lnTo>
                  <a:pt x="356022" y="780999"/>
                </a:lnTo>
                <a:lnTo>
                  <a:pt x="398439" y="807691"/>
                </a:lnTo>
                <a:lnTo>
                  <a:pt x="397467" y="809628"/>
                </a:lnTo>
                <a:lnTo>
                  <a:pt x="395902" y="810238"/>
                </a:lnTo>
                <a:lnTo>
                  <a:pt x="392117" y="812329"/>
                </a:lnTo>
                <a:lnTo>
                  <a:pt x="388610" y="814923"/>
                </a:lnTo>
                <a:lnTo>
                  <a:pt x="387010" y="816399"/>
                </a:lnTo>
                <a:lnTo>
                  <a:pt x="387864" y="820844"/>
                </a:lnTo>
                <a:lnTo>
                  <a:pt x="387670" y="823380"/>
                </a:lnTo>
                <a:lnTo>
                  <a:pt x="406166" y="919668"/>
                </a:lnTo>
                <a:lnTo>
                  <a:pt x="386541" y="910500"/>
                </a:lnTo>
                <a:lnTo>
                  <a:pt x="339650" y="884796"/>
                </a:lnTo>
                <a:lnTo>
                  <a:pt x="294114" y="855926"/>
                </a:lnTo>
                <a:lnTo>
                  <a:pt x="268301" y="841086"/>
                </a:lnTo>
                <a:lnTo>
                  <a:pt x="241557" y="827689"/>
                </a:lnTo>
                <a:lnTo>
                  <a:pt x="224694" y="819130"/>
                </a:lnTo>
                <a:close/>
              </a:path>
              <a:path w="895985" h="988695">
                <a:moveTo>
                  <a:pt x="387864" y="820844"/>
                </a:moveTo>
                <a:lnTo>
                  <a:pt x="387010" y="816399"/>
                </a:lnTo>
                <a:lnTo>
                  <a:pt x="387892" y="820482"/>
                </a:lnTo>
                <a:lnTo>
                  <a:pt x="387864" y="820844"/>
                </a:lnTo>
                <a:close/>
              </a:path>
              <a:path w="895985" h="988695">
                <a:moveTo>
                  <a:pt x="174737" y="92208"/>
                </a:moveTo>
                <a:lnTo>
                  <a:pt x="176409" y="91357"/>
                </a:lnTo>
                <a:lnTo>
                  <a:pt x="177811" y="92335"/>
                </a:lnTo>
                <a:lnTo>
                  <a:pt x="174737" y="92208"/>
                </a:lnTo>
                <a:close/>
              </a:path>
              <a:path w="895985" h="988695">
                <a:moveTo>
                  <a:pt x="142709" y="166766"/>
                </a:moveTo>
                <a:lnTo>
                  <a:pt x="129676" y="98920"/>
                </a:lnTo>
                <a:lnTo>
                  <a:pt x="131637" y="104905"/>
                </a:lnTo>
                <a:lnTo>
                  <a:pt x="138101" y="109830"/>
                </a:lnTo>
                <a:lnTo>
                  <a:pt x="140145" y="108983"/>
                </a:lnTo>
                <a:lnTo>
                  <a:pt x="149392" y="104908"/>
                </a:lnTo>
                <a:lnTo>
                  <a:pt x="158523" y="100466"/>
                </a:lnTo>
                <a:lnTo>
                  <a:pt x="174737" y="92208"/>
                </a:lnTo>
                <a:lnTo>
                  <a:pt x="177811" y="92335"/>
                </a:lnTo>
                <a:lnTo>
                  <a:pt x="199178" y="203565"/>
                </a:lnTo>
                <a:lnTo>
                  <a:pt x="175309" y="187994"/>
                </a:lnTo>
                <a:lnTo>
                  <a:pt x="142709" y="166766"/>
                </a:lnTo>
                <a:close/>
              </a:path>
              <a:path w="895985" h="988695">
                <a:moveTo>
                  <a:pt x="0" y="76872"/>
                </a:moveTo>
                <a:lnTo>
                  <a:pt x="0" y="0"/>
                </a:lnTo>
                <a:lnTo>
                  <a:pt x="3834" y="2470"/>
                </a:lnTo>
                <a:lnTo>
                  <a:pt x="10502" y="4906"/>
                </a:lnTo>
                <a:lnTo>
                  <a:pt x="17783" y="5936"/>
                </a:lnTo>
                <a:lnTo>
                  <a:pt x="36289" y="8369"/>
                </a:lnTo>
                <a:lnTo>
                  <a:pt x="54332" y="12470"/>
                </a:lnTo>
                <a:lnTo>
                  <a:pt x="105402" y="34641"/>
                </a:lnTo>
                <a:lnTo>
                  <a:pt x="148307" y="69862"/>
                </a:lnTo>
                <a:lnTo>
                  <a:pt x="155448" y="75789"/>
                </a:lnTo>
                <a:lnTo>
                  <a:pt x="162745" y="81511"/>
                </a:lnTo>
                <a:lnTo>
                  <a:pt x="170200" y="87026"/>
                </a:lnTo>
                <a:lnTo>
                  <a:pt x="176409" y="91357"/>
                </a:lnTo>
                <a:lnTo>
                  <a:pt x="174737" y="92208"/>
                </a:lnTo>
                <a:lnTo>
                  <a:pt x="167299" y="91902"/>
                </a:lnTo>
                <a:lnTo>
                  <a:pt x="156777" y="91525"/>
                </a:lnTo>
                <a:lnTo>
                  <a:pt x="146334" y="91352"/>
                </a:lnTo>
                <a:lnTo>
                  <a:pt x="135565" y="91540"/>
                </a:lnTo>
                <a:lnTo>
                  <a:pt x="133788" y="91606"/>
                </a:lnTo>
                <a:lnTo>
                  <a:pt x="129676" y="98920"/>
                </a:lnTo>
                <a:lnTo>
                  <a:pt x="142709" y="166766"/>
                </a:lnTo>
                <a:lnTo>
                  <a:pt x="112317" y="147053"/>
                </a:lnTo>
                <a:lnTo>
                  <a:pt x="73477" y="122084"/>
                </a:lnTo>
                <a:lnTo>
                  <a:pt x="34498" y="97339"/>
                </a:lnTo>
                <a:lnTo>
                  <a:pt x="10504" y="82853"/>
                </a:lnTo>
                <a:lnTo>
                  <a:pt x="0" y="76872"/>
                </a:lnTo>
                <a:close/>
              </a:path>
              <a:path w="895985" h="988695">
                <a:moveTo>
                  <a:pt x="0" y="699266"/>
                </a:moveTo>
                <a:lnTo>
                  <a:pt x="0" y="596317"/>
                </a:lnTo>
                <a:lnTo>
                  <a:pt x="72310" y="633970"/>
                </a:lnTo>
                <a:lnTo>
                  <a:pt x="105153" y="651302"/>
                </a:lnTo>
                <a:lnTo>
                  <a:pt x="138086" y="669072"/>
                </a:lnTo>
                <a:lnTo>
                  <a:pt x="205575" y="705744"/>
                </a:lnTo>
                <a:lnTo>
                  <a:pt x="209352" y="739261"/>
                </a:lnTo>
                <a:lnTo>
                  <a:pt x="224694" y="819130"/>
                </a:lnTo>
                <a:lnTo>
                  <a:pt x="214931" y="814174"/>
                </a:lnTo>
                <a:lnTo>
                  <a:pt x="189468" y="798973"/>
                </a:lnTo>
                <a:lnTo>
                  <a:pt x="145574" y="773243"/>
                </a:lnTo>
                <a:lnTo>
                  <a:pt x="101026" y="748785"/>
                </a:lnTo>
                <a:lnTo>
                  <a:pt x="55825" y="725601"/>
                </a:lnTo>
                <a:lnTo>
                  <a:pt x="9970" y="703690"/>
                </a:lnTo>
                <a:lnTo>
                  <a:pt x="0" y="6992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8" y="268830"/>
                </a:lnTo>
                <a:lnTo>
                  <a:pt x="299660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1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5"/>
                </a:lnTo>
                <a:lnTo>
                  <a:pt x="226908" y="192045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6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8"/>
                </a:lnTo>
                <a:lnTo>
                  <a:pt x="211115" y="379060"/>
                </a:lnTo>
                <a:lnTo>
                  <a:pt x="194147" y="340198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9" y="668804"/>
                </a:lnTo>
                <a:lnTo>
                  <a:pt x="2660" y="664809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5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7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6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3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5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296106" y="1258453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0" y="581"/>
                </a:lnTo>
                <a:lnTo>
                  <a:pt x="581" y="0"/>
                </a:lnTo>
                <a:lnTo>
                  <a:pt x="581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6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24"/>
                </a:moveTo>
                <a:lnTo>
                  <a:pt x="10464" y="6985"/>
                </a:lnTo>
                <a:lnTo>
                  <a:pt x="11036" y="6400"/>
                </a:lnTo>
                <a:lnTo>
                  <a:pt x="11036" y="5524"/>
                </a:lnTo>
                <a:close/>
              </a:path>
              <a:path w="14604" h="17144">
                <a:moveTo>
                  <a:pt x="11811" y="5626"/>
                </a:moveTo>
                <a:lnTo>
                  <a:pt x="11620" y="4076"/>
                </a:lnTo>
                <a:lnTo>
                  <a:pt x="11137" y="5283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16"/>
                </a:lnTo>
                <a:lnTo>
                  <a:pt x="11811" y="5626"/>
                </a:lnTo>
                <a:lnTo>
                  <a:pt x="12204" y="8724"/>
                </a:lnTo>
                <a:lnTo>
                  <a:pt x="13868" y="5816"/>
                </a:lnTo>
                <a:lnTo>
                  <a:pt x="14528" y="464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301365" y="511340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7094384" y="77239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290" y="581"/>
                </a:moveTo>
                <a:lnTo>
                  <a:pt x="0" y="581"/>
                </a:lnTo>
                <a:lnTo>
                  <a:pt x="0" y="0"/>
                </a:lnTo>
                <a:lnTo>
                  <a:pt x="290" y="581"/>
                </a:lnTo>
                <a:close/>
              </a:path>
              <a:path w="1270" h="1904">
                <a:moveTo>
                  <a:pt x="581" y="1744"/>
                </a:moveTo>
                <a:lnTo>
                  <a:pt x="581" y="1162"/>
                </a:lnTo>
                <a:lnTo>
                  <a:pt x="290" y="581"/>
                </a:lnTo>
                <a:lnTo>
                  <a:pt x="581" y="581"/>
                </a:lnTo>
                <a:lnTo>
                  <a:pt x="1162" y="1162"/>
                </a:lnTo>
                <a:lnTo>
                  <a:pt x="581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884467" y="1203800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1" y="4651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581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5065841" y="-30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5305374" y="48808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65"/>
                </a:moveTo>
                <a:lnTo>
                  <a:pt x="0" y="16281"/>
                </a:lnTo>
                <a:lnTo>
                  <a:pt x="584" y="16865"/>
                </a:lnTo>
                <a:lnTo>
                  <a:pt x="1168" y="16865"/>
                </a:lnTo>
                <a:close/>
              </a:path>
              <a:path w="6350" h="17779">
                <a:moveTo>
                  <a:pt x="2324" y="17449"/>
                </a:moveTo>
                <a:lnTo>
                  <a:pt x="1752" y="16865"/>
                </a:lnTo>
                <a:lnTo>
                  <a:pt x="1168" y="16865"/>
                </a:lnTo>
                <a:lnTo>
                  <a:pt x="2324" y="17449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5816" y="16865"/>
                </a:moveTo>
                <a:lnTo>
                  <a:pt x="5232" y="18605"/>
                </a:lnTo>
                <a:lnTo>
                  <a:pt x="5816" y="18034"/>
                </a:lnTo>
                <a:lnTo>
                  <a:pt x="5816" y="1686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7547302" y="5086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1162" y="3488"/>
                </a:moveTo>
                <a:lnTo>
                  <a:pt x="0" y="581"/>
                </a:lnTo>
                <a:lnTo>
                  <a:pt x="0" y="0"/>
                </a:lnTo>
                <a:lnTo>
                  <a:pt x="1162" y="1744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5918771" y="45630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744"/>
                </a:moveTo>
                <a:lnTo>
                  <a:pt x="0" y="1744"/>
                </a:lnTo>
                <a:lnTo>
                  <a:pt x="581" y="0"/>
                </a:lnTo>
                <a:lnTo>
                  <a:pt x="2907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bg object 7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5164" y="5896293"/>
            <a:ext cx="3932778" cy="4385426"/>
          </a:xfrm>
          <a:prstGeom prst="rect">
            <a:avLst/>
          </a:prstGeom>
        </p:spPr>
      </p:pic>
      <p:sp>
        <p:nvSpPr>
          <p:cNvPr id="72" name="bg object 72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4937925" y="386346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7304" h="55245">
                <a:moveTo>
                  <a:pt x="12446" y="53606"/>
                </a:moveTo>
                <a:lnTo>
                  <a:pt x="9880" y="53492"/>
                </a:lnTo>
                <a:lnTo>
                  <a:pt x="4064" y="54648"/>
                </a:lnTo>
                <a:lnTo>
                  <a:pt x="12446" y="53606"/>
                </a:lnTo>
                <a:close/>
              </a:path>
              <a:path w="27304" h="55245">
                <a:moveTo>
                  <a:pt x="13652" y="53657"/>
                </a:moveTo>
                <a:lnTo>
                  <a:pt x="13373" y="53492"/>
                </a:lnTo>
                <a:lnTo>
                  <a:pt x="12446" y="53606"/>
                </a:lnTo>
                <a:lnTo>
                  <a:pt x="13652" y="53657"/>
                </a:lnTo>
                <a:close/>
              </a:path>
              <a:path w="27304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7304" h="55245">
                <a:moveTo>
                  <a:pt x="26746" y="53492"/>
                </a:moveTo>
                <a:lnTo>
                  <a:pt x="22669" y="54063"/>
                </a:lnTo>
                <a:lnTo>
                  <a:pt x="13652" y="53657"/>
                </a:lnTo>
                <a:lnTo>
                  <a:pt x="16281" y="55232"/>
                </a:lnTo>
                <a:lnTo>
                  <a:pt x="23253" y="54063"/>
                </a:lnTo>
                <a:lnTo>
                  <a:pt x="26746" y="5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4935601" y="34913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39" y="0"/>
                </a:moveTo>
                <a:lnTo>
                  <a:pt x="584" y="0"/>
                </a:lnTo>
                <a:lnTo>
                  <a:pt x="0" y="1155"/>
                </a:lnTo>
                <a:lnTo>
                  <a:pt x="584" y="584"/>
                </a:lnTo>
                <a:lnTo>
                  <a:pt x="1739" y="0"/>
                </a:lnTo>
                <a:close/>
              </a:path>
              <a:path w="13970" h="1270">
                <a:moveTo>
                  <a:pt x="13373" y="0"/>
                </a:moveTo>
                <a:lnTo>
                  <a:pt x="12204" y="0"/>
                </a:lnTo>
                <a:lnTo>
                  <a:pt x="11049" y="584"/>
                </a:lnTo>
                <a:lnTo>
                  <a:pt x="12204" y="584"/>
                </a:lnTo>
                <a:lnTo>
                  <a:pt x="1337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855386" y="1209039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36" y="15113"/>
                </a:moveTo>
                <a:lnTo>
                  <a:pt x="1752" y="15697"/>
                </a:lnTo>
                <a:lnTo>
                  <a:pt x="1168" y="15697"/>
                </a:lnTo>
                <a:lnTo>
                  <a:pt x="584" y="16281"/>
                </a:lnTo>
                <a:lnTo>
                  <a:pt x="584" y="16865"/>
                </a:lnTo>
                <a:lnTo>
                  <a:pt x="0" y="18021"/>
                </a:lnTo>
                <a:lnTo>
                  <a:pt x="584" y="17437"/>
                </a:lnTo>
                <a:lnTo>
                  <a:pt x="1752" y="16865"/>
                </a:lnTo>
                <a:lnTo>
                  <a:pt x="2336" y="15113"/>
                </a:lnTo>
                <a:close/>
              </a:path>
              <a:path w="22225" h="18415">
                <a:moveTo>
                  <a:pt x="22098" y="0"/>
                </a:moveTo>
                <a:lnTo>
                  <a:pt x="21513" y="0"/>
                </a:lnTo>
                <a:lnTo>
                  <a:pt x="22098" y="1168"/>
                </a:lnTo>
                <a:lnTo>
                  <a:pt x="2209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5767603" y="1182877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71" y="0"/>
                </a:moveTo>
                <a:lnTo>
                  <a:pt x="0" y="1155"/>
                </a:lnTo>
                <a:lnTo>
                  <a:pt x="0" y="1739"/>
                </a:lnTo>
                <a:lnTo>
                  <a:pt x="571" y="1155"/>
                </a:lnTo>
                <a:lnTo>
                  <a:pt x="571" y="0"/>
                </a:lnTo>
                <a:close/>
              </a:path>
              <a:path w="35560" h="21590">
                <a:moveTo>
                  <a:pt x="21501" y="15113"/>
                </a:moveTo>
                <a:lnTo>
                  <a:pt x="20929" y="12788"/>
                </a:lnTo>
                <a:lnTo>
                  <a:pt x="19761" y="10464"/>
                </a:lnTo>
                <a:lnTo>
                  <a:pt x="21501" y="15113"/>
                </a:lnTo>
                <a:close/>
              </a:path>
              <a:path w="35560" h="21590">
                <a:moveTo>
                  <a:pt x="35458" y="17437"/>
                </a:moveTo>
                <a:lnTo>
                  <a:pt x="34302" y="19761"/>
                </a:lnTo>
                <a:lnTo>
                  <a:pt x="33718" y="21513"/>
                </a:lnTo>
                <a:lnTo>
                  <a:pt x="35458" y="174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5598413" y="7939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581"/>
                </a:moveTo>
                <a:lnTo>
                  <a:pt x="1453" y="581"/>
                </a:lnTo>
                <a:lnTo>
                  <a:pt x="1744" y="0"/>
                </a:lnTo>
                <a:lnTo>
                  <a:pt x="1744" y="581"/>
                </a:lnTo>
                <a:close/>
              </a:path>
              <a:path w="1904" h="1270">
                <a:moveTo>
                  <a:pt x="1162" y="1162"/>
                </a:moveTo>
                <a:lnTo>
                  <a:pt x="0" y="1162"/>
                </a:lnTo>
                <a:lnTo>
                  <a:pt x="1162" y="581"/>
                </a:lnTo>
                <a:lnTo>
                  <a:pt x="1453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5539691" y="244472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25" y="1744"/>
                </a:moveTo>
                <a:lnTo>
                  <a:pt x="0" y="0"/>
                </a:lnTo>
                <a:lnTo>
                  <a:pt x="1744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5620507" y="85960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close/>
              </a:path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2325" y="2907"/>
                </a:move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close/>
              </a:path>
              <a:path w="9525" h="3809">
                <a:moveTo>
                  <a:pt x="3488" y="3003"/>
                </a:moveTo>
                <a:lnTo>
                  <a:pt x="2325" y="2907"/>
                </a:lnTo>
                <a:lnTo>
                  <a:pt x="2907" y="2907"/>
                </a:lnTo>
                <a:lnTo>
                  <a:pt x="3488" y="3003"/>
                </a:lnTo>
                <a:close/>
              </a:path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3488" y="3003"/>
                </a:lnTo>
                <a:lnTo>
                  <a:pt x="930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5671671" y="93053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581" y="581"/>
                </a:ln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5607134" y="21772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5601902" y="22644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581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79" y="3410"/>
                </a:lnTo>
                <a:lnTo>
                  <a:pt x="2325" y="4651"/>
                </a:lnTo>
                <a:close/>
              </a:path>
              <a:path w="11429" h="5079">
                <a:moveTo>
                  <a:pt x="4069" y="3488"/>
                </a:move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069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6972" y="43027"/>
                </a:moveTo>
                <a:lnTo>
                  <a:pt x="6388" y="42443"/>
                </a:lnTo>
                <a:lnTo>
                  <a:pt x="6388" y="43027"/>
                </a:lnTo>
                <a:lnTo>
                  <a:pt x="6972" y="43027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6117031" y="220064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24"/>
                </a:moveTo>
                <a:lnTo>
                  <a:pt x="4648" y="2324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24"/>
                </a:lnTo>
                <a:close/>
              </a:path>
              <a:path w="6350" h="3810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5626321" y="3749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6137962" y="93925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6271105" y="869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5559459" y="739253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71" y="3329"/>
                </a:moveTo>
                <a:lnTo>
                  <a:pt x="8721" y="0"/>
                </a:lnTo>
                <a:lnTo>
                  <a:pt x="9593" y="1744"/>
                </a:lnTo>
                <a:lnTo>
                  <a:pt x="6976" y="1744"/>
                </a:lnTo>
                <a:lnTo>
                  <a:pt x="3171" y="3329"/>
                </a:lnTo>
                <a:close/>
              </a:path>
              <a:path w="10795" h="5079">
                <a:moveTo>
                  <a:pt x="10465" y="3488"/>
                </a:moveTo>
                <a:lnTo>
                  <a:pt x="6976" y="1744"/>
                </a:lnTo>
                <a:lnTo>
                  <a:pt x="9593" y="1744"/>
                </a:lnTo>
                <a:lnTo>
                  <a:pt x="10465" y="3488"/>
                </a:lnTo>
                <a:close/>
              </a:path>
              <a:path w="10795" h="5079">
                <a:moveTo>
                  <a:pt x="0" y="4651"/>
                </a:moveTo>
                <a:lnTo>
                  <a:pt x="3171" y="3329"/>
                </a:lnTo>
                <a:lnTo>
                  <a:pt x="2907" y="3488"/>
                </a:lnTo>
                <a:lnTo>
                  <a:pt x="0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5653647" y="-301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817" y="11653"/>
                </a:moveTo>
                <a:lnTo>
                  <a:pt x="11046" y="10465"/>
                </a:lnTo>
                <a:lnTo>
                  <a:pt x="13953" y="11628"/>
                </a:lnTo>
                <a:lnTo>
                  <a:pt x="13817" y="11653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817" y="11653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5901910" y="61832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5029212" y="631111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4">
                <a:moveTo>
                  <a:pt x="5233" y="4650"/>
                </a:moveTo>
                <a:lnTo>
                  <a:pt x="5814" y="4069"/>
                </a:lnTo>
                <a:lnTo>
                  <a:pt x="8139" y="2325"/>
                </a:lnTo>
                <a:lnTo>
                  <a:pt x="11046" y="0"/>
                </a:lnTo>
                <a:lnTo>
                  <a:pt x="5233" y="4650"/>
                </a:lnTo>
                <a:close/>
              </a:path>
              <a:path w="11429" h="6984">
                <a:moveTo>
                  <a:pt x="3488" y="6395"/>
                </a:moveTo>
                <a:lnTo>
                  <a:pt x="0" y="1744"/>
                </a:lnTo>
                <a:lnTo>
                  <a:pt x="5232" y="4651"/>
                </a:lnTo>
                <a:lnTo>
                  <a:pt x="3488" y="6395"/>
                </a:lnTo>
                <a:close/>
              </a:path>
              <a:path w="11429" h="6984">
                <a:moveTo>
                  <a:pt x="5232" y="4651"/>
                </a:move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1162" y="0"/>
                </a:lnTo>
                <a:lnTo>
                  <a:pt x="0" y="0"/>
                </a:lnTo>
                <a:lnTo>
                  <a:pt x="2325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0" y="5814"/>
                </a:moveTo>
                <a:lnTo>
                  <a:pt x="581" y="0"/>
                </a:lnTo>
                <a:lnTo>
                  <a:pt x="2325" y="5232"/>
                </a:lnTo>
                <a:lnTo>
                  <a:pt x="3121" y="5293"/>
                </a:lnTo>
                <a:lnTo>
                  <a:pt x="0" y="5814"/>
                </a:lnTo>
                <a:close/>
              </a:path>
              <a:path w="10160" h="6350">
                <a:moveTo>
                  <a:pt x="4215" y="5378"/>
                </a:moveTo>
                <a:lnTo>
                  <a:pt x="3121" y="5293"/>
                </a:lnTo>
                <a:lnTo>
                  <a:pt x="3488" y="5232"/>
                </a:lnTo>
                <a:lnTo>
                  <a:pt x="4215" y="5378"/>
                </a:lnTo>
                <a:close/>
              </a:path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4215" y="5378"/>
                </a:lnTo>
                <a:lnTo>
                  <a:pt x="9883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4847806" y="-2045"/>
            <a:ext cx="2706370" cy="1285240"/>
          </a:xfrm>
          <a:custGeom>
            <a:avLst/>
            <a:gdLst/>
            <a:ahLst/>
            <a:cxnLst/>
            <a:rect l="l" t="t" r="r" b="b"/>
            <a:pathLst>
              <a:path w="2706370" h="1285240">
                <a:moveTo>
                  <a:pt x="13614" y="36283"/>
                </a:moveTo>
                <a:lnTo>
                  <a:pt x="12141" y="27457"/>
                </a:lnTo>
                <a:lnTo>
                  <a:pt x="8674" y="27457"/>
                </a:lnTo>
                <a:lnTo>
                  <a:pt x="13614" y="36283"/>
                </a:lnTo>
                <a:close/>
              </a:path>
              <a:path w="2706370" h="1285240">
                <a:moveTo>
                  <a:pt x="15773" y="40157"/>
                </a:moveTo>
                <a:lnTo>
                  <a:pt x="13614" y="36283"/>
                </a:lnTo>
                <a:lnTo>
                  <a:pt x="14249" y="40157"/>
                </a:lnTo>
                <a:lnTo>
                  <a:pt x="15773" y="40157"/>
                </a:lnTo>
                <a:close/>
              </a:path>
              <a:path w="2706370" h="1285240">
                <a:moveTo>
                  <a:pt x="25006" y="103657"/>
                </a:moveTo>
                <a:lnTo>
                  <a:pt x="18605" y="90957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85240">
                <a:moveTo>
                  <a:pt x="38379" y="141757"/>
                </a:moveTo>
                <a:lnTo>
                  <a:pt x="26746" y="141757"/>
                </a:lnTo>
                <a:lnTo>
                  <a:pt x="31978" y="154457"/>
                </a:lnTo>
                <a:lnTo>
                  <a:pt x="38379" y="141757"/>
                </a:lnTo>
                <a:close/>
              </a:path>
              <a:path w="2706370" h="1285240">
                <a:moveTo>
                  <a:pt x="62814" y="164109"/>
                </a:moveTo>
                <a:lnTo>
                  <a:pt x="61048" y="154457"/>
                </a:lnTo>
                <a:lnTo>
                  <a:pt x="62788" y="167157"/>
                </a:lnTo>
                <a:lnTo>
                  <a:pt x="62814" y="164109"/>
                </a:lnTo>
                <a:close/>
              </a:path>
              <a:path w="2706370" h="1285240">
                <a:moveTo>
                  <a:pt x="104076" y="370357"/>
                </a:moveTo>
                <a:lnTo>
                  <a:pt x="91287" y="383057"/>
                </a:lnTo>
                <a:lnTo>
                  <a:pt x="100584" y="383057"/>
                </a:lnTo>
                <a:lnTo>
                  <a:pt x="104076" y="370357"/>
                </a:lnTo>
                <a:close/>
              </a:path>
              <a:path w="2706370" h="1285240">
                <a:moveTo>
                  <a:pt x="222681" y="52857"/>
                </a:moveTo>
                <a:lnTo>
                  <a:pt x="220916" y="40157"/>
                </a:lnTo>
                <a:lnTo>
                  <a:pt x="219189" y="40157"/>
                </a:lnTo>
                <a:lnTo>
                  <a:pt x="222681" y="52857"/>
                </a:lnTo>
                <a:close/>
              </a:path>
              <a:path w="2706370" h="1285240">
                <a:moveTo>
                  <a:pt x="238112" y="291274"/>
                </a:moveTo>
                <a:lnTo>
                  <a:pt x="237286" y="288505"/>
                </a:lnTo>
                <a:lnTo>
                  <a:pt x="235470" y="294157"/>
                </a:lnTo>
                <a:lnTo>
                  <a:pt x="238112" y="291274"/>
                </a:lnTo>
                <a:close/>
              </a:path>
              <a:path w="2706370" h="1285240">
                <a:moveTo>
                  <a:pt x="239547" y="281457"/>
                </a:moveTo>
                <a:lnTo>
                  <a:pt x="235191" y="281457"/>
                </a:lnTo>
                <a:lnTo>
                  <a:pt x="237286" y="288505"/>
                </a:lnTo>
                <a:lnTo>
                  <a:pt x="239547" y="281457"/>
                </a:lnTo>
                <a:close/>
              </a:path>
              <a:path w="2706370" h="1285240">
                <a:moveTo>
                  <a:pt x="248843" y="129057"/>
                </a:moveTo>
                <a:lnTo>
                  <a:pt x="238379" y="141757"/>
                </a:lnTo>
                <a:lnTo>
                  <a:pt x="245935" y="141757"/>
                </a:lnTo>
                <a:lnTo>
                  <a:pt x="248843" y="129057"/>
                </a:lnTo>
                <a:close/>
              </a:path>
              <a:path w="2706370" h="1285240">
                <a:moveTo>
                  <a:pt x="250583" y="268757"/>
                </a:moveTo>
                <a:lnTo>
                  <a:pt x="249428" y="268757"/>
                </a:lnTo>
                <a:lnTo>
                  <a:pt x="249707" y="269773"/>
                </a:lnTo>
                <a:lnTo>
                  <a:pt x="250583" y="268757"/>
                </a:lnTo>
                <a:close/>
              </a:path>
              <a:path w="2706370" h="1285240">
                <a:moveTo>
                  <a:pt x="252920" y="281457"/>
                </a:moveTo>
                <a:lnTo>
                  <a:pt x="249707" y="269773"/>
                </a:lnTo>
                <a:lnTo>
                  <a:pt x="239547" y="281457"/>
                </a:lnTo>
                <a:lnTo>
                  <a:pt x="247103" y="281457"/>
                </a:lnTo>
                <a:lnTo>
                  <a:pt x="238112" y="291274"/>
                </a:lnTo>
                <a:lnTo>
                  <a:pt x="238963" y="294157"/>
                </a:lnTo>
                <a:lnTo>
                  <a:pt x="245351" y="294157"/>
                </a:lnTo>
                <a:lnTo>
                  <a:pt x="248843" y="281457"/>
                </a:lnTo>
                <a:lnTo>
                  <a:pt x="252920" y="281457"/>
                </a:lnTo>
                <a:close/>
              </a:path>
              <a:path w="2706370" h="12852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85240">
                <a:moveTo>
                  <a:pt x="263385" y="357657"/>
                </a:moveTo>
                <a:lnTo>
                  <a:pt x="259918" y="362369"/>
                </a:lnTo>
                <a:lnTo>
                  <a:pt x="261073" y="364832"/>
                </a:lnTo>
                <a:lnTo>
                  <a:pt x="263385" y="357657"/>
                </a:lnTo>
                <a:close/>
              </a:path>
              <a:path w="2706370" h="12852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85240">
                <a:moveTo>
                  <a:pt x="361061" y="510057"/>
                </a:moveTo>
                <a:lnTo>
                  <a:pt x="355244" y="510057"/>
                </a:lnTo>
                <a:lnTo>
                  <a:pt x="350012" y="522757"/>
                </a:lnTo>
                <a:lnTo>
                  <a:pt x="355917" y="522757"/>
                </a:lnTo>
                <a:lnTo>
                  <a:pt x="361061" y="510057"/>
                </a:lnTo>
                <a:close/>
              </a:path>
              <a:path w="2706370" h="1285240">
                <a:moveTo>
                  <a:pt x="462661" y="612101"/>
                </a:moveTo>
                <a:lnTo>
                  <a:pt x="462508" y="611657"/>
                </a:lnTo>
                <a:lnTo>
                  <a:pt x="462216" y="611657"/>
                </a:lnTo>
                <a:lnTo>
                  <a:pt x="462661" y="612101"/>
                </a:lnTo>
                <a:close/>
              </a:path>
              <a:path w="2706370" h="1285240">
                <a:moveTo>
                  <a:pt x="467207" y="618909"/>
                </a:moveTo>
                <a:lnTo>
                  <a:pt x="465950" y="615467"/>
                </a:lnTo>
                <a:lnTo>
                  <a:pt x="465797" y="615327"/>
                </a:lnTo>
                <a:lnTo>
                  <a:pt x="465709" y="614832"/>
                </a:lnTo>
                <a:lnTo>
                  <a:pt x="464553" y="611657"/>
                </a:lnTo>
                <a:lnTo>
                  <a:pt x="465315" y="614832"/>
                </a:lnTo>
                <a:lnTo>
                  <a:pt x="462661" y="612101"/>
                </a:lnTo>
                <a:lnTo>
                  <a:pt x="462788" y="612482"/>
                </a:lnTo>
                <a:lnTo>
                  <a:pt x="465848" y="616940"/>
                </a:lnTo>
                <a:lnTo>
                  <a:pt x="466801" y="620788"/>
                </a:lnTo>
                <a:lnTo>
                  <a:pt x="466191" y="617423"/>
                </a:lnTo>
                <a:lnTo>
                  <a:pt x="467207" y="618909"/>
                </a:lnTo>
                <a:close/>
              </a:path>
              <a:path w="2706370" h="1285240">
                <a:moveTo>
                  <a:pt x="467258" y="616813"/>
                </a:moveTo>
                <a:lnTo>
                  <a:pt x="465124" y="611657"/>
                </a:lnTo>
                <a:lnTo>
                  <a:pt x="465709" y="614832"/>
                </a:lnTo>
                <a:lnTo>
                  <a:pt x="465950" y="615467"/>
                </a:lnTo>
                <a:lnTo>
                  <a:pt x="467258" y="616813"/>
                </a:lnTo>
                <a:close/>
              </a:path>
              <a:path w="2706370" h="1285240">
                <a:moveTo>
                  <a:pt x="473633" y="539915"/>
                </a:moveTo>
                <a:lnTo>
                  <a:pt x="470357" y="535457"/>
                </a:lnTo>
                <a:lnTo>
                  <a:pt x="471817" y="541807"/>
                </a:lnTo>
                <a:lnTo>
                  <a:pt x="473633" y="539915"/>
                </a:lnTo>
                <a:close/>
              </a:path>
              <a:path w="2706370" h="12852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85240">
                <a:moveTo>
                  <a:pt x="483730" y="90957"/>
                </a:moveTo>
                <a:lnTo>
                  <a:pt x="481406" y="78257"/>
                </a:lnTo>
                <a:lnTo>
                  <a:pt x="475589" y="78257"/>
                </a:lnTo>
                <a:lnTo>
                  <a:pt x="479082" y="90957"/>
                </a:lnTo>
                <a:lnTo>
                  <a:pt x="483730" y="90957"/>
                </a:lnTo>
                <a:close/>
              </a:path>
              <a:path w="2706370" h="1285240">
                <a:moveTo>
                  <a:pt x="497878" y="167157"/>
                </a:moveTo>
                <a:lnTo>
                  <a:pt x="489915" y="154457"/>
                </a:lnTo>
                <a:lnTo>
                  <a:pt x="478497" y="154457"/>
                </a:lnTo>
                <a:lnTo>
                  <a:pt x="480822" y="167157"/>
                </a:lnTo>
                <a:lnTo>
                  <a:pt x="497192" y="167157"/>
                </a:lnTo>
                <a:lnTo>
                  <a:pt x="497878" y="167157"/>
                </a:lnTo>
                <a:close/>
              </a:path>
              <a:path w="2706370" h="1285240">
                <a:moveTo>
                  <a:pt x="691883" y="192557"/>
                </a:moveTo>
                <a:lnTo>
                  <a:pt x="690714" y="179857"/>
                </a:lnTo>
                <a:lnTo>
                  <a:pt x="686650" y="179857"/>
                </a:lnTo>
                <a:lnTo>
                  <a:pt x="691883" y="192557"/>
                </a:lnTo>
                <a:close/>
              </a:path>
              <a:path w="2706370" h="1285240">
                <a:moveTo>
                  <a:pt x="694207" y="294157"/>
                </a:move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close/>
              </a:path>
              <a:path w="2706370" h="1285240">
                <a:moveTo>
                  <a:pt x="734237" y="1071753"/>
                </a:moveTo>
                <a:lnTo>
                  <a:pt x="726770" y="1081557"/>
                </a:lnTo>
                <a:lnTo>
                  <a:pt x="732002" y="1081557"/>
                </a:lnTo>
                <a:lnTo>
                  <a:pt x="734237" y="1071753"/>
                </a:lnTo>
                <a:close/>
              </a:path>
              <a:path w="2706370" h="1285240">
                <a:moveTo>
                  <a:pt x="734898" y="1068857"/>
                </a:moveTo>
                <a:lnTo>
                  <a:pt x="734237" y="1071753"/>
                </a:lnTo>
                <a:lnTo>
                  <a:pt x="734898" y="1070889"/>
                </a:lnTo>
                <a:lnTo>
                  <a:pt x="734898" y="1068857"/>
                </a:lnTo>
                <a:close/>
              </a:path>
              <a:path w="2706370" h="1285240">
                <a:moveTo>
                  <a:pt x="736066" y="52857"/>
                </a:moveTo>
                <a:lnTo>
                  <a:pt x="733717" y="40157"/>
                </a:lnTo>
                <a:lnTo>
                  <a:pt x="733158" y="40157"/>
                </a:lnTo>
                <a:lnTo>
                  <a:pt x="736066" y="52857"/>
                </a:lnTo>
                <a:close/>
              </a:path>
              <a:path w="2706370" h="1285240">
                <a:moveTo>
                  <a:pt x="748855" y="802157"/>
                </a:moveTo>
                <a:lnTo>
                  <a:pt x="747699" y="802157"/>
                </a:lnTo>
                <a:lnTo>
                  <a:pt x="741883" y="814857"/>
                </a:lnTo>
                <a:lnTo>
                  <a:pt x="745134" y="812317"/>
                </a:lnTo>
                <a:lnTo>
                  <a:pt x="748855" y="802157"/>
                </a:lnTo>
                <a:close/>
              </a:path>
              <a:path w="2706370" h="1285240">
                <a:moveTo>
                  <a:pt x="758164" y="802157"/>
                </a:moveTo>
                <a:lnTo>
                  <a:pt x="757580" y="802157"/>
                </a:lnTo>
                <a:lnTo>
                  <a:pt x="757453" y="802703"/>
                </a:lnTo>
                <a:lnTo>
                  <a:pt x="758164" y="802157"/>
                </a:lnTo>
                <a:close/>
              </a:path>
              <a:path w="2706370" h="1285240">
                <a:moveTo>
                  <a:pt x="768629" y="167157"/>
                </a:moveTo>
                <a:lnTo>
                  <a:pt x="765136" y="154457"/>
                </a:lnTo>
                <a:lnTo>
                  <a:pt x="766457" y="167157"/>
                </a:lnTo>
                <a:lnTo>
                  <a:pt x="768629" y="167157"/>
                </a:lnTo>
                <a:close/>
              </a:path>
              <a:path w="2706370" h="1285240">
                <a:moveTo>
                  <a:pt x="771537" y="1094257"/>
                </a:moveTo>
                <a:lnTo>
                  <a:pt x="765733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close/>
              </a:path>
              <a:path w="2706370" h="1285240">
                <a:moveTo>
                  <a:pt x="773277" y="90957"/>
                </a:moveTo>
                <a:lnTo>
                  <a:pt x="763968" y="78257"/>
                </a:lnTo>
                <a:lnTo>
                  <a:pt x="759904" y="90957"/>
                </a:lnTo>
                <a:lnTo>
                  <a:pt x="773277" y="90957"/>
                </a:lnTo>
                <a:close/>
              </a:path>
              <a:path w="2706370" h="1285240">
                <a:moveTo>
                  <a:pt x="799820" y="1106957"/>
                </a:moveTo>
                <a:lnTo>
                  <a:pt x="796531" y="1106957"/>
                </a:lnTo>
                <a:lnTo>
                  <a:pt x="795947" y="1106957"/>
                </a:lnTo>
                <a:lnTo>
                  <a:pt x="794791" y="1119657"/>
                </a:lnTo>
                <a:lnTo>
                  <a:pt x="799820" y="1106957"/>
                </a:lnTo>
                <a:close/>
              </a:path>
              <a:path w="2706370" h="1285240">
                <a:moveTo>
                  <a:pt x="800608" y="878357"/>
                </a:moveTo>
                <a:lnTo>
                  <a:pt x="796531" y="878357"/>
                </a:lnTo>
                <a:lnTo>
                  <a:pt x="796531" y="885190"/>
                </a:lnTo>
                <a:lnTo>
                  <a:pt x="800608" y="878357"/>
                </a:lnTo>
                <a:close/>
              </a:path>
              <a:path w="2706370" h="1285240">
                <a:moveTo>
                  <a:pt x="808012" y="1116482"/>
                </a:moveTo>
                <a:lnTo>
                  <a:pt x="806411" y="1119657"/>
                </a:lnTo>
                <a:lnTo>
                  <a:pt x="806996" y="1119657"/>
                </a:lnTo>
                <a:lnTo>
                  <a:pt x="808012" y="1116482"/>
                </a:lnTo>
                <a:close/>
              </a:path>
              <a:path w="2706370" h="1285240">
                <a:moveTo>
                  <a:pt x="818045" y="754672"/>
                </a:moveTo>
                <a:lnTo>
                  <a:pt x="817460" y="754672"/>
                </a:lnTo>
                <a:lnTo>
                  <a:pt x="816876" y="755256"/>
                </a:lnTo>
                <a:lnTo>
                  <a:pt x="817460" y="755256"/>
                </a:lnTo>
                <a:lnTo>
                  <a:pt x="818045" y="754672"/>
                </a:lnTo>
                <a:close/>
              </a:path>
              <a:path w="2706370" h="1285240">
                <a:moveTo>
                  <a:pt x="818045" y="687857"/>
                </a:moveTo>
                <a:lnTo>
                  <a:pt x="817626" y="686333"/>
                </a:lnTo>
                <a:lnTo>
                  <a:pt x="816305" y="687857"/>
                </a:lnTo>
                <a:lnTo>
                  <a:pt x="818045" y="687857"/>
                </a:lnTo>
                <a:close/>
              </a:path>
              <a:path w="2706370" h="1285240">
                <a:moveTo>
                  <a:pt x="843076" y="789457"/>
                </a:moveTo>
                <a:lnTo>
                  <a:pt x="840765" y="789457"/>
                </a:lnTo>
                <a:lnTo>
                  <a:pt x="834910" y="802157"/>
                </a:lnTo>
                <a:lnTo>
                  <a:pt x="843076" y="789457"/>
                </a:lnTo>
                <a:close/>
              </a:path>
              <a:path w="2706370" h="1285240">
                <a:moveTo>
                  <a:pt x="844384" y="802157"/>
                </a:moveTo>
                <a:lnTo>
                  <a:pt x="841883" y="802157"/>
                </a:lnTo>
                <a:lnTo>
                  <a:pt x="837819" y="814857"/>
                </a:lnTo>
                <a:lnTo>
                  <a:pt x="837958" y="814857"/>
                </a:lnTo>
                <a:lnTo>
                  <a:pt x="844384" y="802157"/>
                </a:lnTo>
                <a:close/>
              </a:path>
              <a:path w="2706370" h="1285240">
                <a:moveTo>
                  <a:pt x="920026" y="992657"/>
                </a:moveTo>
                <a:lnTo>
                  <a:pt x="919797" y="992657"/>
                </a:lnTo>
                <a:lnTo>
                  <a:pt x="919721" y="994168"/>
                </a:lnTo>
                <a:lnTo>
                  <a:pt x="920026" y="992657"/>
                </a:lnTo>
                <a:close/>
              </a:path>
              <a:path w="2706370" h="1285240">
                <a:moveTo>
                  <a:pt x="925029" y="992657"/>
                </a:moveTo>
                <a:lnTo>
                  <a:pt x="924445" y="992657"/>
                </a:lnTo>
                <a:lnTo>
                  <a:pt x="923569" y="995832"/>
                </a:lnTo>
                <a:lnTo>
                  <a:pt x="925029" y="992657"/>
                </a:lnTo>
                <a:close/>
              </a:path>
              <a:path w="2706370" h="1285240">
                <a:moveTo>
                  <a:pt x="936066" y="992657"/>
                </a:moveTo>
                <a:lnTo>
                  <a:pt x="931545" y="1005357"/>
                </a:lnTo>
                <a:lnTo>
                  <a:pt x="935494" y="1005357"/>
                </a:lnTo>
                <a:lnTo>
                  <a:pt x="936066" y="992657"/>
                </a:lnTo>
                <a:close/>
              </a:path>
              <a:path w="2706370" h="1285240">
                <a:moveTo>
                  <a:pt x="1018044" y="1208557"/>
                </a:moveTo>
                <a:lnTo>
                  <a:pt x="1016304" y="1208557"/>
                </a:lnTo>
                <a:lnTo>
                  <a:pt x="1013980" y="1221257"/>
                </a:lnTo>
                <a:lnTo>
                  <a:pt x="1018044" y="1208557"/>
                </a:lnTo>
                <a:close/>
              </a:path>
              <a:path w="2706370" h="1285240">
                <a:moveTo>
                  <a:pt x="1033754" y="1208557"/>
                </a:moveTo>
                <a:lnTo>
                  <a:pt x="1029677" y="1208557"/>
                </a:lnTo>
                <a:lnTo>
                  <a:pt x="1029639" y="11958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2121" y="1208557"/>
                </a:lnTo>
                <a:lnTo>
                  <a:pt x="1019797" y="1221257"/>
                </a:lnTo>
                <a:lnTo>
                  <a:pt x="1023861" y="1221257"/>
                </a:lnTo>
                <a:lnTo>
                  <a:pt x="1025613" y="1208557"/>
                </a:lnTo>
                <a:lnTo>
                  <a:pt x="1029093" y="1208557"/>
                </a:lnTo>
                <a:lnTo>
                  <a:pt x="1023861" y="1221257"/>
                </a:lnTo>
                <a:lnTo>
                  <a:pt x="1030262" y="1221257"/>
                </a:lnTo>
                <a:lnTo>
                  <a:pt x="1033754" y="1208557"/>
                </a:lnTo>
                <a:close/>
              </a:path>
              <a:path w="2706370" h="1285240">
                <a:moveTo>
                  <a:pt x="1062329" y="93065"/>
                </a:moveTo>
                <a:lnTo>
                  <a:pt x="1062240" y="90957"/>
                </a:lnTo>
                <a:lnTo>
                  <a:pt x="1057592" y="90957"/>
                </a:lnTo>
                <a:lnTo>
                  <a:pt x="1059916" y="103657"/>
                </a:lnTo>
                <a:lnTo>
                  <a:pt x="1062329" y="93065"/>
                </a:lnTo>
                <a:close/>
              </a:path>
              <a:path w="2706370" h="1285240">
                <a:moveTo>
                  <a:pt x="1062824" y="90957"/>
                </a:moveTo>
                <a:lnTo>
                  <a:pt x="1062329" y="93065"/>
                </a:lnTo>
                <a:lnTo>
                  <a:pt x="1062824" y="103657"/>
                </a:lnTo>
                <a:lnTo>
                  <a:pt x="1062824" y="90957"/>
                </a:lnTo>
                <a:close/>
              </a:path>
              <a:path w="2706370" h="1285240">
                <a:moveTo>
                  <a:pt x="1064564" y="27457"/>
                </a:moveTo>
                <a:lnTo>
                  <a:pt x="1059916" y="27457"/>
                </a:lnTo>
                <a:lnTo>
                  <a:pt x="1064564" y="40157"/>
                </a:lnTo>
                <a:lnTo>
                  <a:pt x="1064564" y="27457"/>
                </a:lnTo>
                <a:close/>
              </a:path>
              <a:path w="2706370" h="1285240">
                <a:moveTo>
                  <a:pt x="1069797" y="624357"/>
                </a:moveTo>
                <a:lnTo>
                  <a:pt x="1068362" y="622198"/>
                </a:lnTo>
                <a:lnTo>
                  <a:pt x="1067473" y="624357"/>
                </a:lnTo>
                <a:lnTo>
                  <a:pt x="1069797" y="624357"/>
                </a:lnTo>
                <a:close/>
              </a:path>
              <a:path w="2706370" h="1285240">
                <a:moveTo>
                  <a:pt x="1072705" y="1233957"/>
                </a:moveTo>
                <a:lnTo>
                  <a:pt x="1071829" y="1235227"/>
                </a:lnTo>
                <a:lnTo>
                  <a:pt x="1072515" y="1238186"/>
                </a:lnTo>
                <a:lnTo>
                  <a:pt x="1072705" y="1233957"/>
                </a:lnTo>
                <a:close/>
              </a:path>
              <a:path w="2706370" h="1285240">
                <a:moveTo>
                  <a:pt x="1074445" y="1246657"/>
                </a:moveTo>
                <a:lnTo>
                  <a:pt x="1072515" y="1238186"/>
                </a:lnTo>
                <a:lnTo>
                  <a:pt x="1072121" y="1246657"/>
                </a:lnTo>
                <a:lnTo>
                  <a:pt x="1074445" y="1246657"/>
                </a:lnTo>
                <a:close/>
              </a:path>
              <a:path w="2706370" h="1285240">
                <a:moveTo>
                  <a:pt x="1079093" y="52857"/>
                </a:moveTo>
                <a:lnTo>
                  <a:pt x="1070952" y="52857"/>
                </a:lnTo>
                <a:lnTo>
                  <a:pt x="1073861" y="65557"/>
                </a:lnTo>
                <a:lnTo>
                  <a:pt x="1074445" y="65557"/>
                </a:lnTo>
                <a:lnTo>
                  <a:pt x="1079093" y="52857"/>
                </a:lnTo>
                <a:close/>
              </a:path>
              <a:path w="2706370" h="1285240">
                <a:moveTo>
                  <a:pt x="1138402" y="1259357"/>
                </a:moveTo>
                <a:lnTo>
                  <a:pt x="1138047" y="1259357"/>
                </a:lnTo>
                <a:lnTo>
                  <a:pt x="1136662" y="1272057"/>
                </a:lnTo>
                <a:lnTo>
                  <a:pt x="1138402" y="1259357"/>
                </a:lnTo>
                <a:close/>
              </a:path>
              <a:path w="2706370" h="1285240">
                <a:moveTo>
                  <a:pt x="1161656" y="1284757"/>
                </a:moveTo>
                <a:lnTo>
                  <a:pt x="1161135" y="1273327"/>
                </a:lnTo>
                <a:lnTo>
                  <a:pt x="1156423" y="1284757"/>
                </a:lnTo>
                <a:lnTo>
                  <a:pt x="1161656" y="1284757"/>
                </a:lnTo>
                <a:close/>
              </a:path>
              <a:path w="2706370" h="1285240">
                <a:moveTo>
                  <a:pt x="1161656" y="1272057"/>
                </a:moveTo>
                <a:lnTo>
                  <a:pt x="1161072" y="1272057"/>
                </a:lnTo>
                <a:lnTo>
                  <a:pt x="1161135" y="1273327"/>
                </a:lnTo>
                <a:lnTo>
                  <a:pt x="1161656" y="1272057"/>
                </a:lnTo>
                <a:close/>
              </a:path>
              <a:path w="2706370" h="1285240">
                <a:moveTo>
                  <a:pt x="1189824" y="875741"/>
                </a:moveTo>
                <a:lnTo>
                  <a:pt x="1188986" y="876668"/>
                </a:lnTo>
                <a:lnTo>
                  <a:pt x="1188986" y="878357"/>
                </a:lnTo>
                <a:lnTo>
                  <a:pt x="1189824" y="875741"/>
                </a:lnTo>
                <a:close/>
              </a:path>
              <a:path w="2706370" h="1285240">
                <a:moveTo>
                  <a:pt x="1198867" y="865657"/>
                </a:moveTo>
                <a:lnTo>
                  <a:pt x="1193050" y="865657"/>
                </a:lnTo>
                <a:lnTo>
                  <a:pt x="1189824" y="875741"/>
                </a:lnTo>
                <a:lnTo>
                  <a:pt x="1198867" y="865657"/>
                </a:lnTo>
                <a:close/>
              </a:path>
              <a:path w="2706370" h="12852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85240">
                <a:moveTo>
                  <a:pt x="1273289" y="306857"/>
                </a:moveTo>
                <a:lnTo>
                  <a:pt x="1259332" y="306857"/>
                </a:lnTo>
                <a:lnTo>
                  <a:pt x="1265732" y="319557"/>
                </a:lnTo>
                <a:lnTo>
                  <a:pt x="1273289" y="306857"/>
                </a:lnTo>
                <a:close/>
              </a:path>
              <a:path w="2706370" h="12852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852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852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85240">
                <a:moveTo>
                  <a:pt x="1288986" y="167157"/>
                </a:moveTo>
                <a:lnTo>
                  <a:pt x="1280261" y="167157"/>
                </a:lnTo>
                <a:lnTo>
                  <a:pt x="1280845" y="179857"/>
                </a:lnTo>
                <a:lnTo>
                  <a:pt x="1288986" y="167157"/>
                </a:lnTo>
                <a:close/>
              </a:path>
              <a:path w="2706370" h="1285240">
                <a:moveTo>
                  <a:pt x="1316647" y="1271295"/>
                </a:moveTo>
                <a:lnTo>
                  <a:pt x="1312824" y="1259357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647" y="1271295"/>
                </a:lnTo>
                <a:close/>
              </a:path>
              <a:path w="2706370" h="1285240">
                <a:moveTo>
                  <a:pt x="1317472" y="1272057"/>
                </a:moveTo>
                <a:lnTo>
                  <a:pt x="1317282" y="1269885"/>
                </a:lnTo>
                <a:lnTo>
                  <a:pt x="1316647" y="1271295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852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85240">
                <a:moveTo>
                  <a:pt x="1329690" y="459257"/>
                </a:moveTo>
                <a:lnTo>
                  <a:pt x="1324457" y="446557"/>
                </a:lnTo>
                <a:lnTo>
                  <a:pt x="1324038" y="448043"/>
                </a:lnTo>
                <a:lnTo>
                  <a:pt x="1329690" y="459257"/>
                </a:lnTo>
                <a:close/>
              </a:path>
              <a:path w="2706370" h="1285240">
                <a:moveTo>
                  <a:pt x="1348257" y="932713"/>
                </a:moveTo>
                <a:lnTo>
                  <a:pt x="1347101" y="929157"/>
                </a:lnTo>
                <a:lnTo>
                  <a:pt x="1345971" y="929157"/>
                </a:lnTo>
                <a:lnTo>
                  <a:pt x="1348257" y="932713"/>
                </a:lnTo>
                <a:close/>
              </a:path>
              <a:path w="2706370" h="1285240">
                <a:moveTo>
                  <a:pt x="1351826" y="938301"/>
                </a:moveTo>
                <a:lnTo>
                  <a:pt x="1348257" y="932713"/>
                </a:lnTo>
                <a:lnTo>
                  <a:pt x="1350746" y="940447"/>
                </a:lnTo>
                <a:lnTo>
                  <a:pt x="1351826" y="938301"/>
                </a:lnTo>
                <a:close/>
              </a:path>
              <a:path w="2706370" h="1285240">
                <a:moveTo>
                  <a:pt x="1359344" y="4973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9344" y="497357"/>
                </a:lnTo>
                <a:close/>
              </a:path>
              <a:path w="2706370" h="1285240">
                <a:moveTo>
                  <a:pt x="1365148" y="497357"/>
                </a:moveTo>
                <a:lnTo>
                  <a:pt x="1363408" y="497357"/>
                </a:lnTo>
                <a:lnTo>
                  <a:pt x="1363662" y="500075"/>
                </a:lnTo>
                <a:lnTo>
                  <a:pt x="1365148" y="497357"/>
                </a:lnTo>
                <a:close/>
              </a:path>
              <a:path w="2706370" h="12852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852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852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85240">
                <a:moveTo>
                  <a:pt x="1377950" y="2057"/>
                </a:moveTo>
                <a:lnTo>
                  <a:pt x="1374216" y="2057"/>
                </a:lnTo>
                <a:lnTo>
                  <a:pt x="1368640" y="14757"/>
                </a:lnTo>
                <a:lnTo>
                  <a:pt x="1373289" y="14757"/>
                </a:lnTo>
                <a:lnTo>
                  <a:pt x="1377950" y="2057"/>
                </a:lnTo>
                <a:close/>
              </a:path>
              <a:path w="2706370" h="1285240">
                <a:moveTo>
                  <a:pt x="1387830" y="2057"/>
                </a:moveTo>
                <a:lnTo>
                  <a:pt x="1386662" y="2057"/>
                </a:lnTo>
                <a:lnTo>
                  <a:pt x="1385506" y="14757"/>
                </a:lnTo>
                <a:lnTo>
                  <a:pt x="1387830" y="2057"/>
                </a:lnTo>
                <a:close/>
              </a:path>
              <a:path w="2706370" h="1285240">
                <a:moveTo>
                  <a:pt x="1398879" y="14757"/>
                </a:moveTo>
                <a:lnTo>
                  <a:pt x="1396555" y="14757"/>
                </a:lnTo>
                <a:lnTo>
                  <a:pt x="1395387" y="14757"/>
                </a:lnTo>
                <a:lnTo>
                  <a:pt x="1394802" y="14757"/>
                </a:lnTo>
                <a:lnTo>
                  <a:pt x="1391894" y="14757"/>
                </a:lnTo>
                <a:lnTo>
                  <a:pt x="1390408" y="25641"/>
                </a:lnTo>
                <a:lnTo>
                  <a:pt x="1389570" y="27457"/>
                </a:lnTo>
                <a:lnTo>
                  <a:pt x="1390154" y="27457"/>
                </a:lnTo>
                <a:lnTo>
                  <a:pt x="1391704" y="27457"/>
                </a:lnTo>
                <a:lnTo>
                  <a:pt x="1393634" y="22377"/>
                </a:lnTo>
                <a:lnTo>
                  <a:pt x="1398879" y="14757"/>
                </a:lnTo>
                <a:close/>
              </a:path>
              <a:path w="2706370" h="1285240">
                <a:moveTo>
                  <a:pt x="1404112" y="2057"/>
                </a:moveTo>
                <a:lnTo>
                  <a:pt x="1401787" y="2057"/>
                </a:lnTo>
                <a:lnTo>
                  <a:pt x="1394802" y="14757"/>
                </a:lnTo>
                <a:lnTo>
                  <a:pt x="1404112" y="2057"/>
                </a:lnTo>
                <a:close/>
              </a:path>
              <a:path w="2706370" h="12852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85240">
                <a:moveTo>
                  <a:pt x="1429105" y="65557"/>
                </a:moveTo>
                <a:lnTo>
                  <a:pt x="1422908" y="65557"/>
                </a:lnTo>
                <a:lnTo>
                  <a:pt x="1417485" y="782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85240">
                <a:moveTo>
                  <a:pt x="1437246" y="135470"/>
                </a:moveTo>
                <a:lnTo>
                  <a:pt x="1436662" y="136055"/>
                </a:lnTo>
                <a:lnTo>
                  <a:pt x="1437246" y="136055"/>
                </a:lnTo>
                <a:lnTo>
                  <a:pt x="1437246" y="135470"/>
                </a:lnTo>
                <a:close/>
              </a:path>
              <a:path w="2706370" h="1285240">
                <a:moveTo>
                  <a:pt x="1455851" y="137223"/>
                </a:moveTo>
                <a:lnTo>
                  <a:pt x="1454111" y="138379"/>
                </a:lnTo>
                <a:lnTo>
                  <a:pt x="1448295" y="140131"/>
                </a:lnTo>
                <a:lnTo>
                  <a:pt x="1446555" y="140131"/>
                </a:lnTo>
                <a:lnTo>
                  <a:pt x="1444218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4802" y="141287"/>
                </a:lnTo>
                <a:lnTo>
                  <a:pt x="1446987" y="140703"/>
                </a:lnTo>
                <a:lnTo>
                  <a:pt x="1453527" y="138963"/>
                </a:lnTo>
                <a:lnTo>
                  <a:pt x="1455851" y="137223"/>
                </a:lnTo>
                <a:close/>
              </a:path>
              <a:path w="2706370" h="1285240">
                <a:moveTo>
                  <a:pt x="1472260" y="629056"/>
                </a:moveTo>
                <a:lnTo>
                  <a:pt x="1471828" y="624357"/>
                </a:lnTo>
                <a:lnTo>
                  <a:pt x="1470964" y="624357"/>
                </a:lnTo>
                <a:lnTo>
                  <a:pt x="1472260" y="629056"/>
                </a:lnTo>
                <a:close/>
              </a:path>
              <a:path w="2706370" h="1285240">
                <a:moveTo>
                  <a:pt x="1474457" y="624357"/>
                </a:moveTo>
                <a:lnTo>
                  <a:pt x="1473288" y="624357"/>
                </a:lnTo>
                <a:lnTo>
                  <a:pt x="1474457" y="625843"/>
                </a:lnTo>
                <a:lnTo>
                  <a:pt x="1474457" y="624357"/>
                </a:lnTo>
                <a:close/>
              </a:path>
              <a:path w="2706370" h="1285240">
                <a:moveTo>
                  <a:pt x="1494802" y="1233957"/>
                </a:moveTo>
                <a:lnTo>
                  <a:pt x="1491640" y="1224076"/>
                </a:lnTo>
                <a:lnTo>
                  <a:pt x="1490738" y="1233957"/>
                </a:lnTo>
                <a:lnTo>
                  <a:pt x="1494802" y="1233957"/>
                </a:lnTo>
                <a:close/>
              </a:path>
              <a:path w="2706370" h="1285240">
                <a:moveTo>
                  <a:pt x="1563408" y="687857"/>
                </a:moveTo>
                <a:lnTo>
                  <a:pt x="1562252" y="675157"/>
                </a:lnTo>
                <a:lnTo>
                  <a:pt x="1563052" y="687857"/>
                </a:lnTo>
                <a:lnTo>
                  <a:pt x="1563408" y="687857"/>
                </a:lnTo>
                <a:close/>
              </a:path>
              <a:path w="2706370" h="1285240">
                <a:moveTo>
                  <a:pt x="1681441" y="1183157"/>
                </a:moveTo>
                <a:lnTo>
                  <a:pt x="1679117" y="117680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85240">
                <a:moveTo>
                  <a:pt x="1784934" y="878357"/>
                </a:moveTo>
                <a:lnTo>
                  <a:pt x="1778889" y="870585"/>
                </a:lnTo>
                <a:lnTo>
                  <a:pt x="1778533" y="878357"/>
                </a:lnTo>
                <a:lnTo>
                  <a:pt x="1784934" y="878357"/>
                </a:lnTo>
                <a:close/>
              </a:path>
              <a:path w="2706370" h="1285240">
                <a:moveTo>
                  <a:pt x="1819236" y="858164"/>
                </a:moveTo>
                <a:lnTo>
                  <a:pt x="1818652" y="855840"/>
                </a:lnTo>
                <a:lnTo>
                  <a:pt x="1817484" y="854100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14588" y="854100"/>
                </a:lnTo>
                <a:lnTo>
                  <a:pt x="1819236" y="858164"/>
                </a:lnTo>
                <a:close/>
              </a:path>
              <a:path w="2706370" h="12852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85240">
                <a:moveTo>
                  <a:pt x="1918652" y="1043457"/>
                </a:moveTo>
                <a:lnTo>
                  <a:pt x="1914004" y="1030757"/>
                </a:lnTo>
                <a:lnTo>
                  <a:pt x="1913420" y="1030757"/>
                </a:lnTo>
                <a:lnTo>
                  <a:pt x="1914004" y="1043457"/>
                </a:lnTo>
                <a:lnTo>
                  <a:pt x="1918652" y="1043457"/>
                </a:lnTo>
                <a:close/>
              </a:path>
              <a:path w="2706370" h="12852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85240">
                <a:moveTo>
                  <a:pt x="2022729" y="237007"/>
                </a:moveTo>
                <a:lnTo>
                  <a:pt x="2022144" y="230657"/>
                </a:lnTo>
                <a:lnTo>
                  <a:pt x="2022144" y="243357"/>
                </a:lnTo>
                <a:lnTo>
                  <a:pt x="2022729" y="237007"/>
                </a:lnTo>
                <a:close/>
              </a:path>
              <a:path w="2706370" h="1285240">
                <a:moveTo>
                  <a:pt x="2097151" y="865657"/>
                </a:moveTo>
                <a:lnTo>
                  <a:pt x="2095576" y="863015"/>
                </a:lnTo>
                <a:lnTo>
                  <a:pt x="2095931" y="865657"/>
                </a:lnTo>
                <a:lnTo>
                  <a:pt x="2097151" y="865657"/>
                </a:lnTo>
                <a:close/>
              </a:path>
              <a:path w="2706370" h="12852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85240">
                <a:moveTo>
                  <a:pt x="2170988" y="814857"/>
                </a:moveTo>
                <a:lnTo>
                  <a:pt x="2168080" y="802157"/>
                </a:lnTo>
                <a:lnTo>
                  <a:pt x="2170404" y="802157"/>
                </a:lnTo>
                <a:lnTo>
                  <a:pt x="2167496" y="789457"/>
                </a:lnTo>
                <a:lnTo>
                  <a:pt x="2158555" y="789457"/>
                </a:lnTo>
                <a:lnTo>
                  <a:pt x="2159736" y="802157"/>
                </a:lnTo>
                <a:lnTo>
                  <a:pt x="2161108" y="802157"/>
                </a:lnTo>
                <a:lnTo>
                  <a:pt x="2164588" y="814857"/>
                </a:lnTo>
                <a:lnTo>
                  <a:pt x="2165629" y="803567"/>
                </a:lnTo>
                <a:lnTo>
                  <a:pt x="2169249" y="814857"/>
                </a:lnTo>
                <a:lnTo>
                  <a:pt x="2170988" y="814857"/>
                </a:lnTo>
                <a:close/>
              </a:path>
              <a:path w="2706370" h="1285240">
                <a:moveTo>
                  <a:pt x="2175929" y="795807"/>
                </a:moveTo>
                <a:lnTo>
                  <a:pt x="2175637" y="789457"/>
                </a:lnTo>
                <a:lnTo>
                  <a:pt x="2172728" y="789457"/>
                </a:lnTo>
                <a:lnTo>
                  <a:pt x="2175929" y="795807"/>
                </a:lnTo>
                <a:close/>
              </a:path>
              <a:path w="2706370" h="1285240">
                <a:moveTo>
                  <a:pt x="2179129" y="802157"/>
                </a:moveTo>
                <a:lnTo>
                  <a:pt x="2175929" y="795807"/>
                </a:lnTo>
                <a:lnTo>
                  <a:pt x="2176221" y="802157"/>
                </a:lnTo>
                <a:lnTo>
                  <a:pt x="2173897" y="802157"/>
                </a:lnTo>
                <a:lnTo>
                  <a:pt x="2176221" y="814857"/>
                </a:lnTo>
                <a:lnTo>
                  <a:pt x="2176805" y="802157"/>
                </a:lnTo>
                <a:lnTo>
                  <a:pt x="2179129" y="802157"/>
                </a:lnTo>
                <a:close/>
              </a:path>
              <a:path w="2706370" h="1285240">
                <a:moveTo>
                  <a:pt x="2217305" y="778167"/>
                </a:moveTo>
                <a:lnTo>
                  <a:pt x="2216924" y="776757"/>
                </a:lnTo>
                <a:lnTo>
                  <a:pt x="2217128" y="777900"/>
                </a:lnTo>
                <a:lnTo>
                  <a:pt x="2217305" y="778167"/>
                </a:lnTo>
                <a:close/>
              </a:path>
              <a:path w="2706370" h="1285240">
                <a:moveTo>
                  <a:pt x="2225065" y="789457"/>
                </a:moveTo>
                <a:lnTo>
                  <a:pt x="2217305" y="77816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85240">
                <a:moveTo>
                  <a:pt x="2294826" y="725957"/>
                </a:moveTo>
                <a:lnTo>
                  <a:pt x="2289010" y="713257"/>
                </a:lnTo>
                <a:lnTo>
                  <a:pt x="2289200" y="717270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85240">
                <a:moveTo>
                  <a:pt x="2452395" y="510057"/>
                </a:moveTo>
                <a:lnTo>
                  <a:pt x="2444572" y="502285"/>
                </a:lnTo>
                <a:lnTo>
                  <a:pt x="2445474" y="507225"/>
                </a:lnTo>
                <a:lnTo>
                  <a:pt x="2447163" y="510057"/>
                </a:lnTo>
                <a:lnTo>
                  <a:pt x="2452395" y="510057"/>
                </a:lnTo>
                <a:close/>
              </a:path>
              <a:path w="2706370" h="1285240">
                <a:moveTo>
                  <a:pt x="2482050" y="453237"/>
                </a:moveTo>
                <a:lnTo>
                  <a:pt x="2476233" y="446557"/>
                </a:lnTo>
                <a:lnTo>
                  <a:pt x="2476881" y="447967"/>
                </a:lnTo>
                <a:lnTo>
                  <a:pt x="2482050" y="453898"/>
                </a:lnTo>
                <a:lnTo>
                  <a:pt x="2482050" y="453237"/>
                </a:lnTo>
                <a:close/>
              </a:path>
              <a:path w="2706370" h="1285240">
                <a:moveTo>
                  <a:pt x="2487282" y="459257"/>
                </a:moveTo>
                <a:lnTo>
                  <a:pt x="2482050" y="446557"/>
                </a:lnTo>
                <a:lnTo>
                  <a:pt x="2482050" y="453237"/>
                </a:lnTo>
                <a:lnTo>
                  <a:pt x="2487282" y="459257"/>
                </a:lnTo>
                <a:close/>
              </a:path>
              <a:path w="2706370" h="1285240">
                <a:moveTo>
                  <a:pt x="2699486" y="40157"/>
                </a:moveTo>
                <a:lnTo>
                  <a:pt x="2697162" y="40157"/>
                </a:lnTo>
                <a:lnTo>
                  <a:pt x="2699486" y="52857"/>
                </a:lnTo>
                <a:lnTo>
                  <a:pt x="2699486" y="40157"/>
                </a:lnTo>
                <a:close/>
              </a:path>
              <a:path w="2706370" h="1285240">
                <a:moveTo>
                  <a:pt x="2705887" y="27457"/>
                </a:moveTo>
                <a:lnTo>
                  <a:pt x="2702014" y="23215"/>
                </a:lnTo>
                <a:lnTo>
                  <a:pt x="2702395" y="27457"/>
                </a:lnTo>
                <a:lnTo>
                  <a:pt x="2695422" y="27457"/>
                </a:lnTo>
                <a:lnTo>
                  <a:pt x="2697162" y="17932"/>
                </a:lnTo>
                <a:lnTo>
                  <a:pt x="2694254" y="14757"/>
                </a:lnTo>
                <a:lnTo>
                  <a:pt x="2697746" y="14757"/>
                </a:lnTo>
                <a:lnTo>
                  <a:pt x="2697162" y="17932"/>
                </a:lnTo>
                <a:lnTo>
                  <a:pt x="2702014" y="23215"/>
                </a:lnTo>
                <a:lnTo>
                  <a:pt x="2701239" y="14757"/>
                </a:lnTo>
                <a:lnTo>
                  <a:pt x="2703563" y="14757"/>
                </a:ln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80297" y="2057"/>
                </a:lnTo>
                <a:lnTo>
                  <a:pt x="2580297" y="167157"/>
                </a:lnTo>
                <a:lnTo>
                  <a:pt x="2573909" y="179857"/>
                </a:lnTo>
                <a:lnTo>
                  <a:pt x="2568270" y="179857"/>
                </a:lnTo>
                <a:lnTo>
                  <a:pt x="2567800" y="167157"/>
                </a:lnTo>
                <a:lnTo>
                  <a:pt x="2580297" y="167157"/>
                </a:lnTo>
                <a:lnTo>
                  <a:pt x="2580297" y="2057"/>
                </a:lnTo>
                <a:lnTo>
                  <a:pt x="2527973" y="2057"/>
                </a:lnTo>
                <a:lnTo>
                  <a:pt x="2527973" y="103657"/>
                </a:lnTo>
                <a:lnTo>
                  <a:pt x="2526817" y="116357"/>
                </a:lnTo>
                <a:lnTo>
                  <a:pt x="2526233" y="114947"/>
                </a:lnTo>
                <a:lnTo>
                  <a:pt x="2526233" y="141757"/>
                </a:lnTo>
                <a:lnTo>
                  <a:pt x="2524480" y="154457"/>
                </a:lnTo>
                <a:lnTo>
                  <a:pt x="2523909" y="154457"/>
                </a:lnTo>
                <a:lnTo>
                  <a:pt x="2520429" y="167157"/>
                </a:lnTo>
                <a:lnTo>
                  <a:pt x="2517876" y="154457"/>
                </a:lnTo>
                <a:lnTo>
                  <a:pt x="2515768" y="154457"/>
                </a:lnTo>
                <a:lnTo>
                  <a:pt x="2518092" y="141757"/>
                </a:lnTo>
                <a:lnTo>
                  <a:pt x="2526233" y="141757"/>
                </a:lnTo>
                <a:lnTo>
                  <a:pt x="2526233" y="11494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15768" y="116357"/>
                </a:lnTo>
                <a:lnTo>
                  <a:pt x="2516924" y="103657"/>
                </a:lnTo>
                <a:lnTo>
                  <a:pt x="2521585" y="103657"/>
                </a:lnTo>
                <a:lnTo>
                  <a:pt x="2527973" y="103657"/>
                </a:lnTo>
                <a:lnTo>
                  <a:pt x="2527973" y="2057"/>
                </a:lnTo>
                <a:lnTo>
                  <a:pt x="2468676" y="2057"/>
                </a:lnTo>
                <a:lnTo>
                  <a:pt x="2468676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76" y="129057"/>
                </a:lnTo>
                <a:lnTo>
                  <a:pt x="2468676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57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19921" y="2687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398903" y="344957"/>
                </a:lnTo>
                <a:lnTo>
                  <a:pt x="2399487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7163" y="2057"/>
                </a:lnTo>
                <a:lnTo>
                  <a:pt x="2397163" y="256057"/>
                </a:lnTo>
                <a:lnTo>
                  <a:pt x="2396579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7163" y="256057"/>
                </a:lnTo>
                <a:lnTo>
                  <a:pt x="2397163" y="2057"/>
                </a:lnTo>
                <a:lnTo>
                  <a:pt x="2360523" y="2057"/>
                </a:lnTo>
                <a:lnTo>
                  <a:pt x="2360523" y="65557"/>
                </a:lnTo>
                <a:lnTo>
                  <a:pt x="2360523" y="192557"/>
                </a:lnTo>
                <a:lnTo>
                  <a:pt x="2344826" y="192557"/>
                </a:lnTo>
                <a:lnTo>
                  <a:pt x="2345994" y="179857"/>
                </a:lnTo>
                <a:lnTo>
                  <a:pt x="2357615" y="179857"/>
                </a:lnTo>
                <a:lnTo>
                  <a:pt x="2360523" y="192557"/>
                </a:lnTo>
                <a:lnTo>
                  <a:pt x="2360523" y="65557"/>
                </a:lnTo>
                <a:lnTo>
                  <a:pt x="2358783" y="65557"/>
                </a:lnTo>
                <a:lnTo>
                  <a:pt x="2358199" y="52857"/>
                </a:lnTo>
                <a:lnTo>
                  <a:pt x="2358199" y="65557"/>
                </a:lnTo>
                <a:lnTo>
                  <a:pt x="2357043" y="65557"/>
                </a:lnTo>
                <a:lnTo>
                  <a:pt x="2358199" y="52857"/>
                </a:lnTo>
                <a:lnTo>
                  <a:pt x="2359952" y="52857"/>
                </a:lnTo>
                <a:lnTo>
                  <a:pt x="2360523" y="65557"/>
                </a:lnTo>
                <a:lnTo>
                  <a:pt x="2360523" y="2057"/>
                </a:lnTo>
                <a:lnTo>
                  <a:pt x="2350643" y="2057"/>
                </a:lnTo>
                <a:lnTo>
                  <a:pt x="2350643" y="40157"/>
                </a:lnTo>
                <a:lnTo>
                  <a:pt x="2347150" y="40157"/>
                </a:lnTo>
                <a:lnTo>
                  <a:pt x="2347150" y="52857"/>
                </a:lnTo>
                <a:lnTo>
                  <a:pt x="2346579" y="52857"/>
                </a:lnTo>
                <a:lnTo>
                  <a:pt x="2346579" y="40157"/>
                </a:lnTo>
                <a:lnTo>
                  <a:pt x="2344255" y="40157"/>
                </a:lnTo>
                <a:lnTo>
                  <a:pt x="2343670" y="27457"/>
                </a:lnTo>
                <a:lnTo>
                  <a:pt x="2350643" y="40157"/>
                </a:lnTo>
                <a:lnTo>
                  <a:pt x="2350643" y="2057"/>
                </a:lnTo>
                <a:lnTo>
                  <a:pt x="2340762" y="2057"/>
                </a:lnTo>
                <a:lnTo>
                  <a:pt x="2340762" y="40157"/>
                </a:lnTo>
                <a:lnTo>
                  <a:pt x="2339594" y="40157"/>
                </a:lnTo>
                <a:lnTo>
                  <a:pt x="2339009" y="27457"/>
                </a:lnTo>
                <a:lnTo>
                  <a:pt x="2340178" y="27457"/>
                </a:lnTo>
                <a:lnTo>
                  <a:pt x="2340762" y="40157"/>
                </a:lnTo>
                <a:lnTo>
                  <a:pt x="2340762" y="2057"/>
                </a:lnTo>
                <a:lnTo>
                  <a:pt x="2329129" y="2057"/>
                </a:lnTo>
                <a:lnTo>
                  <a:pt x="2329129" y="52857"/>
                </a:lnTo>
                <a:lnTo>
                  <a:pt x="2329129" y="65557"/>
                </a:lnTo>
                <a:lnTo>
                  <a:pt x="2328545" y="52857"/>
                </a:lnTo>
                <a:lnTo>
                  <a:pt x="2329129" y="52857"/>
                </a:lnTo>
                <a:lnTo>
                  <a:pt x="2329129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1346" y="2057"/>
                </a:lnTo>
                <a:lnTo>
                  <a:pt x="2291346" y="192557"/>
                </a:lnTo>
                <a:lnTo>
                  <a:pt x="2291346" y="205257"/>
                </a:lnTo>
                <a:lnTo>
                  <a:pt x="2290762" y="205257"/>
                </a:lnTo>
                <a:lnTo>
                  <a:pt x="2290762" y="446557"/>
                </a:lnTo>
                <a:lnTo>
                  <a:pt x="2289010" y="446557"/>
                </a:lnTo>
                <a:lnTo>
                  <a:pt x="2289010" y="675157"/>
                </a:lnTo>
                <a:lnTo>
                  <a:pt x="2286685" y="675157"/>
                </a:lnTo>
                <a:lnTo>
                  <a:pt x="2281453" y="662457"/>
                </a:lnTo>
                <a:lnTo>
                  <a:pt x="2289010" y="675157"/>
                </a:lnTo>
                <a:lnTo>
                  <a:pt x="2289010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257"/>
                </a:lnTo>
                <a:lnTo>
                  <a:pt x="2290762" y="192557"/>
                </a:lnTo>
                <a:lnTo>
                  <a:pt x="2291346" y="192557"/>
                </a:lnTo>
                <a:lnTo>
                  <a:pt x="2291346" y="2057"/>
                </a:lnTo>
                <a:lnTo>
                  <a:pt x="2289010" y="2057"/>
                </a:lnTo>
                <a:lnTo>
                  <a:pt x="2289010" y="383057"/>
                </a:lnTo>
                <a:lnTo>
                  <a:pt x="2289010" y="395757"/>
                </a:lnTo>
                <a:lnTo>
                  <a:pt x="2284946" y="395757"/>
                </a:lnTo>
                <a:lnTo>
                  <a:pt x="2284946" y="383057"/>
                </a:lnTo>
                <a:lnTo>
                  <a:pt x="2289010" y="383057"/>
                </a:lnTo>
                <a:lnTo>
                  <a:pt x="2289010" y="2057"/>
                </a:lnTo>
                <a:lnTo>
                  <a:pt x="2281453" y="2057"/>
                </a:lnTo>
                <a:lnTo>
                  <a:pt x="2281453" y="446557"/>
                </a:lnTo>
                <a:lnTo>
                  <a:pt x="2277389" y="459257"/>
                </a:lnTo>
                <a:lnTo>
                  <a:pt x="2275065" y="446557"/>
                </a:lnTo>
                <a:lnTo>
                  <a:pt x="2281453" y="446557"/>
                </a:lnTo>
                <a:lnTo>
                  <a:pt x="2281453" y="2057"/>
                </a:lnTo>
                <a:lnTo>
                  <a:pt x="2276805" y="2057"/>
                </a:lnTo>
                <a:lnTo>
                  <a:pt x="2276805" y="167157"/>
                </a:lnTo>
                <a:lnTo>
                  <a:pt x="2276221" y="179857"/>
                </a:lnTo>
                <a:lnTo>
                  <a:pt x="2270404" y="179857"/>
                </a:lnTo>
                <a:lnTo>
                  <a:pt x="2268080" y="167157"/>
                </a:lnTo>
                <a:lnTo>
                  <a:pt x="2276805" y="167157"/>
                </a:lnTo>
                <a:lnTo>
                  <a:pt x="2276805" y="2057"/>
                </a:lnTo>
                <a:lnTo>
                  <a:pt x="2267445" y="2057"/>
                </a:lnTo>
                <a:lnTo>
                  <a:pt x="2267445" y="141757"/>
                </a:lnTo>
                <a:lnTo>
                  <a:pt x="2258199" y="141757"/>
                </a:lnTo>
                <a:lnTo>
                  <a:pt x="2256739" y="154457"/>
                </a:lnTo>
                <a:lnTo>
                  <a:pt x="2258276" y="154457"/>
                </a:lnTo>
                <a:lnTo>
                  <a:pt x="2263838" y="167157"/>
                </a:lnTo>
                <a:lnTo>
                  <a:pt x="2265172" y="167157"/>
                </a:lnTo>
                <a:lnTo>
                  <a:pt x="2264600" y="169659"/>
                </a:lnTo>
                <a:lnTo>
                  <a:pt x="2264600" y="459257"/>
                </a:lnTo>
                <a:lnTo>
                  <a:pt x="2261108" y="459257"/>
                </a:lnTo>
                <a:lnTo>
                  <a:pt x="2261108" y="446557"/>
                </a:lnTo>
                <a:lnTo>
                  <a:pt x="2261692" y="446557"/>
                </a:lnTo>
                <a:lnTo>
                  <a:pt x="2264600" y="459257"/>
                </a:lnTo>
                <a:lnTo>
                  <a:pt x="2264600" y="169659"/>
                </a:lnTo>
                <a:lnTo>
                  <a:pt x="2262263" y="179857"/>
                </a:lnTo>
                <a:lnTo>
                  <a:pt x="2253551" y="174002"/>
                </a:lnTo>
                <a:lnTo>
                  <a:pt x="2253551" y="471957"/>
                </a:lnTo>
                <a:lnTo>
                  <a:pt x="2247735" y="484657"/>
                </a:lnTo>
                <a:lnTo>
                  <a:pt x="2245995" y="484657"/>
                </a:lnTo>
                <a:lnTo>
                  <a:pt x="2244242" y="471957"/>
                </a:lnTo>
                <a:lnTo>
                  <a:pt x="2253551" y="471957"/>
                </a:lnTo>
                <a:lnTo>
                  <a:pt x="2253551" y="174002"/>
                </a:lnTo>
                <a:lnTo>
                  <a:pt x="2252383" y="173228"/>
                </a:lnTo>
                <a:lnTo>
                  <a:pt x="2252383" y="332257"/>
                </a:lnTo>
                <a:lnTo>
                  <a:pt x="2244826" y="332257"/>
                </a:lnTo>
                <a:lnTo>
                  <a:pt x="2245410" y="319557"/>
                </a:lnTo>
                <a:lnTo>
                  <a:pt x="2250643" y="319557"/>
                </a:lnTo>
                <a:lnTo>
                  <a:pt x="2252383" y="332257"/>
                </a:lnTo>
                <a:lnTo>
                  <a:pt x="2252383" y="173228"/>
                </a:lnTo>
                <a:lnTo>
                  <a:pt x="2243366" y="167157"/>
                </a:lnTo>
                <a:lnTo>
                  <a:pt x="2244458" y="141757"/>
                </a:lnTo>
                <a:lnTo>
                  <a:pt x="2258098" y="129057"/>
                </a:lnTo>
                <a:lnTo>
                  <a:pt x="2267445" y="141757"/>
                </a:lnTo>
                <a:lnTo>
                  <a:pt x="2267445" y="2057"/>
                </a:lnTo>
                <a:lnTo>
                  <a:pt x="2235530" y="2057"/>
                </a:lnTo>
                <a:lnTo>
                  <a:pt x="2235530" y="484657"/>
                </a:lnTo>
                <a:lnTo>
                  <a:pt x="2234946" y="497357"/>
                </a:lnTo>
                <a:lnTo>
                  <a:pt x="2234361" y="497357"/>
                </a:lnTo>
                <a:lnTo>
                  <a:pt x="2234361" y="484657"/>
                </a:lnTo>
                <a:lnTo>
                  <a:pt x="2235530" y="484657"/>
                </a:lnTo>
                <a:lnTo>
                  <a:pt x="2235530" y="2057"/>
                </a:lnTo>
                <a:lnTo>
                  <a:pt x="2230297" y="2057"/>
                </a:lnTo>
                <a:lnTo>
                  <a:pt x="2230297" y="624357"/>
                </a:lnTo>
                <a:lnTo>
                  <a:pt x="2229713" y="637057"/>
                </a:lnTo>
                <a:lnTo>
                  <a:pt x="2219833" y="624357"/>
                </a:lnTo>
                <a:lnTo>
                  <a:pt x="2230297" y="624357"/>
                </a:lnTo>
                <a:lnTo>
                  <a:pt x="2230297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7496" y="2057"/>
                </a:lnTo>
                <a:lnTo>
                  <a:pt x="2217496" y="624357"/>
                </a:lnTo>
                <a:lnTo>
                  <a:pt x="2217356" y="637057"/>
                </a:lnTo>
                <a:lnTo>
                  <a:pt x="2215896" y="637057"/>
                </a:lnTo>
                <a:lnTo>
                  <a:pt x="2216848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496" y="624357"/>
                </a:lnTo>
                <a:lnTo>
                  <a:pt x="2217496" y="2057"/>
                </a:lnTo>
                <a:lnTo>
                  <a:pt x="2215756" y="2057"/>
                </a:lnTo>
                <a:lnTo>
                  <a:pt x="2215756" y="510057"/>
                </a:lnTo>
                <a:lnTo>
                  <a:pt x="2215756" y="522757"/>
                </a:lnTo>
                <a:lnTo>
                  <a:pt x="2212848" y="522757"/>
                </a:lnTo>
                <a:lnTo>
                  <a:pt x="2210524" y="518515"/>
                </a:lnTo>
                <a:lnTo>
                  <a:pt x="2210524" y="522757"/>
                </a:lnTo>
                <a:lnTo>
                  <a:pt x="2204123" y="522757"/>
                </a:lnTo>
                <a:lnTo>
                  <a:pt x="2202383" y="51513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7079" y="552386"/>
                </a:lnTo>
                <a:lnTo>
                  <a:pt x="2184946" y="559041"/>
                </a:lnTo>
                <a:lnTo>
                  <a:pt x="2184946" y="598957"/>
                </a:lnTo>
                <a:lnTo>
                  <a:pt x="2184362" y="611657"/>
                </a:lnTo>
                <a:lnTo>
                  <a:pt x="2169820" y="611657"/>
                </a:lnTo>
                <a:lnTo>
                  <a:pt x="2175052" y="598957"/>
                </a:lnTo>
                <a:lnTo>
                  <a:pt x="2184946" y="598957"/>
                </a:lnTo>
                <a:lnTo>
                  <a:pt x="2184946" y="559041"/>
                </a:lnTo>
                <a:lnTo>
                  <a:pt x="2184362" y="560857"/>
                </a:lnTo>
                <a:lnTo>
                  <a:pt x="2183777" y="560857"/>
                </a:lnTo>
                <a:lnTo>
                  <a:pt x="2184362" y="567207"/>
                </a:lnTo>
                <a:lnTo>
                  <a:pt x="2182622" y="560857"/>
                </a:lnTo>
                <a:lnTo>
                  <a:pt x="2179713" y="560857"/>
                </a:lnTo>
                <a:lnTo>
                  <a:pt x="2177961" y="548157"/>
                </a:lnTo>
                <a:lnTo>
                  <a:pt x="2187270" y="548157"/>
                </a:lnTo>
                <a:lnTo>
                  <a:pt x="2187079" y="552386"/>
                </a:lnTo>
                <a:lnTo>
                  <a:pt x="2188426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515137"/>
                </a:lnTo>
                <a:lnTo>
                  <a:pt x="2201227" y="510057"/>
                </a:lnTo>
                <a:lnTo>
                  <a:pt x="2205875" y="510057"/>
                </a:lnTo>
                <a:lnTo>
                  <a:pt x="2210524" y="518515"/>
                </a:lnTo>
                <a:lnTo>
                  <a:pt x="2210524" y="510057"/>
                </a:lnTo>
                <a:lnTo>
                  <a:pt x="2215756" y="510057"/>
                </a:lnTo>
                <a:lnTo>
                  <a:pt x="2215756" y="2057"/>
                </a:lnTo>
                <a:lnTo>
                  <a:pt x="2193086" y="2057"/>
                </a:lnTo>
                <a:lnTo>
                  <a:pt x="2193086" y="40157"/>
                </a:lnTo>
                <a:lnTo>
                  <a:pt x="2191918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93086" y="40157"/>
                </a:lnTo>
                <a:lnTo>
                  <a:pt x="2193086" y="2057"/>
                </a:lnTo>
                <a:lnTo>
                  <a:pt x="2172728" y="20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60857"/>
                </a:lnTo>
                <a:lnTo>
                  <a:pt x="2170404" y="65557"/>
                </a:lnTo>
                <a:lnTo>
                  <a:pt x="2164588" y="65557"/>
                </a:lnTo>
                <a:lnTo>
                  <a:pt x="2164588" y="332257"/>
                </a:lnTo>
                <a:lnTo>
                  <a:pt x="2157615" y="319557"/>
                </a:lnTo>
                <a:lnTo>
                  <a:pt x="2162264" y="319557"/>
                </a:lnTo>
                <a:lnTo>
                  <a:pt x="2164588" y="332257"/>
                </a:lnTo>
                <a:lnTo>
                  <a:pt x="2164588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72728" y="52857"/>
                </a:lnTo>
                <a:lnTo>
                  <a:pt x="2172728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611657"/>
                </a:lnTo>
                <a:lnTo>
                  <a:pt x="2136686" y="611657"/>
                </a:lnTo>
                <a:lnTo>
                  <a:pt x="2136686" y="827557"/>
                </a:lnTo>
                <a:lnTo>
                  <a:pt x="2129713" y="814857"/>
                </a:lnTo>
                <a:lnTo>
                  <a:pt x="2135517" y="814857"/>
                </a:lnTo>
                <a:lnTo>
                  <a:pt x="2136686" y="827557"/>
                </a:lnTo>
                <a:lnTo>
                  <a:pt x="2136686" y="611657"/>
                </a:lnTo>
                <a:lnTo>
                  <a:pt x="2135835" y="611657"/>
                </a:lnTo>
                <a:lnTo>
                  <a:pt x="2131022" y="598957"/>
                </a:lnTo>
                <a:lnTo>
                  <a:pt x="2135136" y="586257"/>
                </a:lnTo>
                <a:lnTo>
                  <a:pt x="2144547" y="586257"/>
                </a:lnTo>
                <a:lnTo>
                  <a:pt x="2139518" y="598957"/>
                </a:lnTo>
                <a:lnTo>
                  <a:pt x="2139188" y="598957"/>
                </a:lnTo>
                <a:lnTo>
                  <a:pt x="2147735" y="6116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35517" y="459257"/>
                </a:lnTo>
                <a:lnTo>
                  <a:pt x="2129129" y="459257"/>
                </a:lnTo>
                <a:lnTo>
                  <a:pt x="2132609" y="446557"/>
                </a:lnTo>
                <a:lnTo>
                  <a:pt x="2134946" y="446557"/>
                </a:lnTo>
                <a:lnTo>
                  <a:pt x="2135517" y="4592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16340" y="2057"/>
                </a:lnTo>
                <a:lnTo>
                  <a:pt x="2116340" y="27457"/>
                </a:lnTo>
                <a:lnTo>
                  <a:pt x="2113432" y="40157"/>
                </a:lnTo>
                <a:lnTo>
                  <a:pt x="2109355" y="40157"/>
                </a:lnTo>
                <a:lnTo>
                  <a:pt x="2109940" y="27457"/>
                </a:lnTo>
                <a:lnTo>
                  <a:pt x="2116340" y="27457"/>
                </a:lnTo>
                <a:lnTo>
                  <a:pt x="2116340" y="2057"/>
                </a:lnTo>
                <a:lnTo>
                  <a:pt x="2105291" y="2057"/>
                </a:lnTo>
                <a:lnTo>
                  <a:pt x="2105291" y="738657"/>
                </a:lnTo>
                <a:lnTo>
                  <a:pt x="2103539" y="751357"/>
                </a:lnTo>
                <a:lnTo>
                  <a:pt x="2098306" y="738657"/>
                </a:lnTo>
                <a:lnTo>
                  <a:pt x="2105291" y="738657"/>
                </a:lnTo>
                <a:lnTo>
                  <a:pt x="2105291" y="2057"/>
                </a:lnTo>
                <a:lnTo>
                  <a:pt x="2080869" y="2057"/>
                </a:lnTo>
                <a:lnTo>
                  <a:pt x="2080869" y="319557"/>
                </a:lnTo>
                <a:lnTo>
                  <a:pt x="2075141" y="319557"/>
                </a:lnTo>
                <a:lnTo>
                  <a:pt x="2076069" y="306857"/>
                </a:lnTo>
                <a:lnTo>
                  <a:pt x="2079396" y="306857"/>
                </a:lnTo>
                <a:lnTo>
                  <a:pt x="2080869" y="319557"/>
                </a:lnTo>
                <a:lnTo>
                  <a:pt x="2080869" y="2057"/>
                </a:lnTo>
                <a:lnTo>
                  <a:pt x="2074468" y="2057"/>
                </a:lnTo>
                <a:lnTo>
                  <a:pt x="2074468" y="116357"/>
                </a:lnTo>
                <a:lnTo>
                  <a:pt x="2072005" y="116357"/>
                </a:lnTo>
                <a:lnTo>
                  <a:pt x="2072005" y="535457"/>
                </a:lnTo>
                <a:lnTo>
                  <a:pt x="2065756" y="535457"/>
                </a:lnTo>
                <a:lnTo>
                  <a:pt x="2065756" y="878357"/>
                </a:lnTo>
                <a:lnTo>
                  <a:pt x="2065756" y="891057"/>
                </a:lnTo>
                <a:lnTo>
                  <a:pt x="2064004" y="891057"/>
                </a:lnTo>
                <a:lnTo>
                  <a:pt x="2061679" y="878357"/>
                </a:lnTo>
                <a:lnTo>
                  <a:pt x="2065756" y="878357"/>
                </a:lnTo>
                <a:lnTo>
                  <a:pt x="2065756" y="535457"/>
                </a:lnTo>
                <a:lnTo>
                  <a:pt x="2064588" y="535457"/>
                </a:lnTo>
                <a:lnTo>
                  <a:pt x="2064588" y="522757"/>
                </a:lnTo>
                <a:lnTo>
                  <a:pt x="2069985" y="522757"/>
                </a:lnTo>
                <a:lnTo>
                  <a:pt x="2072005" y="535457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2848" y="421157"/>
                </a:lnTo>
                <a:lnTo>
                  <a:pt x="2062848" y="548157"/>
                </a:lnTo>
                <a:lnTo>
                  <a:pt x="2061679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3778" y="560857"/>
                </a:lnTo>
                <a:lnTo>
                  <a:pt x="2041829" y="548157"/>
                </a:lnTo>
                <a:lnTo>
                  <a:pt x="2062848" y="548157"/>
                </a:lnTo>
                <a:lnTo>
                  <a:pt x="2062848" y="421157"/>
                </a:lnTo>
                <a:lnTo>
                  <a:pt x="2059940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8664" y="103657"/>
                </a:lnTo>
                <a:lnTo>
                  <a:pt x="2074468" y="116357"/>
                </a:lnTo>
                <a:lnTo>
                  <a:pt x="2074468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87257" y="27457"/>
                </a:lnTo>
                <a:lnTo>
                  <a:pt x="1988426" y="40157"/>
                </a:lnTo>
                <a:lnTo>
                  <a:pt x="1993874" y="40157"/>
                </a:lnTo>
                <a:lnTo>
                  <a:pt x="1996033" y="27457"/>
                </a:lnTo>
                <a:lnTo>
                  <a:pt x="1998891" y="40157"/>
                </a:lnTo>
                <a:lnTo>
                  <a:pt x="2009495" y="40157"/>
                </a:lnTo>
                <a:lnTo>
                  <a:pt x="2015680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23935" y="27457"/>
                </a:lnTo>
                <a:lnTo>
                  <a:pt x="2033778" y="401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4049" y="52857"/>
                </a:lnTo>
                <a:lnTo>
                  <a:pt x="2021560" y="65557"/>
                </a:lnTo>
                <a:lnTo>
                  <a:pt x="2029701" y="65557"/>
                </a:lnTo>
                <a:lnTo>
                  <a:pt x="2027961" y="78257"/>
                </a:lnTo>
                <a:lnTo>
                  <a:pt x="2023313" y="78257"/>
                </a:lnTo>
                <a:lnTo>
                  <a:pt x="2023313" y="230657"/>
                </a:lnTo>
                <a:lnTo>
                  <a:pt x="2022729" y="23700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5172" y="243357"/>
                </a:lnTo>
                <a:lnTo>
                  <a:pt x="2015172" y="789457"/>
                </a:lnTo>
                <a:lnTo>
                  <a:pt x="2013585" y="802157"/>
                </a:lnTo>
                <a:lnTo>
                  <a:pt x="2010371" y="802157"/>
                </a:lnTo>
                <a:lnTo>
                  <a:pt x="2006498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14857"/>
                </a:lnTo>
                <a:lnTo>
                  <a:pt x="2000211" y="789457"/>
                </a:lnTo>
                <a:lnTo>
                  <a:pt x="2015172" y="789457"/>
                </a:lnTo>
                <a:lnTo>
                  <a:pt x="2015172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3313" y="230657"/>
                </a:lnTo>
                <a:lnTo>
                  <a:pt x="2023313" y="78257"/>
                </a:lnTo>
                <a:lnTo>
                  <a:pt x="2017877" y="78257"/>
                </a:lnTo>
                <a:lnTo>
                  <a:pt x="2010956" y="65557"/>
                </a:lnTo>
                <a:lnTo>
                  <a:pt x="2010524" y="65557"/>
                </a:lnTo>
                <a:lnTo>
                  <a:pt x="2010524" y="141757"/>
                </a:lnTo>
                <a:lnTo>
                  <a:pt x="2002955" y="141757"/>
                </a:lnTo>
                <a:lnTo>
                  <a:pt x="2007616" y="129057"/>
                </a:lnTo>
                <a:lnTo>
                  <a:pt x="2010524" y="141757"/>
                </a:lnTo>
                <a:lnTo>
                  <a:pt x="2010524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1215" y="65557"/>
                </a:lnTo>
                <a:lnTo>
                  <a:pt x="1991334" y="52857"/>
                </a:lnTo>
                <a:lnTo>
                  <a:pt x="1989010" y="52857"/>
                </a:lnTo>
                <a:lnTo>
                  <a:pt x="1990750" y="65557"/>
                </a:lnTo>
                <a:lnTo>
                  <a:pt x="1989010" y="655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205257"/>
                </a:lnTo>
                <a:lnTo>
                  <a:pt x="1989010" y="217957"/>
                </a:lnTo>
                <a:lnTo>
                  <a:pt x="1989010" y="65557"/>
                </a:lnTo>
                <a:lnTo>
                  <a:pt x="1987257" y="65557"/>
                </a:lnTo>
                <a:lnTo>
                  <a:pt x="1985518" y="52857"/>
                </a:lnTo>
                <a:lnTo>
                  <a:pt x="1981454" y="52857"/>
                </a:lnTo>
                <a:lnTo>
                  <a:pt x="1981784" y="65557"/>
                </a:lnTo>
                <a:lnTo>
                  <a:pt x="1977161" y="65557"/>
                </a:lnTo>
                <a:lnTo>
                  <a:pt x="1976793" y="66852"/>
                </a:lnTo>
                <a:lnTo>
                  <a:pt x="1976793" y="116357"/>
                </a:lnTo>
                <a:lnTo>
                  <a:pt x="1970405" y="116357"/>
                </a:lnTo>
                <a:lnTo>
                  <a:pt x="1969236" y="103657"/>
                </a:lnTo>
                <a:lnTo>
                  <a:pt x="1972729" y="90957"/>
                </a:lnTo>
                <a:lnTo>
                  <a:pt x="1976221" y="103657"/>
                </a:lnTo>
                <a:lnTo>
                  <a:pt x="1976793" y="116357"/>
                </a:lnTo>
                <a:lnTo>
                  <a:pt x="1976793" y="66852"/>
                </a:lnTo>
                <a:lnTo>
                  <a:pt x="1973516" y="78257"/>
                </a:lnTo>
                <a:lnTo>
                  <a:pt x="1973313" y="78257"/>
                </a:lnTo>
                <a:lnTo>
                  <a:pt x="1970151" y="90957"/>
                </a:lnTo>
                <a:lnTo>
                  <a:pt x="1968512" y="103657"/>
                </a:lnTo>
                <a:lnTo>
                  <a:pt x="1967090" y="116357"/>
                </a:lnTo>
                <a:lnTo>
                  <a:pt x="1964588" y="129057"/>
                </a:lnTo>
                <a:lnTo>
                  <a:pt x="1972068" y="129057"/>
                </a:lnTo>
                <a:lnTo>
                  <a:pt x="1973821" y="141757"/>
                </a:lnTo>
                <a:lnTo>
                  <a:pt x="1973605" y="141757"/>
                </a:lnTo>
                <a:lnTo>
                  <a:pt x="1965198" y="154457"/>
                </a:lnTo>
                <a:lnTo>
                  <a:pt x="1961095" y="167157"/>
                </a:lnTo>
                <a:lnTo>
                  <a:pt x="1968080" y="167157"/>
                </a:lnTo>
                <a:lnTo>
                  <a:pt x="1965172" y="179857"/>
                </a:lnTo>
                <a:lnTo>
                  <a:pt x="1958771" y="167157"/>
                </a:lnTo>
                <a:lnTo>
                  <a:pt x="1955863" y="167157"/>
                </a:lnTo>
                <a:lnTo>
                  <a:pt x="1954707" y="179857"/>
                </a:lnTo>
                <a:lnTo>
                  <a:pt x="1955863" y="179857"/>
                </a:lnTo>
                <a:lnTo>
                  <a:pt x="1958187" y="192557"/>
                </a:lnTo>
                <a:lnTo>
                  <a:pt x="1962848" y="179857"/>
                </a:lnTo>
                <a:lnTo>
                  <a:pt x="1966912" y="192557"/>
                </a:lnTo>
                <a:lnTo>
                  <a:pt x="1958187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17957"/>
                </a:lnTo>
                <a:lnTo>
                  <a:pt x="1944484" y="2179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42426" y="2560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669" y="2687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495" y="217957"/>
                </a:lnTo>
                <a:lnTo>
                  <a:pt x="1934502" y="205257"/>
                </a:lnTo>
                <a:lnTo>
                  <a:pt x="1935848" y="179857"/>
                </a:lnTo>
                <a:lnTo>
                  <a:pt x="1936102" y="167157"/>
                </a:lnTo>
                <a:lnTo>
                  <a:pt x="1930171" y="154457"/>
                </a:lnTo>
                <a:lnTo>
                  <a:pt x="1926793" y="154457"/>
                </a:lnTo>
                <a:lnTo>
                  <a:pt x="1926793" y="179857"/>
                </a:lnTo>
                <a:lnTo>
                  <a:pt x="1924469" y="167157"/>
                </a:lnTo>
                <a:lnTo>
                  <a:pt x="1925637" y="167157"/>
                </a:lnTo>
                <a:lnTo>
                  <a:pt x="1926793" y="179857"/>
                </a:lnTo>
                <a:lnTo>
                  <a:pt x="1926793" y="154457"/>
                </a:lnTo>
                <a:lnTo>
                  <a:pt x="1919236" y="154457"/>
                </a:lnTo>
                <a:lnTo>
                  <a:pt x="1918068" y="152679"/>
                </a:lnTo>
                <a:lnTo>
                  <a:pt x="1918068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5744" y="319557"/>
                </a:lnTo>
                <a:lnTo>
                  <a:pt x="1918068" y="332257"/>
                </a:lnTo>
                <a:lnTo>
                  <a:pt x="1918068" y="152679"/>
                </a:lnTo>
                <a:lnTo>
                  <a:pt x="1910918" y="141757"/>
                </a:lnTo>
                <a:lnTo>
                  <a:pt x="1912848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7217" y="116357"/>
                </a:lnTo>
                <a:lnTo>
                  <a:pt x="1915172" y="116357"/>
                </a:lnTo>
                <a:lnTo>
                  <a:pt x="1913267" y="103657"/>
                </a:lnTo>
                <a:lnTo>
                  <a:pt x="1911756" y="103657"/>
                </a:lnTo>
                <a:lnTo>
                  <a:pt x="1910346" y="90957"/>
                </a:lnTo>
                <a:lnTo>
                  <a:pt x="1908771" y="90957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65557"/>
                </a:lnTo>
                <a:lnTo>
                  <a:pt x="1899399" y="52857"/>
                </a:lnTo>
                <a:lnTo>
                  <a:pt x="1896567" y="52857"/>
                </a:lnTo>
                <a:lnTo>
                  <a:pt x="1893290" y="40157"/>
                </a:lnTo>
                <a:lnTo>
                  <a:pt x="1897722" y="40157"/>
                </a:lnTo>
                <a:lnTo>
                  <a:pt x="1899119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90750" y="14757"/>
                </a:lnTo>
                <a:lnTo>
                  <a:pt x="1889125" y="2057"/>
                </a:lnTo>
                <a:lnTo>
                  <a:pt x="1880285" y="2057"/>
                </a:lnTo>
                <a:lnTo>
                  <a:pt x="1880285" y="27457"/>
                </a:lnTo>
                <a:lnTo>
                  <a:pt x="1879117" y="40157"/>
                </a:lnTo>
                <a:lnTo>
                  <a:pt x="1872729" y="32816"/>
                </a:lnTo>
                <a:lnTo>
                  <a:pt x="1872729" y="471957"/>
                </a:lnTo>
                <a:lnTo>
                  <a:pt x="1864004" y="4719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72729" y="32816"/>
                </a:lnTo>
                <a:lnTo>
                  <a:pt x="1868068" y="27457"/>
                </a:lnTo>
                <a:lnTo>
                  <a:pt x="1870405" y="40157"/>
                </a:lnTo>
                <a:lnTo>
                  <a:pt x="1867496" y="40157"/>
                </a:lnTo>
                <a:lnTo>
                  <a:pt x="1865744" y="27457"/>
                </a:lnTo>
                <a:lnTo>
                  <a:pt x="1868068" y="27457"/>
                </a:lnTo>
                <a:lnTo>
                  <a:pt x="1880285" y="27457"/>
                </a:lnTo>
                <a:lnTo>
                  <a:pt x="1880285" y="2057"/>
                </a:lnTo>
                <a:lnTo>
                  <a:pt x="1864245" y="2057"/>
                </a:lnTo>
                <a:lnTo>
                  <a:pt x="1858772" y="2057"/>
                </a:lnTo>
                <a:lnTo>
                  <a:pt x="1858772" y="116357"/>
                </a:lnTo>
                <a:lnTo>
                  <a:pt x="1855863" y="129057"/>
                </a:lnTo>
                <a:lnTo>
                  <a:pt x="1851799" y="129057"/>
                </a:lnTo>
                <a:lnTo>
                  <a:pt x="1852371" y="116357"/>
                </a:lnTo>
                <a:lnTo>
                  <a:pt x="1858772" y="116357"/>
                </a:lnTo>
                <a:lnTo>
                  <a:pt x="1858772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67" y="65557"/>
                </a:lnTo>
                <a:lnTo>
                  <a:pt x="1846567" y="78257"/>
                </a:lnTo>
                <a:lnTo>
                  <a:pt x="1842490" y="83502"/>
                </a:lnTo>
                <a:lnTo>
                  <a:pt x="1842490" y="814857"/>
                </a:lnTo>
                <a:lnTo>
                  <a:pt x="1837258" y="827557"/>
                </a:lnTo>
                <a:lnTo>
                  <a:pt x="1837258" y="852957"/>
                </a:lnTo>
                <a:lnTo>
                  <a:pt x="1820976" y="852957"/>
                </a:lnTo>
                <a:lnTo>
                  <a:pt x="1822729" y="865657"/>
                </a:lnTo>
                <a:lnTo>
                  <a:pt x="1814004" y="865657"/>
                </a:lnTo>
                <a:lnTo>
                  <a:pt x="1807019" y="852957"/>
                </a:lnTo>
                <a:lnTo>
                  <a:pt x="1806448" y="852957"/>
                </a:lnTo>
                <a:lnTo>
                  <a:pt x="1805063" y="865657"/>
                </a:lnTo>
                <a:lnTo>
                  <a:pt x="1798523" y="865657"/>
                </a:lnTo>
                <a:lnTo>
                  <a:pt x="1801596" y="878357"/>
                </a:lnTo>
                <a:lnTo>
                  <a:pt x="1788414" y="878357"/>
                </a:lnTo>
                <a:lnTo>
                  <a:pt x="1790166" y="8910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5053" y="878357"/>
                </a:lnTo>
                <a:lnTo>
                  <a:pt x="1774469" y="865657"/>
                </a:lnTo>
                <a:lnTo>
                  <a:pt x="1775053" y="865657"/>
                </a:lnTo>
                <a:lnTo>
                  <a:pt x="1778889" y="870585"/>
                </a:lnTo>
                <a:lnTo>
                  <a:pt x="1779117" y="865657"/>
                </a:lnTo>
                <a:lnTo>
                  <a:pt x="1784527" y="8656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8652" y="8275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827557"/>
                </a:lnTo>
                <a:lnTo>
                  <a:pt x="1834934" y="814857"/>
                </a:lnTo>
                <a:lnTo>
                  <a:pt x="1842490" y="814857"/>
                </a:lnTo>
                <a:lnTo>
                  <a:pt x="1842490" y="83502"/>
                </a:lnTo>
                <a:lnTo>
                  <a:pt x="1836674" y="90957"/>
                </a:lnTo>
                <a:lnTo>
                  <a:pt x="1837842" y="78257"/>
                </a:lnTo>
                <a:lnTo>
                  <a:pt x="1846567" y="78257"/>
                </a:lnTo>
                <a:lnTo>
                  <a:pt x="1846567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33765" y="2057"/>
                </a:lnTo>
                <a:lnTo>
                  <a:pt x="1833765" y="484657"/>
                </a:lnTo>
                <a:lnTo>
                  <a:pt x="1833765" y="4973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33765" y="484657"/>
                </a:lnTo>
                <a:lnTo>
                  <a:pt x="1833765" y="2057"/>
                </a:lnTo>
                <a:lnTo>
                  <a:pt x="1818068" y="2057"/>
                </a:lnTo>
                <a:lnTo>
                  <a:pt x="1818068" y="52857"/>
                </a:lnTo>
                <a:lnTo>
                  <a:pt x="1817484" y="65557"/>
                </a:lnTo>
                <a:lnTo>
                  <a:pt x="1812836" y="65557"/>
                </a:lnTo>
                <a:lnTo>
                  <a:pt x="1812721" y="64312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64312"/>
                </a:lnTo>
                <a:lnTo>
                  <a:pt x="1811680" y="52857"/>
                </a:lnTo>
                <a:lnTo>
                  <a:pt x="1811680" y="116357"/>
                </a:lnTo>
                <a:lnTo>
                  <a:pt x="1805901" y="129057"/>
                </a:lnTo>
                <a:lnTo>
                  <a:pt x="1802155" y="129057"/>
                </a:lnTo>
                <a:lnTo>
                  <a:pt x="1798510" y="141757"/>
                </a:lnTo>
                <a:lnTo>
                  <a:pt x="1795983" y="141757"/>
                </a:lnTo>
                <a:lnTo>
                  <a:pt x="1795983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3074" y="256057"/>
                </a:lnTo>
                <a:lnTo>
                  <a:pt x="1795983" y="268757"/>
                </a:lnTo>
                <a:lnTo>
                  <a:pt x="1795983" y="141757"/>
                </a:lnTo>
                <a:lnTo>
                  <a:pt x="1793074" y="1417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16357"/>
                </a:lnTo>
                <a:lnTo>
                  <a:pt x="1811680" y="116357"/>
                </a:lnTo>
                <a:lnTo>
                  <a:pt x="1811680" y="52857"/>
                </a:lnTo>
                <a:lnTo>
                  <a:pt x="1818068" y="52857"/>
                </a:lnTo>
                <a:lnTo>
                  <a:pt x="1818068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91" y="14757"/>
                </a:lnTo>
                <a:lnTo>
                  <a:pt x="1798891" y="2057"/>
                </a:lnTo>
                <a:lnTo>
                  <a:pt x="1788604" y="2057"/>
                </a:lnTo>
                <a:lnTo>
                  <a:pt x="1788604" y="167157"/>
                </a:lnTo>
                <a:lnTo>
                  <a:pt x="1788414" y="179857"/>
                </a:lnTo>
                <a:lnTo>
                  <a:pt x="1784934" y="172948"/>
                </a:lnTo>
                <a:lnTo>
                  <a:pt x="1784934" y="687857"/>
                </a:lnTo>
                <a:lnTo>
                  <a:pt x="1784350" y="700557"/>
                </a:lnTo>
                <a:lnTo>
                  <a:pt x="1777377" y="700557"/>
                </a:lnTo>
                <a:lnTo>
                  <a:pt x="1777377" y="687857"/>
                </a:lnTo>
                <a:lnTo>
                  <a:pt x="1784934" y="687857"/>
                </a:lnTo>
                <a:lnTo>
                  <a:pt x="1784934" y="172948"/>
                </a:lnTo>
                <a:lnTo>
                  <a:pt x="1782025" y="167157"/>
                </a:lnTo>
                <a:lnTo>
                  <a:pt x="1788604" y="167157"/>
                </a:lnTo>
                <a:lnTo>
                  <a:pt x="1788604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57"/>
                </a:lnTo>
                <a:lnTo>
                  <a:pt x="1770392" y="154457"/>
                </a:lnTo>
                <a:lnTo>
                  <a:pt x="1770392" y="878357"/>
                </a:lnTo>
                <a:lnTo>
                  <a:pt x="1769808" y="891057"/>
                </a:lnTo>
                <a:lnTo>
                  <a:pt x="1768652" y="891057"/>
                </a:lnTo>
                <a:lnTo>
                  <a:pt x="1767484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2252" y="916457"/>
                </a:lnTo>
                <a:lnTo>
                  <a:pt x="1762252" y="1081557"/>
                </a:lnTo>
                <a:lnTo>
                  <a:pt x="1757019" y="1081557"/>
                </a:lnTo>
                <a:lnTo>
                  <a:pt x="1757019" y="1068857"/>
                </a:lnTo>
                <a:lnTo>
                  <a:pt x="1761096" y="1068857"/>
                </a:lnTo>
                <a:lnTo>
                  <a:pt x="1762252" y="1081557"/>
                </a:lnTo>
                <a:lnTo>
                  <a:pt x="1762252" y="916457"/>
                </a:lnTo>
                <a:lnTo>
                  <a:pt x="1752955" y="916457"/>
                </a:lnTo>
                <a:lnTo>
                  <a:pt x="1747621" y="905865"/>
                </a:lnTo>
                <a:lnTo>
                  <a:pt x="1744192" y="916457"/>
                </a:lnTo>
                <a:lnTo>
                  <a:pt x="1741614" y="916457"/>
                </a:lnTo>
                <a:lnTo>
                  <a:pt x="1739468" y="929157"/>
                </a:lnTo>
                <a:lnTo>
                  <a:pt x="1729117" y="92915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6554" y="903757"/>
                </a:lnTo>
                <a:lnTo>
                  <a:pt x="1747621" y="905865"/>
                </a:lnTo>
                <a:lnTo>
                  <a:pt x="1748307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70392" y="878357"/>
                </a:lnTo>
                <a:lnTo>
                  <a:pt x="1770392" y="154457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2490" y="2057"/>
                </a:lnTo>
                <a:lnTo>
                  <a:pt x="1742490" y="116357"/>
                </a:lnTo>
                <a:lnTo>
                  <a:pt x="1732610" y="116357"/>
                </a:lnTo>
                <a:lnTo>
                  <a:pt x="1735505" y="103657"/>
                </a:lnTo>
                <a:lnTo>
                  <a:pt x="1741906" y="103657"/>
                </a:lnTo>
                <a:lnTo>
                  <a:pt x="1742490" y="116357"/>
                </a:lnTo>
                <a:lnTo>
                  <a:pt x="1742490" y="2057"/>
                </a:lnTo>
                <a:lnTo>
                  <a:pt x="1731441" y="2057"/>
                </a:lnTo>
                <a:lnTo>
                  <a:pt x="1731441" y="179857"/>
                </a:lnTo>
                <a:lnTo>
                  <a:pt x="1729701" y="192557"/>
                </a:lnTo>
                <a:lnTo>
                  <a:pt x="1722285" y="192557"/>
                </a:lnTo>
                <a:lnTo>
                  <a:pt x="1723720" y="179857"/>
                </a:lnTo>
                <a:lnTo>
                  <a:pt x="1731441" y="179857"/>
                </a:lnTo>
                <a:lnTo>
                  <a:pt x="1731441" y="2057"/>
                </a:lnTo>
                <a:lnTo>
                  <a:pt x="1722132" y="2057"/>
                </a:lnTo>
                <a:lnTo>
                  <a:pt x="1722132" y="941857"/>
                </a:lnTo>
                <a:lnTo>
                  <a:pt x="1707603" y="941857"/>
                </a:lnTo>
                <a:lnTo>
                  <a:pt x="1706435" y="929157"/>
                </a:lnTo>
                <a:lnTo>
                  <a:pt x="1720392" y="929157"/>
                </a:lnTo>
                <a:lnTo>
                  <a:pt x="1722132" y="941857"/>
                </a:lnTo>
                <a:lnTo>
                  <a:pt x="1722132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808" y="256057"/>
                </a:lnTo>
                <a:lnTo>
                  <a:pt x="1716468" y="256057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0512" y="725957"/>
                </a:lnTo>
                <a:lnTo>
                  <a:pt x="1702371" y="725957"/>
                </a:lnTo>
                <a:lnTo>
                  <a:pt x="1702371" y="954557"/>
                </a:lnTo>
                <a:lnTo>
                  <a:pt x="1700047" y="954557"/>
                </a:lnTo>
                <a:lnTo>
                  <a:pt x="1696554" y="967257"/>
                </a:lnTo>
                <a:lnTo>
                  <a:pt x="1694230" y="963028"/>
                </a:lnTo>
                <a:lnTo>
                  <a:pt x="1694230" y="979957"/>
                </a:lnTo>
                <a:lnTo>
                  <a:pt x="1689582" y="979957"/>
                </a:lnTo>
                <a:lnTo>
                  <a:pt x="1687258" y="967257"/>
                </a:lnTo>
                <a:lnTo>
                  <a:pt x="1692490" y="967257"/>
                </a:lnTo>
                <a:lnTo>
                  <a:pt x="1694230" y="979957"/>
                </a:lnTo>
                <a:lnTo>
                  <a:pt x="1694230" y="963028"/>
                </a:lnTo>
                <a:lnTo>
                  <a:pt x="1689582" y="954557"/>
                </a:lnTo>
                <a:lnTo>
                  <a:pt x="1683766" y="954557"/>
                </a:lnTo>
                <a:lnTo>
                  <a:pt x="1679702" y="954557"/>
                </a:lnTo>
                <a:lnTo>
                  <a:pt x="1676793" y="941857"/>
                </a:lnTo>
                <a:lnTo>
                  <a:pt x="1682026" y="941857"/>
                </a:lnTo>
                <a:lnTo>
                  <a:pt x="1683766" y="954557"/>
                </a:lnTo>
                <a:lnTo>
                  <a:pt x="1682597" y="941857"/>
                </a:lnTo>
                <a:lnTo>
                  <a:pt x="1691322" y="954557"/>
                </a:lnTo>
                <a:lnTo>
                  <a:pt x="1691906" y="954557"/>
                </a:lnTo>
                <a:lnTo>
                  <a:pt x="1687830" y="941857"/>
                </a:lnTo>
                <a:lnTo>
                  <a:pt x="1697240" y="941857"/>
                </a:lnTo>
                <a:lnTo>
                  <a:pt x="1702371" y="954557"/>
                </a:lnTo>
                <a:lnTo>
                  <a:pt x="1702371" y="7259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5279" y="510057"/>
                </a:lnTo>
                <a:lnTo>
                  <a:pt x="1704111" y="522757"/>
                </a:lnTo>
                <a:lnTo>
                  <a:pt x="1701203" y="522757"/>
                </a:lnTo>
                <a:lnTo>
                  <a:pt x="1696415" y="513232"/>
                </a:lnTo>
                <a:lnTo>
                  <a:pt x="1699463" y="522757"/>
                </a:lnTo>
                <a:lnTo>
                  <a:pt x="1698879" y="522757"/>
                </a:lnTo>
                <a:lnTo>
                  <a:pt x="1701292" y="535457"/>
                </a:lnTo>
                <a:lnTo>
                  <a:pt x="1708937" y="535457"/>
                </a:lnTo>
                <a:lnTo>
                  <a:pt x="1706435" y="548157"/>
                </a:lnTo>
                <a:lnTo>
                  <a:pt x="1697139" y="535457"/>
                </a:lnTo>
                <a:lnTo>
                  <a:pt x="1695399" y="548157"/>
                </a:lnTo>
                <a:lnTo>
                  <a:pt x="1694815" y="535457"/>
                </a:lnTo>
                <a:lnTo>
                  <a:pt x="1694815" y="586257"/>
                </a:lnTo>
                <a:lnTo>
                  <a:pt x="1694815" y="598957"/>
                </a:lnTo>
                <a:lnTo>
                  <a:pt x="1693062" y="598957"/>
                </a:lnTo>
                <a:lnTo>
                  <a:pt x="1691322" y="586257"/>
                </a:lnTo>
                <a:lnTo>
                  <a:pt x="1694815" y="586257"/>
                </a:lnTo>
                <a:lnTo>
                  <a:pt x="1694815" y="535457"/>
                </a:lnTo>
                <a:lnTo>
                  <a:pt x="1696262" y="535457"/>
                </a:lnTo>
                <a:lnTo>
                  <a:pt x="1690382" y="522757"/>
                </a:lnTo>
                <a:lnTo>
                  <a:pt x="1695399" y="522757"/>
                </a:lnTo>
                <a:lnTo>
                  <a:pt x="1694815" y="510057"/>
                </a:lnTo>
                <a:lnTo>
                  <a:pt x="1696415" y="513232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6057"/>
                </a:lnTo>
                <a:lnTo>
                  <a:pt x="1711667" y="256057"/>
                </a:lnTo>
                <a:lnTo>
                  <a:pt x="1713420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8652" y="2057"/>
                </a:lnTo>
                <a:lnTo>
                  <a:pt x="1718652" y="65557"/>
                </a:lnTo>
                <a:lnTo>
                  <a:pt x="1713420" y="78257"/>
                </a:lnTo>
                <a:lnTo>
                  <a:pt x="1711096" y="78257"/>
                </a:lnTo>
                <a:lnTo>
                  <a:pt x="1711096" y="471957"/>
                </a:lnTo>
                <a:lnTo>
                  <a:pt x="1709343" y="471957"/>
                </a:lnTo>
                <a:lnTo>
                  <a:pt x="1709928" y="484657"/>
                </a:lnTo>
                <a:lnTo>
                  <a:pt x="1707603" y="484657"/>
                </a:lnTo>
                <a:lnTo>
                  <a:pt x="1709343" y="471957"/>
                </a:lnTo>
                <a:lnTo>
                  <a:pt x="1704111" y="471957"/>
                </a:lnTo>
                <a:lnTo>
                  <a:pt x="1703539" y="459257"/>
                </a:lnTo>
                <a:lnTo>
                  <a:pt x="1709343" y="459257"/>
                </a:lnTo>
                <a:lnTo>
                  <a:pt x="1711096" y="471957"/>
                </a:lnTo>
                <a:lnTo>
                  <a:pt x="1711096" y="78257"/>
                </a:lnTo>
                <a:lnTo>
                  <a:pt x="1709343" y="78257"/>
                </a:lnTo>
                <a:lnTo>
                  <a:pt x="1710309" y="85267"/>
                </a:lnTo>
                <a:lnTo>
                  <a:pt x="1704327" y="78257"/>
                </a:lnTo>
                <a:lnTo>
                  <a:pt x="1702663" y="78257"/>
                </a:lnTo>
                <a:lnTo>
                  <a:pt x="1709280" y="65557"/>
                </a:lnTo>
                <a:lnTo>
                  <a:pt x="1718652" y="65557"/>
                </a:lnTo>
                <a:lnTo>
                  <a:pt x="1718652" y="2057"/>
                </a:lnTo>
                <a:lnTo>
                  <a:pt x="1699463" y="2057"/>
                </a:lnTo>
                <a:lnTo>
                  <a:pt x="1699463" y="90957"/>
                </a:lnTo>
                <a:lnTo>
                  <a:pt x="1697723" y="93205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205"/>
                </a:lnTo>
                <a:lnTo>
                  <a:pt x="1689582" y="103657"/>
                </a:lnTo>
                <a:lnTo>
                  <a:pt x="1689582" y="167157"/>
                </a:lnTo>
                <a:lnTo>
                  <a:pt x="1680273" y="167157"/>
                </a:lnTo>
                <a:lnTo>
                  <a:pt x="1680857" y="154457"/>
                </a:lnTo>
                <a:lnTo>
                  <a:pt x="1689582" y="167157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57"/>
                </a:lnTo>
                <a:lnTo>
                  <a:pt x="1699463" y="90957"/>
                </a:lnTo>
                <a:lnTo>
                  <a:pt x="1699463" y="2057"/>
                </a:lnTo>
                <a:lnTo>
                  <a:pt x="1697139" y="2057"/>
                </a:lnTo>
                <a:lnTo>
                  <a:pt x="1697139" y="27457"/>
                </a:lnTo>
                <a:lnTo>
                  <a:pt x="1697139" y="65557"/>
                </a:lnTo>
                <a:lnTo>
                  <a:pt x="1693062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70392" y="65557"/>
                </a:lnTo>
                <a:lnTo>
                  <a:pt x="1670392" y="383057"/>
                </a:lnTo>
                <a:lnTo>
                  <a:pt x="1668437" y="395757"/>
                </a:lnTo>
                <a:lnTo>
                  <a:pt x="1665592" y="395757"/>
                </a:lnTo>
                <a:lnTo>
                  <a:pt x="1665160" y="383057"/>
                </a:lnTo>
                <a:lnTo>
                  <a:pt x="1670392" y="383057"/>
                </a:lnTo>
                <a:lnTo>
                  <a:pt x="1670392" y="65557"/>
                </a:lnTo>
                <a:lnTo>
                  <a:pt x="1673885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78257"/>
                </a:lnTo>
                <a:lnTo>
                  <a:pt x="1659928" y="78257"/>
                </a:lnTo>
                <a:lnTo>
                  <a:pt x="1662303" y="65557"/>
                </a:lnTo>
                <a:lnTo>
                  <a:pt x="1663636" y="78257"/>
                </a:lnTo>
                <a:lnTo>
                  <a:pt x="1663636" y="54229"/>
                </a:lnTo>
                <a:lnTo>
                  <a:pt x="1659077" y="60871"/>
                </a:lnTo>
                <a:lnTo>
                  <a:pt x="1657604" y="52857"/>
                </a:lnTo>
                <a:lnTo>
                  <a:pt x="1661668" y="52857"/>
                </a:lnTo>
                <a:lnTo>
                  <a:pt x="1672132" y="40157"/>
                </a:lnTo>
                <a:lnTo>
                  <a:pt x="1661668" y="40157"/>
                </a:lnTo>
                <a:lnTo>
                  <a:pt x="1662836" y="27457"/>
                </a:lnTo>
                <a:lnTo>
                  <a:pt x="1673809" y="27457"/>
                </a:lnTo>
                <a:lnTo>
                  <a:pt x="1676755" y="40157"/>
                </a:lnTo>
                <a:lnTo>
                  <a:pt x="1682026" y="40157"/>
                </a:lnTo>
                <a:lnTo>
                  <a:pt x="1681441" y="52857"/>
                </a:lnTo>
                <a:lnTo>
                  <a:pt x="1686674" y="52857"/>
                </a:lnTo>
                <a:lnTo>
                  <a:pt x="1684934" y="65557"/>
                </a:lnTo>
                <a:lnTo>
                  <a:pt x="1697139" y="65557"/>
                </a:lnTo>
                <a:lnTo>
                  <a:pt x="1697139" y="27457"/>
                </a:lnTo>
                <a:lnTo>
                  <a:pt x="1691906" y="40157"/>
                </a:lnTo>
                <a:lnTo>
                  <a:pt x="1690166" y="27457"/>
                </a:lnTo>
                <a:lnTo>
                  <a:pt x="1697139" y="27457"/>
                </a:lnTo>
                <a:lnTo>
                  <a:pt x="1697139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371" y="14757"/>
                </a:lnTo>
                <a:lnTo>
                  <a:pt x="1652371" y="2057"/>
                </a:lnTo>
                <a:lnTo>
                  <a:pt x="1651203" y="14757"/>
                </a:lnTo>
                <a:lnTo>
                  <a:pt x="1650631" y="14757"/>
                </a:lnTo>
                <a:lnTo>
                  <a:pt x="1650631" y="675157"/>
                </a:lnTo>
                <a:lnTo>
                  <a:pt x="1644815" y="675157"/>
                </a:lnTo>
                <a:lnTo>
                  <a:pt x="1645970" y="662457"/>
                </a:lnTo>
                <a:lnTo>
                  <a:pt x="1650047" y="662457"/>
                </a:lnTo>
                <a:lnTo>
                  <a:pt x="1650631" y="675157"/>
                </a:lnTo>
                <a:lnTo>
                  <a:pt x="1650631" y="14757"/>
                </a:lnTo>
                <a:lnTo>
                  <a:pt x="1647355" y="14757"/>
                </a:lnTo>
                <a:lnTo>
                  <a:pt x="1651774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689" y="14757"/>
                </a:lnTo>
                <a:lnTo>
                  <a:pt x="1629689" y="395757"/>
                </a:lnTo>
                <a:lnTo>
                  <a:pt x="1629689" y="408457"/>
                </a:lnTo>
                <a:lnTo>
                  <a:pt x="1623885" y="408457"/>
                </a:lnTo>
                <a:lnTo>
                  <a:pt x="1623885" y="878357"/>
                </a:lnTo>
                <a:lnTo>
                  <a:pt x="1615160" y="878357"/>
                </a:lnTo>
                <a:lnTo>
                  <a:pt x="1615744" y="865657"/>
                </a:lnTo>
                <a:lnTo>
                  <a:pt x="1623885" y="878357"/>
                </a:lnTo>
                <a:lnTo>
                  <a:pt x="1623885" y="408457"/>
                </a:lnTo>
                <a:lnTo>
                  <a:pt x="1622132" y="408457"/>
                </a:lnTo>
                <a:lnTo>
                  <a:pt x="1623301" y="395757"/>
                </a:lnTo>
                <a:lnTo>
                  <a:pt x="1629689" y="395757"/>
                </a:lnTo>
                <a:lnTo>
                  <a:pt x="1629689" y="147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21409" y="2057"/>
                </a:lnTo>
                <a:lnTo>
                  <a:pt x="1621409" y="141757"/>
                </a:lnTo>
                <a:lnTo>
                  <a:pt x="1618742" y="154457"/>
                </a:lnTo>
                <a:lnTo>
                  <a:pt x="1619224" y="141757"/>
                </a:lnTo>
                <a:lnTo>
                  <a:pt x="1621409" y="141757"/>
                </a:lnTo>
                <a:lnTo>
                  <a:pt x="1621409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600619" y="789457"/>
                </a:lnTo>
                <a:lnTo>
                  <a:pt x="1592414" y="802157"/>
                </a:lnTo>
                <a:lnTo>
                  <a:pt x="1585582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3364" y="225679"/>
                </a:lnTo>
                <a:lnTo>
                  <a:pt x="1573364" y="700557"/>
                </a:lnTo>
                <a:lnTo>
                  <a:pt x="1561084" y="700557"/>
                </a:lnTo>
                <a:lnTo>
                  <a:pt x="1561084" y="1170457"/>
                </a:lnTo>
                <a:lnTo>
                  <a:pt x="1559928" y="1183157"/>
                </a:lnTo>
                <a:lnTo>
                  <a:pt x="1550047" y="1183157"/>
                </a:lnTo>
                <a:lnTo>
                  <a:pt x="1553527" y="1170457"/>
                </a:lnTo>
                <a:lnTo>
                  <a:pt x="1561084" y="1170457"/>
                </a:lnTo>
                <a:lnTo>
                  <a:pt x="1561084" y="700557"/>
                </a:lnTo>
                <a:lnTo>
                  <a:pt x="1558772" y="700557"/>
                </a:lnTo>
                <a:lnTo>
                  <a:pt x="1552879" y="694258"/>
                </a:lnTo>
                <a:lnTo>
                  <a:pt x="1552879" y="827557"/>
                </a:lnTo>
                <a:lnTo>
                  <a:pt x="1551927" y="840257"/>
                </a:lnTo>
                <a:lnTo>
                  <a:pt x="1550047" y="827557"/>
                </a:lnTo>
                <a:lnTo>
                  <a:pt x="1552879" y="827557"/>
                </a:lnTo>
                <a:lnTo>
                  <a:pt x="1552879" y="694258"/>
                </a:lnTo>
                <a:lnTo>
                  <a:pt x="1546910" y="687857"/>
                </a:lnTo>
                <a:lnTo>
                  <a:pt x="1541716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49757"/>
                </a:lnTo>
                <a:lnTo>
                  <a:pt x="1559026" y="662457"/>
                </a:lnTo>
                <a:lnTo>
                  <a:pt x="1560004" y="662457"/>
                </a:lnTo>
                <a:lnTo>
                  <a:pt x="1564132" y="675157"/>
                </a:lnTo>
                <a:lnTo>
                  <a:pt x="1570393" y="687857"/>
                </a:lnTo>
                <a:lnTo>
                  <a:pt x="1567776" y="687857"/>
                </a:lnTo>
                <a:lnTo>
                  <a:pt x="1573364" y="700557"/>
                </a:lnTo>
                <a:lnTo>
                  <a:pt x="1573364" y="225679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5160" y="154457"/>
                </a:lnTo>
                <a:lnTo>
                  <a:pt x="1562252" y="154457"/>
                </a:lnTo>
                <a:lnTo>
                  <a:pt x="1562252" y="598957"/>
                </a:lnTo>
                <a:lnTo>
                  <a:pt x="1551216" y="624357"/>
                </a:lnTo>
                <a:lnTo>
                  <a:pt x="1538046" y="611657"/>
                </a:lnTo>
                <a:lnTo>
                  <a:pt x="1537246" y="602018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537246" y="1119657"/>
                </a:lnTo>
                <a:lnTo>
                  <a:pt x="1537246" y="602018"/>
                </a:lnTo>
                <a:lnTo>
                  <a:pt x="1536992" y="598957"/>
                </a:lnTo>
                <a:lnTo>
                  <a:pt x="1562252" y="598957"/>
                </a:lnTo>
                <a:lnTo>
                  <a:pt x="1562252" y="154457"/>
                </a:lnTo>
                <a:lnTo>
                  <a:pt x="1557604" y="167157"/>
                </a:lnTo>
                <a:lnTo>
                  <a:pt x="1556435" y="154457"/>
                </a:lnTo>
                <a:lnTo>
                  <a:pt x="1555280" y="154457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53527" y="2057"/>
                </a:lnTo>
                <a:lnTo>
                  <a:pt x="1553527" y="319557"/>
                </a:lnTo>
                <a:lnTo>
                  <a:pt x="1550047" y="332257"/>
                </a:lnTo>
                <a:lnTo>
                  <a:pt x="1551787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3156" y="344957"/>
                </a:lnTo>
                <a:lnTo>
                  <a:pt x="1536166" y="332257"/>
                </a:lnTo>
                <a:lnTo>
                  <a:pt x="1545818" y="319557"/>
                </a:lnTo>
                <a:lnTo>
                  <a:pt x="1553527" y="319557"/>
                </a:lnTo>
                <a:lnTo>
                  <a:pt x="1553527" y="2057"/>
                </a:lnTo>
                <a:lnTo>
                  <a:pt x="1527365" y="2057"/>
                </a:lnTo>
                <a:lnTo>
                  <a:pt x="1527365" y="78257"/>
                </a:lnTo>
                <a:lnTo>
                  <a:pt x="1523301" y="78257"/>
                </a:lnTo>
                <a:lnTo>
                  <a:pt x="1523873" y="65557"/>
                </a:lnTo>
                <a:lnTo>
                  <a:pt x="1527365" y="78257"/>
                </a:lnTo>
                <a:lnTo>
                  <a:pt x="1527365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0619" y="78257"/>
                </a:lnTo>
                <a:lnTo>
                  <a:pt x="1504696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85226" y="2057"/>
                </a:lnTo>
                <a:lnTo>
                  <a:pt x="1478673" y="14757"/>
                </a:lnTo>
                <a:lnTo>
                  <a:pt x="1471891" y="2057"/>
                </a:lnTo>
                <a:lnTo>
                  <a:pt x="1460500" y="2057"/>
                </a:lnTo>
                <a:lnTo>
                  <a:pt x="1459357" y="14757"/>
                </a:lnTo>
                <a:lnTo>
                  <a:pt x="1450530" y="14757"/>
                </a:lnTo>
                <a:lnTo>
                  <a:pt x="1450035" y="2057"/>
                </a:lnTo>
                <a:lnTo>
                  <a:pt x="1404112" y="2057"/>
                </a:lnTo>
                <a:lnTo>
                  <a:pt x="1401203" y="14757"/>
                </a:lnTo>
                <a:lnTo>
                  <a:pt x="1399451" y="14757"/>
                </a:lnTo>
                <a:lnTo>
                  <a:pt x="1397711" y="27457"/>
                </a:lnTo>
                <a:lnTo>
                  <a:pt x="1392212" y="27457"/>
                </a:lnTo>
                <a:lnTo>
                  <a:pt x="1387246" y="40157"/>
                </a:lnTo>
                <a:lnTo>
                  <a:pt x="1406436" y="40157"/>
                </a:lnTo>
                <a:lnTo>
                  <a:pt x="1397711" y="52857"/>
                </a:lnTo>
                <a:lnTo>
                  <a:pt x="1409344" y="52857"/>
                </a:lnTo>
                <a:lnTo>
                  <a:pt x="1408176" y="65557"/>
                </a:lnTo>
                <a:lnTo>
                  <a:pt x="1411516" y="65557"/>
                </a:lnTo>
                <a:lnTo>
                  <a:pt x="1412824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429" y="78257"/>
                </a:lnTo>
                <a:lnTo>
                  <a:pt x="1420964" y="90957"/>
                </a:lnTo>
                <a:lnTo>
                  <a:pt x="1430502" y="90957"/>
                </a:lnTo>
                <a:lnTo>
                  <a:pt x="1425041" y="103657"/>
                </a:lnTo>
                <a:lnTo>
                  <a:pt x="1426425" y="103657"/>
                </a:lnTo>
                <a:lnTo>
                  <a:pt x="1424305" y="116357"/>
                </a:lnTo>
                <a:lnTo>
                  <a:pt x="1430858" y="116357"/>
                </a:lnTo>
                <a:lnTo>
                  <a:pt x="1433182" y="103657"/>
                </a:lnTo>
                <a:lnTo>
                  <a:pt x="1441894" y="103657"/>
                </a:lnTo>
                <a:lnTo>
                  <a:pt x="1446555" y="116357"/>
                </a:lnTo>
                <a:lnTo>
                  <a:pt x="1450035" y="103657"/>
                </a:lnTo>
                <a:lnTo>
                  <a:pt x="1455851" y="103657"/>
                </a:lnTo>
                <a:lnTo>
                  <a:pt x="1450619" y="116357"/>
                </a:lnTo>
                <a:lnTo>
                  <a:pt x="1446555" y="116357"/>
                </a:lnTo>
                <a:lnTo>
                  <a:pt x="1444802" y="116357"/>
                </a:lnTo>
                <a:lnTo>
                  <a:pt x="1436090" y="129057"/>
                </a:lnTo>
                <a:lnTo>
                  <a:pt x="1450035" y="129057"/>
                </a:lnTo>
                <a:lnTo>
                  <a:pt x="1457566" y="116357"/>
                </a:lnTo>
                <a:lnTo>
                  <a:pt x="1458175" y="116357"/>
                </a:lnTo>
                <a:lnTo>
                  <a:pt x="1462836" y="129057"/>
                </a:lnTo>
                <a:lnTo>
                  <a:pt x="1465732" y="129057"/>
                </a:lnTo>
                <a:lnTo>
                  <a:pt x="1456321" y="139306"/>
                </a:lnTo>
                <a:lnTo>
                  <a:pt x="1452943" y="140271"/>
                </a:lnTo>
                <a:lnTo>
                  <a:pt x="1448574" y="141757"/>
                </a:lnTo>
                <a:lnTo>
                  <a:pt x="1433360" y="141757"/>
                </a:lnTo>
                <a:lnTo>
                  <a:pt x="1425625" y="154457"/>
                </a:lnTo>
                <a:lnTo>
                  <a:pt x="1429105" y="154457"/>
                </a:lnTo>
                <a:lnTo>
                  <a:pt x="1426197" y="167157"/>
                </a:lnTo>
                <a:lnTo>
                  <a:pt x="1436662" y="167157"/>
                </a:lnTo>
                <a:lnTo>
                  <a:pt x="1434922" y="179857"/>
                </a:lnTo>
                <a:lnTo>
                  <a:pt x="1440548" y="179857"/>
                </a:lnTo>
                <a:lnTo>
                  <a:pt x="1433182" y="192557"/>
                </a:lnTo>
                <a:lnTo>
                  <a:pt x="1438706" y="192557"/>
                </a:lnTo>
                <a:lnTo>
                  <a:pt x="1437830" y="205257"/>
                </a:lnTo>
                <a:lnTo>
                  <a:pt x="1445374" y="205257"/>
                </a:lnTo>
                <a:lnTo>
                  <a:pt x="1450619" y="217957"/>
                </a:lnTo>
                <a:lnTo>
                  <a:pt x="1459166" y="217957"/>
                </a:lnTo>
                <a:lnTo>
                  <a:pt x="1452359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49527" y="243357"/>
                </a:lnTo>
                <a:lnTo>
                  <a:pt x="1443647" y="256057"/>
                </a:lnTo>
                <a:lnTo>
                  <a:pt x="1462900" y="256057"/>
                </a:lnTo>
                <a:lnTo>
                  <a:pt x="1465491" y="268757"/>
                </a:lnTo>
                <a:lnTo>
                  <a:pt x="1472717" y="268757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69224" y="281457"/>
                </a:lnTo>
                <a:lnTo>
                  <a:pt x="1472717" y="268757"/>
                </a:lnTo>
                <a:lnTo>
                  <a:pt x="1464640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8793" y="294157"/>
                </a:lnTo>
                <a:lnTo>
                  <a:pt x="1460347" y="306857"/>
                </a:lnTo>
                <a:lnTo>
                  <a:pt x="1473873" y="306857"/>
                </a:lnTo>
                <a:lnTo>
                  <a:pt x="1481124" y="306857"/>
                </a:lnTo>
                <a:lnTo>
                  <a:pt x="1479689" y="319557"/>
                </a:lnTo>
                <a:lnTo>
                  <a:pt x="1473873" y="319557"/>
                </a:lnTo>
                <a:lnTo>
                  <a:pt x="1473873" y="306857"/>
                </a:lnTo>
                <a:lnTo>
                  <a:pt x="1472717" y="319557"/>
                </a:lnTo>
                <a:lnTo>
                  <a:pt x="1469809" y="319557"/>
                </a:lnTo>
                <a:lnTo>
                  <a:pt x="1473301" y="332257"/>
                </a:lnTo>
                <a:lnTo>
                  <a:pt x="1483766" y="332257"/>
                </a:lnTo>
                <a:lnTo>
                  <a:pt x="1487246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75625" y="370357"/>
                </a:lnTo>
                <a:lnTo>
                  <a:pt x="1472133" y="383057"/>
                </a:lnTo>
                <a:lnTo>
                  <a:pt x="1482598" y="370357"/>
                </a:lnTo>
                <a:lnTo>
                  <a:pt x="1488414" y="370357"/>
                </a:lnTo>
                <a:lnTo>
                  <a:pt x="1481429" y="383057"/>
                </a:lnTo>
                <a:lnTo>
                  <a:pt x="1491615" y="383057"/>
                </a:lnTo>
                <a:lnTo>
                  <a:pt x="1493812" y="395757"/>
                </a:lnTo>
                <a:lnTo>
                  <a:pt x="1487843" y="395757"/>
                </a:lnTo>
                <a:lnTo>
                  <a:pt x="1494955" y="408457"/>
                </a:lnTo>
                <a:lnTo>
                  <a:pt x="1497139" y="408457"/>
                </a:lnTo>
                <a:lnTo>
                  <a:pt x="1496593" y="4211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8473" y="446557"/>
                </a:lnTo>
                <a:lnTo>
                  <a:pt x="1493215" y="459257"/>
                </a:lnTo>
                <a:lnTo>
                  <a:pt x="1483766" y="459257"/>
                </a:lnTo>
                <a:lnTo>
                  <a:pt x="1482598" y="471957"/>
                </a:lnTo>
                <a:lnTo>
                  <a:pt x="1498879" y="471957"/>
                </a:lnTo>
                <a:lnTo>
                  <a:pt x="149981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74" y="522757"/>
                </a:lnTo>
                <a:lnTo>
                  <a:pt x="1486090" y="535457"/>
                </a:lnTo>
                <a:lnTo>
                  <a:pt x="1487246" y="535457"/>
                </a:lnTo>
                <a:lnTo>
                  <a:pt x="1488643" y="548157"/>
                </a:lnTo>
                <a:lnTo>
                  <a:pt x="1484337" y="548157"/>
                </a:lnTo>
                <a:lnTo>
                  <a:pt x="1483766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6555" y="586257"/>
                </a:lnTo>
                <a:lnTo>
                  <a:pt x="1497139" y="5989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497711" y="611657"/>
                </a:lnTo>
                <a:lnTo>
                  <a:pt x="1496555" y="611657"/>
                </a:lnTo>
                <a:lnTo>
                  <a:pt x="1494231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2598" y="624357"/>
                </a:lnTo>
                <a:lnTo>
                  <a:pt x="1479689" y="624357"/>
                </a:lnTo>
                <a:lnTo>
                  <a:pt x="1486090" y="637057"/>
                </a:lnTo>
                <a:lnTo>
                  <a:pt x="1483182" y="637057"/>
                </a:lnTo>
                <a:lnTo>
                  <a:pt x="1474457" y="625843"/>
                </a:lnTo>
                <a:lnTo>
                  <a:pt x="1474457" y="637057"/>
                </a:lnTo>
                <a:lnTo>
                  <a:pt x="1473288" y="632802"/>
                </a:lnTo>
                <a:lnTo>
                  <a:pt x="1473288" y="637057"/>
                </a:lnTo>
                <a:lnTo>
                  <a:pt x="1473009" y="637057"/>
                </a:lnTo>
                <a:lnTo>
                  <a:pt x="1472704" y="633831"/>
                </a:lnTo>
                <a:lnTo>
                  <a:pt x="1473288" y="637057"/>
                </a:lnTo>
                <a:lnTo>
                  <a:pt x="1473288" y="632802"/>
                </a:lnTo>
                <a:lnTo>
                  <a:pt x="1472260" y="629056"/>
                </a:lnTo>
                <a:lnTo>
                  <a:pt x="1470964" y="624357"/>
                </a:lnTo>
                <a:lnTo>
                  <a:pt x="1472717" y="637057"/>
                </a:lnTo>
                <a:lnTo>
                  <a:pt x="1468056" y="637057"/>
                </a:lnTo>
                <a:lnTo>
                  <a:pt x="1467700" y="629119"/>
                </a:lnTo>
                <a:lnTo>
                  <a:pt x="1467650" y="622439"/>
                </a:lnTo>
                <a:lnTo>
                  <a:pt x="1468640" y="611657"/>
                </a:lnTo>
                <a:lnTo>
                  <a:pt x="1468056" y="611657"/>
                </a:lnTo>
                <a:lnTo>
                  <a:pt x="1465160" y="624357"/>
                </a:lnTo>
                <a:lnTo>
                  <a:pt x="1463992" y="624357"/>
                </a:lnTo>
                <a:lnTo>
                  <a:pt x="1463992" y="891057"/>
                </a:lnTo>
                <a:lnTo>
                  <a:pt x="1462824" y="891057"/>
                </a:lnTo>
                <a:lnTo>
                  <a:pt x="1463408" y="878357"/>
                </a:lnTo>
                <a:lnTo>
                  <a:pt x="1463992" y="891057"/>
                </a:lnTo>
                <a:lnTo>
                  <a:pt x="1463992" y="624357"/>
                </a:lnTo>
                <a:lnTo>
                  <a:pt x="1463408" y="624357"/>
                </a:lnTo>
                <a:lnTo>
                  <a:pt x="1462252" y="624357"/>
                </a:lnTo>
                <a:lnTo>
                  <a:pt x="1461643" y="62435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43647" y="903757"/>
                </a:lnTo>
                <a:lnTo>
                  <a:pt x="1443062" y="891057"/>
                </a:lnTo>
                <a:lnTo>
                  <a:pt x="1447711" y="891057"/>
                </a:lnTo>
                <a:lnTo>
                  <a:pt x="1450035" y="878357"/>
                </a:lnTo>
                <a:lnTo>
                  <a:pt x="1456436" y="878357"/>
                </a:lnTo>
                <a:lnTo>
                  <a:pt x="1457020" y="891057"/>
                </a:lnTo>
                <a:lnTo>
                  <a:pt x="1461643" y="891057"/>
                </a:lnTo>
                <a:lnTo>
                  <a:pt x="1461643" y="624357"/>
                </a:lnTo>
                <a:lnTo>
                  <a:pt x="1460309" y="624357"/>
                </a:lnTo>
                <a:lnTo>
                  <a:pt x="1460309" y="632815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0309" y="632815"/>
                </a:lnTo>
                <a:lnTo>
                  <a:pt x="1460309" y="624357"/>
                </a:lnTo>
                <a:lnTo>
                  <a:pt x="1454683" y="624357"/>
                </a:lnTo>
                <a:lnTo>
                  <a:pt x="1451203" y="611657"/>
                </a:lnTo>
                <a:lnTo>
                  <a:pt x="1448879" y="611657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30" y="611657"/>
                </a:lnTo>
                <a:lnTo>
                  <a:pt x="1437246" y="611657"/>
                </a:lnTo>
                <a:lnTo>
                  <a:pt x="1442478" y="598957"/>
                </a:lnTo>
                <a:lnTo>
                  <a:pt x="1436662" y="5989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1429" y="586257"/>
                </a:lnTo>
                <a:lnTo>
                  <a:pt x="1422133" y="598208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22133" y="1094257"/>
                </a:lnTo>
                <a:lnTo>
                  <a:pt x="1422133" y="598208"/>
                </a:lnTo>
                <a:lnTo>
                  <a:pt x="1421549" y="598957"/>
                </a:lnTo>
                <a:lnTo>
                  <a:pt x="1423873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6316" y="573557"/>
                </a:lnTo>
                <a:lnTo>
                  <a:pt x="1416316" y="725957"/>
                </a:lnTo>
                <a:lnTo>
                  <a:pt x="1413408" y="738657"/>
                </a:lnTo>
                <a:lnTo>
                  <a:pt x="1407020" y="738657"/>
                </a:lnTo>
                <a:lnTo>
                  <a:pt x="1406436" y="725957"/>
                </a:lnTo>
                <a:lnTo>
                  <a:pt x="1416316" y="725957"/>
                </a:lnTo>
                <a:lnTo>
                  <a:pt x="1416316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55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38301"/>
                </a:lnTo>
                <a:lnTo>
                  <a:pt x="1354112" y="941857"/>
                </a:lnTo>
                <a:lnTo>
                  <a:pt x="1351203" y="941857"/>
                </a:lnTo>
                <a:lnTo>
                  <a:pt x="1350746" y="940447"/>
                </a:lnTo>
                <a:lnTo>
                  <a:pt x="1350035" y="941857"/>
                </a:lnTo>
                <a:lnTo>
                  <a:pt x="1345971" y="941857"/>
                </a:lnTo>
                <a:lnTo>
                  <a:pt x="1345971" y="929157"/>
                </a:lnTo>
                <a:lnTo>
                  <a:pt x="1343279" y="929157"/>
                </a:lnTo>
                <a:lnTo>
                  <a:pt x="1340650" y="941857"/>
                </a:lnTo>
                <a:lnTo>
                  <a:pt x="1338402" y="941857"/>
                </a:lnTo>
                <a:lnTo>
                  <a:pt x="1336662" y="929157"/>
                </a:lnTo>
                <a:lnTo>
                  <a:pt x="1333817" y="929157"/>
                </a:lnTo>
                <a:lnTo>
                  <a:pt x="1331290" y="941857"/>
                </a:lnTo>
                <a:lnTo>
                  <a:pt x="1325041" y="9418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304683" y="941857"/>
                </a:lnTo>
                <a:lnTo>
                  <a:pt x="1302943" y="954557"/>
                </a:lnTo>
                <a:lnTo>
                  <a:pt x="1295958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634" y="941857"/>
                </a:lnTo>
                <a:lnTo>
                  <a:pt x="1287830" y="941857"/>
                </a:lnTo>
                <a:lnTo>
                  <a:pt x="1283169" y="941857"/>
                </a:lnTo>
                <a:lnTo>
                  <a:pt x="1283169" y="1259357"/>
                </a:lnTo>
                <a:lnTo>
                  <a:pt x="1279105" y="1259357"/>
                </a:lnTo>
                <a:lnTo>
                  <a:pt x="1278521" y="1246657"/>
                </a:lnTo>
                <a:lnTo>
                  <a:pt x="1281430" y="1246657"/>
                </a:lnTo>
                <a:lnTo>
                  <a:pt x="1283169" y="1259357"/>
                </a:lnTo>
                <a:lnTo>
                  <a:pt x="1283169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25029" y="903757"/>
                </a:lnTo>
                <a:lnTo>
                  <a:pt x="1218057" y="891057"/>
                </a:lnTo>
                <a:lnTo>
                  <a:pt x="1213980" y="891057"/>
                </a:lnTo>
                <a:lnTo>
                  <a:pt x="1210500" y="878357"/>
                </a:lnTo>
                <a:lnTo>
                  <a:pt x="1204683" y="878357"/>
                </a:lnTo>
                <a:lnTo>
                  <a:pt x="1198270" y="891057"/>
                </a:lnTo>
                <a:lnTo>
                  <a:pt x="1184313" y="891057"/>
                </a:lnTo>
                <a:lnTo>
                  <a:pt x="1185354" y="878357"/>
                </a:lnTo>
                <a:lnTo>
                  <a:pt x="1187475" y="878357"/>
                </a:lnTo>
                <a:lnTo>
                  <a:pt x="1188986" y="876668"/>
                </a:lnTo>
                <a:lnTo>
                  <a:pt x="1188986" y="865657"/>
                </a:lnTo>
                <a:lnTo>
                  <a:pt x="1172705" y="865657"/>
                </a:lnTo>
                <a:lnTo>
                  <a:pt x="1171549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6957" y="840257"/>
                </a:lnTo>
                <a:lnTo>
                  <a:pt x="1158316" y="827557"/>
                </a:lnTo>
                <a:lnTo>
                  <a:pt x="1163980" y="8275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38402" y="827557"/>
                </a:lnTo>
                <a:lnTo>
                  <a:pt x="1140142" y="814857"/>
                </a:lnTo>
                <a:lnTo>
                  <a:pt x="1133754" y="8148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30261" y="802157"/>
                </a:lnTo>
                <a:lnTo>
                  <a:pt x="1132586" y="7894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0500" y="776757"/>
                </a:lnTo>
                <a:lnTo>
                  <a:pt x="1106055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2824" y="751357"/>
                </a:lnTo>
                <a:lnTo>
                  <a:pt x="1106424" y="738657"/>
                </a:lnTo>
                <a:lnTo>
                  <a:pt x="1094790" y="738657"/>
                </a:lnTo>
                <a:lnTo>
                  <a:pt x="1090142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0676" y="713257"/>
                </a:lnTo>
                <a:lnTo>
                  <a:pt x="1086002" y="700557"/>
                </a:lnTo>
                <a:lnTo>
                  <a:pt x="1079474" y="700557"/>
                </a:lnTo>
                <a:lnTo>
                  <a:pt x="1072121" y="687857"/>
                </a:lnTo>
                <a:lnTo>
                  <a:pt x="1080262" y="687857"/>
                </a:lnTo>
                <a:lnTo>
                  <a:pt x="1075613" y="6751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62457"/>
                </a:lnTo>
                <a:lnTo>
                  <a:pt x="1067257" y="649757"/>
                </a:lnTo>
                <a:lnTo>
                  <a:pt x="1058189" y="649757"/>
                </a:lnTo>
                <a:lnTo>
                  <a:pt x="1055839" y="640473"/>
                </a:lnTo>
                <a:lnTo>
                  <a:pt x="1055839" y="1068857"/>
                </a:lnTo>
                <a:lnTo>
                  <a:pt x="1051191" y="1081557"/>
                </a:lnTo>
                <a:lnTo>
                  <a:pt x="1051775" y="1068857"/>
                </a:lnTo>
                <a:lnTo>
                  <a:pt x="1055839" y="1068857"/>
                </a:lnTo>
                <a:lnTo>
                  <a:pt x="1055839" y="640473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50023" y="624357"/>
                </a:lnTo>
                <a:lnTo>
                  <a:pt x="1054100" y="611657"/>
                </a:lnTo>
                <a:lnTo>
                  <a:pt x="1061326" y="611657"/>
                </a:lnTo>
                <a:lnTo>
                  <a:pt x="1068362" y="622198"/>
                </a:lnTo>
                <a:lnTo>
                  <a:pt x="1072705" y="611657"/>
                </a:lnTo>
                <a:lnTo>
                  <a:pt x="1084326" y="611657"/>
                </a:lnTo>
                <a:lnTo>
                  <a:pt x="1079284" y="624357"/>
                </a:lnTo>
                <a:lnTo>
                  <a:pt x="1090142" y="624357"/>
                </a:lnTo>
                <a:lnTo>
                  <a:pt x="1084338" y="637057"/>
                </a:lnTo>
                <a:lnTo>
                  <a:pt x="1080770" y="63705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6241" y="636308"/>
                </a:lnTo>
                <a:lnTo>
                  <a:pt x="1065149" y="624357"/>
                </a:lnTo>
                <a:lnTo>
                  <a:pt x="1059332" y="624357"/>
                </a:lnTo>
                <a:lnTo>
                  <a:pt x="1061072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00607" y="675157"/>
                </a:lnTo>
                <a:lnTo>
                  <a:pt x="1099896" y="687857"/>
                </a:lnTo>
                <a:lnTo>
                  <a:pt x="1102931" y="687857"/>
                </a:lnTo>
                <a:lnTo>
                  <a:pt x="1109713" y="700557"/>
                </a:lnTo>
                <a:lnTo>
                  <a:pt x="1126324" y="700557"/>
                </a:lnTo>
                <a:lnTo>
                  <a:pt x="1133754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4099" y="764057"/>
                </a:lnTo>
                <a:lnTo>
                  <a:pt x="1158748" y="751357"/>
                </a:lnTo>
                <a:lnTo>
                  <a:pt x="1166888" y="751357"/>
                </a:lnTo>
                <a:lnTo>
                  <a:pt x="1162240" y="764057"/>
                </a:lnTo>
                <a:lnTo>
                  <a:pt x="1179677" y="764057"/>
                </a:lnTo>
                <a:lnTo>
                  <a:pt x="1187767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3980" y="789457"/>
                </a:lnTo>
                <a:lnTo>
                  <a:pt x="1219161" y="802157"/>
                </a:lnTo>
                <a:lnTo>
                  <a:pt x="1228979" y="802157"/>
                </a:lnTo>
                <a:lnTo>
                  <a:pt x="1232738" y="8148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27557"/>
                </a:lnTo>
                <a:lnTo>
                  <a:pt x="1261656" y="827557"/>
                </a:lnTo>
                <a:lnTo>
                  <a:pt x="1261084" y="840257"/>
                </a:lnTo>
                <a:lnTo>
                  <a:pt x="1262240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290726" y="852957"/>
                </a:lnTo>
                <a:lnTo>
                  <a:pt x="1287246" y="865657"/>
                </a:lnTo>
                <a:lnTo>
                  <a:pt x="1291310" y="865657"/>
                </a:lnTo>
                <a:lnTo>
                  <a:pt x="1291310" y="852957"/>
                </a:lnTo>
                <a:lnTo>
                  <a:pt x="1298359" y="852957"/>
                </a:lnTo>
                <a:lnTo>
                  <a:pt x="1301927" y="865657"/>
                </a:lnTo>
                <a:lnTo>
                  <a:pt x="1303528" y="865657"/>
                </a:lnTo>
                <a:lnTo>
                  <a:pt x="1302943" y="878357"/>
                </a:lnTo>
                <a:lnTo>
                  <a:pt x="1309331" y="878357"/>
                </a:lnTo>
                <a:lnTo>
                  <a:pt x="1316316" y="865657"/>
                </a:lnTo>
                <a:lnTo>
                  <a:pt x="1322705" y="865657"/>
                </a:lnTo>
                <a:lnTo>
                  <a:pt x="132096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640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78915" y="548157"/>
                </a:lnTo>
                <a:lnTo>
                  <a:pt x="1372704" y="535457"/>
                </a:lnTo>
                <a:lnTo>
                  <a:pt x="1371244" y="535457"/>
                </a:lnTo>
                <a:lnTo>
                  <a:pt x="1368056" y="522757"/>
                </a:lnTo>
                <a:lnTo>
                  <a:pt x="1372349" y="522757"/>
                </a:lnTo>
                <a:lnTo>
                  <a:pt x="1369364" y="510057"/>
                </a:lnTo>
                <a:lnTo>
                  <a:pt x="1364576" y="510057"/>
                </a:lnTo>
                <a:lnTo>
                  <a:pt x="1363662" y="500075"/>
                </a:lnTo>
                <a:lnTo>
                  <a:pt x="1358176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0180" y="484657"/>
                </a:lnTo>
                <a:lnTo>
                  <a:pt x="1332953" y="471957"/>
                </a:lnTo>
                <a:lnTo>
                  <a:pt x="1333652" y="471957"/>
                </a:lnTo>
                <a:lnTo>
                  <a:pt x="1335722" y="459257"/>
                </a:lnTo>
                <a:lnTo>
                  <a:pt x="1329690" y="459257"/>
                </a:lnTo>
                <a:lnTo>
                  <a:pt x="1320965" y="459257"/>
                </a:lnTo>
                <a:lnTo>
                  <a:pt x="1324038" y="448043"/>
                </a:lnTo>
                <a:lnTo>
                  <a:pt x="1323289" y="446557"/>
                </a:lnTo>
                <a:lnTo>
                  <a:pt x="1320380" y="459257"/>
                </a:lnTo>
                <a:lnTo>
                  <a:pt x="1308176" y="459257"/>
                </a:lnTo>
                <a:lnTo>
                  <a:pt x="1305267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21157"/>
                </a:lnTo>
                <a:lnTo>
                  <a:pt x="1297711" y="408457"/>
                </a:lnTo>
                <a:lnTo>
                  <a:pt x="1316316" y="408457"/>
                </a:lnTo>
                <a:lnTo>
                  <a:pt x="1310767" y="395757"/>
                </a:lnTo>
                <a:lnTo>
                  <a:pt x="1297914" y="395757"/>
                </a:lnTo>
                <a:lnTo>
                  <a:pt x="1295958" y="383057"/>
                </a:lnTo>
                <a:lnTo>
                  <a:pt x="1294218" y="383057"/>
                </a:lnTo>
                <a:lnTo>
                  <a:pt x="1303528" y="370357"/>
                </a:lnTo>
                <a:lnTo>
                  <a:pt x="1293634" y="370357"/>
                </a:lnTo>
                <a:lnTo>
                  <a:pt x="1293063" y="369531"/>
                </a:lnTo>
                <a:lnTo>
                  <a:pt x="1293063" y="814857"/>
                </a:lnTo>
                <a:lnTo>
                  <a:pt x="1284338" y="814857"/>
                </a:lnTo>
                <a:lnTo>
                  <a:pt x="1284922" y="802157"/>
                </a:lnTo>
                <a:lnTo>
                  <a:pt x="1293063" y="814857"/>
                </a:lnTo>
                <a:lnTo>
                  <a:pt x="1293063" y="369531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78521" y="332257"/>
                </a:lnTo>
                <a:lnTo>
                  <a:pt x="1278521" y="548157"/>
                </a:lnTo>
                <a:lnTo>
                  <a:pt x="1270381" y="548157"/>
                </a:lnTo>
                <a:lnTo>
                  <a:pt x="1270381" y="535457"/>
                </a:lnTo>
                <a:lnTo>
                  <a:pt x="1278521" y="548157"/>
                </a:lnTo>
                <a:lnTo>
                  <a:pt x="1278521" y="332257"/>
                </a:lnTo>
                <a:lnTo>
                  <a:pt x="1275981" y="332257"/>
                </a:lnTo>
                <a:lnTo>
                  <a:pt x="1276629" y="319557"/>
                </a:lnTo>
                <a:lnTo>
                  <a:pt x="1286662" y="319557"/>
                </a:lnTo>
                <a:lnTo>
                  <a:pt x="1280261" y="306857"/>
                </a:lnTo>
                <a:lnTo>
                  <a:pt x="1272120" y="319557"/>
                </a:lnTo>
                <a:lnTo>
                  <a:pt x="1265732" y="319557"/>
                </a:lnTo>
                <a:lnTo>
                  <a:pt x="1259332" y="319557"/>
                </a:lnTo>
                <a:lnTo>
                  <a:pt x="1259332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74457" y="294157"/>
                </a:lnTo>
                <a:lnTo>
                  <a:pt x="1275613" y="281457"/>
                </a:lnTo>
                <a:lnTo>
                  <a:pt x="1260716" y="281457"/>
                </a:lnTo>
                <a:lnTo>
                  <a:pt x="1259433" y="268757"/>
                </a:lnTo>
                <a:lnTo>
                  <a:pt x="1278864" y="268757"/>
                </a:lnTo>
                <a:lnTo>
                  <a:pt x="1279982" y="256057"/>
                </a:lnTo>
                <a:lnTo>
                  <a:pt x="1268869" y="256057"/>
                </a:lnTo>
                <a:lnTo>
                  <a:pt x="1272120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59332" y="217957"/>
                </a:lnTo>
                <a:lnTo>
                  <a:pt x="1269796" y="217957"/>
                </a:lnTo>
                <a:lnTo>
                  <a:pt x="1266317" y="205257"/>
                </a:lnTo>
                <a:lnTo>
                  <a:pt x="1259598" y="205257"/>
                </a:lnTo>
                <a:lnTo>
                  <a:pt x="1262507" y="205219"/>
                </a:lnTo>
                <a:lnTo>
                  <a:pt x="1270965" y="204076"/>
                </a:lnTo>
                <a:lnTo>
                  <a:pt x="1264742" y="203301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772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205257"/>
                </a:lnTo>
                <a:lnTo>
                  <a:pt x="1238935" y="192557"/>
                </a:lnTo>
                <a:lnTo>
                  <a:pt x="1238402" y="179857"/>
                </a:lnTo>
                <a:lnTo>
                  <a:pt x="1247711" y="179857"/>
                </a:lnTo>
                <a:lnTo>
                  <a:pt x="1240218" y="167157"/>
                </a:lnTo>
                <a:lnTo>
                  <a:pt x="1239278" y="154457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57"/>
                </a:lnTo>
                <a:lnTo>
                  <a:pt x="1252651" y="167157"/>
                </a:lnTo>
                <a:lnTo>
                  <a:pt x="1251991" y="167157"/>
                </a:lnTo>
                <a:lnTo>
                  <a:pt x="1253528" y="179857"/>
                </a:lnTo>
                <a:lnTo>
                  <a:pt x="1271549" y="179857"/>
                </a:lnTo>
                <a:lnTo>
                  <a:pt x="1280261" y="167157"/>
                </a:lnTo>
                <a:lnTo>
                  <a:pt x="1271549" y="167157"/>
                </a:lnTo>
                <a:lnTo>
                  <a:pt x="1275524" y="154457"/>
                </a:lnTo>
                <a:lnTo>
                  <a:pt x="1285189" y="154457"/>
                </a:lnTo>
                <a:lnTo>
                  <a:pt x="1282153" y="141757"/>
                </a:lnTo>
                <a:lnTo>
                  <a:pt x="1281430" y="141757"/>
                </a:lnTo>
                <a:lnTo>
                  <a:pt x="1281430" y="129057"/>
                </a:lnTo>
                <a:lnTo>
                  <a:pt x="1293063" y="129057"/>
                </a:lnTo>
                <a:lnTo>
                  <a:pt x="1289570" y="116357"/>
                </a:lnTo>
                <a:lnTo>
                  <a:pt x="1269796" y="116357"/>
                </a:lnTo>
                <a:lnTo>
                  <a:pt x="1265732" y="103657"/>
                </a:lnTo>
                <a:lnTo>
                  <a:pt x="1278521" y="103657"/>
                </a:lnTo>
                <a:lnTo>
                  <a:pt x="1287538" y="90957"/>
                </a:lnTo>
                <a:lnTo>
                  <a:pt x="1282598" y="90957"/>
                </a:lnTo>
                <a:lnTo>
                  <a:pt x="1280845" y="78257"/>
                </a:lnTo>
                <a:lnTo>
                  <a:pt x="1278636" y="65557"/>
                </a:lnTo>
                <a:lnTo>
                  <a:pt x="1290739" y="65557"/>
                </a:lnTo>
                <a:lnTo>
                  <a:pt x="1279690" y="52857"/>
                </a:lnTo>
                <a:lnTo>
                  <a:pt x="1273657" y="52857"/>
                </a:lnTo>
                <a:lnTo>
                  <a:pt x="1272667" y="40157"/>
                </a:lnTo>
                <a:lnTo>
                  <a:pt x="1272794" y="40157"/>
                </a:lnTo>
                <a:lnTo>
                  <a:pt x="1272997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79105" y="14757"/>
                </a:lnTo>
                <a:lnTo>
                  <a:pt x="1276781" y="2057"/>
                </a:lnTo>
                <a:lnTo>
                  <a:pt x="1264348" y="2057"/>
                </a:lnTo>
                <a:lnTo>
                  <a:pt x="1264348" y="116357"/>
                </a:lnTo>
                <a:lnTo>
                  <a:pt x="1259916" y="116357"/>
                </a:lnTo>
                <a:lnTo>
                  <a:pt x="1255852" y="103657"/>
                </a:lnTo>
                <a:lnTo>
                  <a:pt x="1262367" y="103657"/>
                </a:lnTo>
                <a:lnTo>
                  <a:pt x="1264348" y="116357"/>
                </a:lnTo>
                <a:lnTo>
                  <a:pt x="1264348" y="2057"/>
                </a:lnTo>
                <a:lnTo>
                  <a:pt x="1256423" y="2057"/>
                </a:lnTo>
                <a:lnTo>
                  <a:pt x="1256423" y="52857"/>
                </a:lnTo>
                <a:lnTo>
                  <a:pt x="1255852" y="65557"/>
                </a:lnTo>
                <a:lnTo>
                  <a:pt x="1253528" y="65557"/>
                </a:lnTo>
                <a:lnTo>
                  <a:pt x="1253528" y="103657"/>
                </a:lnTo>
                <a:lnTo>
                  <a:pt x="1253528" y="116357"/>
                </a:lnTo>
                <a:lnTo>
                  <a:pt x="1252943" y="116357"/>
                </a:lnTo>
                <a:lnTo>
                  <a:pt x="1244219" y="103657"/>
                </a:lnTo>
                <a:lnTo>
                  <a:pt x="1253528" y="103657"/>
                </a:lnTo>
                <a:lnTo>
                  <a:pt x="1253528" y="65557"/>
                </a:lnTo>
                <a:lnTo>
                  <a:pt x="1247127" y="65557"/>
                </a:lnTo>
                <a:lnTo>
                  <a:pt x="1247711" y="52857"/>
                </a:lnTo>
                <a:lnTo>
                  <a:pt x="1256423" y="52857"/>
                </a:lnTo>
                <a:lnTo>
                  <a:pt x="1256423" y="2057"/>
                </a:lnTo>
                <a:lnTo>
                  <a:pt x="1233754" y="2057"/>
                </a:lnTo>
                <a:lnTo>
                  <a:pt x="1233754" y="370357"/>
                </a:lnTo>
                <a:lnTo>
                  <a:pt x="1233170" y="383057"/>
                </a:lnTo>
                <a:lnTo>
                  <a:pt x="1223873" y="383057"/>
                </a:lnTo>
                <a:lnTo>
                  <a:pt x="1225029" y="370357"/>
                </a:lnTo>
                <a:lnTo>
                  <a:pt x="1233754" y="370357"/>
                </a:lnTo>
                <a:lnTo>
                  <a:pt x="1233754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21549" y="2057"/>
                </a:lnTo>
                <a:lnTo>
                  <a:pt x="1221549" y="52857"/>
                </a:lnTo>
                <a:lnTo>
                  <a:pt x="1220965" y="65557"/>
                </a:lnTo>
                <a:lnTo>
                  <a:pt x="1218641" y="65557"/>
                </a:lnTo>
                <a:lnTo>
                  <a:pt x="1218641" y="103657"/>
                </a:lnTo>
                <a:lnTo>
                  <a:pt x="1218641" y="535457"/>
                </a:lnTo>
                <a:lnTo>
                  <a:pt x="1205268" y="535457"/>
                </a:lnTo>
                <a:lnTo>
                  <a:pt x="1208747" y="522757"/>
                </a:lnTo>
                <a:lnTo>
                  <a:pt x="1212824" y="522757"/>
                </a:lnTo>
                <a:lnTo>
                  <a:pt x="1218641" y="535457"/>
                </a:lnTo>
                <a:lnTo>
                  <a:pt x="1218641" y="103657"/>
                </a:lnTo>
                <a:lnTo>
                  <a:pt x="1216888" y="1163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8641" y="103657"/>
                </a:lnTo>
                <a:lnTo>
                  <a:pt x="1218641" y="65557"/>
                </a:lnTo>
                <a:lnTo>
                  <a:pt x="1214564" y="65557"/>
                </a:lnTo>
                <a:lnTo>
                  <a:pt x="1213980" y="52857"/>
                </a:lnTo>
                <a:lnTo>
                  <a:pt x="1221549" y="52857"/>
                </a:lnTo>
                <a:lnTo>
                  <a:pt x="1221549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9072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21157"/>
                </a:lnTo>
                <a:lnTo>
                  <a:pt x="1166304" y="408457"/>
                </a:lnTo>
                <a:lnTo>
                  <a:pt x="1171536" y="408457"/>
                </a:lnTo>
                <a:lnTo>
                  <a:pt x="1172705" y="395757"/>
                </a:lnTo>
                <a:lnTo>
                  <a:pt x="1175029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82585" y="268757"/>
                </a:lnTo>
                <a:lnTo>
                  <a:pt x="1175029" y="268757"/>
                </a:lnTo>
                <a:lnTo>
                  <a:pt x="1172121" y="2560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2347" y="2057"/>
                </a:lnTo>
                <a:lnTo>
                  <a:pt x="1152347" y="27457"/>
                </a:lnTo>
                <a:lnTo>
                  <a:pt x="1150035" y="31635"/>
                </a:lnTo>
                <a:lnTo>
                  <a:pt x="1150035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13257"/>
                </a:lnTo>
                <a:lnTo>
                  <a:pt x="1150035" y="31635"/>
                </a:lnTo>
                <a:lnTo>
                  <a:pt x="1145311" y="40157"/>
                </a:lnTo>
                <a:lnTo>
                  <a:pt x="1140333" y="40157"/>
                </a:lnTo>
                <a:lnTo>
                  <a:pt x="1141310" y="52857"/>
                </a:lnTo>
                <a:lnTo>
                  <a:pt x="1129131" y="40157"/>
                </a:lnTo>
                <a:lnTo>
                  <a:pt x="1131570" y="27457"/>
                </a:lnTo>
                <a:lnTo>
                  <a:pt x="1152347" y="27457"/>
                </a:lnTo>
                <a:lnTo>
                  <a:pt x="1152347" y="2057"/>
                </a:lnTo>
                <a:lnTo>
                  <a:pt x="1118514" y="2057"/>
                </a:lnTo>
                <a:lnTo>
                  <a:pt x="1118514" y="90957"/>
                </a:lnTo>
                <a:lnTo>
                  <a:pt x="1114933" y="103657"/>
                </a:lnTo>
                <a:lnTo>
                  <a:pt x="1111453" y="90957"/>
                </a:lnTo>
                <a:lnTo>
                  <a:pt x="1118514" y="90957"/>
                </a:lnTo>
                <a:lnTo>
                  <a:pt x="1118514" y="2057"/>
                </a:lnTo>
                <a:lnTo>
                  <a:pt x="1109332" y="2057"/>
                </a:lnTo>
                <a:lnTo>
                  <a:pt x="1109332" y="675157"/>
                </a:lnTo>
                <a:lnTo>
                  <a:pt x="1103515" y="687857"/>
                </a:lnTo>
                <a:lnTo>
                  <a:pt x="1101191" y="675157"/>
                </a:lnTo>
                <a:lnTo>
                  <a:pt x="1109332" y="675157"/>
                </a:lnTo>
                <a:lnTo>
                  <a:pt x="1109332" y="2057"/>
                </a:lnTo>
                <a:lnTo>
                  <a:pt x="1098867" y="2057"/>
                </a:lnTo>
                <a:lnTo>
                  <a:pt x="1098867" y="154457"/>
                </a:lnTo>
                <a:lnTo>
                  <a:pt x="1098867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5786" y="243357"/>
                </a:lnTo>
                <a:lnTo>
                  <a:pt x="1083144" y="243357"/>
                </a:lnTo>
                <a:lnTo>
                  <a:pt x="1084326" y="256057"/>
                </a:lnTo>
                <a:lnTo>
                  <a:pt x="1075029" y="2560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9558" y="159512"/>
                </a:lnTo>
                <a:lnTo>
                  <a:pt x="1089558" y="179857"/>
                </a:lnTo>
                <a:lnTo>
                  <a:pt x="1088986" y="192557"/>
                </a:lnTo>
                <a:lnTo>
                  <a:pt x="1078522" y="192557"/>
                </a:lnTo>
                <a:lnTo>
                  <a:pt x="1077937" y="179857"/>
                </a:lnTo>
                <a:lnTo>
                  <a:pt x="1089558" y="179857"/>
                </a:lnTo>
                <a:lnTo>
                  <a:pt x="1089558" y="159512"/>
                </a:lnTo>
                <a:lnTo>
                  <a:pt x="1088402" y="154457"/>
                </a:lnTo>
                <a:lnTo>
                  <a:pt x="1098867" y="154457"/>
                </a:lnTo>
                <a:lnTo>
                  <a:pt x="1098867" y="2057"/>
                </a:lnTo>
                <a:lnTo>
                  <a:pt x="1095959" y="2057"/>
                </a:lnTo>
                <a:lnTo>
                  <a:pt x="1087869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68628" y="40157"/>
                </a:lnTo>
                <a:lnTo>
                  <a:pt x="1073861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78257"/>
                </a:lnTo>
                <a:lnTo>
                  <a:pt x="1068628" y="78257"/>
                </a:lnTo>
                <a:lnTo>
                  <a:pt x="1070381" y="90957"/>
                </a:lnTo>
                <a:lnTo>
                  <a:pt x="1074445" y="90957"/>
                </a:lnTo>
                <a:lnTo>
                  <a:pt x="1075613" y="103657"/>
                </a:lnTo>
                <a:lnTo>
                  <a:pt x="1075029" y="103657"/>
                </a:lnTo>
                <a:lnTo>
                  <a:pt x="1070381" y="116357"/>
                </a:lnTo>
                <a:lnTo>
                  <a:pt x="1068628" y="116357"/>
                </a:lnTo>
                <a:lnTo>
                  <a:pt x="1069213" y="129057"/>
                </a:lnTo>
                <a:lnTo>
                  <a:pt x="1064564" y="116357"/>
                </a:lnTo>
                <a:lnTo>
                  <a:pt x="1063980" y="116357"/>
                </a:lnTo>
                <a:lnTo>
                  <a:pt x="1063980" y="154457"/>
                </a:lnTo>
                <a:lnTo>
                  <a:pt x="1056563" y="154457"/>
                </a:lnTo>
                <a:lnTo>
                  <a:pt x="1050023" y="142684"/>
                </a:lnTo>
                <a:lnTo>
                  <a:pt x="1050023" y="598957"/>
                </a:lnTo>
                <a:lnTo>
                  <a:pt x="1047699" y="611657"/>
                </a:lnTo>
                <a:lnTo>
                  <a:pt x="1032586" y="611657"/>
                </a:lnTo>
                <a:lnTo>
                  <a:pt x="1032002" y="598957"/>
                </a:lnTo>
                <a:lnTo>
                  <a:pt x="1031417" y="598957"/>
                </a:lnTo>
                <a:lnTo>
                  <a:pt x="1032002" y="586257"/>
                </a:lnTo>
                <a:lnTo>
                  <a:pt x="1035494" y="586257"/>
                </a:lnTo>
                <a:lnTo>
                  <a:pt x="1036650" y="598957"/>
                </a:lnTo>
                <a:lnTo>
                  <a:pt x="1050023" y="598957"/>
                </a:lnTo>
                <a:lnTo>
                  <a:pt x="1050023" y="142684"/>
                </a:lnTo>
                <a:lnTo>
                  <a:pt x="1049515" y="141757"/>
                </a:lnTo>
                <a:lnTo>
                  <a:pt x="1053223" y="141757"/>
                </a:lnTo>
                <a:lnTo>
                  <a:pt x="1057783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57"/>
                </a:lnTo>
                <a:lnTo>
                  <a:pt x="1063980" y="116357"/>
                </a:lnTo>
                <a:lnTo>
                  <a:pt x="1063713" y="116357"/>
                </a:lnTo>
                <a:lnTo>
                  <a:pt x="1059256" y="103657"/>
                </a:lnTo>
                <a:lnTo>
                  <a:pt x="1056868" y="103657"/>
                </a:lnTo>
                <a:lnTo>
                  <a:pt x="1057592" y="90957"/>
                </a:lnTo>
                <a:lnTo>
                  <a:pt x="1050607" y="78257"/>
                </a:lnTo>
                <a:lnTo>
                  <a:pt x="1048283" y="65557"/>
                </a:lnTo>
                <a:lnTo>
                  <a:pt x="1062888" y="65557"/>
                </a:lnTo>
                <a:lnTo>
                  <a:pt x="1065352" y="52857"/>
                </a:lnTo>
                <a:lnTo>
                  <a:pt x="1058164" y="52857"/>
                </a:lnTo>
                <a:lnTo>
                  <a:pt x="1059332" y="40157"/>
                </a:lnTo>
                <a:lnTo>
                  <a:pt x="1058164" y="40157"/>
                </a:lnTo>
                <a:lnTo>
                  <a:pt x="1057008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55255" y="14757"/>
                </a:lnTo>
                <a:lnTo>
                  <a:pt x="1048283" y="2057"/>
                </a:lnTo>
                <a:lnTo>
                  <a:pt x="1031417" y="2057"/>
                </a:lnTo>
                <a:lnTo>
                  <a:pt x="1031417" y="27457"/>
                </a:lnTo>
                <a:lnTo>
                  <a:pt x="1030846" y="40157"/>
                </a:lnTo>
                <a:lnTo>
                  <a:pt x="1030846" y="560857"/>
                </a:lnTo>
                <a:lnTo>
                  <a:pt x="1030846" y="573557"/>
                </a:lnTo>
                <a:lnTo>
                  <a:pt x="1029677" y="573557"/>
                </a:lnTo>
                <a:lnTo>
                  <a:pt x="1030846" y="560857"/>
                </a:lnTo>
                <a:lnTo>
                  <a:pt x="1030846" y="40157"/>
                </a:lnTo>
                <a:lnTo>
                  <a:pt x="1027353" y="40157"/>
                </a:lnTo>
                <a:lnTo>
                  <a:pt x="1027353" y="192557"/>
                </a:lnTo>
                <a:lnTo>
                  <a:pt x="1027353" y="205257"/>
                </a:lnTo>
                <a:lnTo>
                  <a:pt x="1023277" y="205257"/>
                </a:lnTo>
                <a:lnTo>
                  <a:pt x="1023277" y="192557"/>
                </a:lnTo>
                <a:lnTo>
                  <a:pt x="1027353" y="192557"/>
                </a:lnTo>
                <a:lnTo>
                  <a:pt x="1027353" y="40157"/>
                </a:lnTo>
                <a:lnTo>
                  <a:pt x="1024445" y="40157"/>
                </a:lnTo>
                <a:lnTo>
                  <a:pt x="1023277" y="27457"/>
                </a:lnTo>
                <a:lnTo>
                  <a:pt x="1031417" y="27457"/>
                </a:lnTo>
                <a:lnTo>
                  <a:pt x="1031417" y="2057"/>
                </a:lnTo>
                <a:lnTo>
                  <a:pt x="1018044" y="2057"/>
                </a:lnTo>
                <a:lnTo>
                  <a:pt x="1018044" y="103657"/>
                </a:lnTo>
                <a:lnTo>
                  <a:pt x="1017473" y="116357"/>
                </a:lnTo>
                <a:lnTo>
                  <a:pt x="1013904" y="116357"/>
                </a:lnTo>
                <a:lnTo>
                  <a:pt x="1013904" y="459257"/>
                </a:lnTo>
                <a:lnTo>
                  <a:pt x="1013447" y="471957"/>
                </a:lnTo>
                <a:lnTo>
                  <a:pt x="1011072" y="459257"/>
                </a:lnTo>
                <a:lnTo>
                  <a:pt x="1013904" y="459257"/>
                </a:lnTo>
                <a:lnTo>
                  <a:pt x="1013904" y="116357"/>
                </a:lnTo>
                <a:lnTo>
                  <a:pt x="1005255" y="116357"/>
                </a:lnTo>
                <a:lnTo>
                  <a:pt x="1007008" y="103657"/>
                </a:lnTo>
                <a:lnTo>
                  <a:pt x="1018044" y="103657"/>
                </a:lnTo>
                <a:lnTo>
                  <a:pt x="1018044" y="2057"/>
                </a:lnTo>
                <a:lnTo>
                  <a:pt x="1004684" y="2057"/>
                </a:lnTo>
                <a:lnTo>
                  <a:pt x="1004684" y="1030757"/>
                </a:lnTo>
                <a:lnTo>
                  <a:pt x="1001776" y="1043457"/>
                </a:lnTo>
                <a:lnTo>
                  <a:pt x="999439" y="1043457"/>
                </a:lnTo>
                <a:lnTo>
                  <a:pt x="999439" y="1030757"/>
                </a:lnTo>
                <a:lnTo>
                  <a:pt x="1004684" y="1030757"/>
                </a:lnTo>
                <a:lnTo>
                  <a:pt x="1004684" y="2057"/>
                </a:lnTo>
                <a:lnTo>
                  <a:pt x="1001776" y="2057"/>
                </a:lnTo>
                <a:lnTo>
                  <a:pt x="1001776" y="268757"/>
                </a:lnTo>
                <a:lnTo>
                  <a:pt x="991450" y="268757"/>
                </a:lnTo>
                <a:lnTo>
                  <a:pt x="991450" y="713257"/>
                </a:lnTo>
                <a:lnTo>
                  <a:pt x="991311" y="713257"/>
                </a:lnTo>
                <a:lnTo>
                  <a:pt x="991311" y="10053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005357"/>
                </a:lnTo>
                <a:lnTo>
                  <a:pt x="983742" y="1018057"/>
                </a:lnTo>
                <a:lnTo>
                  <a:pt x="987818" y="1018057"/>
                </a:lnTo>
                <a:lnTo>
                  <a:pt x="984326" y="1030757"/>
                </a:lnTo>
                <a:lnTo>
                  <a:pt x="982002" y="1018057"/>
                </a:lnTo>
                <a:lnTo>
                  <a:pt x="975601" y="1018057"/>
                </a:lnTo>
                <a:lnTo>
                  <a:pt x="987234" y="1005357"/>
                </a:lnTo>
                <a:lnTo>
                  <a:pt x="991311" y="1005357"/>
                </a:lnTo>
                <a:lnTo>
                  <a:pt x="991311" y="713257"/>
                </a:lnTo>
                <a:lnTo>
                  <a:pt x="988402" y="713257"/>
                </a:lnTo>
                <a:lnTo>
                  <a:pt x="990358" y="700557"/>
                </a:lnTo>
                <a:lnTo>
                  <a:pt x="991450" y="713257"/>
                </a:lnTo>
                <a:lnTo>
                  <a:pt x="991450" y="268757"/>
                </a:lnTo>
                <a:lnTo>
                  <a:pt x="991311" y="268757"/>
                </a:lnTo>
                <a:lnTo>
                  <a:pt x="994791" y="256057"/>
                </a:lnTo>
                <a:lnTo>
                  <a:pt x="1001191" y="256057"/>
                </a:lnTo>
                <a:lnTo>
                  <a:pt x="1001776" y="268757"/>
                </a:lnTo>
                <a:lnTo>
                  <a:pt x="1001776" y="2057"/>
                </a:lnTo>
                <a:lnTo>
                  <a:pt x="992466" y="2057"/>
                </a:lnTo>
                <a:lnTo>
                  <a:pt x="992466" y="27457"/>
                </a:lnTo>
                <a:lnTo>
                  <a:pt x="992466" y="40157"/>
                </a:lnTo>
                <a:lnTo>
                  <a:pt x="984326" y="40157"/>
                </a:lnTo>
                <a:lnTo>
                  <a:pt x="984326" y="27457"/>
                </a:lnTo>
                <a:lnTo>
                  <a:pt x="992466" y="27457"/>
                </a:lnTo>
                <a:lnTo>
                  <a:pt x="992466" y="2057"/>
                </a:lnTo>
                <a:lnTo>
                  <a:pt x="974445" y="2057"/>
                </a:lnTo>
                <a:lnTo>
                  <a:pt x="974445" y="141757"/>
                </a:lnTo>
                <a:lnTo>
                  <a:pt x="966304" y="141757"/>
                </a:lnTo>
                <a:lnTo>
                  <a:pt x="966304" y="129057"/>
                </a:lnTo>
                <a:lnTo>
                  <a:pt x="971537" y="129057"/>
                </a:lnTo>
                <a:lnTo>
                  <a:pt x="974445" y="1417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179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41108" y="459257"/>
                </a:lnTo>
                <a:lnTo>
                  <a:pt x="934910" y="471957"/>
                </a:lnTo>
                <a:lnTo>
                  <a:pt x="932002" y="459257"/>
                </a:lnTo>
                <a:lnTo>
                  <a:pt x="936066" y="459257"/>
                </a:lnTo>
                <a:lnTo>
                  <a:pt x="937234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9797" y="541375"/>
                </a:lnTo>
                <a:lnTo>
                  <a:pt x="919797" y="903757"/>
                </a:lnTo>
                <a:lnTo>
                  <a:pt x="915720" y="903757"/>
                </a:lnTo>
                <a:lnTo>
                  <a:pt x="919213" y="891057"/>
                </a:lnTo>
                <a:lnTo>
                  <a:pt x="919797" y="903757"/>
                </a:lnTo>
                <a:lnTo>
                  <a:pt x="919797" y="541375"/>
                </a:lnTo>
                <a:lnTo>
                  <a:pt x="918413" y="535457"/>
                </a:lnTo>
                <a:lnTo>
                  <a:pt x="917727" y="522757"/>
                </a:lnTo>
                <a:lnTo>
                  <a:pt x="922312" y="522757"/>
                </a:lnTo>
                <a:lnTo>
                  <a:pt x="924229" y="535457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877925" y="2057"/>
                </a:lnTo>
                <a:lnTo>
                  <a:pt x="877925" y="90957"/>
                </a:lnTo>
                <a:lnTo>
                  <a:pt x="868629" y="90957"/>
                </a:lnTo>
                <a:lnTo>
                  <a:pt x="871537" y="78257"/>
                </a:lnTo>
                <a:lnTo>
                  <a:pt x="875601" y="78257"/>
                </a:lnTo>
                <a:lnTo>
                  <a:pt x="877925" y="90957"/>
                </a:lnTo>
                <a:lnTo>
                  <a:pt x="877925" y="2057"/>
                </a:lnTo>
                <a:lnTo>
                  <a:pt x="840714" y="2057"/>
                </a:lnTo>
                <a:lnTo>
                  <a:pt x="840714" y="649757"/>
                </a:lnTo>
                <a:lnTo>
                  <a:pt x="840714" y="662457"/>
                </a:lnTo>
                <a:lnTo>
                  <a:pt x="832002" y="662457"/>
                </a:lnTo>
                <a:lnTo>
                  <a:pt x="840714" y="649757"/>
                </a:lnTo>
                <a:lnTo>
                  <a:pt x="84071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57"/>
                </a:lnTo>
                <a:lnTo>
                  <a:pt x="817460" y="90957"/>
                </a:lnTo>
                <a:lnTo>
                  <a:pt x="817460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9320" y="14757"/>
                </a:lnTo>
                <a:lnTo>
                  <a:pt x="809320" y="522757"/>
                </a:lnTo>
                <a:lnTo>
                  <a:pt x="805840" y="535457"/>
                </a:lnTo>
                <a:lnTo>
                  <a:pt x="799439" y="535457"/>
                </a:lnTo>
                <a:lnTo>
                  <a:pt x="809320" y="522757"/>
                </a:lnTo>
                <a:lnTo>
                  <a:pt x="809320" y="14757"/>
                </a:lnTo>
                <a:lnTo>
                  <a:pt x="800023" y="14757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5210" y="332257"/>
                </a:lnTo>
                <a:lnTo>
                  <a:pt x="795210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84657"/>
                </a:lnTo>
                <a:lnTo>
                  <a:pt x="795210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0834" y="27457"/>
                </a:lnTo>
                <a:lnTo>
                  <a:pt x="788974" y="40157"/>
                </a:lnTo>
                <a:lnTo>
                  <a:pt x="778649" y="40157"/>
                </a:lnTo>
                <a:lnTo>
                  <a:pt x="782574" y="52857"/>
                </a:lnTo>
                <a:lnTo>
                  <a:pt x="775601" y="52857"/>
                </a:lnTo>
                <a:lnTo>
                  <a:pt x="785482" y="65557"/>
                </a:lnTo>
                <a:lnTo>
                  <a:pt x="765721" y="65557"/>
                </a:lnTo>
                <a:lnTo>
                  <a:pt x="777925" y="78257"/>
                </a:lnTo>
                <a:lnTo>
                  <a:pt x="778154" y="78257"/>
                </a:lnTo>
                <a:lnTo>
                  <a:pt x="784326" y="90957"/>
                </a:lnTo>
                <a:lnTo>
                  <a:pt x="783158" y="90957"/>
                </a:lnTo>
                <a:lnTo>
                  <a:pt x="783234" y="103657"/>
                </a:lnTo>
                <a:lnTo>
                  <a:pt x="776909" y="103657"/>
                </a:lnTo>
                <a:lnTo>
                  <a:pt x="781380" y="116357"/>
                </a:lnTo>
                <a:lnTo>
                  <a:pt x="779094" y="1163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3861" y="332257"/>
                </a:lnTo>
                <a:lnTo>
                  <a:pt x="770953" y="332257"/>
                </a:lnTo>
                <a:lnTo>
                  <a:pt x="768629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16357"/>
                </a:lnTo>
                <a:lnTo>
                  <a:pt x="773277" y="116357"/>
                </a:lnTo>
                <a:lnTo>
                  <a:pt x="774446" y="103657"/>
                </a:lnTo>
                <a:lnTo>
                  <a:pt x="772693" y="103657"/>
                </a:lnTo>
                <a:lnTo>
                  <a:pt x="769048" y="116357"/>
                </a:lnTo>
                <a:lnTo>
                  <a:pt x="769200" y="116357"/>
                </a:lnTo>
                <a:lnTo>
                  <a:pt x="777341" y="129057"/>
                </a:lnTo>
                <a:lnTo>
                  <a:pt x="767168" y="129057"/>
                </a:lnTo>
                <a:lnTo>
                  <a:pt x="762393" y="141757"/>
                </a:lnTo>
                <a:lnTo>
                  <a:pt x="761644" y="141757"/>
                </a:lnTo>
                <a:lnTo>
                  <a:pt x="768134" y="154457"/>
                </a:lnTo>
                <a:lnTo>
                  <a:pt x="773912" y="154457"/>
                </a:lnTo>
                <a:lnTo>
                  <a:pt x="768629" y="167157"/>
                </a:lnTo>
                <a:lnTo>
                  <a:pt x="773176" y="167157"/>
                </a:lnTo>
                <a:lnTo>
                  <a:pt x="772909" y="179857"/>
                </a:lnTo>
                <a:lnTo>
                  <a:pt x="761644" y="179857"/>
                </a:lnTo>
                <a:lnTo>
                  <a:pt x="767435" y="192557"/>
                </a:lnTo>
                <a:lnTo>
                  <a:pt x="752932" y="192557"/>
                </a:lnTo>
                <a:lnTo>
                  <a:pt x="751763" y="205257"/>
                </a:lnTo>
                <a:lnTo>
                  <a:pt x="763752" y="205257"/>
                </a:lnTo>
                <a:lnTo>
                  <a:pt x="757809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608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58736" y="256057"/>
                </a:lnTo>
                <a:lnTo>
                  <a:pt x="756412" y="268757"/>
                </a:lnTo>
                <a:lnTo>
                  <a:pt x="754087" y="268757"/>
                </a:lnTo>
                <a:lnTo>
                  <a:pt x="759320" y="281457"/>
                </a:lnTo>
                <a:lnTo>
                  <a:pt x="762812" y="268757"/>
                </a:lnTo>
                <a:lnTo>
                  <a:pt x="769200" y="281457"/>
                </a:lnTo>
                <a:lnTo>
                  <a:pt x="759320" y="281457"/>
                </a:lnTo>
                <a:lnTo>
                  <a:pt x="755256" y="281457"/>
                </a:lnTo>
                <a:lnTo>
                  <a:pt x="762812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52348" y="306857"/>
                </a:lnTo>
                <a:lnTo>
                  <a:pt x="762812" y="319557"/>
                </a:lnTo>
                <a:lnTo>
                  <a:pt x="754430" y="319557"/>
                </a:lnTo>
                <a:lnTo>
                  <a:pt x="758164" y="332257"/>
                </a:lnTo>
                <a:lnTo>
                  <a:pt x="746315" y="332257"/>
                </a:lnTo>
                <a:lnTo>
                  <a:pt x="748271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38974" y="383057"/>
                </a:lnTo>
                <a:lnTo>
                  <a:pt x="745363" y="383057"/>
                </a:lnTo>
                <a:lnTo>
                  <a:pt x="752043" y="395757"/>
                </a:lnTo>
                <a:lnTo>
                  <a:pt x="752932" y="395757"/>
                </a:lnTo>
                <a:lnTo>
                  <a:pt x="753376" y="408457"/>
                </a:lnTo>
                <a:lnTo>
                  <a:pt x="753503" y="408457"/>
                </a:lnTo>
                <a:lnTo>
                  <a:pt x="749439" y="421157"/>
                </a:lnTo>
                <a:lnTo>
                  <a:pt x="753503" y="421157"/>
                </a:lnTo>
                <a:lnTo>
                  <a:pt x="763397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60412" y="446557"/>
                </a:lnTo>
                <a:lnTo>
                  <a:pt x="763384" y="459257"/>
                </a:lnTo>
                <a:lnTo>
                  <a:pt x="766521" y="459257"/>
                </a:lnTo>
                <a:lnTo>
                  <a:pt x="771182" y="471957"/>
                </a:lnTo>
                <a:lnTo>
                  <a:pt x="773150" y="471957"/>
                </a:lnTo>
                <a:lnTo>
                  <a:pt x="773277" y="484657"/>
                </a:lnTo>
                <a:lnTo>
                  <a:pt x="767549" y="484657"/>
                </a:lnTo>
                <a:lnTo>
                  <a:pt x="77210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6790" y="510057"/>
                </a:lnTo>
                <a:lnTo>
                  <a:pt x="791476" y="522757"/>
                </a:lnTo>
                <a:lnTo>
                  <a:pt x="793038" y="522757"/>
                </a:lnTo>
                <a:lnTo>
                  <a:pt x="788974" y="535457"/>
                </a:lnTo>
                <a:lnTo>
                  <a:pt x="785482" y="535457"/>
                </a:lnTo>
                <a:lnTo>
                  <a:pt x="791222" y="548157"/>
                </a:lnTo>
                <a:lnTo>
                  <a:pt x="797699" y="548157"/>
                </a:lnTo>
                <a:lnTo>
                  <a:pt x="794207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797699" y="586257"/>
                </a:lnTo>
                <a:lnTo>
                  <a:pt x="800023" y="598957"/>
                </a:lnTo>
                <a:lnTo>
                  <a:pt x="800836" y="598957"/>
                </a:lnTo>
                <a:lnTo>
                  <a:pt x="805840" y="611657"/>
                </a:lnTo>
                <a:lnTo>
                  <a:pt x="800608" y="611657"/>
                </a:lnTo>
                <a:lnTo>
                  <a:pt x="806411" y="624357"/>
                </a:lnTo>
                <a:lnTo>
                  <a:pt x="815136" y="611657"/>
                </a:lnTo>
                <a:lnTo>
                  <a:pt x="822121" y="611657"/>
                </a:lnTo>
                <a:lnTo>
                  <a:pt x="81398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62" y="637057"/>
                </a:lnTo>
                <a:lnTo>
                  <a:pt x="810488" y="649757"/>
                </a:lnTo>
                <a:lnTo>
                  <a:pt x="813574" y="649757"/>
                </a:lnTo>
                <a:lnTo>
                  <a:pt x="810488" y="662457"/>
                </a:lnTo>
                <a:lnTo>
                  <a:pt x="827925" y="662457"/>
                </a:lnTo>
                <a:lnTo>
                  <a:pt x="823277" y="675157"/>
                </a:lnTo>
                <a:lnTo>
                  <a:pt x="814552" y="675157"/>
                </a:lnTo>
                <a:lnTo>
                  <a:pt x="817626" y="686333"/>
                </a:lnTo>
                <a:lnTo>
                  <a:pt x="827354" y="675157"/>
                </a:lnTo>
                <a:lnTo>
                  <a:pt x="831418" y="675157"/>
                </a:lnTo>
                <a:lnTo>
                  <a:pt x="825601" y="687857"/>
                </a:lnTo>
                <a:lnTo>
                  <a:pt x="831418" y="687857"/>
                </a:lnTo>
                <a:lnTo>
                  <a:pt x="833742" y="675157"/>
                </a:lnTo>
                <a:lnTo>
                  <a:pt x="844791" y="675157"/>
                </a:lnTo>
                <a:lnTo>
                  <a:pt x="846531" y="687857"/>
                </a:lnTo>
                <a:lnTo>
                  <a:pt x="848855" y="687857"/>
                </a:lnTo>
                <a:lnTo>
                  <a:pt x="836764" y="700557"/>
                </a:lnTo>
                <a:lnTo>
                  <a:pt x="815416" y="700557"/>
                </a:lnTo>
                <a:lnTo>
                  <a:pt x="807580" y="713257"/>
                </a:lnTo>
                <a:lnTo>
                  <a:pt x="813396" y="713257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5080" y="738657"/>
                </a:lnTo>
                <a:lnTo>
                  <a:pt x="818045" y="751357"/>
                </a:lnTo>
                <a:lnTo>
                  <a:pt x="823861" y="75135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43076" y="789457"/>
                </a:lnTo>
                <a:lnTo>
                  <a:pt x="844931" y="802157"/>
                </a:lnTo>
                <a:lnTo>
                  <a:pt x="851700" y="802157"/>
                </a:lnTo>
                <a:lnTo>
                  <a:pt x="847991" y="814857"/>
                </a:lnTo>
                <a:lnTo>
                  <a:pt x="855395" y="814857"/>
                </a:lnTo>
                <a:lnTo>
                  <a:pt x="858240" y="827557"/>
                </a:lnTo>
                <a:lnTo>
                  <a:pt x="871537" y="827557"/>
                </a:lnTo>
                <a:lnTo>
                  <a:pt x="878509" y="827557"/>
                </a:lnTo>
                <a:lnTo>
                  <a:pt x="883158" y="814857"/>
                </a:lnTo>
                <a:lnTo>
                  <a:pt x="884326" y="8275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53516" y="840257"/>
                </a:lnTo>
                <a:lnTo>
                  <a:pt x="853516" y="852957"/>
                </a:lnTo>
                <a:lnTo>
                  <a:pt x="882015" y="852957"/>
                </a:lnTo>
                <a:lnTo>
                  <a:pt x="874585" y="865657"/>
                </a:lnTo>
                <a:lnTo>
                  <a:pt x="890727" y="865657"/>
                </a:lnTo>
                <a:lnTo>
                  <a:pt x="877354" y="878357"/>
                </a:lnTo>
                <a:lnTo>
                  <a:pt x="895375" y="878357"/>
                </a:lnTo>
                <a:lnTo>
                  <a:pt x="884326" y="891057"/>
                </a:lnTo>
                <a:lnTo>
                  <a:pt x="902233" y="891057"/>
                </a:lnTo>
                <a:lnTo>
                  <a:pt x="907580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06424" y="941857"/>
                </a:lnTo>
                <a:lnTo>
                  <a:pt x="917460" y="929157"/>
                </a:lnTo>
                <a:lnTo>
                  <a:pt x="910488" y="941857"/>
                </a:lnTo>
                <a:lnTo>
                  <a:pt x="913980" y="941857"/>
                </a:lnTo>
                <a:lnTo>
                  <a:pt x="918044" y="929157"/>
                </a:lnTo>
                <a:lnTo>
                  <a:pt x="923861" y="929157"/>
                </a:lnTo>
                <a:lnTo>
                  <a:pt x="918629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78204" y="992657"/>
                </a:lnTo>
                <a:lnTo>
                  <a:pt x="975893" y="1005357"/>
                </a:lnTo>
                <a:lnTo>
                  <a:pt x="974458" y="1005357"/>
                </a:lnTo>
                <a:lnTo>
                  <a:pt x="974445" y="1018057"/>
                </a:lnTo>
                <a:lnTo>
                  <a:pt x="968044" y="10180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656" y="1183157"/>
                </a:lnTo>
                <a:lnTo>
                  <a:pt x="968044" y="1170457"/>
                </a:lnTo>
                <a:lnTo>
                  <a:pt x="968044" y="1018057"/>
                </a:lnTo>
                <a:lnTo>
                  <a:pt x="965428" y="1018057"/>
                </a:lnTo>
                <a:lnTo>
                  <a:pt x="965657" y="1005357"/>
                </a:lnTo>
                <a:lnTo>
                  <a:pt x="957580" y="1005357"/>
                </a:lnTo>
                <a:lnTo>
                  <a:pt x="950023" y="1018057"/>
                </a:lnTo>
                <a:lnTo>
                  <a:pt x="948867" y="1005357"/>
                </a:lnTo>
                <a:lnTo>
                  <a:pt x="946531" y="1005357"/>
                </a:lnTo>
                <a:lnTo>
                  <a:pt x="947699" y="1018057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27354" y="1018057"/>
                </a:lnTo>
                <a:lnTo>
                  <a:pt x="929093" y="1005357"/>
                </a:lnTo>
                <a:lnTo>
                  <a:pt x="920953" y="1005357"/>
                </a:lnTo>
                <a:lnTo>
                  <a:pt x="923569" y="995832"/>
                </a:lnTo>
                <a:lnTo>
                  <a:pt x="919213" y="1005357"/>
                </a:lnTo>
                <a:lnTo>
                  <a:pt x="919721" y="994168"/>
                </a:lnTo>
                <a:lnTo>
                  <a:pt x="917460" y="1005357"/>
                </a:lnTo>
                <a:lnTo>
                  <a:pt x="914565" y="1005357"/>
                </a:lnTo>
                <a:lnTo>
                  <a:pt x="915136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9424" y="979957"/>
                </a:lnTo>
                <a:lnTo>
                  <a:pt x="876185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63981" y="967257"/>
                </a:lnTo>
                <a:lnTo>
                  <a:pt x="863981" y="954557"/>
                </a:lnTo>
                <a:lnTo>
                  <a:pt x="848855" y="954557"/>
                </a:lnTo>
                <a:lnTo>
                  <a:pt x="854087" y="941857"/>
                </a:lnTo>
                <a:lnTo>
                  <a:pt x="826770" y="941857"/>
                </a:lnTo>
                <a:lnTo>
                  <a:pt x="831418" y="929157"/>
                </a:lnTo>
                <a:lnTo>
                  <a:pt x="826185" y="929157"/>
                </a:lnTo>
                <a:lnTo>
                  <a:pt x="820953" y="941857"/>
                </a:lnTo>
                <a:lnTo>
                  <a:pt x="823277" y="929157"/>
                </a:lnTo>
                <a:lnTo>
                  <a:pt x="820369" y="941857"/>
                </a:lnTo>
                <a:lnTo>
                  <a:pt x="816876" y="941857"/>
                </a:lnTo>
                <a:lnTo>
                  <a:pt x="819785" y="929157"/>
                </a:lnTo>
                <a:lnTo>
                  <a:pt x="813396" y="929157"/>
                </a:lnTo>
                <a:lnTo>
                  <a:pt x="808291" y="941857"/>
                </a:lnTo>
                <a:lnTo>
                  <a:pt x="806996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800608" y="903757"/>
                </a:lnTo>
                <a:lnTo>
                  <a:pt x="801763" y="891057"/>
                </a:lnTo>
                <a:lnTo>
                  <a:pt x="796531" y="891057"/>
                </a:lnTo>
                <a:lnTo>
                  <a:pt x="796531" y="885190"/>
                </a:lnTo>
                <a:lnTo>
                  <a:pt x="793038" y="891057"/>
                </a:lnTo>
                <a:lnTo>
                  <a:pt x="787234" y="891057"/>
                </a:lnTo>
                <a:lnTo>
                  <a:pt x="787234" y="878357"/>
                </a:lnTo>
                <a:lnTo>
                  <a:pt x="761644" y="878357"/>
                </a:lnTo>
                <a:lnTo>
                  <a:pt x="763968" y="865657"/>
                </a:lnTo>
                <a:lnTo>
                  <a:pt x="758164" y="865657"/>
                </a:lnTo>
                <a:lnTo>
                  <a:pt x="763968" y="852957"/>
                </a:lnTo>
                <a:lnTo>
                  <a:pt x="760488" y="852957"/>
                </a:lnTo>
                <a:lnTo>
                  <a:pt x="756412" y="844067"/>
                </a:lnTo>
                <a:lnTo>
                  <a:pt x="756412" y="865657"/>
                </a:lnTo>
                <a:lnTo>
                  <a:pt x="751763" y="878357"/>
                </a:lnTo>
                <a:lnTo>
                  <a:pt x="746531" y="878357"/>
                </a:lnTo>
                <a:lnTo>
                  <a:pt x="756412" y="865657"/>
                </a:lnTo>
                <a:lnTo>
                  <a:pt x="756412" y="844067"/>
                </a:lnTo>
                <a:lnTo>
                  <a:pt x="754672" y="840257"/>
                </a:lnTo>
                <a:lnTo>
                  <a:pt x="745947" y="852957"/>
                </a:lnTo>
                <a:lnTo>
                  <a:pt x="746531" y="852957"/>
                </a:lnTo>
                <a:lnTo>
                  <a:pt x="740956" y="865657"/>
                </a:lnTo>
                <a:lnTo>
                  <a:pt x="755840" y="865657"/>
                </a:lnTo>
                <a:lnTo>
                  <a:pt x="744791" y="878357"/>
                </a:lnTo>
                <a:lnTo>
                  <a:pt x="739216" y="865657"/>
                </a:lnTo>
                <a:lnTo>
                  <a:pt x="733818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40257"/>
                </a:lnTo>
                <a:lnTo>
                  <a:pt x="743699" y="827557"/>
                </a:lnTo>
                <a:lnTo>
                  <a:pt x="752462" y="827557"/>
                </a:lnTo>
                <a:lnTo>
                  <a:pt x="759320" y="814857"/>
                </a:lnTo>
                <a:lnTo>
                  <a:pt x="756412" y="814857"/>
                </a:lnTo>
                <a:lnTo>
                  <a:pt x="762228" y="802157"/>
                </a:lnTo>
                <a:lnTo>
                  <a:pt x="755840" y="814857"/>
                </a:lnTo>
                <a:lnTo>
                  <a:pt x="754672" y="814857"/>
                </a:lnTo>
                <a:lnTo>
                  <a:pt x="757453" y="802703"/>
                </a:lnTo>
                <a:lnTo>
                  <a:pt x="745134" y="812317"/>
                </a:lnTo>
                <a:lnTo>
                  <a:pt x="744207" y="814857"/>
                </a:lnTo>
                <a:lnTo>
                  <a:pt x="741883" y="814857"/>
                </a:lnTo>
                <a:lnTo>
                  <a:pt x="738390" y="814857"/>
                </a:lnTo>
                <a:lnTo>
                  <a:pt x="744207" y="802157"/>
                </a:lnTo>
                <a:lnTo>
                  <a:pt x="741591" y="802157"/>
                </a:lnTo>
                <a:lnTo>
                  <a:pt x="742340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9559" y="776757"/>
                </a:lnTo>
                <a:lnTo>
                  <a:pt x="742467" y="764057"/>
                </a:lnTo>
                <a:lnTo>
                  <a:pt x="733869" y="776757"/>
                </a:lnTo>
                <a:lnTo>
                  <a:pt x="723353" y="776757"/>
                </a:lnTo>
                <a:lnTo>
                  <a:pt x="729742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19594" y="751357"/>
                </a:lnTo>
                <a:lnTo>
                  <a:pt x="717384" y="738657"/>
                </a:lnTo>
                <a:lnTo>
                  <a:pt x="716470" y="738657"/>
                </a:lnTo>
                <a:lnTo>
                  <a:pt x="725017" y="725957"/>
                </a:lnTo>
                <a:lnTo>
                  <a:pt x="709904" y="725957"/>
                </a:lnTo>
                <a:lnTo>
                  <a:pt x="706412" y="738657"/>
                </a:lnTo>
                <a:lnTo>
                  <a:pt x="710488" y="738657"/>
                </a:lnTo>
                <a:lnTo>
                  <a:pt x="697699" y="751357"/>
                </a:lnTo>
                <a:lnTo>
                  <a:pt x="683742" y="751357"/>
                </a:lnTo>
                <a:lnTo>
                  <a:pt x="691883" y="738657"/>
                </a:lnTo>
                <a:lnTo>
                  <a:pt x="704913" y="738657"/>
                </a:lnTo>
                <a:lnTo>
                  <a:pt x="709904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4088" y="713257"/>
                </a:lnTo>
                <a:lnTo>
                  <a:pt x="706882" y="700557"/>
                </a:lnTo>
                <a:lnTo>
                  <a:pt x="702932" y="700557"/>
                </a:lnTo>
                <a:lnTo>
                  <a:pt x="702932" y="713257"/>
                </a:lnTo>
                <a:lnTo>
                  <a:pt x="695921" y="713257"/>
                </a:lnTo>
                <a:lnTo>
                  <a:pt x="697115" y="700557"/>
                </a:lnTo>
                <a:lnTo>
                  <a:pt x="693039" y="700557"/>
                </a:lnTo>
                <a:lnTo>
                  <a:pt x="689559" y="687857"/>
                </a:lnTo>
                <a:lnTo>
                  <a:pt x="696887" y="687857"/>
                </a:lnTo>
                <a:lnTo>
                  <a:pt x="697039" y="675157"/>
                </a:lnTo>
                <a:lnTo>
                  <a:pt x="699706" y="675157"/>
                </a:lnTo>
                <a:lnTo>
                  <a:pt x="703503" y="662457"/>
                </a:lnTo>
                <a:lnTo>
                  <a:pt x="689317" y="662457"/>
                </a:lnTo>
                <a:lnTo>
                  <a:pt x="683158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871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42" y="611657"/>
                </a:lnTo>
                <a:lnTo>
                  <a:pt x="667461" y="611657"/>
                </a:lnTo>
                <a:lnTo>
                  <a:pt x="677341" y="598957"/>
                </a:lnTo>
                <a:lnTo>
                  <a:pt x="670369" y="598957"/>
                </a:lnTo>
                <a:lnTo>
                  <a:pt x="683742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83742" y="548157"/>
                </a:lnTo>
                <a:lnTo>
                  <a:pt x="682244" y="535457"/>
                </a:lnTo>
                <a:lnTo>
                  <a:pt x="685482" y="535457"/>
                </a:lnTo>
                <a:lnTo>
                  <a:pt x="681418" y="522757"/>
                </a:lnTo>
                <a:lnTo>
                  <a:pt x="663384" y="522757"/>
                </a:lnTo>
                <a:lnTo>
                  <a:pt x="666292" y="510057"/>
                </a:lnTo>
                <a:lnTo>
                  <a:pt x="668045" y="510057"/>
                </a:lnTo>
                <a:lnTo>
                  <a:pt x="666877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63968" y="484657"/>
                </a:lnTo>
                <a:lnTo>
                  <a:pt x="670369" y="471957"/>
                </a:lnTo>
                <a:lnTo>
                  <a:pt x="681990" y="471957"/>
                </a:lnTo>
                <a:lnTo>
                  <a:pt x="673277" y="459257"/>
                </a:lnTo>
                <a:lnTo>
                  <a:pt x="669518" y="459257"/>
                </a:lnTo>
                <a:lnTo>
                  <a:pt x="669925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78510" y="433857"/>
                </a:lnTo>
                <a:lnTo>
                  <a:pt x="675601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95757"/>
                </a:lnTo>
                <a:lnTo>
                  <a:pt x="692454" y="383057"/>
                </a:lnTo>
                <a:lnTo>
                  <a:pt x="688340" y="383057"/>
                </a:lnTo>
                <a:lnTo>
                  <a:pt x="678218" y="370357"/>
                </a:lnTo>
                <a:lnTo>
                  <a:pt x="680935" y="3703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6943" y="344957"/>
                </a:lnTo>
                <a:lnTo>
                  <a:pt x="683082" y="332257"/>
                </a:lnTo>
                <a:lnTo>
                  <a:pt x="686650" y="332257"/>
                </a:lnTo>
                <a:lnTo>
                  <a:pt x="690714" y="319557"/>
                </a:lnTo>
                <a:lnTo>
                  <a:pt x="680161" y="319557"/>
                </a:lnTo>
                <a:lnTo>
                  <a:pt x="681126" y="3068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87006" y="294157"/>
                </a:lnTo>
                <a:lnTo>
                  <a:pt x="684872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710" y="268757"/>
                </a:lnTo>
                <a:lnTo>
                  <a:pt x="679094" y="256057"/>
                </a:lnTo>
                <a:lnTo>
                  <a:pt x="686485" y="268757"/>
                </a:lnTo>
                <a:lnTo>
                  <a:pt x="691743" y="268757"/>
                </a:lnTo>
                <a:lnTo>
                  <a:pt x="685990" y="256057"/>
                </a:lnTo>
                <a:lnTo>
                  <a:pt x="683158" y="256057"/>
                </a:lnTo>
                <a:lnTo>
                  <a:pt x="685482" y="243357"/>
                </a:lnTo>
                <a:lnTo>
                  <a:pt x="690130" y="256057"/>
                </a:lnTo>
                <a:lnTo>
                  <a:pt x="693039" y="256057"/>
                </a:lnTo>
                <a:lnTo>
                  <a:pt x="691095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96531" y="230657"/>
                </a:lnTo>
                <a:lnTo>
                  <a:pt x="693039" y="217957"/>
                </a:lnTo>
                <a:lnTo>
                  <a:pt x="69013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714" y="192557"/>
                </a:lnTo>
                <a:lnTo>
                  <a:pt x="681418" y="179857"/>
                </a:lnTo>
                <a:lnTo>
                  <a:pt x="677341" y="167157"/>
                </a:lnTo>
                <a:lnTo>
                  <a:pt x="673849" y="167157"/>
                </a:lnTo>
                <a:lnTo>
                  <a:pt x="673277" y="154457"/>
                </a:lnTo>
                <a:lnTo>
                  <a:pt x="681990" y="154457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8390" y="154457"/>
                </a:lnTo>
                <a:lnTo>
                  <a:pt x="689559" y="154457"/>
                </a:lnTo>
                <a:lnTo>
                  <a:pt x="695363" y="167157"/>
                </a:lnTo>
                <a:lnTo>
                  <a:pt x="693991" y="154457"/>
                </a:lnTo>
                <a:lnTo>
                  <a:pt x="694791" y="154457"/>
                </a:lnTo>
                <a:lnTo>
                  <a:pt x="686066" y="141757"/>
                </a:lnTo>
                <a:lnTo>
                  <a:pt x="697738" y="141757"/>
                </a:lnTo>
                <a:lnTo>
                  <a:pt x="699223" y="154457"/>
                </a:lnTo>
                <a:lnTo>
                  <a:pt x="705827" y="154457"/>
                </a:lnTo>
                <a:lnTo>
                  <a:pt x="703338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710488" y="129057"/>
                </a:lnTo>
                <a:lnTo>
                  <a:pt x="704088" y="116357"/>
                </a:lnTo>
                <a:lnTo>
                  <a:pt x="709320" y="103657"/>
                </a:lnTo>
                <a:lnTo>
                  <a:pt x="700024" y="103657"/>
                </a:lnTo>
                <a:lnTo>
                  <a:pt x="711542" y="90957"/>
                </a:lnTo>
                <a:lnTo>
                  <a:pt x="709320" y="90957"/>
                </a:lnTo>
                <a:lnTo>
                  <a:pt x="706234" y="78257"/>
                </a:lnTo>
                <a:lnTo>
                  <a:pt x="704088" y="78257"/>
                </a:lnTo>
                <a:lnTo>
                  <a:pt x="703072" y="75488"/>
                </a:lnTo>
                <a:lnTo>
                  <a:pt x="709904" y="65557"/>
                </a:lnTo>
                <a:lnTo>
                  <a:pt x="709726" y="64579"/>
                </a:lnTo>
                <a:lnTo>
                  <a:pt x="709117" y="63792"/>
                </a:lnTo>
                <a:lnTo>
                  <a:pt x="709752" y="65557"/>
                </a:lnTo>
                <a:lnTo>
                  <a:pt x="704088" y="65557"/>
                </a:lnTo>
                <a:lnTo>
                  <a:pt x="698855" y="52857"/>
                </a:lnTo>
                <a:lnTo>
                  <a:pt x="696531" y="52857"/>
                </a:lnTo>
                <a:lnTo>
                  <a:pt x="696531" y="90957"/>
                </a:lnTo>
                <a:lnTo>
                  <a:pt x="689559" y="90957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31" y="90957"/>
                </a:lnTo>
                <a:lnTo>
                  <a:pt x="696531" y="52857"/>
                </a:lnTo>
                <a:lnTo>
                  <a:pt x="691794" y="52857"/>
                </a:lnTo>
                <a:lnTo>
                  <a:pt x="693039" y="40157"/>
                </a:lnTo>
                <a:lnTo>
                  <a:pt x="696480" y="40157"/>
                </a:lnTo>
                <a:lnTo>
                  <a:pt x="696531" y="27457"/>
                </a:lnTo>
                <a:lnTo>
                  <a:pt x="707517" y="27457"/>
                </a:lnTo>
                <a:lnTo>
                  <a:pt x="704888" y="40157"/>
                </a:lnTo>
                <a:lnTo>
                  <a:pt x="702589" y="52857"/>
                </a:lnTo>
                <a:lnTo>
                  <a:pt x="700595" y="52857"/>
                </a:lnTo>
                <a:lnTo>
                  <a:pt x="709117" y="63792"/>
                </a:lnTo>
                <a:lnTo>
                  <a:pt x="705104" y="52857"/>
                </a:lnTo>
                <a:lnTo>
                  <a:pt x="707580" y="52857"/>
                </a:lnTo>
                <a:lnTo>
                  <a:pt x="709726" y="64579"/>
                </a:lnTo>
                <a:lnTo>
                  <a:pt x="710488" y="65557"/>
                </a:lnTo>
                <a:lnTo>
                  <a:pt x="709904" y="65557"/>
                </a:lnTo>
                <a:lnTo>
                  <a:pt x="715137" y="78257"/>
                </a:lnTo>
                <a:lnTo>
                  <a:pt x="712812" y="65557"/>
                </a:lnTo>
                <a:lnTo>
                  <a:pt x="719201" y="65557"/>
                </a:lnTo>
                <a:lnTo>
                  <a:pt x="721525" y="52857"/>
                </a:lnTo>
                <a:lnTo>
                  <a:pt x="711860" y="52857"/>
                </a:lnTo>
                <a:lnTo>
                  <a:pt x="712165" y="40157"/>
                </a:lnTo>
                <a:lnTo>
                  <a:pt x="720471" y="40157"/>
                </a:lnTo>
                <a:lnTo>
                  <a:pt x="726186" y="52857"/>
                </a:lnTo>
                <a:lnTo>
                  <a:pt x="729665" y="52857"/>
                </a:lnTo>
                <a:lnTo>
                  <a:pt x="733158" y="40157"/>
                </a:lnTo>
                <a:lnTo>
                  <a:pt x="729500" y="40157"/>
                </a:lnTo>
                <a:lnTo>
                  <a:pt x="734390" y="27457"/>
                </a:lnTo>
                <a:lnTo>
                  <a:pt x="730008" y="14757"/>
                </a:lnTo>
                <a:lnTo>
                  <a:pt x="731418" y="14757"/>
                </a:lnTo>
                <a:lnTo>
                  <a:pt x="731418" y="2057"/>
                </a:lnTo>
                <a:lnTo>
                  <a:pt x="720369" y="20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653503" y="2057"/>
                </a:lnTo>
                <a:lnTo>
                  <a:pt x="653503" y="344957"/>
                </a:lnTo>
                <a:lnTo>
                  <a:pt x="653503" y="357657"/>
                </a:lnTo>
                <a:lnTo>
                  <a:pt x="648843" y="357657"/>
                </a:lnTo>
                <a:lnTo>
                  <a:pt x="648487" y="344957"/>
                </a:lnTo>
                <a:lnTo>
                  <a:pt x="653503" y="344957"/>
                </a:lnTo>
                <a:lnTo>
                  <a:pt x="653503" y="2057"/>
                </a:lnTo>
                <a:lnTo>
                  <a:pt x="594207" y="2057"/>
                </a:lnTo>
                <a:lnTo>
                  <a:pt x="594207" y="383057"/>
                </a:lnTo>
                <a:lnTo>
                  <a:pt x="588975" y="395757"/>
                </a:lnTo>
                <a:lnTo>
                  <a:pt x="586638" y="383057"/>
                </a:lnTo>
                <a:lnTo>
                  <a:pt x="594207" y="383057"/>
                </a:lnTo>
                <a:lnTo>
                  <a:pt x="594207" y="2057"/>
                </a:lnTo>
                <a:lnTo>
                  <a:pt x="568769" y="2057"/>
                </a:lnTo>
                <a:lnTo>
                  <a:pt x="568769" y="78257"/>
                </a:lnTo>
                <a:lnTo>
                  <a:pt x="565708" y="78257"/>
                </a:lnTo>
                <a:lnTo>
                  <a:pt x="566877" y="90957"/>
                </a:lnTo>
                <a:lnTo>
                  <a:pt x="561644" y="90957"/>
                </a:lnTo>
                <a:lnTo>
                  <a:pt x="565708" y="78257"/>
                </a:lnTo>
                <a:lnTo>
                  <a:pt x="567677" y="65557"/>
                </a:lnTo>
                <a:lnTo>
                  <a:pt x="568769" y="78257"/>
                </a:lnTo>
                <a:lnTo>
                  <a:pt x="568769" y="2057"/>
                </a:lnTo>
                <a:lnTo>
                  <a:pt x="554088" y="2057"/>
                </a:lnTo>
                <a:lnTo>
                  <a:pt x="554088" y="129057"/>
                </a:lnTo>
                <a:lnTo>
                  <a:pt x="552335" y="129057"/>
                </a:lnTo>
                <a:lnTo>
                  <a:pt x="551840" y="123609"/>
                </a:lnTo>
                <a:lnTo>
                  <a:pt x="554088" y="129057"/>
                </a:lnTo>
                <a:lnTo>
                  <a:pt x="554088" y="2057"/>
                </a:lnTo>
                <a:lnTo>
                  <a:pt x="549630" y="2057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57"/>
                </a:lnTo>
                <a:lnTo>
                  <a:pt x="548411" y="154457"/>
                </a:lnTo>
                <a:lnTo>
                  <a:pt x="549630" y="167157"/>
                </a:lnTo>
                <a:lnTo>
                  <a:pt x="549630" y="2057"/>
                </a:lnTo>
                <a:lnTo>
                  <a:pt x="545363" y="2057"/>
                </a:lnTo>
                <a:lnTo>
                  <a:pt x="545363" y="103657"/>
                </a:lnTo>
                <a:lnTo>
                  <a:pt x="544779" y="116357"/>
                </a:lnTo>
                <a:lnTo>
                  <a:pt x="540715" y="116357"/>
                </a:lnTo>
                <a:lnTo>
                  <a:pt x="541299" y="103657"/>
                </a:lnTo>
                <a:lnTo>
                  <a:pt x="545363" y="103657"/>
                </a:lnTo>
                <a:lnTo>
                  <a:pt x="545363" y="2057"/>
                </a:lnTo>
                <a:lnTo>
                  <a:pt x="520941" y="2057"/>
                </a:lnTo>
                <a:lnTo>
                  <a:pt x="520941" y="52857"/>
                </a:lnTo>
                <a:lnTo>
                  <a:pt x="512800" y="52857"/>
                </a:lnTo>
                <a:lnTo>
                  <a:pt x="512800" y="243357"/>
                </a:lnTo>
                <a:lnTo>
                  <a:pt x="512800" y="256057"/>
                </a:lnTo>
                <a:lnTo>
                  <a:pt x="508152" y="256057"/>
                </a:lnTo>
                <a:lnTo>
                  <a:pt x="507568" y="251802"/>
                </a:lnTo>
                <a:lnTo>
                  <a:pt x="507568" y="256057"/>
                </a:lnTo>
                <a:lnTo>
                  <a:pt x="507568" y="268757"/>
                </a:lnTo>
                <a:lnTo>
                  <a:pt x="495871" y="268757"/>
                </a:lnTo>
                <a:lnTo>
                  <a:pt x="494842" y="256057"/>
                </a:lnTo>
                <a:lnTo>
                  <a:pt x="507568" y="256057"/>
                </a:lnTo>
                <a:lnTo>
                  <a:pt x="507568" y="251802"/>
                </a:lnTo>
                <a:lnTo>
                  <a:pt x="506412" y="243357"/>
                </a:lnTo>
                <a:lnTo>
                  <a:pt x="512800" y="243357"/>
                </a:lnTo>
                <a:lnTo>
                  <a:pt x="512800" y="52857"/>
                </a:lnTo>
                <a:lnTo>
                  <a:pt x="510476" y="52857"/>
                </a:lnTo>
                <a:lnTo>
                  <a:pt x="510476" y="40157"/>
                </a:lnTo>
                <a:lnTo>
                  <a:pt x="518033" y="40157"/>
                </a:lnTo>
                <a:lnTo>
                  <a:pt x="520941" y="52857"/>
                </a:lnTo>
                <a:lnTo>
                  <a:pt x="520941" y="2057"/>
                </a:lnTo>
                <a:lnTo>
                  <a:pt x="496595" y="2057"/>
                </a:lnTo>
                <a:lnTo>
                  <a:pt x="491286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95363" y="27457"/>
                </a:lnTo>
                <a:lnTo>
                  <a:pt x="500595" y="40157"/>
                </a:lnTo>
                <a:lnTo>
                  <a:pt x="504520" y="40157"/>
                </a:lnTo>
                <a:lnTo>
                  <a:pt x="509320" y="52857"/>
                </a:lnTo>
                <a:lnTo>
                  <a:pt x="494195" y="40157"/>
                </a:lnTo>
                <a:lnTo>
                  <a:pt x="500595" y="40157"/>
                </a:lnTo>
                <a:lnTo>
                  <a:pt x="490131" y="27457"/>
                </a:lnTo>
                <a:lnTo>
                  <a:pt x="486638" y="27457"/>
                </a:lnTo>
                <a:lnTo>
                  <a:pt x="485482" y="40157"/>
                </a:lnTo>
                <a:lnTo>
                  <a:pt x="488391" y="40157"/>
                </a:lnTo>
                <a:lnTo>
                  <a:pt x="487489" y="52857"/>
                </a:lnTo>
                <a:lnTo>
                  <a:pt x="489978" y="52857"/>
                </a:lnTo>
                <a:lnTo>
                  <a:pt x="494385" y="65557"/>
                </a:lnTo>
                <a:lnTo>
                  <a:pt x="502335" y="65557"/>
                </a:lnTo>
                <a:lnTo>
                  <a:pt x="509892" y="78257"/>
                </a:lnTo>
                <a:lnTo>
                  <a:pt x="506996" y="78257"/>
                </a:lnTo>
                <a:lnTo>
                  <a:pt x="506996" y="217957"/>
                </a:lnTo>
                <a:lnTo>
                  <a:pt x="498017" y="217957"/>
                </a:lnTo>
                <a:lnTo>
                  <a:pt x="491439" y="205257"/>
                </a:lnTo>
                <a:lnTo>
                  <a:pt x="501357" y="205257"/>
                </a:lnTo>
                <a:lnTo>
                  <a:pt x="506996" y="217957"/>
                </a:lnTo>
                <a:lnTo>
                  <a:pt x="506996" y="78257"/>
                </a:lnTo>
                <a:lnTo>
                  <a:pt x="485482" y="78257"/>
                </a:lnTo>
                <a:lnTo>
                  <a:pt x="485482" y="90957"/>
                </a:lnTo>
                <a:lnTo>
                  <a:pt x="487807" y="90957"/>
                </a:lnTo>
                <a:lnTo>
                  <a:pt x="493268" y="103657"/>
                </a:lnTo>
                <a:lnTo>
                  <a:pt x="487070" y="103657"/>
                </a:lnTo>
                <a:lnTo>
                  <a:pt x="496163" y="116357"/>
                </a:lnTo>
                <a:lnTo>
                  <a:pt x="501751" y="116357"/>
                </a:lnTo>
                <a:lnTo>
                  <a:pt x="497332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500011" y="141757"/>
                </a:lnTo>
                <a:lnTo>
                  <a:pt x="494258" y="154457"/>
                </a:lnTo>
                <a:lnTo>
                  <a:pt x="503504" y="154457"/>
                </a:lnTo>
                <a:lnTo>
                  <a:pt x="497878" y="167157"/>
                </a:lnTo>
                <a:lnTo>
                  <a:pt x="505244" y="167157"/>
                </a:lnTo>
                <a:lnTo>
                  <a:pt x="505828" y="179857"/>
                </a:lnTo>
                <a:lnTo>
                  <a:pt x="497192" y="167157"/>
                </a:lnTo>
                <a:lnTo>
                  <a:pt x="494779" y="179857"/>
                </a:lnTo>
                <a:lnTo>
                  <a:pt x="490054" y="179857"/>
                </a:lnTo>
                <a:lnTo>
                  <a:pt x="492023" y="192557"/>
                </a:lnTo>
                <a:lnTo>
                  <a:pt x="484898" y="192557"/>
                </a:lnTo>
                <a:lnTo>
                  <a:pt x="481406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5190" y="243357"/>
                </a:lnTo>
                <a:lnTo>
                  <a:pt x="486130" y="256057"/>
                </a:lnTo>
                <a:lnTo>
                  <a:pt x="490715" y="256057"/>
                </a:lnTo>
                <a:lnTo>
                  <a:pt x="494195" y="268757"/>
                </a:lnTo>
                <a:lnTo>
                  <a:pt x="481190" y="268757"/>
                </a:lnTo>
                <a:lnTo>
                  <a:pt x="479996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5589" y="268757"/>
                </a:lnTo>
                <a:lnTo>
                  <a:pt x="470941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0941" y="306857"/>
                </a:lnTo>
                <a:lnTo>
                  <a:pt x="472998" y="319557"/>
                </a:lnTo>
                <a:lnTo>
                  <a:pt x="476465" y="319557"/>
                </a:lnTo>
                <a:lnTo>
                  <a:pt x="479933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3384" y="370357"/>
                </a:lnTo>
                <a:lnTo>
                  <a:pt x="469785" y="383057"/>
                </a:lnTo>
                <a:lnTo>
                  <a:pt x="474433" y="383057"/>
                </a:lnTo>
                <a:lnTo>
                  <a:pt x="475157" y="395757"/>
                </a:lnTo>
                <a:lnTo>
                  <a:pt x="472681" y="395757"/>
                </a:lnTo>
                <a:lnTo>
                  <a:pt x="477926" y="408457"/>
                </a:lnTo>
                <a:lnTo>
                  <a:pt x="476758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81406" y="408457"/>
                </a:lnTo>
                <a:lnTo>
                  <a:pt x="481406" y="637057"/>
                </a:lnTo>
                <a:lnTo>
                  <a:pt x="477926" y="633056"/>
                </a:lnTo>
                <a:lnTo>
                  <a:pt x="477926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26" y="637057"/>
                </a:lnTo>
                <a:lnTo>
                  <a:pt x="477926" y="633056"/>
                </a:lnTo>
                <a:lnTo>
                  <a:pt x="472059" y="626300"/>
                </a:lnTo>
                <a:lnTo>
                  <a:pt x="471525" y="624357"/>
                </a:lnTo>
                <a:lnTo>
                  <a:pt x="473265" y="624357"/>
                </a:lnTo>
                <a:lnTo>
                  <a:pt x="474433" y="624357"/>
                </a:lnTo>
                <a:lnTo>
                  <a:pt x="481406" y="637057"/>
                </a:lnTo>
                <a:lnTo>
                  <a:pt x="481406" y="408457"/>
                </a:lnTo>
                <a:lnTo>
                  <a:pt x="477926" y="408457"/>
                </a:lnTo>
                <a:lnTo>
                  <a:pt x="476758" y="408457"/>
                </a:lnTo>
                <a:lnTo>
                  <a:pt x="474916" y="4211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79082" y="446557"/>
                </a:lnTo>
                <a:lnTo>
                  <a:pt x="471944" y="459257"/>
                </a:lnTo>
                <a:lnTo>
                  <a:pt x="456412" y="459257"/>
                </a:lnTo>
                <a:lnTo>
                  <a:pt x="455244" y="471957"/>
                </a:lnTo>
                <a:lnTo>
                  <a:pt x="473265" y="471957"/>
                </a:lnTo>
                <a:lnTo>
                  <a:pt x="459320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3504" y="522757"/>
                </a:lnTo>
                <a:lnTo>
                  <a:pt x="455244" y="522757"/>
                </a:lnTo>
                <a:lnTo>
                  <a:pt x="457428" y="535457"/>
                </a:lnTo>
                <a:lnTo>
                  <a:pt x="470357" y="535457"/>
                </a:lnTo>
                <a:lnTo>
                  <a:pt x="477926" y="535457"/>
                </a:lnTo>
                <a:lnTo>
                  <a:pt x="473633" y="539915"/>
                </a:lnTo>
                <a:lnTo>
                  <a:pt x="479666" y="548157"/>
                </a:lnTo>
                <a:lnTo>
                  <a:pt x="473265" y="548157"/>
                </a:lnTo>
                <a:lnTo>
                  <a:pt x="471817" y="541807"/>
                </a:lnTo>
                <a:lnTo>
                  <a:pt x="465709" y="548157"/>
                </a:lnTo>
                <a:lnTo>
                  <a:pt x="454520" y="548157"/>
                </a:lnTo>
                <a:lnTo>
                  <a:pt x="452716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26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0941" y="598957"/>
                </a:lnTo>
                <a:lnTo>
                  <a:pt x="472681" y="611657"/>
                </a:lnTo>
                <a:lnTo>
                  <a:pt x="480822" y="624357"/>
                </a:lnTo>
                <a:lnTo>
                  <a:pt x="479666" y="624357"/>
                </a:lnTo>
                <a:lnTo>
                  <a:pt x="469785" y="611657"/>
                </a:lnTo>
                <a:lnTo>
                  <a:pt x="472744" y="622439"/>
                </a:lnTo>
                <a:lnTo>
                  <a:pt x="467258" y="616813"/>
                </a:lnTo>
                <a:lnTo>
                  <a:pt x="469468" y="622198"/>
                </a:lnTo>
                <a:lnTo>
                  <a:pt x="470941" y="624357"/>
                </a:lnTo>
                <a:lnTo>
                  <a:pt x="470357" y="624357"/>
                </a:lnTo>
                <a:lnTo>
                  <a:pt x="469468" y="622198"/>
                </a:lnTo>
                <a:lnTo>
                  <a:pt x="467207" y="618909"/>
                </a:lnTo>
                <a:lnTo>
                  <a:pt x="469201" y="624357"/>
                </a:lnTo>
                <a:lnTo>
                  <a:pt x="468922" y="624357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293" y="624357"/>
                </a:lnTo>
                <a:lnTo>
                  <a:pt x="468922" y="637057"/>
                </a:lnTo>
                <a:lnTo>
                  <a:pt x="468922" y="624357"/>
                </a:lnTo>
                <a:lnTo>
                  <a:pt x="467677" y="624357"/>
                </a:lnTo>
                <a:lnTo>
                  <a:pt x="466801" y="620788"/>
                </a:lnTo>
                <a:lnTo>
                  <a:pt x="467448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2216" y="611657"/>
                </a:lnTo>
                <a:lnTo>
                  <a:pt x="460768" y="611657"/>
                </a:lnTo>
                <a:lnTo>
                  <a:pt x="461873" y="616737"/>
                </a:lnTo>
                <a:lnTo>
                  <a:pt x="461924" y="616940"/>
                </a:lnTo>
                <a:lnTo>
                  <a:pt x="463969" y="624357"/>
                </a:lnTo>
                <a:lnTo>
                  <a:pt x="463524" y="624357"/>
                </a:lnTo>
                <a:lnTo>
                  <a:pt x="461924" y="616940"/>
                </a:lnTo>
                <a:lnTo>
                  <a:pt x="460476" y="611657"/>
                </a:lnTo>
                <a:lnTo>
                  <a:pt x="462800" y="624357"/>
                </a:lnTo>
                <a:lnTo>
                  <a:pt x="457568" y="624357"/>
                </a:lnTo>
                <a:lnTo>
                  <a:pt x="456984" y="611657"/>
                </a:lnTo>
                <a:lnTo>
                  <a:pt x="456412" y="624357"/>
                </a:lnTo>
                <a:lnTo>
                  <a:pt x="455828" y="624357"/>
                </a:lnTo>
                <a:lnTo>
                  <a:pt x="456412" y="611657"/>
                </a:lnTo>
                <a:lnTo>
                  <a:pt x="455828" y="611657"/>
                </a:lnTo>
                <a:lnTo>
                  <a:pt x="455244" y="611657"/>
                </a:lnTo>
                <a:lnTo>
                  <a:pt x="452335" y="624357"/>
                </a:lnTo>
                <a:lnTo>
                  <a:pt x="447751" y="624357"/>
                </a:lnTo>
                <a:lnTo>
                  <a:pt x="449072" y="611657"/>
                </a:lnTo>
                <a:lnTo>
                  <a:pt x="446786" y="611657"/>
                </a:lnTo>
                <a:lnTo>
                  <a:pt x="441286" y="624357"/>
                </a:lnTo>
                <a:lnTo>
                  <a:pt x="445363" y="611657"/>
                </a:lnTo>
                <a:lnTo>
                  <a:pt x="436638" y="611657"/>
                </a:lnTo>
                <a:lnTo>
                  <a:pt x="441871" y="598957"/>
                </a:lnTo>
                <a:lnTo>
                  <a:pt x="415417" y="598957"/>
                </a:lnTo>
                <a:lnTo>
                  <a:pt x="407809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8378" y="560857"/>
                </a:lnTo>
                <a:lnTo>
                  <a:pt x="389547" y="548157"/>
                </a:lnTo>
                <a:lnTo>
                  <a:pt x="383146" y="560857"/>
                </a:lnTo>
                <a:lnTo>
                  <a:pt x="371627" y="560857"/>
                </a:lnTo>
                <a:lnTo>
                  <a:pt x="383730" y="548157"/>
                </a:lnTo>
                <a:lnTo>
                  <a:pt x="372681" y="548157"/>
                </a:lnTo>
                <a:lnTo>
                  <a:pt x="376758" y="535457"/>
                </a:lnTo>
                <a:lnTo>
                  <a:pt x="370433" y="546087"/>
                </a:lnTo>
                <a:lnTo>
                  <a:pt x="370433" y="560857"/>
                </a:lnTo>
                <a:lnTo>
                  <a:pt x="362991" y="573557"/>
                </a:lnTo>
                <a:lnTo>
                  <a:pt x="357568" y="573557"/>
                </a:lnTo>
                <a:lnTo>
                  <a:pt x="366395" y="560857"/>
                </a:lnTo>
                <a:lnTo>
                  <a:pt x="370433" y="560857"/>
                </a:lnTo>
                <a:lnTo>
                  <a:pt x="370433" y="546087"/>
                </a:lnTo>
                <a:lnTo>
                  <a:pt x="369201" y="5481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47573" y="535457"/>
                </a:lnTo>
                <a:lnTo>
                  <a:pt x="345935" y="522757"/>
                </a:lnTo>
                <a:lnTo>
                  <a:pt x="350012" y="522757"/>
                </a:lnTo>
                <a:lnTo>
                  <a:pt x="348272" y="510057"/>
                </a:lnTo>
                <a:lnTo>
                  <a:pt x="337794" y="522757"/>
                </a:lnTo>
                <a:lnTo>
                  <a:pt x="340131" y="510057"/>
                </a:lnTo>
                <a:lnTo>
                  <a:pt x="329666" y="510057"/>
                </a:lnTo>
                <a:lnTo>
                  <a:pt x="322097" y="522757"/>
                </a:lnTo>
                <a:lnTo>
                  <a:pt x="323265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174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21945" y="471957"/>
                </a:lnTo>
                <a:lnTo>
                  <a:pt x="326758" y="459257"/>
                </a:lnTo>
                <a:lnTo>
                  <a:pt x="306806" y="459257"/>
                </a:lnTo>
                <a:lnTo>
                  <a:pt x="304076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1071" y="408457"/>
                </a:lnTo>
                <a:lnTo>
                  <a:pt x="288645" y="395757"/>
                </a:lnTo>
                <a:lnTo>
                  <a:pt x="276974" y="395757"/>
                </a:lnTo>
                <a:lnTo>
                  <a:pt x="276872" y="383057"/>
                </a:lnTo>
                <a:lnTo>
                  <a:pt x="286054" y="383057"/>
                </a:lnTo>
                <a:lnTo>
                  <a:pt x="278498" y="370357"/>
                </a:lnTo>
                <a:lnTo>
                  <a:pt x="271513" y="381241"/>
                </a:lnTo>
                <a:lnTo>
                  <a:pt x="275005" y="370357"/>
                </a:lnTo>
                <a:lnTo>
                  <a:pt x="269189" y="370357"/>
                </a:lnTo>
                <a:lnTo>
                  <a:pt x="269189" y="395757"/>
                </a:lnTo>
                <a:lnTo>
                  <a:pt x="267449" y="408457"/>
                </a:lnTo>
                <a:lnTo>
                  <a:pt x="259892" y="408457"/>
                </a:lnTo>
                <a:lnTo>
                  <a:pt x="263385" y="395757"/>
                </a:lnTo>
                <a:lnTo>
                  <a:pt x="269189" y="395757"/>
                </a:lnTo>
                <a:lnTo>
                  <a:pt x="269189" y="370357"/>
                </a:lnTo>
                <a:lnTo>
                  <a:pt x="263664" y="370357"/>
                </a:lnTo>
                <a:lnTo>
                  <a:pt x="261073" y="364832"/>
                </a:lnTo>
                <a:lnTo>
                  <a:pt x="259308" y="370357"/>
                </a:lnTo>
                <a:lnTo>
                  <a:pt x="254076" y="370357"/>
                </a:lnTo>
                <a:lnTo>
                  <a:pt x="259918" y="362369"/>
                </a:lnTo>
                <a:lnTo>
                  <a:pt x="257708" y="357657"/>
                </a:lnTo>
                <a:lnTo>
                  <a:pt x="263385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61480" y="344957"/>
                </a:lnTo>
                <a:lnTo>
                  <a:pt x="266865" y="332257"/>
                </a:lnTo>
                <a:lnTo>
                  <a:pt x="267449" y="332257"/>
                </a:lnTo>
                <a:lnTo>
                  <a:pt x="270941" y="319557"/>
                </a:lnTo>
                <a:lnTo>
                  <a:pt x="263817" y="319557"/>
                </a:lnTo>
                <a:lnTo>
                  <a:pt x="265049" y="306857"/>
                </a:lnTo>
                <a:lnTo>
                  <a:pt x="250012" y="306857"/>
                </a:lnTo>
                <a:lnTo>
                  <a:pt x="250012" y="687857"/>
                </a:lnTo>
                <a:lnTo>
                  <a:pt x="248259" y="700557"/>
                </a:lnTo>
                <a:lnTo>
                  <a:pt x="247103" y="687857"/>
                </a:lnTo>
                <a:lnTo>
                  <a:pt x="250012" y="687857"/>
                </a:lnTo>
                <a:lnTo>
                  <a:pt x="250012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30238" y="306857"/>
                </a:lnTo>
                <a:lnTo>
                  <a:pt x="230238" y="294157"/>
                </a:lnTo>
                <a:lnTo>
                  <a:pt x="226174" y="294157"/>
                </a:lnTo>
                <a:lnTo>
                  <a:pt x="223558" y="281457"/>
                </a:lnTo>
                <a:lnTo>
                  <a:pt x="221005" y="268757"/>
                </a:lnTo>
                <a:lnTo>
                  <a:pt x="218567" y="268757"/>
                </a:lnTo>
                <a:lnTo>
                  <a:pt x="216281" y="256057"/>
                </a:lnTo>
                <a:lnTo>
                  <a:pt x="219773" y="256057"/>
                </a:lnTo>
                <a:lnTo>
                  <a:pt x="225005" y="245656"/>
                </a:lnTo>
                <a:lnTo>
                  <a:pt x="230238" y="256057"/>
                </a:lnTo>
                <a:lnTo>
                  <a:pt x="238379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50583" y="230657"/>
                </a:lnTo>
                <a:lnTo>
                  <a:pt x="252920" y="217957"/>
                </a:lnTo>
                <a:lnTo>
                  <a:pt x="242443" y="217957"/>
                </a:lnTo>
                <a:lnTo>
                  <a:pt x="241287" y="205257"/>
                </a:lnTo>
                <a:lnTo>
                  <a:pt x="252984" y="205257"/>
                </a:lnTo>
                <a:lnTo>
                  <a:pt x="249428" y="192557"/>
                </a:lnTo>
                <a:lnTo>
                  <a:pt x="251167" y="192557"/>
                </a:lnTo>
                <a:lnTo>
                  <a:pt x="254660" y="179857"/>
                </a:lnTo>
                <a:lnTo>
                  <a:pt x="245478" y="192557"/>
                </a:lnTo>
                <a:lnTo>
                  <a:pt x="232994" y="192557"/>
                </a:lnTo>
                <a:lnTo>
                  <a:pt x="226745" y="179857"/>
                </a:lnTo>
                <a:lnTo>
                  <a:pt x="236054" y="179857"/>
                </a:lnTo>
                <a:lnTo>
                  <a:pt x="244195" y="167157"/>
                </a:lnTo>
                <a:lnTo>
                  <a:pt x="253492" y="167157"/>
                </a:lnTo>
                <a:lnTo>
                  <a:pt x="249428" y="154457"/>
                </a:lnTo>
                <a:lnTo>
                  <a:pt x="228498" y="154457"/>
                </a:lnTo>
                <a:lnTo>
                  <a:pt x="229654" y="141757"/>
                </a:lnTo>
                <a:lnTo>
                  <a:pt x="222681" y="154457"/>
                </a:lnTo>
                <a:lnTo>
                  <a:pt x="220941" y="154457"/>
                </a:lnTo>
                <a:lnTo>
                  <a:pt x="220941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198259" y="268757"/>
                </a:lnTo>
                <a:lnTo>
                  <a:pt x="197675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20941" y="154457"/>
                </a:lnTo>
                <a:lnTo>
                  <a:pt x="216865" y="154457"/>
                </a:lnTo>
                <a:lnTo>
                  <a:pt x="212801" y="141757"/>
                </a:lnTo>
                <a:lnTo>
                  <a:pt x="229654" y="141757"/>
                </a:lnTo>
                <a:lnTo>
                  <a:pt x="238379" y="141757"/>
                </a:lnTo>
                <a:lnTo>
                  <a:pt x="241287" y="129057"/>
                </a:lnTo>
                <a:lnTo>
                  <a:pt x="231838" y="129057"/>
                </a:lnTo>
                <a:lnTo>
                  <a:pt x="240525" y="116357"/>
                </a:lnTo>
                <a:lnTo>
                  <a:pt x="227914" y="116357"/>
                </a:lnTo>
                <a:lnTo>
                  <a:pt x="220992" y="116357"/>
                </a:lnTo>
                <a:lnTo>
                  <a:pt x="222681" y="103657"/>
                </a:lnTo>
                <a:lnTo>
                  <a:pt x="228498" y="103657"/>
                </a:lnTo>
                <a:lnTo>
                  <a:pt x="227914" y="116357"/>
                </a:lnTo>
                <a:lnTo>
                  <a:pt x="232956" y="103657"/>
                </a:lnTo>
                <a:lnTo>
                  <a:pt x="230822" y="103657"/>
                </a:lnTo>
                <a:lnTo>
                  <a:pt x="220941" y="90957"/>
                </a:lnTo>
                <a:lnTo>
                  <a:pt x="226491" y="90957"/>
                </a:lnTo>
                <a:lnTo>
                  <a:pt x="227406" y="78257"/>
                </a:lnTo>
                <a:lnTo>
                  <a:pt x="231051" y="78257"/>
                </a:lnTo>
                <a:lnTo>
                  <a:pt x="236054" y="65557"/>
                </a:lnTo>
                <a:lnTo>
                  <a:pt x="222300" y="65557"/>
                </a:lnTo>
                <a:lnTo>
                  <a:pt x="216573" y="52857"/>
                </a:lnTo>
                <a:lnTo>
                  <a:pt x="214782" y="52857"/>
                </a:lnTo>
                <a:lnTo>
                  <a:pt x="219189" y="40157"/>
                </a:lnTo>
                <a:lnTo>
                  <a:pt x="211937" y="40157"/>
                </a:lnTo>
                <a:lnTo>
                  <a:pt x="211124" y="27457"/>
                </a:lnTo>
                <a:lnTo>
                  <a:pt x="212610" y="27457"/>
                </a:lnTo>
                <a:lnTo>
                  <a:pt x="220357" y="14757"/>
                </a:lnTo>
                <a:lnTo>
                  <a:pt x="214147" y="14757"/>
                </a:lnTo>
                <a:lnTo>
                  <a:pt x="204660" y="2057"/>
                </a:lnTo>
                <a:lnTo>
                  <a:pt x="202336" y="2057"/>
                </a:lnTo>
                <a:lnTo>
                  <a:pt x="202336" y="103657"/>
                </a:lnTo>
                <a:lnTo>
                  <a:pt x="196278" y="116357"/>
                </a:lnTo>
                <a:lnTo>
                  <a:pt x="191287" y="106070"/>
                </a:lnTo>
                <a:lnTo>
                  <a:pt x="191287" y="256057"/>
                </a:lnTo>
                <a:lnTo>
                  <a:pt x="184886" y="256057"/>
                </a:lnTo>
                <a:lnTo>
                  <a:pt x="181978" y="268757"/>
                </a:lnTo>
                <a:lnTo>
                  <a:pt x="190119" y="268757"/>
                </a:lnTo>
                <a:lnTo>
                  <a:pt x="187210" y="281457"/>
                </a:lnTo>
                <a:lnTo>
                  <a:pt x="176745" y="281457"/>
                </a:lnTo>
                <a:lnTo>
                  <a:pt x="176745" y="522757"/>
                </a:lnTo>
                <a:lnTo>
                  <a:pt x="169214" y="522757"/>
                </a:lnTo>
                <a:lnTo>
                  <a:pt x="165696" y="510057"/>
                </a:lnTo>
                <a:lnTo>
                  <a:pt x="173837" y="510057"/>
                </a:lnTo>
                <a:lnTo>
                  <a:pt x="176745" y="522757"/>
                </a:lnTo>
                <a:lnTo>
                  <a:pt x="176745" y="281457"/>
                </a:lnTo>
                <a:lnTo>
                  <a:pt x="171513" y="281457"/>
                </a:lnTo>
                <a:lnTo>
                  <a:pt x="171780" y="268757"/>
                </a:lnTo>
                <a:lnTo>
                  <a:pt x="173621" y="268757"/>
                </a:lnTo>
                <a:lnTo>
                  <a:pt x="176009" y="256057"/>
                </a:lnTo>
                <a:lnTo>
                  <a:pt x="177914" y="256057"/>
                </a:lnTo>
                <a:lnTo>
                  <a:pt x="186639" y="243357"/>
                </a:lnTo>
                <a:lnTo>
                  <a:pt x="191287" y="256057"/>
                </a:lnTo>
                <a:lnTo>
                  <a:pt x="191287" y="106070"/>
                </a:lnTo>
                <a:lnTo>
                  <a:pt x="190982" y="105448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80238" y="217957"/>
                </a:lnTo>
                <a:lnTo>
                  <a:pt x="180238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63957" y="243357"/>
                </a:lnTo>
                <a:lnTo>
                  <a:pt x="158267" y="2560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210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1394" y="281457"/>
                </a:lnTo>
                <a:lnTo>
                  <a:pt x="131394" y="319557"/>
                </a:lnTo>
                <a:lnTo>
                  <a:pt x="126288" y="306857"/>
                </a:lnTo>
                <a:lnTo>
                  <a:pt x="129133" y="306857"/>
                </a:lnTo>
                <a:lnTo>
                  <a:pt x="131394" y="319557"/>
                </a:lnTo>
                <a:lnTo>
                  <a:pt x="131394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80238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73088" y="192557"/>
                </a:lnTo>
                <a:lnTo>
                  <a:pt x="184378" y="205257"/>
                </a:lnTo>
                <a:lnTo>
                  <a:pt x="190982" y="205257"/>
                </a:lnTo>
                <a:lnTo>
                  <a:pt x="190982" y="105448"/>
                </a:lnTo>
                <a:lnTo>
                  <a:pt x="190119" y="103657"/>
                </a:lnTo>
                <a:lnTo>
                  <a:pt x="202336" y="103657"/>
                </a:lnTo>
                <a:lnTo>
                  <a:pt x="202336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57568" y="27457"/>
                </a:lnTo>
                <a:lnTo>
                  <a:pt x="157568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54457"/>
                </a:lnTo>
                <a:lnTo>
                  <a:pt x="135102" y="154457"/>
                </a:lnTo>
                <a:lnTo>
                  <a:pt x="135191" y="141757"/>
                </a:lnTo>
                <a:lnTo>
                  <a:pt x="141859" y="141757"/>
                </a:lnTo>
                <a:lnTo>
                  <a:pt x="143611" y="1544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56057"/>
                </a:lnTo>
                <a:lnTo>
                  <a:pt x="119189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19189" y="256057"/>
                </a:lnTo>
                <a:lnTo>
                  <a:pt x="119189" y="2057"/>
                </a:lnTo>
                <a:lnTo>
                  <a:pt x="103492" y="2057"/>
                </a:lnTo>
                <a:lnTo>
                  <a:pt x="103492" y="319557"/>
                </a:lnTo>
                <a:lnTo>
                  <a:pt x="96520" y="319557"/>
                </a:lnTo>
                <a:lnTo>
                  <a:pt x="99999" y="306857"/>
                </a:lnTo>
                <a:lnTo>
                  <a:pt x="102908" y="306857"/>
                </a:lnTo>
                <a:lnTo>
                  <a:pt x="103492" y="319557"/>
                </a:lnTo>
                <a:lnTo>
                  <a:pt x="103492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22098" y="40157"/>
                </a:lnTo>
                <a:lnTo>
                  <a:pt x="20789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78257"/>
                </a:lnTo>
                <a:lnTo>
                  <a:pt x="37211" y="78257"/>
                </a:lnTo>
                <a:lnTo>
                  <a:pt x="40703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45542" y="78257"/>
                </a:lnTo>
                <a:lnTo>
                  <a:pt x="51168" y="90957"/>
                </a:lnTo>
                <a:lnTo>
                  <a:pt x="27901" y="90957"/>
                </a:lnTo>
                <a:lnTo>
                  <a:pt x="25006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33909" y="116357"/>
                </a:lnTo>
                <a:lnTo>
                  <a:pt x="40551" y="129057"/>
                </a:lnTo>
                <a:lnTo>
                  <a:pt x="45681" y="129057"/>
                </a:lnTo>
                <a:lnTo>
                  <a:pt x="45351" y="141757"/>
                </a:lnTo>
                <a:lnTo>
                  <a:pt x="38379" y="141757"/>
                </a:lnTo>
                <a:lnTo>
                  <a:pt x="38950" y="154457"/>
                </a:lnTo>
                <a:lnTo>
                  <a:pt x="39535" y="154457"/>
                </a:lnTo>
                <a:lnTo>
                  <a:pt x="43611" y="167157"/>
                </a:lnTo>
                <a:lnTo>
                  <a:pt x="48260" y="154457"/>
                </a:lnTo>
                <a:lnTo>
                  <a:pt x="61048" y="154457"/>
                </a:lnTo>
                <a:lnTo>
                  <a:pt x="62890" y="154457"/>
                </a:lnTo>
                <a:lnTo>
                  <a:pt x="62814" y="164109"/>
                </a:lnTo>
                <a:lnTo>
                  <a:pt x="63373" y="167157"/>
                </a:lnTo>
                <a:lnTo>
                  <a:pt x="65697" y="167157"/>
                </a:lnTo>
                <a:lnTo>
                  <a:pt x="62788" y="179857"/>
                </a:lnTo>
                <a:lnTo>
                  <a:pt x="52984" y="179857"/>
                </a:lnTo>
                <a:lnTo>
                  <a:pt x="55714" y="192557"/>
                </a:lnTo>
                <a:lnTo>
                  <a:pt x="56984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72682" y="243357"/>
                </a:lnTo>
                <a:lnTo>
                  <a:pt x="68351" y="256057"/>
                </a:lnTo>
                <a:lnTo>
                  <a:pt x="61633" y="256057"/>
                </a:lnTo>
                <a:lnTo>
                  <a:pt x="62293" y="268757"/>
                </a:lnTo>
                <a:lnTo>
                  <a:pt x="71691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78574" y="306857"/>
                </a:lnTo>
                <a:lnTo>
                  <a:pt x="82562" y="319557"/>
                </a:lnTo>
                <a:lnTo>
                  <a:pt x="89827" y="319557"/>
                </a:lnTo>
                <a:lnTo>
                  <a:pt x="89750" y="332257"/>
                </a:lnTo>
                <a:lnTo>
                  <a:pt x="79654" y="332257"/>
                </a:lnTo>
                <a:lnTo>
                  <a:pt x="87210" y="344957"/>
                </a:lnTo>
                <a:lnTo>
                  <a:pt x="95351" y="332257"/>
                </a:lnTo>
                <a:lnTo>
                  <a:pt x="101168" y="332257"/>
                </a:lnTo>
                <a:lnTo>
                  <a:pt x="94767" y="3449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3576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99415" y="357657"/>
                </a:lnTo>
                <a:lnTo>
                  <a:pt x="96520" y="357657"/>
                </a:lnTo>
                <a:lnTo>
                  <a:pt x="96520" y="370357"/>
                </a:lnTo>
                <a:lnTo>
                  <a:pt x="104076" y="370357"/>
                </a:lnTo>
                <a:lnTo>
                  <a:pt x="106172" y="370357"/>
                </a:lnTo>
                <a:lnTo>
                  <a:pt x="100584" y="383057"/>
                </a:lnTo>
                <a:lnTo>
                  <a:pt x="101752" y="383057"/>
                </a:lnTo>
                <a:lnTo>
                  <a:pt x="99415" y="395757"/>
                </a:lnTo>
                <a:lnTo>
                  <a:pt x="103492" y="395757"/>
                </a:lnTo>
                <a:lnTo>
                  <a:pt x="99999" y="408457"/>
                </a:lnTo>
                <a:lnTo>
                  <a:pt x="112788" y="4084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08724" y="421157"/>
                </a:lnTo>
                <a:lnTo>
                  <a:pt x="112217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93522" y="446557"/>
                </a:lnTo>
                <a:lnTo>
                  <a:pt x="99707" y="459257"/>
                </a:lnTo>
                <a:lnTo>
                  <a:pt x="95783" y="459257"/>
                </a:lnTo>
                <a:lnTo>
                  <a:pt x="94475" y="471957"/>
                </a:lnTo>
                <a:lnTo>
                  <a:pt x="104660" y="471957"/>
                </a:lnTo>
                <a:lnTo>
                  <a:pt x="94183" y="484657"/>
                </a:lnTo>
                <a:lnTo>
                  <a:pt x="100799" y="484657"/>
                </a:lnTo>
                <a:lnTo>
                  <a:pt x="105575" y="497357"/>
                </a:lnTo>
                <a:lnTo>
                  <a:pt x="105359" y="497357"/>
                </a:lnTo>
                <a:lnTo>
                  <a:pt x="105232" y="510057"/>
                </a:lnTo>
                <a:lnTo>
                  <a:pt x="110464" y="510057"/>
                </a:lnTo>
                <a:lnTo>
                  <a:pt x="105371" y="522757"/>
                </a:lnTo>
                <a:lnTo>
                  <a:pt x="122923" y="522757"/>
                </a:lnTo>
                <a:lnTo>
                  <a:pt x="115125" y="535457"/>
                </a:lnTo>
                <a:lnTo>
                  <a:pt x="144195" y="535457"/>
                </a:lnTo>
                <a:lnTo>
                  <a:pt x="144767" y="548157"/>
                </a:lnTo>
                <a:lnTo>
                  <a:pt x="144475" y="560857"/>
                </a:lnTo>
                <a:lnTo>
                  <a:pt x="145503" y="560857"/>
                </a:lnTo>
                <a:lnTo>
                  <a:pt x="150152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67233" y="586257"/>
                </a:lnTo>
                <a:lnTo>
                  <a:pt x="164820" y="598957"/>
                </a:lnTo>
                <a:lnTo>
                  <a:pt x="159893" y="598957"/>
                </a:lnTo>
                <a:lnTo>
                  <a:pt x="166865" y="611657"/>
                </a:lnTo>
                <a:lnTo>
                  <a:pt x="169545" y="611657"/>
                </a:lnTo>
                <a:lnTo>
                  <a:pt x="175590" y="598957"/>
                </a:lnTo>
                <a:lnTo>
                  <a:pt x="177025" y="611657"/>
                </a:lnTo>
                <a:lnTo>
                  <a:pt x="179654" y="611657"/>
                </a:lnTo>
                <a:lnTo>
                  <a:pt x="179070" y="624357"/>
                </a:lnTo>
                <a:lnTo>
                  <a:pt x="199428" y="624357"/>
                </a:lnTo>
                <a:lnTo>
                  <a:pt x="205244" y="624357"/>
                </a:lnTo>
                <a:lnTo>
                  <a:pt x="209892" y="611657"/>
                </a:lnTo>
                <a:lnTo>
                  <a:pt x="211048" y="624357"/>
                </a:lnTo>
                <a:lnTo>
                  <a:pt x="219189" y="611657"/>
                </a:lnTo>
                <a:lnTo>
                  <a:pt x="212217" y="624357"/>
                </a:lnTo>
                <a:lnTo>
                  <a:pt x="213956" y="624357"/>
                </a:lnTo>
                <a:lnTo>
                  <a:pt x="212801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09308" y="662457"/>
                </a:lnTo>
                <a:lnTo>
                  <a:pt x="213474" y="675157"/>
                </a:lnTo>
                <a:lnTo>
                  <a:pt x="219481" y="662457"/>
                </a:lnTo>
                <a:lnTo>
                  <a:pt x="224193" y="662457"/>
                </a:lnTo>
                <a:lnTo>
                  <a:pt x="224421" y="675157"/>
                </a:lnTo>
                <a:lnTo>
                  <a:pt x="217449" y="675157"/>
                </a:lnTo>
                <a:lnTo>
                  <a:pt x="222821" y="687857"/>
                </a:lnTo>
                <a:lnTo>
                  <a:pt x="234315" y="687857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71" y="713257"/>
                </a:lnTo>
                <a:lnTo>
                  <a:pt x="244424" y="713257"/>
                </a:lnTo>
                <a:lnTo>
                  <a:pt x="245351" y="725957"/>
                </a:lnTo>
                <a:lnTo>
                  <a:pt x="251167" y="725957"/>
                </a:lnTo>
                <a:lnTo>
                  <a:pt x="250583" y="738657"/>
                </a:lnTo>
                <a:lnTo>
                  <a:pt x="256400" y="725957"/>
                </a:lnTo>
                <a:lnTo>
                  <a:pt x="272465" y="725957"/>
                </a:lnTo>
                <a:lnTo>
                  <a:pt x="278130" y="738657"/>
                </a:lnTo>
                <a:lnTo>
                  <a:pt x="278498" y="738657"/>
                </a:lnTo>
                <a:lnTo>
                  <a:pt x="275005" y="751357"/>
                </a:lnTo>
                <a:lnTo>
                  <a:pt x="278460" y="751357"/>
                </a:lnTo>
                <a:lnTo>
                  <a:pt x="285178" y="738657"/>
                </a:lnTo>
                <a:lnTo>
                  <a:pt x="291871" y="738657"/>
                </a:lnTo>
                <a:lnTo>
                  <a:pt x="289547" y="751357"/>
                </a:lnTo>
                <a:lnTo>
                  <a:pt x="297688" y="751357"/>
                </a:lnTo>
                <a:lnTo>
                  <a:pt x="305828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50596" y="802157"/>
                </a:lnTo>
                <a:lnTo>
                  <a:pt x="347687" y="814857"/>
                </a:lnTo>
                <a:lnTo>
                  <a:pt x="355422" y="814857"/>
                </a:lnTo>
                <a:lnTo>
                  <a:pt x="353644" y="827557"/>
                </a:lnTo>
                <a:lnTo>
                  <a:pt x="356984" y="827557"/>
                </a:lnTo>
                <a:lnTo>
                  <a:pt x="360476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85254" y="840257"/>
                </a:lnTo>
                <a:lnTo>
                  <a:pt x="391871" y="8529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401167" y="827557"/>
                </a:lnTo>
                <a:lnTo>
                  <a:pt x="395935" y="840257"/>
                </a:lnTo>
                <a:lnTo>
                  <a:pt x="403504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398703" y="852957"/>
                </a:lnTo>
                <a:lnTo>
                  <a:pt x="400265" y="865657"/>
                </a:lnTo>
                <a:lnTo>
                  <a:pt x="404660" y="852957"/>
                </a:lnTo>
                <a:lnTo>
                  <a:pt x="403504" y="865657"/>
                </a:lnTo>
                <a:lnTo>
                  <a:pt x="425005" y="865657"/>
                </a:lnTo>
                <a:lnTo>
                  <a:pt x="429666" y="852957"/>
                </a:lnTo>
                <a:lnTo>
                  <a:pt x="431406" y="865657"/>
                </a:lnTo>
                <a:lnTo>
                  <a:pt x="436638" y="852957"/>
                </a:lnTo>
                <a:lnTo>
                  <a:pt x="440131" y="852957"/>
                </a:lnTo>
                <a:lnTo>
                  <a:pt x="443039" y="865657"/>
                </a:lnTo>
                <a:lnTo>
                  <a:pt x="454088" y="865657"/>
                </a:lnTo>
                <a:lnTo>
                  <a:pt x="458152" y="852957"/>
                </a:lnTo>
                <a:lnTo>
                  <a:pt x="455244" y="865657"/>
                </a:lnTo>
                <a:lnTo>
                  <a:pt x="461645" y="865657"/>
                </a:lnTo>
                <a:lnTo>
                  <a:pt x="455828" y="878357"/>
                </a:lnTo>
                <a:lnTo>
                  <a:pt x="466293" y="878357"/>
                </a:lnTo>
                <a:lnTo>
                  <a:pt x="478497" y="865657"/>
                </a:lnTo>
                <a:lnTo>
                  <a:pt x="489470" y="865657"/>
                </a:lnTo>
                <a:lnTo>
                  <a:pt x="493077" y="878357"/>
                </a:lnTo>
                <a:lnTo>
                  <a:pt x="496519" y="878357"/>
                </a:lnTo>
                <a:lnTo>
                  <a:pt x="500049" y="891057"/>
                </a:lnTo>
                <a:lnTo>
                  <a:pt x="516293" y="891057"/>
                </a:lnTo>
                <a:lnTo>
                  <a:pt x="519785" y="878357"/>
                </a:lnTo>
                <a:lnTo>
                  <a:pt x="527926" y="878357"/>
                </a:lnTo>
                <a:lnTo>
                  <a:pt x="519785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1644" y="903757"/>
                </a:lnTo>
                <a:lnTo>
                  <a:pt x="562800" y="903757"/>
                </a:lnTo>
                <a:lnTo>
                  <a:pt x="563384" y="903757"/>
                </a:lnTo>
                <a:lnTo>
                  <a:pt x="564553" y="897407"/>
                </a:lnTo>
                <a:lnTo>
                  <a:pt x="566293" y="891057"/>
                </a:lnTo>
                <a:lnTo>
                  <a:pt x="565137" y="894232"/>
                </a:lnTo>
                <a:lnTo>
                  <a:pt x="565708" y="891057"/>
                </a:lnTo>
                <a:lnTo>
                  <a:pt x="56629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0130" y="941857"/>
                </a:lnTo>
                <a:lnTo>
                  <a:pt x="593623" y="941857"/>
                </a:lnTo>
                <a:lnTo>
                  <a:pt x="597687" y="954557"/>
                </a:lnTo>
                <a:lnTo>
                  <a:pt x="607580" y="954557"/>
                </a:lnTo>
                <a:lnTo>
                  <a:pt x="604672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6531" y="992657"/>
                </a:lnTo>
                <a:lnTo>
                  <a:pt x="640295" y="1005357"/>
                </a:lnTo>
                <a:lnTo>
                  <a:pt x="645947" y="1005357"/>
                </a:lnTo>
                <a:lnTo>
                  <a:pt x="648271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0250" y="1030757"/>
                </a:lnTo>
                <a:lnTo>
                  <a:pt x="68877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18629" y="1068857"/>
                </a:lnTo>
                <a:lnTo>
                  <a:pt x="718045" y="1081557"/>
                </a:lnTo>
                <a:lnTo>
                  <a:pt x="723277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6460" y="1068857"/>
                </a:lnTo>
                <a:lnTo>
                  <a:pt x="734898" y="1070889"/>
                </a:lnTo>
                <a:lnTo>
                  <a:pt x="734898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81557"/>
                </a:lnTo>
                <a:lnTo>
                  <a:pt x="770369" y="1081557"/>
                </a:lnTo>
                <a:lnTo>
                  <a:pt x="771537" y="1094257"/>
                </a:lnTo>
                <a:lnTo>
                  <a:pt x="774433" y="1106957"/>
                </a:lnTo>
                <a:lnTo>
                  <a:pt x="783158" y="1094257"/>
                </a:lnTo>
                <a:lnTo>
                  <a:pt x="783742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6531" y="1094257"/>
                </a:lnTo>
                <a:lnTo>
                  <a:pt x="799439" y="1094257"/>
                </a:lnTo>
                <a:lnTo>
                  <a:pt x="796531" y="1106957"/>
                </a:lnTo>
                <a:lnTo>
                  <a:pt x="800608" y="1094257"/>
                </a:lnTo>
                <a:lnTo>
                  <a:pt x="805256" y="1094257"/>
                </a:lnTo>
                <a:lnTo>
                  <a:pt x="803516" y="1106957"/>
                </a:lnTo>
                <a:lnTo>
                  <a:pt x="811072" y="1106957"/>
                </a:lnTo>
                <a:lnTo>
                  <a:pt x="808012" y="1116482"/>
                </a:lnTo>
                <a:lnTo>
                  <a:pt x="812812" y="1106957"/>
                </a:lnTo>
                <a:lnTo>
                  <a:pt x="812812" y="1119657"/>
                </a:lnTo>
                <a:lnTo>
                  <a:pt x="814260" y="1119657"/>
                </a:lnTo>
                <a:lnTo>
                  <a:pt x="816597" y="1106957"/>
                </a:lnTo>
                <a:lnTo>
                  <a:pt x="818045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44410" y="1132357"/>
                </a:lnTo>
                <a:lnTo>
                  <a:pt x="850023" y="1145057"/>
                </a:lnTo>
                <a:lnTo>
                  <a:pt x="849439" y="1132357"/>
                </a:lnTo>
                <a:lnTo>
                  <a:pt x="854887" y="1132357"/>
                </a:lnTo>
                <a:lnTo>
                  <a:pt x="854925" y="1145057"/>
                </a:lnTo>
                <a:lnTo>
                  <a:pt x="852932" y="1145057"/>
                </a:lnTo>
                <a:lnTo>
                  <a:pt x="856564" y="1157757"/>
                </a:lnTo>
                <a:lnTo>
                  <a:pt x="861936" y="1157757"/>
                </a:lnTo>
                <a:lnTo>
                  <a:pt x="868629" y="1145057"/>
                </a:lnTo>
                <a:lnTo>
                  <a:pt x="876185" y="1145057"/>
                </a:lnTo>
                <a:lnTo>
                  <a:pt x="872693" y="1157757"/>
                </a:lnTo>
                <a:lnTo>
                  <a:pt x="888390" y="1157757"/>
                </a:lnTo>
                <a:lnTo>
                  <a:pt x="886650" y="1170457"/>
                </a:lnTo>
                <a:lnTo>
                  <a:pt x="900023" y="1170457"/>
                </a:lnTo>
                <a:lnTo>
                  <a:pt x="906424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10488" y="1145057"/>
                </a:lnTo>
                <a:lnTo>
                  <a:pt x="90816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11656" y="1170457"/>
                </a:lnTo>
                <a:lnTo>
                  <a:pt x="908164" y="1183157"/>
                </a:lnTo>
                <a:lnTo>
                  <a:pt x="919213" y="1183157"/>
                </a:lnTo>
                <a:lnTo>
                  <a:pt x="922121" y="1170457"/>
                </a:lnTo>
                <a:lnTo>
                  <a:pt x="921537" y="11704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53909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8629" y="1208557"/>
                </a:lnTo>
                <a:lnTo>
                  <a:pt x="969505" y="1202207"/>
                </a:lnTo>
                <a:lnTo>
                  <a:pt x="970368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5357" y="1195857"/>
                </a:lnTo>
                <a:lnTo>
                  <a:pt x="1009916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16304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46657"/>
                </a:lnTo>
                <a:lnTo>
                  <a:pt x="1071829" y="1235227"/>
                </a:lnTo>
                <a:lnTo>
                  <a:pt x="1071537" y="1233957"/>
                </a:lnTo>
                <a:lnTo>
                  <a:pt x="1072705" y="1233957"/>
                </a:lnTo>
                <a:lnTo>
                  <a:pt x="1076198" y="1233957"/>
                </a:lnTo>
                <a:lnTo>
                  <a:pt x="1076769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072" y="1272057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711" y="1233957"/>
                </a:lnTo>
                <a:lnTo>
                  <a:pt x="1197127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8747" y="1246657"/>
                </a:lnTo>
                <a:lnTo>
                  <a:pt x="1204899" y="1246657"/>
                </a:lnTo>
                <a:lnTo>
                  <a:pt x="1203109" y="1259357"/>
                </a:lnTo>
                <a:lnTo>
                  <a:pt x="1197317" y="1259357"/>
                </a:lnTo>
                <a:lnTo>
                  <a:pt x="1197711" y="1272057"/>
                </a:lnTo>
                <a:lnTo>
                  <a:pt x="1204683" y="1284757"/>
                </a:lnTo>
                <a:lnTo>
                  <a:pt x="1206423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2479" y="1259357"/>
                </a:lnTo>
                <a:lnTo>
                  <a:pt x="1243634" y="1272057"/>
                </a:lnTo>
                <a:lnTo>
                  <a:pt x="1247559" y="1272057"/>
                </a:lnTo>
                <a:lnTo>
                  <a:pt x="1248702" y="1259357"/>
                </a:lnTo>
                <a:lnTo>
                  <a:pt x="1250619" y="1259357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6316" y="1259357"/>
                </a:lnTo>
                <a:lnTo>
                  <a:pt x="1317282" y="1269885"/>
                </a:lnTo>
                <a:lnTo>
                  <a:pt x="1321955" y="1259357"/>
                </a:lnTo>
                <a:lnTo>
                  <a:pt x="1346542" y="1259357"/>
                </a:lnTo>
                <a:lnTo>
                  <a:pt x="1348346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93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1762" y="1246657"/>
                </a:lnTo>
                <a:lnTo>
                  <a:pt x="1452943" y="1259357"/>
                </a:lnTo>
                <a:lnTo>
                  <a:pt x="1455851" y="1259357"/>
                </a:lnTo>
                <a:lnTo>
                  <a:pt x="1454696" y="1246657"/>
                </a:lnTo>
                <a:lnTo>
                  <a:pt x="1469224" y="1246657"/>
                </a:lnTo>
                <a:lnTo>
                  <a:pt x="1469809" y="1259357"/>
                </a:lnTo>
                <a:lnTo>
                  <a:pt x="1474457" y="1259357"/>
                </a:lnTo>
                <a:lnTo>
                  <a:pt x="1478534" y="1246657"/>
                </a:lnTo>
                <a:lnTo>
                  <a:pt x="1491322" y="1246657"/>
                </a:lnTo>
                <a:lnTo>
                  <a:pt x="1488414" y="1233957"/>
                </a:lnTo>
                <a:lnTo>
                  <a:pt x="1490738" y="1221257"/>
                </a:lnTo>
                <a:lnTo>
                  <a:pt x="1491640" y="1224076"/>
                </a:lnTo>
                <a:lnTo>
                  <a:pt x="1491907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496555" y="1246657"/>
                </a:lnTo>
                <a:lnTo>
                  <a:pt x="1499463" y="1233957"/>
                </a:lnTo>
                <a:lnTo>
                  <a:pt x="1500619" y="1233957"/>
                </a:lnTo>
                <a:lnTo>
                  <a:pt x="1500035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54695" y="1221257"/>
                </a:lnTo>
                <a:lnTo>
                  <a:pt x="1555851" y="1221257"/>
                </a:lnTo>
                <a:lnTo>
                  <a:pt x="1555407" y="1219835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9224" y="1221257"/>
                </a:lnTo>
                <a:lnTo>
                  <a:pt x="1576781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6807"/>
                </a:lnTo>
                <a:lnTo>
                  <a:pt x="1679117" y="1170457"/>
                </a:lnTo>
                <a:lnTo>
                  <a:pt x="1739582" y="1170457"/>
                </a:lnTo>
                <a:lnTo>
                  <a:pt x="1741195" y="1157757"/>
                </a:lnTo>
                <a:lnTo>
                  <a:pt x="1738490" y="1145057"/>
                </a:lnTo>
                <a:lnTo>
                  <a:pt x="1743075" y="1145057"/>
                </a:lnTo>
                <a:lnTo>
                  <a:pt x="1746554" y="1157757"/>
                </a:lnTo>
                <a:lnTo>
                  <a:pt x="1748307" y="1145057"/>
                </a:lnTo>
                <a:lnTo>
                  <a:pt x="1762836" y="1145057"/>
                </a:lnTo>
                <a:lnTo>
                  <a:pt x="1769821" y="1132357"/>
                </a:lnTo>
                <a:lnTo>
                  <a:pt x="1776209" y="1132357"/>
                </a:ln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lnTo>
                  <a:pt x="1809927" y="1119657"/>
                </a:lnTo>
                <a:lnTo>
                  <a:pt x="1809356" y="1106957"/>
                </a:lnTo>
                <a:lnTo>
                  <a:pt x="1819313" y="1106957"/>
                </a:lnTo>
                <a:lnTo>
                  <a:pt x="1821484" y="1094257"/>
                </a:lnTo>
                <a:lnTo>
                  <a:pt x="1825015" y="1094257"/>
                </a:lnTo>
                <a:lnTo>
                  <a:pt x="1829701" y="1106957"/>
                </a:lnTo>
                <a:lnTo>
                  <a:pt x="1832648" y="1094257"/>
                </a:lnTo>
                <a:lnTo>
                  <a:pt x="1838426" y="1094257"/>
                </a:lnTo>
                <a:lnTo>
                  <a:pt x="1840750" y="1106957"/>
                </a:lnTo>
                <a:lnTo>
                  <a:pt x="1844230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94257"/>
                </a:lnTo>
                <a:lnTo>
                  <a:pt x="1851799" y="1081557"/>
                </a:lnTo>
                <a:lnTo>
                  <a:pt x="1864791" y="10815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56157"/>
                </a:lnTo>
                <a:lnTo>
                  <a:pt x="1890750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8535" y="1056157"/>
                </a:lnTo>
                <a:lnTo>
                  <a:pt x="1904199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6524" y="1018057"/>
                </a:lnTo>
                <a:lnTo>
                  <a:pt x="1904923" y="1018057"/>
                </a:lnTo>
                <a:lnTo>
                  <a:pt x="1902955" y="1005357"/>
                </a:lnTo>
                <a:lnTo>
                  <a:pt x="1909114" y="1018057"/>
                </a:lnTo>
                <a:lnTo>
                  <a:pt x="1917915" y="1018057"/>
                </a:lnTo>
                <a:lnTo>
                  <a:pt x="1922462" y="1026147"/>
                </a:lnTo>
                <a:lnTo>
                  <a:pt x="1923313" y="1030757"/>
                </a:lnTo>
                <a:lnTo>
                  <a:pt x="1924469" y="1030757"/>
                </a:lnTo>
                <a:lnTo>
                  <a:pt x="1923910" y="1028725"/>
                </a:lnTo>
                <a:lnTo>
                  <a:pt x="1925053" y="1030757"/>
                </a:lnTo>
                <a:lnTo>
                  <a:pt x="1930285" y="1030757"/>
                </a:lnTo>
                <a:lnTo>
                  <a:pt x="1923313" y="1018057"/>
                </a:lnTo>
                <a:lnTo>
                  <a:pt x="1930285" y="1018057"/>
                </a:lnTo>
                <a:lnTo>
                  <a:pt x="1927961" y="1005357"/>
                </a:lnTo>
                <a:lnTo>
                  <a:pt x="1933778" y="1005357"/>
                </a:lnTo>
                <a:lnTo>
                  <a:pt x="1934933" y="1018057"/>
                </a:lnTo>
                <a:lnTo>
                  <a:pt x="1936102" y="1018057"/>
                </a:lnTo>
                <a:lnTo>
                  <a:pt x="1938388" y="1005357"/>
                </a:lnTo>
                <a:lnTo>
                  <a:pt x="1939150" y="1005357"/>
                </a:lnTo>
                <a:lnTo>
                  <a:pt x="1941004" y="992657"/>
                </a:lnTo>
                <a:lnTo>
                  <a:pt x="1946567" y="992657"/>
                </a:lnTo>
                <a:lnTo>
                  <a:pt x="1950783" y="1005357"/>
                </a:lnTo>
                <a:lnTo>
                  <a:pt x="1961680" y="1005357"/>
                </a:lnTo>
                <a:lnTo>
                  <a:pt x="1955863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59940" y="979957"/>
                </a:lnTo>
                <a:lnTo>
                  <a:pt x="1950046" y="967257"/>
                </a:lnTo>
                <a:lnTo>
                  <a:pt x="1972729" y="967257"/>
                </a:lnTo>
                <a:lnTo>
                  <a:pt x="1977961" y="9799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6102" y="954557"/>
                </a:lnTo>
                <a:lnTo>
                  <a:pt x="1987257" y="967257"/>
                </a:lnTo>
                <a:lnTo>
                  <a:pt x="1990864" y="967257"/>
                </a:lnTo>
                <a:lnTo>
                  <a:pt x="1987486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3539" y="941857"/>
                </a:lnTo>
                <a:lnTo>
                  <a:pt x="200774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41857"/>
                </a:lnTo>
                <a:lnTo>
                  <a:pt x="2023313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59355" y="916457"/>
                </a:lnTo>
                <a:lnTo>
                  <a:pt x="2057031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7270" y="878357"/>
                </a:lnTo>
                <a:lnTo>
                  <a:pt x="2086102" y="869899"/>
                </a:lnTo>
                <a:lnTo>
                  <a:pt x="2086102" y="878357"/>
                </a:lnTo>
                <a:lnTo>
                  <a:pt x="2078545" y="878357"/>
                </a:lnTo>
                <a:lnTo>
                  <a:pt x="2076221" y="865657"/>
                </a:lnTo>
                <a:lnTo>
                  <a:pt x="2077377" y="865657"/>
                </a:lnTo>
                <a:lnTo>
                  <a:pt x="2086102" y="878357"/>
                </a:lnTo>
                <a:lnTo>
                  <a:pt x="2086102" y="869899"/>
                </a:lnTo>
                <a:lnTo>
                  <a:pt x="2085517" y="865657"/>
                </a:lnTo>
                <a:lnTo>
                  <a:pt x="2089010" y="865657"/>
                </a:lnTo>
                <a:lnTo>
                  <a:pt x="2086686" y="852957"/>
                </a:lnTo>
                <a:lnTo>
                  <a:pt x="2089594" y="852957"/>
                </a:lnTo>
                <a:lnTo>
                  <a:pt x="2095576" y="863015"/>
                </a:lnTo>
                <a:lnTo>
                  <a:pt x="2094242" y="852957"/>
                </a:lnTo>
                <a:lnTo>
                  <a:pt x="2097151" y="852957"/>
                </a:lnTo>
                <a:lnTo>
                  <a:pt x="2097735" y="865657"/>
                </a:lnTo>
                <a:lnTo>
                  <a:pt x="2114016" y="865657"/>
                </a:lnTo>
                <a:lnTo>
                  <a:pt x="2108314" y="852957"/>
                </a:lnTo>
                <a:lnTo>
                  <a:pt x="2109432" y="852957"/>
                </a:lnTo>
                <a:lnTo>
                  <a:pt x="2111972" y="840257"/>
                </a:lnTo>
                <a:lnTo>
                  <a:pt x="2114486" y="840257"/>
                </a:lnTo>
                <a:lnTo>
                  <a:pt x="2116912" y="852957"/>
                </a:lnTo>
                <a:lnTo>
                  <a:pt x="2137854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275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8319" y="802157"/>
                </a:lnTo>
                <a:lnTo>
                  <a:pt x="2150059" y="814857"/>
                </a:lnTo>
                <a:lnTo>
                  <a:pt x="2157615" y="814857"/>
                </a:lnTo>
                <a:lnTo>
                  <a:pt x="2157031" y="802157"/>
                </a:lnTo>
                <a:lnTo>
                  <a:pt x="2158784" y="802157"/>
                </a:lnTo>
                <a:lnTo>
                  <a:pt x="2151215" y="7894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7128" y="777900"/>
                </a:lnTo>
                <a:lnTo>
                  <a:pt x="2216340" y="7767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76757"/>
                </a:lnTo>
                <a:lnTo>
                  <a:pt x="2230869" y="7767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51357"/>
                </a:lnTo>
                <a:lnTo>
                  <a:pt x="2260041" y="738657"/>
                </a:lnTo>
                <a:lnTo>
                  <a:pt x="2267280" y="738657"/>
                </a:lnTo>
                <a:lnTo>
                  <a:pt x="2263864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70696" y="725957"/>
                </a:lnTo>
                <a:lnTo>
                  <a:pt x="2274646" y="738657"/>
                </a:lnTo>
                <a:lnTo>
                  <a:pt x="2276424" y="738657"/>
                </a:lnTo>
                <a:lnTo>
                  <a:pt x="2274481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14" y="713257"/>
                </a:lnTo>
                <a:lnTo>
                  <a:pt x="2289594" y="725957"/>
                </a:lnTo>
                <a:lnTo>
                  <a:pt x="2289200" y="717270"/>
                </a:lnTo>
                <a:lnTo>
                  <a:pt x="2287498" y="713257"/>
                </a:lnTo>
                <a:lnTo>
                  <a:pt x="2289010" y="713257"/>
                </a:lnTo>
                <a:lnTo>
                  <a:pt x="2298319" y="713257"/>
                </a:lnTo>
                <a:lnTo>
                  <a:pt x="2290762" y="700557"/>
                </a:lnTo>
                <a:lnTo>
                  <a:pt x="2298395" y="700557"/>
                </a:lnTo>
                <a:lnTo>
                  <a:pt x="2300109" y="687857"/>
                </a:lnTo>
                <a:lnTo>
                  <a:pt x="2300643" y="687857"/>
                </a:lnTo>
                <a:lnTo>
                  <a:pt x="2299474" y="685317"/>
                </a:lnTo>
                <a:lnTo>
                  <a:pt x="2299474" y="675157"/>
                </a:lnTo>
                <a:lnTo>
                  <a:pt x="2298242" y="672172"/>
                </a:lnTo>
                <a:lnTo>
                  <a:pt x="2298242" y="682612"/>
                </a:lnTo>
                <a:lnTo>
                  <a:pt x="2294826" y="675157"/>
                </a:lnTo>
                <a:lnTo>
                  <a:pt x="2296477" y="675157"/>
                </a:lnTo>
                <a:lnTo>
                  <a:pt x="2298242" y="682612"/>
                </a:lnTo>
                <a:lnTo>
                  <a:pt x="2298242" y="672172"/>
                </a:lnTo>
                <a:lnTo>
                  <a:pt x="2294242" y="662457"/>
                </a:lnTo>
                <a:lnTo>
                  <a:pt x="2299474" y="662457"/>
                </a:lnTo>
                <a:lnTo>
                  <a:pt x="2303729" y="675157"/>
                </a:lnTo>
                <a:lnTo>
                  <a:pt x="2302383" y="675157"/>
                </a:lnTo>
                <a:lnTo>
                  <a:pt x="2309749" y="687857"/>
                </a:lnTo>
                <a:lnTo>
                  <a:pt x="2318664" y="687857"/>
                </a:lnTo>
                <a:lnTo>
                  <a:pt x="2325649" y="675157"/>
                </a:lnTo>
                <a:lnTo>
                  <a:pt x="2317508" y="675157"/>
                </a:lnTo>
                <a:lnTo>
                  <a:pt x="2312847" y="662457"/>
                </a:lnTo>
                <a:lnTo>
                  <a:pt x="2325357" y="662457"/>
                </a:lnTo>
                <a:lnTo>
                  <a:pt x="2333942" y="675157"/>
                </a:lnTo>
                <a:lnTo>
                  <a:pt x="2334361" y="662457"/>
                </a:lnTo>
                <a:lnTo>
                  <a:pt x="2329586" y="662457"/>
                </a:lnTo>
                <a:lnTo>
                  <a:pt x="2324912" y="649757"/>
                </a:lnTo>
                <a:lnTo>
                  <a:pt x="2326805" y="649757"/>
                </a:lnTo>
                <a:lnTo>
                  <a:pt x="2336685" y="662457"/>
                </a:lnTo>
                <a:lnTo>
                  <a:pt x="2336990" y="649757"/>
                </a:lnTo>
                <a:lnTo>
                  <a:pt x="2338438" y="649757"/>
                </a:lnTo>
                <a:lnTo>
                  <a:pt x="2335733" y="639927"/>
                </a:lnTo>
                <a:lnTo>
                  <a:pt x="2336457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5733" y="639927"/>
                </a:lnTo>
                <a:lnTo>
                  <a:pt x="2335530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64016" y="624357"/>
                </a:lnTo>
                <a:lnTo>
                  <a:pt x="2368664" y="611657"/>
                </a:lnTo>
                <a:lnTo>
                  <a:pt x="2386114" y="611657"/>
                </a:lnTo>
                <a:lnTo>
                  <a:pt x="2379713" y="598957"/>
                </a:lnTo>
                <a:lnTo>
                  <a:pt x="2377973" y="598957"/>
                </a:lnTo>
                <a:lnTo>
                  <a:pt x="2378557" y="586257"/>
                </a:lnTo>
                <a:lnTo>
                  <a:pt x="2384945" y="598957"/>
                </a:lnTo>
                <a:lnTo>
                  <a:pt x="2386698" y="598957"/>
                </a:lnTo>
                <a:lnTo>
                  <a:pt x="2384717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402675" y="560857"/>
                </a:lnTo>
                <a:lnTo>
                  <a:pt x="2407983" y="548157"/>
                </a:lnTo>
                <a:lnTo>
                  <a:pt x="2414714" y="548157"/>
                </a:lnTo>
                <a:lnTo>
                  <a:pt x="2425649" y="535457"/>
                </a:lnTo>
                <a:lnTo>
                  <a:pt x="2425433" y="535457"/>
                </a:lnTo>
                <a:lnTo>
                  <a:pt x="2427198" y="522757"/>
                </a:lnTo>
                <a:lnTo>
                  <a:pt x="2449487" y="522757"/>
                </a:lnTo>
                <a:lnTo>
                  <a:pt x="2437854" y="510057"/>
                </a:lnTo>
                <a:lnTo>
                  <a:pt x="2445994" y="510057"/>
                </a:lnTo>
                <a:lnTo>
                  <a:pt x="2445474" y="507225"/>
                </a:lnTo>
                <a:lnTo>
                  <a:pt x="2439606" y="497357"/>
                </a:lnTo>
                <a:lnTo>
                  <a:pt x="2444572" y="502285"/>
                </a:lnTo>
                <a:lnTo>
                  <a:pt x="2443670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2860" y="484657"/>
                </a:lnTo>
                <a:lnTo>
                  <a:pt x="2463444" y="497357"/>
                </a:lnTo>
                <a:lnTo>
                  <a:pt x="2470416" y="497357"/>
                </a:lnTo>
                <a:lnTo>
                  <a:pt x="2468092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8806" y="459257"/>
                </a:lnTo>
                <a:lnTo>
                  <a:pt x="2487282" y="459257"/>
                </a:lnTo>
                <a:lnTo>
                  <a:pt x="2486698" y="459257"/>
                </a:lnTo>
                <a:lnTo>
                  <a:pt x="2482050" y="453898"/>
                </a:lnTo>
                <a:lnTo>
                  <a:pt x="2482050" y="459257"/>
                </a:lnTo>
                <a:lnTo>
                  <a:pt x="2476881" y="447967"/>
                </a:lnTo>
                <a:lnTo>
                  <a:pt x="2475649" y="446557"/>
                </a:lnTo>
                <a:lnTo>
                  <a:pt x="2476233" y="446557"/>
                </a:lnTo>
                <a:lnTo>
                  <a:pt x="2482050" y="446557"/>
                </a:lnTo>
                <a:lnTo>
                  <a:pt x="2489022" y="446557"/>
                </a:lnTo>
                <a:lnTo>
                  <a:pt x="2491346" y="459257"/>
                </a:lnTo>
                <a:lnTo>
                  <a:pt x="2490178" y="446557"/>
                </a:lnTo>
                <a:lnTo>
                  <a:pt x="2494254" y="446557"/>
                </a:lnTo>
                <a:lnTo>
                  <a:pt x="2498318" y="459257"/>
                </a:lnTo>
                <a:lnTo>
                  <a:pt x="2498229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33857"/>
                </a:lnTo>
                <a:lnTo>
                  <a:pt x="2505303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21585" y="408457"/>
                </a:lnTo>
                <a:lnTo>
                  <a:pt x="2519248" y="395757"/>
                </a:lnTo>
                <a:lnTo>
                  <a:pt x="2528557" y="395757"/>
                </a:lnTo>
                <a:lnTo>
                  <a:pt x="2529141" y="383057"/>
                </a:lnTo>
                <a:lnTo>
                  <a:pt x="2527973" y="383057"/>
                </a:lnTo>
                <a:lnTo>
                  <a:pt x="2523909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6517" y="332257"/>
                </a:lnTo>
                <a:lnTo>
                  <a:pt x="2566352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05" y="268757"/>
                </a:lnTo>
                <a:lnTo>
                  <a:pt x="2609926" y="268757"/>
                </a:lnTo>
                <a:lnTo>
                  <a:pt x="2616568" y="256057"/>
                </a:lnTo>
                <a:lnTo>
                  <a:pt x="2623096" y="256057"/>
                </a:lnTo>
                <a:lnTo>
                  <a:pt x="2629141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5077" y="230657"/>
                </a:lnTo>
                <a:lnTo>
                  <a:pt x="2628557" y="217957"/>
                </a:lnTo>
                <a:lnTo>
                  <a:pt x="2632633" y="217957"/>
                </a:lnTo>
                <a:lnTo>
                  <a:pt x="2639606" y="205257"/>
                </a:lnTo>
                <a:lnTo>
                  <a:pt x="2637282" y="192557"/>
                </a:lnTo>
                <a:lnTo>
                  <a:pt x="2651810" y="192557"/>
                </a:lnTo>
                <a:lnTo>
                  <a:pt x="2647746" y="179857"/>
                </a:lnTo>
                <a:lnTo>
                  <a:pt x="2654147" y="179857"/>
                </a:lnTo>
                <a:lnTo>
                  <a:pt x="2659951" y="167157"/>
                </a:lnTo>
                <a:lnTo>
                  <a:pt x="2657627" y="167157"/>
                </a:lnTo>
                <a:lnTo>
                  <a:pt x="2650655" y="154457"/>
                </a:lnTo>
                <a:lnTo>
                  <a:pt x="2657271" y="154457"/>
                </a:lnTo>
                <a:lnTo>
                  <a:pt x="2658135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66936" y="141757"/>
                </a:lnTo>
                <a:lnTo>
                  <a:pt x="2668676" y="129057"/>
                </a:lnTo>
                <a:lnTo>
                  <a:pt x="2675077" y="141757"/>
                </a:lnTo>
                <a:lnTo>
                  <a:pt x="2676233" y="129057"/>
                </a:lnTo>
                <a:lnTo>
                  <a:pt x="2674378" y="129057"/>
                </a:lnTo>
                <a:lnTo>
                  <a:pt x="2672969" y="116357"/>
                </a:lnTo>
                <a:lnTo>
                  <a:pt x="2682633" y="116357"/>
                </a:lnTo>
                <a:lnTo>
                  <a:pt x="2680017" y="103657"/>
                </a:lnTo>
                <a:lnTo>
                  <a:pt x="2678265" y="90957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72" y="90957"/>
                </a:lnTo>
                <a:lnTo>
                  <a:pt x="2688069" y="909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93644" y="65557"/>
                </a:lnTo>
                <a:lnTo>
                  <a:pt x="2696006" y="52857"/>
                </a:lnTo>
                <a:lnTo>
                  <a:pt x="2697924" y="52857"/>
                </a:lnTo>
                <a:lnTo>
                  <a:pt x="2696578" y="40157"/>
                </a:lnTo>
                <a:lnTo>
                  <a:pt x="2682481" y="40157"/>
                </a:lnTo>
                <a:lnTo>
                  <a:pt x="2676893" y="27457"/>
                </a:lnTo>
                <a:lnTo>
                  <a:pt x="2692108" y="27457"/>
                </a:lnTo>
                <a:lnTo>
                  <a:pt x="2704719" y="40157"/>
                </a:lnTo>
                <a:lnTo>
                  <a:pt x="2703563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17355836" y="3174086"/>
            <a:ext cx="932180" cy="1878330"/>
          </a:xfrm>
          <a:custGeom>
            <a:avLst/>
            <a:gdLst/>
            <a:ahLst/>
            <a:cxnLst/>
            <a:rect l="l" t="t" r="r" b="b"/>
            <a:pathLst>
              <a:path w="932180" h="1878329">
                <a:moveTo>
                  <a:pt x="738944" y="271705"/>
                </a:moveTo>
                <a:lnTo>
                  <a:pt x="698016" y="257605"/>
                </a:lnTo>
                <a:lnTo>
                  <a:pt x="665804" y="228755"/>
                </a:lnTo>
                <a:lnTo>
                  <a:pt x="645725" y="186632"/>
                </a:lnTo>
                <a:lnTo>
                  <a:pt x="642161" y="142073"/>
                </a:lnTo>
                <a:lnTo>
                  <a:pt x="656899" y="98855"/>
                </a:lnTo>
                <a:lnTo>
                  <a:pt x="686251" y="63949"/>
                </a:lnTo>
                <a:lnTo>
                  <a:pt x="726530" y="44329"/>
                </a:lnTo>
                <a:lnTo>
                  <a:pt x="932163" y="0"/>
                </a:lnTo>
                <a:lnTo>
                  <a:pt x="932163" y="237680"/>
                </a:lnTo>
                <a:lnTo>
                  <a:pt x="785168" y="269582"/>
                </a:lnTo>
                <a:lnTo>
                  <a:pt x="738944" y="271705"/>
                </a:lnTo>
                <a:close/>
              </a:path>
              <a:path w="932180" h="1878329">
                <a:moveTo>
                  <a:pt x="932163" y="772311"/>
                </a:moveTo>
                <a:lnTo>
                  <a:pt x="182347" y="769430"/>
                </a:lnTo>
                <a:lnTo>
                  <a:pt x="141252" y="761418"/>
                </a:lnTo>
                <a:lnTo>
                  <a:pt x="106727" y="740200"/>
                </a:lnTo>
                <a:lnTo>
                  <a:pt x="81587" y="708390"/>
                </a:lnTo>
                <a:lnTo>
                  <a:pt x="68648" y="668602"/>
                </a:lnTo>
                <a:lnTo>
                  <a:pt x="70648" y="627495"/>
                </a:lnTo>
                <a:lnTo>
                  <a:pt x="86257" y="589138"/>
                </a:lnTo>
                <a:lnTo>
                  <a:pt x="113799" y="558690"/>
                </a:lnTo>
                <a:lnTo>
                  <a:pt x="151598" y="541316"/>
                </a:lnTo>
                <a:lnTo>
                  <a:pt x="932163" y="373745"/>
                </a:lnTo>
                <a:lnTo>
                  <a:pt x="932163" y="535596"/>
                </a:lnTo>
                <a:lnTo>
                  <a:pt x="184493" y="535596"/>
                </a:lnTo>
                <a:lnTo>
                  <a:pt x="215241" y="762994"/>
                </a:lnTo>
                <a:lnTo>
                  <a:pt x="932163" y="762994"/>
                </a:lnTo>
                <a:lnTo>
                  <a:pt x="932163" y="772311"/>
                </a:lnTo>
                <a:close/>
              </a:path>
              <a:path w="932180" h="1878329">
                <a:moveTo>
                  <a:pt x="932163" y="538789"/>
                </a:moveTo>
                <a:lnTo>
                  <a:pt x="184493" y="535596"/>
                </a:lnTo>
                <a:lnTo>
                  <a:pt x="932163" y="535596"/>
                </a:lnTo>
                <a:lnTo>
                  <a:pt x="932163" y="538789"/>
                </a:lnTo>
                <a:close/>
              </a:path>
              <a:path w="932180" h="1878329">
                <a:moveTo>
                  <a:pt x="932163" y="762994"/>
                </a:moveTo>
                <a:lnTo>
                  <a:pt x="215241" y="762994"/>
                </a:lnTo>
                <a:lnTo>
                  <a:pt x="932163" y="609158"/>
                </a:lnTo>
                <a:lnTo>
                  <a:pt x="932163" y="762994"/>
                </a:lnTo>
                <a:close/>
              </a:path>
              <a:path w="932180" h="1878329">
                <a:moveTo>
                  <a:pt x="932163" y="1434706"/>
                </a:moveTo>
                <a:lnTo>
                  <a:pt x="882797" y="1427550"/>
                </a:lnTo>
                <a:lnTo>
                  <a:pt x="85095" y="1303601"/>
                </a:lnTo>
                <a:lnTo>
                  <a:pt x="24313" y="1262305"/>
                </a:lnTo>
                <a:lnTo>
                  <a:pt x="7061" y="1228182"/>
                </a:lnTo>
                <a:lnTo>
                  <a:pt x="0" y="1192047"/>
                </a:lnTo>
                <a:lnTo>
                  <a:pt x="5754" y="1155310"/>
                </a:lnTo>
                <a:lnTo>
                  <a:pt x="51586" y="1096315"/>
                </a:lnTo>
                <a:lnTo>
                  <a:pt x="135684" y="1067129"/>
                </a:lnTo>
                <a:lnTo>
                  <a:pt x="338510" y="1016081"/>
                </a:lnTo>
                <a:lnTo>
                  <a:pt x="542162" y="968885"/>
                </a:lnTo>
                <a:lnTo>
                  <a:pt x="746739" y="925542"/>
                </a:lnTo>
                <a:lnTo>
                  <a:pt x="932163" y="889785"/>
                </a:lnTo>
                <a:lnTo>
                  <a:pt x="932163" y="1079063"/>
                </a:lnTo>
                <a:lnTo>
                  <a:pt x="147308" y="1079063"/>
                </a:lnTo>
                <a:lnTo>
                  <a:pt x="147308" y="1302171"/>
                </a:lnTo>
                <a:lnTo>
                  <a:pt x="932163" y="1302171"/>
                </a:lnTo>
                <a:lnTo>
                  <a:pt x="932163" y="1434706"/>
                </a:lnTo>
                <a:close/>
              </a:path>
              <a:path w="932180" h="1878329">
                <a:moveTo>
                  <a:pt x="147308" y="1302171"/>
                </a:moveTo>
                <a:lnTo>
                  <a:pt x="147308" y="1079063"/>
                </a:lnTo>
                <a:lnTo>
                  <a:pt x="709696" y="1168178"/>
                </a:lnTo>
                <a:lnTo>
                  <a:pt x="546130" y="1203832"/>
                </a:lnTo>
                <a:lnTo>
                  <a:pt x="396119" y="1238860"/>
                </a:lnTo>
                <a:lnTo>
                  <a:pt x="246640" y="1276087"/>
                </a:lnTo>
                <a:lnTo>
                  <a:pt x="147308" y="1302171"/>
                </a:lnTo>
                <a:close/>
              </a:path>
              <a:path w="932180" h="1878329">
                <a:moveTo>
                  <a:pt x="709696" y="1168178"/>
                </a:moveTo>
                <a:lnTo>
                  <a:pt x="147308" y="1079063"/>
                </a:lnTo>
                <a:lnTo>
                  <a:pt x="932163" y="1079063"/>
                </a:lnTo>
                <a:lnTo>
                  <a:pt x="932163" y="1123602"/>
                </a:lnTo>
                <a:lnTo>
                  <a:pt x="746880" y="1160397"/>
                </a:lnTo>
                <a:lnTo>
                  <a:pt x="709696" y="1168178"/>
                </a:lnTo>
                <a:close/>
              </a:path>
              <a:path w="932180" h="1878329">
                <a:moveTo>
                  <a:pt x="932163" y="1302171"/>
                </a:moveTo>
                <a:lnTo>
                  <a:pt x="147308" y="1302171"/>
                </a:lnTo>
                <a:lnTo>
                  <a:pt x="246640" y="1276087"/>
                </a:lnTo>
                <a:lnTo>
                  <a:pt x="396119" y="1238860"/>
                </a:lnTo>
                <a:lnTo>
                  <a:pt x="546130" y="1203832"/>
                </a:lnTo>
                <a:lnTo>
                  <a:pt x="709696" y="1168178"/>
                </a:lnTo>
                <a:lnTo>
                  <a:pt x="932163" y="1201252"/>
                </a:lnTo>
                <a:lnTo>
                  <a:pt x="932163" y="1302171"/>
                </a:lnTo>
                <a:close/>
              </a:path>
              <a:path w="932180" h="1878329">
                <a:moveTo>
                  <a:pt x="597412" y="1878042"/>
                </a:moveTo>
                <a:lnTo>
                  <a:pt x="556339" y="1864410"/>
                </a:lnTo>
                <a:lnTo>
                  <a:pt x="523311" y="1836567"/>
                </a:lnTo>
                <a:lnTo>
                  <a:pt x="501277" y="1795583"/>
                </a:lnTo>
                <a:lnTo>
                  <a:pt x="497713" y="1751225"/>
                </a:lnTo>
                <a:lnTo>
                  <a:pt x="512450" y="1707806"/>
                </a:lnTo>
                <a:lnTo>
                  <a:pt x="541803" y="1672700"/>
                </a:lnTo>
                <a:lnTo>
                  <a:pt x="582082" y="1653280"/>
                </a:lnTo>
                <a:lnTo>
                  <a:pt x="932163" y="1586809"/>
                </a:lnTo>
                <a:lnTo>
                  <a:pt x="932163" y="1820760"/>
                </a:lnTo>
                <a:lnTo>
                  <a:pt x="643580" y="1876388"/>
                </a:lnTo>
                <a:lnTo>
                  <a:pt x="597412" y="18780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1" name="bg object 19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1272" y="9119061"/>
            <a:ext cx="2136206" cy="1167130"/>
          </a:xfrm>
          <a:prstGeom prst="rect">
            <a:avLst/>
          </a:prstGeom>
        </p:spPr>
      </p:pic>
      <p:sp>
        <p:nvSpPr>
          <p:cNvPr id="192" name="bg object 192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629291" y="190499"/>
                </a:moveTo>
                <a:lnTo>
                  <a:pt x="606464" y="190499"/>
                </a:lnTo>
                <a:lnTo>
                  <a:pt x="596912" y="177799"/>
                </a:lnTo>
                <a:lnTo>
                  <a:pt x="589593" y="1777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14299"/>
                </a:lnTo>
                <a:lnTo>
                  <a:pt x="475460" y="76199"/>
                </a:lnTo>
                <a:lnTo>
                  <a:pt x="446679" y="38099"/>
                </a:lnTo>
                <a:lnTo>
                  <a:pt x="442213" y="38099"/>
                </a:lnTo>
                <a:lnTo>
                  <a:pt x="440724" y="25399"/>
                </a:lnTo>
                <a:lnTo>
                  <a:pt x="442213" y="12699"/>
                </a:lnTo>
                <a:lnTo>
                  <a:pt x="446840" y="0"/>
                </a:lnTo>
                <a:lnTo>
                  <a:pt x="494317" y="0"/>
                </a:lnTo>
                <a:lnTo>
                  <a:pt x="565774" y="25399"/>
                </a:lnTo>
                <a:lnTo>
                  <a:pt x="619366" y="253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26999"/>
                </a:lnTo>
                <a:lnTo>
                  <a:pt x="635246" y="139699"/>
                </a:lnTo>
                <a:lnTo>
                  <a:pt x="625569" y="165099"/>
                </a:lnTo>
                <a:lnTo>
                  <a:pt x="629291" y="190499"/>
                </a:lnTo>
                <a:close/>
              </a:path>
              <a:path w="1287780" h="2679700">
                <a:moveTo>
                  <a:pt x="619366" y="25399"/>
                </a:moveTo>
                <a:lnTo>
                  <a:pt x="565774" y="25399"/>
                </a:lnTo>
                <a:lnTo>
                  <a:pt x="557735" y="0"/>
                </a:lnTo>
                <a:lnTo>
                  <a:pt x="608729" y="0"/>
                </a:lnTo>
                <a:lnTo>
                  <a:pt x="613412" y="12699"/>
                </a:lnTo>
                <a:lnTo>
                  <a:pt x="619366" y="253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38099"/>
                </a:lnTo>
                <a:lnTo>
                  <a:pt x="682511" y="507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3662" y="622299"/>
                </a:moveTo>
                <a:lnTo>
                  <a:pt x="818630" y="584199"/>
                </a:lnTo>
                <a:lnTo>
                  <a:pt x="791613" y="5460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80999"/>
                </a:lnTo>
                <a:lnTo>
                  <a:pt x="623336" y="304799"/>
                </a:lnTo>
                <a:lnTo>
                  <a:pt x="605472" y="2920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203199"/>
                </a:lnTo>
                <a:lnTo>
                  <a:pt x="629291" y="190499"/>
                </a:lnTo>
                <a:lnTo>
                  <a:pt x="700748" y="165099"/>
                </a:lnTo>
                <a:lnTo>
                  <a:pt x="676929" y="1142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90499"/>
                </a:lnTo>
                <a:lnTo>
                  <a:pt x="811345" y="203199"/>
                </a:lnTo>
                <a:lnTo>
                  <a:pt x="724567" y="203199"/>
                </a:lnTo>
                <a:lnTo>
                  <a:pt x="718612" y="215899"/>
                </a:lnTo>
                <a:lnTo>
                  <a:pt x="712657" y="215899"/>
                </a:lnTo>
                <a:lnTo>
                  <a:pt x="706703" y="228599"/>
                </a:lnTo>
                <a:lnTo>
                  <a:pt x="700748" y="228599"/>
                </a:lnTo>
                <a:lnTo>
                  <a:pt x="708688" y="253999"/>
                </a:lnTo>
                <a:lnTo>
                  <a:pt x="851570" y="253999"/>
                </a:lnTo>
                <a:lnTo>
                  <a:pt x="859541" y="266699"/>
                </a:lnTo>
                <a:lnTo>
                  <a:pt x="780144" y="2920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31184" y="355599"/>
                </a:lnTo>
                <a:lnTo>
                  <a:pt x="935960" y="368299"/>
                </a:lnTo>
                <a:lnTo>
                  <a:pt x="935526" y="380999"/>
                </a:lnTo>
                <a:lnTo>
                  <a:pt x="843662" y="380999"/>
                </a:lnTo>
                <a:lnTo>
                  <a:pt x="915119" y="520699"/>
                </a:lnTo>
                <a:lnTo>
                  <a:pt x="1040251" y="520699"/>
                </a:lnTo>
                <a:lnTo>
                  <a:pt x="1064235" y="546099"/>
                </a:lnTo>
                <a:lnTo>
                  <a:pt x="1089791" y="571499"/>
                </a:lnTo>
                <a:lnTo>
                  <a:pt x="1097752" y="584199"/>
                </a:lnTo>
                <a:lnTo>
                  <a:pt x="907179" y="584199"/>
                </a:lnTo>
                <a:lnTo>
                  <a:pt x="843662" y="622299"/>
                </a:lnTo>
                <a:close/>
              </a:path>
              <a:path w="1287780" h="2679700">
                <a:moveTo>
                  <a:pt x="851570" y="253999"/>
                </a:moveTo>
                <a:lnTo>
                  <a:pt x="716627" y="253999"/>
                </a:lnTo>
                <a:lnTo>
                  <a:pt x="740446" y="228599"/>
                </a:lnTo>
                <a:lnTo>
                  <a:pt x="742431" y="228599"/>
                </a:lnTo>
                <a:lnTo>
                  <a:pt x="738461" y="215899"/>
                </a:lnTo>
                <a:lnTo>
                  <a:pt x="731514" y="215899"/>
                </a:lnTo>
                <a:lnTo>
                  <a:pt x="724567" y="203199"/>
                </a:lnTo>
                <a:lnTo>
                  <a:pt x="811345" y="203199"/>
                </a:lnTo>
                <a:lnTo>
                  <a:pt x="827658" y="215899"/>
                </a:lnTo>
                <a:lnTo>
                  <a:pt x="851570" y="253999"/>
                </a:lnTo>
                <a:close/>
              </a:path>
              <a:path w="1287780" h="2679700">
                <a:moveTo>
                  <a:pt x="931184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07179" y="330199"/>
                </a:lnTo>
                <a:lnTo>
                  <a:pt x="926408" y="342899"/>
                </a:lnTo>
                <a:lnTo>
                  <a:pt x="931184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526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40251" y="520699"/>
                </a:moveTo>
                <a:lnTo>
                  <a:pt x="915119" y="5206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lnTo>
                  <a:pt x="1040251" y="520699"/>
                </a:lnTo>
                <a:close/>
              </a:path>
              <a:path w="1287780" h="2679700">
                <a:moveTo>
                  <a:pt x="681487" y="1320799"/>
                </a:moveTo>
                <a:lnTo>
                  <a:pt x="216723" y="1320799"/>
                </a:lnTo>
                <a:lnTo>
                  <a:pt x="164858" y="1308099"/>
                </a:lnTo>
                <a:lnTo>
                  <a:pt x="113213" y="1282699"/>
                </a:lnTo>
                <a:lnTo>
                  <a:pt x="9998" y="1282699"/>
                </a:lnTo>
                <a:lnTo>
                  <a:pt x="0" y="1231899"/>
                </a:lnTo>
                <a:lnTo>
                  <a:pt x="1470" y="1193799"/>
                </a:lnTo>
                <a:lnTo>
                  <a:pt x="13967" y="1155699"/>
                </a:lnTo>
                <a:lnTo>
                  <a:pt x="37051" y="11302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41399"/>
                </a:lnTo>
                <a:lnTo>
                  <a:pt x="848996" y="1028699"/>
                </a:lnTo>
                <a:lnTo>
                  <a:pt x="1033097" y="1028699"/>
                </a:lnTo>
                <a:lnTo>
                  <a:pt x="1081851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1003299"/>
                </a:lnTo>
                <a:lnTo>
                  <a:pt x="994515" y="800099"/>
                </a:lnTo>
                <a:lnTo>
                  <a:pt x="1042153" y="749299"/>
                </a:lnTo>
                <a:lnTo>
                  <a:pt x="883360" y="673099"/>
                </a:lnTo>
                <a:lnTo>
                  <a:pt x="907179" y="584199"/>
                </a:lnTo>
                <a:lnTo>
                  <a:pt x="1097752" y="584199"/>
                </a:lnTo>
                <a:lnTo>
                  <a:pt x="1113674" y="609599"/>
                </a:lnTo>
                <a:lnTo>
                  <a:pt x="1143654" y="634999"/>
                </a:lnTo>
                <a:lnTo>
                  <a:pt x="1174396" y="660399"/>
                </a:lnTo>
                <a:lnTo>
                  <a:pt x="1200565" y="685799"/>
                </a:lnTo>
                <a:lnTo>
                  <a:pt x="1216825" y="723899"/>
                </a:lnTo>
                <a:lnTo>
                  <a:pt x="1205536" y="749299"/>
                </a:lnTo>
                <a:lnTo>
                  <a:pt x="1192014" y="774699"/>
                </a:lnTo>
                <a:lnTo>
                  <a:pt x="1188913" y="8127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88999"/>
                </a:lnTo>
                <a:lnTo>
                  <a:pt x="1216825" y="8889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79499"/>
                </a:lnTo>
                <a:lnTo>
                  <a:pt x="819843" y="1079499"/>
                </a:lnTo>
                <a:lnTo>
                  <a:pt x="843662" y="1155699"/>
                </a:lnTo>
                <a:lnTo>
                  <a:pt x="1287600" y="11556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2064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976686" y="1295399"/>
                </a:lnTo>
                <a:lnTo>
                  <a:pt x="927066" y="1308099"/>
                </a:lnTo>
                <a:lnTo>
                  <a:pt x="780428" y="1308099"/>
                </a:lnTo>
                <a:lnTo>
                  <a:pt x="681487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16825" y="888999"/>
                </a:lnTo>
                <a:lnTo>
                  <a:pt x="1287600" y="8889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263210" y="1092199"/>
                </a:lnTo>
                <a:lnTo>
                  <a:pt x="312561" y="1092199"/>
                </a:lnTo>
                <a:lnTo>
                  <a:pt x="362051" y="1079499"/>
                </a:lnTo>
                <a:lnTo>
                  <a:pt x="462558" y="1079499"/>
                </a:lnTo>
                <a:lnTo>
                  <a:pt x="510260" y="1066799"/>
                </a:lnTo>
                <a:lnTo>
                  <a:pt x="607187" y="1066799"/>
                </a:lnTo>
                <a:lnTo>
                  <a:pt x="657175" y="1054099"/>
                </a:lnTo>
                <a:lnTo>
                  <a:pt x="708687" y="10540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55699"/>
                </a:moveTo>
                <a:lnTo>
                  <a:pt x="843662" y="1155699"/>
                </a:lnTo>
                <a:lnTo>
                  <a:pt x="891300" y="1117599"/>
                </a:lnTo>
                <a:lnTo>
                  <a:pt x="819843" y="1079499"/>
                </a:lnTo>
                <a:lnTo>
                  <a:pt x="1287600" y="10794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55699"/>
                </a:lnTo>
                <a:close/>
              </a:path>
              <a:path w="1287780" h="2679700">
                <a:moveTo>
                  <a:pt x="1287600" y="1155699"/>
                </a:moveTo>
                <a:lnTo>
                  <a:pt x="1232705" y="11556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556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701799"/>
                </a:moveTo>
                <a:lnTo>
                  <a:pt x="1026274" y="17017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74799"/>
                </a:lnTo>
                <a:lnTo>
                  <a:pt x="1042153" y="1536699"/>
                </a:lnTo>
                <a:lnTo>
                  <a:pt x="1061258" y="1498599"/>
                </a:lnTo>
                <a:lnTo>
                  <a:pt x="1081851" y="1460499"/>
                </a:lnTo>
                <a:lnTo>
                  <a:pt x="1102321" y="1422399"/>
                </a:lnTo>
                <a:lnTo>
                  <a:pt x="1126512" y="13842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85899"/>
                </a:lnTo>
                <a:lnTo>
                  <a:pt x="1287600" y="1511299"/>
                </a:lnTo>
                <a:lnTo>
                  <a:pt x="1161248" y="1511299"/>
                </a:lnTo>
                <a:lnTo>
                  <a:pt x="1139042" y="15239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74799"/>
                </a:lnTo>
                <a:lnTo>
                  <a:pt x="1185067" y="1574799"/>
                </a:lnTo>
                <a:lnTo>
                  <a:pt x="1224765" y="1587499"/>
                </a:lnTo>
                <a:lnTo>
                  <a:pt x="1206240" y="1676399"/>
                </a:lnTo>
                <a:lnTo>
                  <a:pt x="1058032" y="1676399"/>
                </a:lnTo>
                <a:lnTo>
                  <a:pt x="1089791" y="1701799"/>
                </a:lnTo>
                <a:close/>
              </a:path>
              <a:path w="1287780" h="2679700">
                <a:moveTo>
                  <a:pt x="430799" y="1333499"/>
                </a:moveTo>
                <a:lnTo>
                  <a:pt x="321997" y="1333499"/>
                </a:lnTo>
                <a:lnTo>
                  <a:pt x="269029" y="1320799"/>
                </a:lnTo>
                <a:lnTo>
                  <a:pt x="481819" y="1320799"/>
                </a:lnTo>
                <a:lnTo>
                  <a:pt x="430799" y="1333499"/>
                </a:lnTo>
                <a:close/>
              </a:path>
              <a:path w="1287780" h="2679700">
                <a:moveTo>
                  <a:pt x="1185067" y="1574799"/>
                </a:moveTo>
                <a:lnTo>
                  <a:pt x="1097731" y="1574799"/>
                </a:lnTo>
                <a:lnTo>
                  <a:pt x="1114354" y="1562099"/>
                </a:lnTo>
                <a:lnTo>
                  <a:pt x="1141399" y="1562099"/>
                </a:lnTo>
                <a:lnTo>
                  <a:pt x="1162489" y="1549399"/>
                </a:lnTo>
                <a:lnTo>
                  <a:pt x="1161248" y="1511299"/>
                </a:lnTo>
                <a:lnTo>
                  <a:pt x="1287600" y="15112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51887" y="1549399"/>
                </a:lnTo>
                <a:lnTo>
                  <a:pt x="1216762" y="1549399"/>
                </a:lnTo>
                <a:lnTo>
                  <a:pt x="1185067" y="1574799"/>
                </a:lnTo>
                <a:close/>
              </a:path>
              <a:path w="1287780" h="2679700">
                <a:moveTo>
                  <a:pt x="454618" y="26669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16199"/>
                </a:lnTo>
                <a:lnTo>
                  <a:pt x="414920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5018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621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588307" y="2222499"/>
                </a:lnTo>
                <a:lnTo>
                  <a:pt x="613412" y="21843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68499"/>
                </a:lnTo>
                <a:lnTo>
                  <a:pt x="772205" y="19430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89099"/>
                </a:lnTo>
                <a:lnTo>
                  <a:pt x="947001" y="16636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701799"/>
                </a:lnTo>
                <a:lnTo>
                  <a:pt x="1089791" y="1701799"/>
                </a:lnTo>
                <a:lnTo>
                  <a:pt x="1121550" y="1727199"/>
                </a:lnTo>
                <a:lnTo>
                  <a:pt x="1167823" y="1727199"/>
                </a:lnTo>
                <a:lnTo>
                  <a:pt x="1164226" y="1739899"/>
                </a:lnTo>
                <a:lnTo>
                  <a:pt x="1159139" y="1765299"/>
                </a:lnTo>
                <a:lnTo>
                  <a:pt x="1153309" y="1790699"/>
                </a:lnTo>
                <a:lnTo>
                  <a:pt x="1126760" y="1841499"/>
                </a:lnTo>
                <a:lnTo>
                  <a:pt x="1101701" y="1879599"/>
                </a:lnTo>
                <a:lnTo>
                  <a:pt x="1070686" y="1930399"/>
                </a:lnTo>
                <a:lnTo>
                  <a:pt x="1026274" y="1955799"/>
                </a:lnTo>
                <a:lnTo>
                  <a:pt x="1000594" y="1993899"/>
                </a:lnTo>
                <a:lnTo>
                  <a:pt x="994515" y="2019299"/>
                </a:lnTo>
                <a:lnTo>
                  <a:pt x="974418" y="2070099"/>
                </a:lnTo>
                <a:lnTo>
                  <a:pt x="946877" y="2108199"/>
                </a:lnTo>
                <a:lnTo>
                  <a:pt x="907427" y="21335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98699"/>
                </a:lnTo>
                <a:lnTo>
                  <a:pt x="819843" y="22986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25699"/>
                </a:lnTo>
                <a:lnTo>
                  <a:pt x="716627" y="24764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16199"/>
                </a:lnTo>
                <a:lnTo>
                  <a:pt x="478437" y="2616199"/>
                </a:lnTo>
                <a:lnTo>
                  <a:pt x="454618" y="2666999"/>
                </a:lnTo>
                <a:close/>
              </a:path>
              <a:path w="1287780" h="2679700">
                <a:moveTo>
                  <a:pt x="1167823" y="1727199"/>
                </a:moveTo>
                <a:lnTo>
                  <a:pt x="1121550" y="1727199"/>
                </a:lnTo>
                <a:lnTo>
                  <a:pt x="1120061" y="1714499"/>
                </a:lnTo>
                <a:lnTo>
                  <a:pt x="1115595" y="1701799"/>
                </a:lnTo>
                <a:lnTo>
                  <a:pt x="1108152" y="1689099"/>
                </a:lnTo>
                <a:lnTo>
                  <a:pt x="1097731" y="1676399"/>
                </a:lnTo>
                <a:lnTo>
                  <a:pt x="1206240" y="1676399"/>
                </a:lnTo>
                <a:lnTo>
                  <a:pt x="1200946" y="1701799"/>
                </a:lnTo>
                <a:lnTo>
                  <a:pt x="1169188" y="1701799"/>
                </a:lnTo>
                <a:lnTo>
                  <a:pt x="1167823" y="17271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834286"/>
            <a:ext cx="2317115" cy="1452245"/>
          </a:xfrm>
          <a:custGeom>
            <a:avLst/>
            <a:gdLst/>
            <a:ahLst/>
            <a:cxnLst/>
            <a:rect l="l" t="t" r="r" b="b"/>
            <a:pathLst>
              <a:path w="2317115" h="1452245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17115" h="1452245">
                <a:moveTo>
                  <a:pt x="63789" y="138866"/>
                </a:moveTo>
                <a:lnTo>
                  <a:pt x="0" y="138866"/>
                </a:ln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close/>
              </a:path>
              <a:path w="2317115" h="1452245">
                <a:moveTo>
                  <a:pt x="2316695" y="1451790"/>
                </a:moveTo>
                <a:lnTo>
                  <a:pt x="2176651" y="1451790"/>
                </a:lnTo>
                <a:lnTo>
                  <a:pt x="2168274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4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4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5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59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3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6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5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2" y="631213"/>
                </a:lnTo>
                <a:lnTo>
                  <a:pt x="1872870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50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7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4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4" y="1363420"/>
                </a:lnTo>
                <a:lnTo>
                  <a:pt x="2301384" y="1401293"/>
                </a:lnTo>
                <a:lnTo>
                  <a:pt x="2316695" y="1451790"/>
                </a:lnTo>
                <a:close/>
              </a:path>
              <a:path w="2317115" h="1452245">
                <a:moveTo>
                  <a:pt x="576960" y="467097"/>
                </a:moveTo>
                <a:lnTo>
                  <a:pt x="223810" y="467097"/>
                </a:lnTo>
                <a:lnTo>
                  <a:pt x="272823" y="454473"/>
                </a:lnTo>
                <a:lnTo>
                  <a:pt x="525797" y="454473"/>
                </a:lnTo>
                <a:lnTo>
                  <a:pt x="576960" y="467097"/>
                </a:lnTo>
                <a:close/>
              </a:path>
              <a:path w="2317115" h="1452245">
                <a:moveTo>
                  <a:pt x="16524" y="643837"/>
                </a:moveTo>
                <a:lnTo>
                  <a:pt x="0" y="643837"/>
                </a:lnTo>
                <a:lnTo>
                  <a:pt x="0" y="5049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16524" y="643837"/>
                </a:lnTo>
                <a:close/>
              </a:path>
              <a:path w="2317115" h="1452245">
                <a:moveTo>
                  <a:pt x="1909192" y="1451790"/>
                </a:moveTo>
                <a:lnTo>
                  <a:pt x="1767711" y="1451790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2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3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6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6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50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8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86092" y="1224553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2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09192" y="1451790"/>
                </a:lnTo>
                <a:close/>
              </a:path>
              <a:path w="2317115" h="1452245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17115" h="1452245">
                <a:moveTo>
                  <a:pt x="0" y="1199305"/>
                </a:moveTo>
                <a:lnTo>
                  <a:pt x="0" y="1060438"/>
                </a:lnTo>
                <a:lnTo>
                  <a:pt x="18883" y="104781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1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0" y="1199305"/>
                </a:lnTo>
                <a:close/>
              </a:path>
              <a:path w="2317115" h="1452245">
                <a:moveTo>
                  <a:pt x="1353211" y="1451790"/>
                </a:moveTo>
                <a:lnTo>
                  <a:pt x="1183490" y="1451790"/>
                </a:lnTo>
                <a:lnTo>
                  <a:pt x="1177542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1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3" y="1287675"/>
                </a:lnTo>
                <a:lnTo>
                  <a:pt x="1238326" y="1312923"/>
                </a:lnTo>
                <a:lnTo>
                  <a:pt x="1269333" y="1338172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211" y="14517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3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4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2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7" y="863599"/>
                </a:lnTo>
                <a:lnTo>
                  <a:pt x="721231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3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3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1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7" y="787399"/>
                </a:lnTo>
                <a:lnTo>
                  <a:pt x="1067443" y="812799"/>
                </a:lnTo>
                <a:lnTo>
                  <a:pt x="1134619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5" y="1003299"/>
                </a:lnTo>
                <a:lnTo>
                  <a:pt x="1522958" y="1054099"/>
                </a:lnTo>
                <a:lnTo>
                  <a:pt x="1548613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50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5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6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5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1" y="215899"/>
                </a:lnTo>
                <a:lnTo>
                  <a:pt x="741011" y="253999"/>
                </a:lnTo>
                <a:lnTo>
                  <a:pt x="775732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4" y="507999"/>
                </a:lnTo>
                <a:lnTo>
                  <a:pt x="1051213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1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8" y="876299"/>
                </a:lnTo>
                <a:lnTo>
                  <a:pt x="2046911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20" y="876299"/>
                </a:lnTo>
                <a:lnTo>
                  <a:pt x="2388968" y="863599"/>
                </a:lnTo>
                <a:lnTo>
                  <a:pt x="2441804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2" y="749299"/>
                </a:lnTo>
                <a:lnTo>
                  <a:pt x="2952372" y="698499"/>
                </a:lnTo>
                <a:lnTo>
                  <a:pt x="3001127" y="685799"/>
                </a:lnTo>
                <a:lnTo>
                  <a:pt x="3049318" y="660399"/>
                </a:lnTo>
                <a:lnTo>
                  <a:pt x="3190510" y="584199"/>
                </a:lnTo>
                <a:lnTo>
                  <a:pt x="3281820" y="533399"/>
                </a:lnTo>
                <a:lnTo>
                  <a:pt x="3324063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9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3" y="0"/>
                </a:lnTo>
                <a:lnTo>
                  <a:pt x="3925435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50" y="76199"/>
                </a:lnTo>
                <a:lnTo>
                  <a:pt x="3808805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3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7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9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3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7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9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9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6" y="685799"/>
                </a:lnTo>
                <a:lnTo>
                  <a:pt x="3594909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8" y="558799"/>
                </a:lnTo>
                <a:lnTo>
                  <a:pt x="3746688" y="520699"/>
                </a:lnTo>
                <a:lnTo>
                  <a:pt x="3782336" y="482599"/>
                </a:lnTo>
                <a:lnTo>
                  <a:pt x="3816936" y="444499"/>
                </a:lnTo>
                <a:lnTo>
                  <a:pt x="3850427" y="406399"/>
                </a:lnTo>
                <a:lnTo>
                  <a:pt x="3882743" y="368299"/>
                </a:lnTo>
                <a:lnTo>
                  <a:pt x="3913821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3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5" y="520699"/>
                </a:lnTo>
                <a:lnTo>
                  <a:pt x="3761072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9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06" y="1117599"/>
                </a:lnTo>
                <a:lnTo>
                  <a:pt x="2679812" y="1092199"/>
                </a:lnTo>
                <a:lnTo>
                  <a:pt x="2775051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8" y="698499"/>
                </a:lnTo>
                <a:lnTo>
                  <a:pt x="3412978" y="673099"/>
                </a:lnTo>
                <a:lnTo>
                  <a:pt x="3448976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7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3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6" y="101599"/>
                </a:lnTo>
                <a:lnTo>
                  <a:pt x="3860157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1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80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2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3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3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4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8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9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3" y="1181099"/>
                </a:lnTo>
                <a:lnTo>
                  <a:pt x="1956698" y="1181099"/>
                </a:lnTo>
                <a:lnTo>
                  <a:pt x="1904508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8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8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5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3" y="1181099"/>
                </a:lnTo>
                <a:lnTo>
                  <a:pt x="2324265" y="1193799"/>
                </a:lnTo>
                <a:close/>
              </a:path>
              <a:path w="4136390" h="1270000">
                <a:moveTo>
                  <a:pt x="2209453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7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3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3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451534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2" y="114299"/>
                </a:lnTo>
                <a:lnTo>
                  <a:pt x="693144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5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5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8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3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1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6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5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5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1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2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2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5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7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0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0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6" y="139699"/>
                </a:lnTo>
                <a:lnTo>
                  <a:pt x="2381206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1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5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1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7" y="1117599"/>
                </a:lnTo>
                <a:lnTo>
                  <a:pt x="2813390" y="1079499"/>
                </a:lnTo>
                <a:lnTo>
                  <a:pt x="2854087" y="1054099"/>
                </a:lnTo>
                <a:lnTo>
                  <a:pt x="2893791" y="1028699"/>
                </a:lnTo>
                <a:lnTo>
                  <a:pt x="2932510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5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1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1" y="546099"/>
                </a:lnTo>
                <a:lnTo>
                  <a:pt x="3350829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1" y="241299"/>
                </a:lnTo>
                <a:lnTo>
                  <a:pt x="3515496" y="190499"/>
                </a:lnTo>
                <a:lnTo>
                  <a:pt x="3535834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79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8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2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6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0" y="1104899"/>
                </a:lnTo>
                <a:lnTo>
                  <a:pt x="2820351" y="1130299"/>
                </a:lnTo>
                <a:lnTo>
                  <a:pt x="2777759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2" y="1168399"/>
                </a:lnTo>
                <a:lnTo>
                  <a:pt x="1895687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4" y="863599"/>
                </a:lnTo>
                <a:lnTo>
                  <a:pt x="1812931" y="850899"/>
                </a:lnTo>
                <a:lnTo>
                  <a:pt x="1859225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2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538414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9" y="7199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1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20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7"/>
                </a:lnTo>
                <a:lnTo>
                  <a:pt x="428188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5" y="521052"/>
                </a:lnTo>
                <a:lnTo>
                  <a:pt x="354340" y="540217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7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5"/>
                </a:lnTo>
                <a:lnTo>
                  <a:pt x="81082" y="163604"/>
                </a:lnTo>
                <a:lnTo>
                  <a:pt x="46452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1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4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5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9194" y="410903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418488"/>
            <a:ext cx="895985" cy="988694"/>
          </a:xfrm>
          <a:custGeom>
            <a:avLst/>
            <a:gdLst/>
            <a:ahLst/>
            <a:cxnLst/>
            <a:rect l="l" t="t" r="r" b="b"/>
            <a:pathLst>
              <a:path w="895985" h="988695">
                <a:moveTo>
                  <a:pt x="176409" y="91357"/>
                </a:moveTo>
                <a:lnTo>
                  <a:pt x="224508" y="120047"/>
                </a:lnTo>
                <a:lnTo>
                  <a:pt x="272102" y="149448"/>
                </a:lnTo>
                <a:lnTo>
                  <a:pt x="360565" y="204782"/>
                </a:lnTo>
                <a:lnTo>
                  <a:pt x="362662" y="206067"/>
                </a:lnTo>
                <a:lnTo>
                  <a:pt x="365724" y="206128"/>
                </a:lnTo>
                <a:lnTo>
                  <a:pt x="367369" y="207759"/>
                </a:lnTo>
                <a:lnTo>
                  <a:pt x="378561" y="220208"/>
                </a:lnTo>
                <a:lnTo>
                  <a:pt x="389517" y="233167"/>
                </a:lnTo>
                <a:lnTo>
                  <a:pt x="401051" y="244573"/>
                </a:lnTo>
                <a:lnTo>
                  <a:pt x="413977" y="252361"/>
                </a:lnTo>
                <a:lnTo>
                  <a:pt x="429426" y="258701"/>
                </a:lnTo>
                <a:lnTo>
                  <a:pt x="443915" y="266594"/>
                </a:lnTo>
                <a:lnTo>
                  <a:pt x="457441" y="276040"/>
                </a:lnTo>
                <a:lnTo>
                  <a:pt x="470007" y="287039"/>
                </a:lnTo>
                <a:lnTo>
                  <a:pt x="532736" y="351173"/>
                </a:lnTo>
                <a:lnTo>
                  <a:pt x="553839" y="372333"/>
                </a:lnTo>
                <a:lnTo>
                  <a:pt x="588373" y="400040"/>
                </a:lnTo>
                <a:lnTo>
                  <a:pt x="630179" y="428393"/>
                </a:lnTo>
                <a:lnTo>
                  <a:pt x="669985" y="459173"/>
                </a:lnTo>
                <a:lnTo>
                  <a:pt x="707790" y="492379"/>
                </a:lnTo>
                <a:lnTo>
                  <a:pt x="743596" y="528010"/>
                </a:lnTo>
                <a:lnTo>
                  <a:pt x="777134" y="565784"/>
                </a:lnTo>
                <a:lnTo>
                  <a:pt x="808135" y="605417"/>
                </a:lnTo>
                <a:lnTo>
                  <a:pt x="836601" y="646908"/>
                </a:lnTo>
                <a:lnTo>
                  <a:pt x="862532" y="690258"/>
                </a:lnTo>
                <a:lnTo>
                  <a:pt x="887642" y="752619"/>
                </a:lnTo>
                <a:lnTo>
                  <a:pt x="895325" y="819405"/>
                </a:lnTo>
                <a:lnTo>
                  <a:pt x="895400" y="828777"/>
                </a:lnTo>
                <a:lnTo>
                  <a:pt x="894823" y="838086"/>
                </a:lnTo>
                <a:lnTo>
                  <a:pt x="882347" y="882876"/>
                </a:lnTo>
                <a:lnTo>
                  <a:pt x="855272" y="920730"/>
                </a:lnTo>
                <a:lnTo>
                  <a:pt x="811876" y="949808"/>
                </a:lnTo>
                <a:lnTo>
                  <a:pt x="778586" y="776509"/>
                </a:lnTo>
                <a:lnTo>
                  <a:pt x="767173" y="741300"/>
                </a:lnTo>
                <a:lnTo>
                  <a:pt x="730646" y="676352"/>
                </a:lnTo>
                <a:lnTo>
                  <a:pt x="708577" y="643687"/>
                </a:lnTo>
                <a:lnTo>
                  <a:pt x="683720" y="613560"/>
                </a:lnTo>
                <a:lnTo>
                  <a:pt x="656074" y="585969"/>
                </a:lnTo>
                <a:lnTo>
                  <a:pt x="615519" y="552591"/>
                </a:lnTo>
                <a:lnTo>
                  <a:pt x="605808" y="543834"/>
                </a:lnTo>
                <a:lnTo>
                  <a:pt x="596507" y="534642"/>
                </a:lnTo>
                <a:lnTo>
                  <a:pt x="587616" y="525017"/>
                </a:lnTo>
                <a:lnTo>
                  <a:pt x="553254" y="491545"/>
                </a:lnTo>
                <a:lnTo>
                  <a:pt x="518256" y="459110"/>
                </a:lnTo>
                <a:lnTo>
                  <a:pt x="482394" y="427497"/>
                </a:lnTo>
                <a:lnTo>
                  <a:pt x="445743" y="396779"/>
                </a:lnTo>
                <a:lnTo>
                  <a:pt x="408304" y="366956"/>
                </a:lnTo>
                <a:lnTo>
                  <a:pt x="374316" y="340931"/>
                </a:lnTo>
                <a:lnTo>
                  <a:pt x="341518" y="313226"/>
                </a:lnTo>
                <a:lnTo>
                  <a:pt x="309154" y="284897"/>
                </a:lnTo>
                <a:lnTo>
                  <a:pt x="276468" y="256997"/>
                </a:lnTo>
                <a:lnTo>
                  <a:pt x="240773" y="230720"/>
                </a:lnTo>
                <a:lnTo>
                  <a:pt x="199178" y="203565"/>
                </a:lnTo>
                <a:lnTo>
                  <a:pt x="177811" y="92335"/>
                </a:lnTo>
                <a:lnTo>
                  <a:pt x="176409" y="91357"/>
                </a:lnTo>
                <a:close/>
              </a:path>
              <a:path w="895985" h="988695">
                <a:moveTo>
                  <a:pt x="398439" y="807691"/>
                </a:moveTo>
                <a:lnTo>
                  <a:pt x="398518" y="807535"/>
                </a:lnTo>
                <a:lnTo>
                  <a:pt x="499191" y="848174"/>
                </a:lnTo>
                <a:lnTo>
                  <a:pt x="549557" y="868334"/>
                </a:lnTo>
                <a:lnTo>
                  <a:pt x="600043" y="888105"/>
                </a:lnTo>
                <a:lnTo>
                  <a:pt x="631122" y="896580"/>
                </a:lnTo>
                <a:lnTo>
                  <a:pt x="662353" y="900777"/>
                </a:lnTo>
                <a:lnTo>
                  <a:pt x="694020" y="900710"/>
                </a:lnTo>
                <a:lnTo>
                  <a:pt x="725789" y="896407"/>
                </a:lnTo>
                <a:lnTo>
                  <a:pt x="758392" y="887335"/>
                </a:lnTo>
                <a:lnTo>
                  <a:pt x="778047" y="871661"/>
                </a:lnTo>
                <a:lnTo>
                  <a:pt x="786485" y="847644"/>
                </a:lnTo>
                <a:lnTo>
                  <a:pt x="785433" y="813543"/>
                </a:lnTo>
                <a:lnTo>
                  <a:pt x="778586" y="776509"/>
                </a:lnTo>
                <a:lnTo>
                  <a:pt x="811876" y="949808"/>
                </a:lnTo>
                <a:lnTo>
                  <a:pt x="769514" y="968662"/>
                </a:lnTo>
                <a:lnTo>
                  <a:pt x="709919" y="983953"/>
                </a:lnTo>
                <a:lnTo>
                  <a:pt x="648694" y="988379"/>
                </a:lnTo>
                <a:lnTo>
                  <a:pt x="618173" y="986415"/>
                </a:lnTo>
                <a:lnTo>
                  <a:pt x="535351" y="968616"/>
                </a:lnTo>
                <a:lnTo>
                  <a:pt x="484392" y="952410"/>
                </a:lnTo>
                <a:lnTo>
                  <a:pt x="434788" y="933038"/>
                </a:lnTo>
                <a:lnTo>
                  <a:pt x="399966" y="808652"/>
                </a:lnTo>
                <a:lnTo>
                  <a:pt x="398439" y="807691"/>
                </a:lnTo>
                <a:close/>
              </a:path>
              <a:path w="895985" h="988695">
                <a:moveTo>
                  <a:pt x="397467" y="809628"/>
                </a:moveTo>
                <a:lnTo>
                  <a:pt x="398439" y="807691"/>
                </a:lnTo>
                <a:lnTo>
                  <a:pt x="399966" y="808652"/>
                </a:lnTo>
                <a:lnTo>
                  <a:pt x="397467" y="809628"/>
                </a:lnTo>
                <a:close/>
              </a:path>
              <a:path w="895985" h="988695">
                <a:moveTo>
                  <a:pt x="406166" y="919668"/>
                </a:moveTo>
                <a:lnTo>
                  <a:pt x="387670" y="823380"/>
                </a:lnTo>
                <a:lnTo>
                  <a:pt x="389507" y="822246"/>
                </a:lnTo>
                <a:lnTo>
                  <a:pt x="391122" y="820854"/>
                </a:lnTo>
                <a:lnTo>
                  <a:pt x="392515" y="819204"/>
                </a:lnTo>
                <a:lnTo>
                  <a:pt x="394851" y="815477"/>
                </a:lnTo>
                <a:lnTo>
                  <a:pt x="396569" y="811415"/>
                </a:lnTo>
                <a:lnTo>
                  <a:pt x="397479" y="809623"/>
                </a:lnTo>
                <a:lnTo>
                  <a:pt x="399966" y="808652"/>
                </a:lnTo>
                <a:lnTo>
                  <a:pt x="422783" y="927430"/>
                </a:lnTo>
                <a:lnTo>
                  <a:pt x="406166" y="919668"/>
                </a:lnTo>
                <a:close/>
              </a:path>
              <a:path w="895985" h="988695">
                <a:moveTo>
                  <a:pt x="224694" y="819130"/>
                </a:moveTo>
                <a:lnTo>
                  <a:pt x="209352" y="739261"/>
                </a:lnTo>
                <a:lnTo>
                  <a:pt x="259590" y="749401"/>
                </a:lnTo>
                <a:lnTo>
                  <a:pt x="308855" y="762281"/>
                </a:lnTo>
                <a:lnTo>
                  <a:pt x="356022" y="780999"/>
                </a:lnTo>
                <a:lnTo>
                  <a:pt x="398439" y="807691"/>
                </a:lnTo>
                <a:lnTo>
                  <a:pt x="397467" y="809628"/>
                </a:lnTo>
                <a:lnTo>
                  <a:pt x="395902" y="810238"/>
                </a:lnTo>
                <a:lnTo>
                  <a:pt x="392117" y="812329"/>
                </a:lnTo>
                <a:lnTo>
                  <a:pt x="388610" y="814923"/>
                </a:lnTo>
                <a:lnTo>
                  <a:pt x="387010" y="816399"/>
                </a:lnTo>
                <a:lnTo>
                  <a:pt x="387864" y="820844"/>
                </a:lnTo>
                <a:lnTo>
                  <a:pt x="387670" y="823380"/>
                </a:lnTo>
                <a:lnTo>
                  <a:pt x="406166" y="919668"/>
                </a:lnTo>
                <a:lnTo>
                  <a:pt x="386541" y="910500"/>
                </a:lnTo>
                <a:lnTo>
                  <a:pt x="339650" y="884796"/>
                </a:lnTo>
                <a:lnTo>
                  <a:pt x="294114" y="855926"/>
                </a:lnTo>
                <a:lnTo>
                  <a:pt x="268301" y="841086"/>
                </a:lnTo>
                <a:lnTo>
                  <a:pt x="241557" y="827689"/>
                </a:lnTo>
                <a:lnTo>
                  <a:pt x="224694" y="819130"/>
                </a:lnTo>
                <a:close/>
              </a:path>
              <a:path w="895985" h="988695">
                <a:moveTo>
                  <a:pt x="387864" y="820844"/>
                </a:moveTo>
                <a:lnTo>
                  <a:pt x="387010" y="816399"/>
                </a:lnTo>
                <a:lnTo>
                  <a:pt x="387892" y="820482"/>
                </a:lnTo>
                <a:lnTo>
                  <a:pt x="387864" y="820844"/>
                </a:lnTo>
                <a:close/>
              </a:path>
              <a:path w="895985" h="988695">
                <a:moveTo>
                  <a:pt x="174737" y="92208"/>
                </a:moveTo>
                <a:lnTo>
                  <a:pt x="176409" y="91357"/>
                </a:lnTo>
                <a:lnTo>
                  <a:pt x="177811" y="92335"/>
                </a:lnTo>
                <a:lnTo>
                  <a:pt x="174737" y="92208"/>
                </a:lnTo>
                <a:close/>
              </a:path>
              <a:path w="895985" h="988695">
                <a:moveTo>
                  <a:pt x="142709" y="166766"/>
                </a:moveTo>
                <a:lnTo>
                  <a:pt x="129676" y="98920"/>
                </a:lnTo>
                <a:lnTo>
                  <a:pt x="131637" y="104905"/>
                </a:lnTo>
                <a:lnTo>
                  <a:pt x="138101" y="109830"/>
                </a:lnTo>
                <a:lnTo>
                  <a:pt x="140145" y="108983"/>
                </a:lnTo>
                <a:lnTo>
                  <a:pt x="149392" y="104908"/>
                </a:lnTo>
                <a:lnTo>
                  <a:pt x="158523" y="100466"/>
                </a:lnTo>
                <a:lnTo>
                  <a:pt x="174737" y="92208"/>
                </a:lnTo>
                <a:lnTo>
                  <a:pt x="177811" y="92335"/>
                </a:lnTo>
                <a:lnTo>
                  <a:pt x="199178" y="203565"/>
                </a:lnTo>
                <a:lnTo>
                  <a:pt x="175309" y="187994"/>
                </a:lnTo>
                <a:lnTo>
                  <a:pt x="142709" y="166766"/>
                </a:lnTo>
                <a:close/>
              </a:path>
              <a:path w="895985" h="988695">
                <a:moveTo>
                  <a:pt x="0" y="76872"/>
                </a:moveTo>
                <a:lnTo>
                  <a:pt x="0" y="0"/>
                </a:lnTo>
                <a:lnTo>
                  <a:pt x="3834" y="2470"/>
                </a:lnTo>
                <a:lnTo>
                  <a:pt x="10502" y="4906"/>
                </a:lnTo>
                <a:lnTo>
                  <a:pt x="17783" y="5936"/>
                </a:lnTo>
                <a:lnTo>
                  <a:pt x="36289" y="8369"/>
                </a:lnTo>
                <a:lnTo>
                  <a:pt x="54332" y="12470"/>
                </a:lnTo>
                <a:lnTo>
                  <a:pt x="105402" y="34641"/>
                </a:lnTo>
                <a:lnTo>
                  <a:pt x="148307" y="69862"/>
                </a:lnTo>
                <a:lnTo>
                  <a:pt x="155448" y="75789"/>
                </a:lnTo>
                <a:lnTo>
                  <a:pt x="162745" y="81511"/>
                </a:lnTo>
                <a:lnTo>
                  <a:pt x="170200" y="87026"/>
                </a:lnTo>
                <a:lnTo>
                  <a:pt x="176409" y="91357"/>
                </a:lnTo>
                <a:lnTo>
                  <a:pt x="174737" y="92208"/>
                </a:lnTo>
                <a:lnTo>
                  <a:pt x="167299" y="91902"/>
                </a:lnTo>
                <a:lnTo>
                  <a:pt x="156777" y="91525"/>
                </a:lnTo>
                <a:lnTo>
                  <a:pt x="146334" y="91352"/>
                </a:lnTo>
                <a:lnTo>
                  <a:pt x="135565" y="91540"/>
                </a:lnTo>
                <a:lnTo>
                  <a:pt x="133788" y="91606"/>
                </a:lnTo>
                <a:lnTo>
                  <a:pt x="129676" y="98920"/>
                </a:lnTo>
                <a:lnTo>
                  <a:pt x="142709" y="166766"/>
                </a:lnTo>
                <a:lnTo>
                  <a:pt x="112317" y="147053"/>
                </a:lnTo>
                <a:lnTo>
                  <a:pt x="73477" y="122084"/>
                </a:lnTo>
                <a:lnTo>
                  <a:pt x="34498" y="97339"/>
                </a:lnTo>
                <a:lnTo>
                  <a:pt x="10504" y="82853"/>
                </a:lnTo>
                <a:lnTo>
                  <a:pt x="0" y="76872"/>
                </a:lnTo>
                <a:close/>
              </a:path>
              <a:path w="895985" h="988695">
                <a:moveTo>
                  <a:pt x="0" y="699266"/>
                </a:moveTo>
                <a:lnTo>
                  <a:pt x="0" y="596317"/>
                </a:lnTo>
                <a:lnTo>
                  <a:pt x="72310" y="633970"/>
                </a:lnTo>
                <a:lnTo>
                  <a:pt x="105153" y="651302"/>
                </a:lnTo>
                <a:lnTo>
                  <a:pt x="138086" y="669072"/>
                </a:lnTo>
                <a:lnTo>
                  <a:pt x="205575" y="705744"/>
                </a:lnTo>
                <a:lnTo>
                  <a:pt x="209352" y="739261"/>
                </a:lnTo>
                <a:lnTo>
                  <a:pt x="224694" y="819130"/>
                </a:lnTo>
                <a:lnTo>
                  <a:pt x="214931" y="814174"/>
                </a:lnTo>
                <a:lnTo>
                  <a:pt x="189468" y="798973"/>
                </a:lnTo>
                <a:lnTo>
                  <a:pt x="145574" y="773243"/>
                </a:lnTo>
                <a:lnTo>
                  <a:pt x="101026" y="748785"/>
                </a:lnTo>
                <a:lnTo>
                  <a:pt x="55825" y="725601"/>
                </a:lnTo>
                <a:lnTo>
                  <a:pt x="9970" y="703690"/>
                </a:lnTo>
                <a:lnTo>
                  <a:pt x="0" y="6992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8" y="268830"/>
                </a:lnTo>
                <a:lnTo>
                  <a:pt x="299660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1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5"/>
                </a:lnTo>
                <a:lnTo>
                  <a:pt x="226908" y="192045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6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8"/>
                </a:lnTo>
                <a:lnTo>
                  <a:pt x="211115" y="379060"/>
                </a:lnTo>
                <a:lnTo>
                  <a:pt x="194147" y="340198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9" y="668804"/>
                </a:lnTo>
                <a:lnTo>
                  <a:pt x="2660" y="664809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5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7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6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3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5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296106" y="1258453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0" y="581"/>
                </a:lnTo>
                <a:lnTo>
                  <a:pt x="581" y="0"/>
                </a:lnTo>
                <a:lnTo>
                  <a:pt x="581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6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24"/>
                </a:moveTo>
                <a:lnTo>
                  <a:pt x="10464" y="6985"/>
                </a:lnTo>
                <a:lnTo>
                  <a:pt x="11036" y="6400"/>
                </a:lnTo>
                <a:lnTo>
                  <a:pt x="11036" y="5524"/>
                </a:lnTo>
                <a:close/>
              </a:path>
              <a:path w="14604" h="17144">
                <a:moveTo>
                  <a:pt x="11811" y="5626"/>
                </a:moveTo>
                <a:lnTo>
                  <a:pt x="11620" y="4076"/>
                </a:lnTo>
                <a:lnTo>
                  <a:pt x="11137" y="5283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16"/>
                </a:lnTo>
                <a:lnTo>
                  <a:pt x="11811" y="5626"/>
                </a:lnTo>
                <a:lnTo>
                  <a:pt x="12204" y="8724"/>
                </a:lnTo>
                <a:lnTo>
                  <a:pt x="13868" y="5816"/>
                </a:lnTo>
                <a:lnTo>
                  <a:pt x="14528" y="464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7301365" y="511340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094384" y="77239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290" y="581"/>
                </a:moveTo>
                <a:lnTo>
                  <a:pt x="0" y="581"/>
                </a:lnTo>
                <a:lnTo>
                  <a:pt x="0" y="0"/>
                </a:lnTo>
                <a:lnTo>
                  <a:pt x="290" y="581"/>
                </a:lnTo>
                <a:close/>
              </a:path>
              <a:path w="1270" h="1904">
                <a:moveTo>
                  <a:pt x="581" y="1744"/>
                </a:moveTo>
                <a:lnTo>
                  <a:pt x="581" y="1162"/>
                </a:lnTo>
                <a:lnTo>
                  <a:pt x="290" y="581"/>
                </a:lnTo>
                <a:lnTo>
                  <a:pt x="581" y="581"/>
                </a:lnTo>
                <a:lnTo>
                  <a:pt x="1162" y="1162"/>
                </a:lnTo>
                <a:lnTo>
                  <a:pt x="581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5884467" y="1203800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1" y="4651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581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065841" y="-30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5305374" y="48808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65"/>
                </a:moveTo>
                <a:lnTo>
                  <a:pt x="0" y="16281"/>
                </a:lnTo>
                <a:lnTo>
                  <a:pt x="584" y="16865"/>
                </a:lnTo>
                <a:lnTo>
                  <a:pt x="1168" y="16865"/>
                </a:lnTo>
                <a:close/>
              </a:path>
              <a:path w="6350" h="17779">
                <a:moveTo>
                  <a:pt x="2324" y="17449"/>
                </a:moveTo>
                <a:lnTo>
                  <a:pt x="1752" y="16865"/>
                </a:lnTo>
                <a:lnTo>
                  <a:pt x="1168" y="16865"/>
                </a:lnTo>
                <a:lnTo>
                  <a:pt x="2324" y="17449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5816" y="16865"/>
                </a:moveTo>
                <a:lnTo>
                  <a:pt x="5232" y="18605"/>
                </a:lnTo>
                <a:lnTo>
                  <a:pt x="5816" y="18034"/>
                </a:lnTo>
                <a:lnTo>
                  <a:pt x="5816" y="1686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7547302" y="5086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1162" y="3488"/>
                </a:moveTo>
                <a:lnTo>
                  <a:pt x="0" y="581"/>
                </a:lnTo>
                <a:lnTo>
                  <a:pt x="0" y="0"/>
                </a:lnTo>
                <a:lnTo>
                  <a:pt x="1162" y="1744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5918771" y="45630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744"/>
                </a:moveTo>
                <a:lnTo>
                  <a:pt x="0" y="1744"/>
                </a:lnTo>
                <a:lnTo>
                  <a:pt x="581" y="0"/>
                </a:lnTo>
                <a:lnTo>
                  <a:pt x="2907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bg object 7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5164" y="5896293"/>
            <a:ext cx="3932778" cy="4385426"/>
          </a:xfrm>
          <a:prstGeom prst="rect">
            <a:avLst/>
          </a:prstGeom>
        </p:spPr>
      </p:pic>
      <p:sp>
        <p:nvSpPr>
          <p:cNvPr id="71" name="bg object 71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4937925" y="386346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7304" h="55245">
                <a:moveTo>
                  <a:pt x="12446" y="53606"/>
                </a:moveTo>
                <a:lnTo>
                  <a:pt x="9880" y="53492"/>
                </a:lnTo>
                <a:lnTo>
                  <a:pt x="4064" y="54648"/>
                </a:lnTo>
                <a:lnTo>
                  <a:pt x="12446" y="53606"/>
                </a:lnTo>
                <a:close/>
              </a:path>
              <a:path w="27304" h="55245">
                <a:moveTo>
                  <a:pt x="13652" y="53657"/>
                </a:moveTo>
                <a:lnTo>
                  <a:pt x="13373" y="53492"/>
                </a:lnTo>
                <a:lnTo>
                  <a:pt x="12446" y="53606"/>
                </a:lnTo>
                <a:lnTo>
                  <a:pt x="13652" y="53657"/>
                </a:lnTo>
                <a:close/>
              </a:path>
              <a:path w="27304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7304" h="55245">
                <a:moveTo>
                  <a:pt x="26746" y="53492"/>
                </a:moveTo>
                <a:lnTo>
                  <a:pt x="22669" y="54063"/>
                </a:lnTo>
                <a:lnTo>
                  <a:pt x="13652" y="53657"/>
                </a:lnTo>
                <a:lnTo>
                  <a:pt x="16281" y="55232"/>
                </a:lnTo>
                <a:lnTo>
                  <a:pt x="23253" y="54063"/>
                </a:lnTo>
                <a:lnTo>
                  <a:pt x="26746" y="5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4935601" y="34913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39" y="0"/>
                </a:moveTo>
                <a:lnTo>
                  <a:pt x="584" y="0"/>
                </a:lnTo>
                <a:lnTo>
                  <a:pt x="0" y="1155"/>
                </a:lnTo>
                <a:lnTo>
                  <a:pt x="584" y="584"/>
                </a:lnTo>
                <a:lnTo>
                  <a:pt x="1739" y="0"/>
                </a:lnTo>
                <a:close/>
              </a:path>
              <a:path w="13970" h="1270">
                <a:moveTo>
                  <a:pt x="13373" y="0"/>
                </a:moveTo>
                <a:lnTo>
                  <a:pt x="12204" y="0"/>
                </a:lnTo>
                <a:lnTo>
                  <a:pt x="11049" y="584"/>
                </a:lnTo>
                <a:lnTo>
                  <a:pt x="12204" y="584"/>
                </a:lnTo>
                <a:lnTo>
                  <a:pt x="1337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855386" y="1209039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36" y="15113"/>
                </a:moveTo>
                <a:lnTo>
                  <a:pt x="1752" y="15697"/>
                </a:lnTo>
                <a:lnTo>
                  <a:pt x="1168" y="15697"/>
                </a:lnTo>
                <a:lnTo>
                  <a:pt x="584" y="16281"/>
                </a:lnTo>
                <a:lnTo>
                  <a:pt x="584" y="16865"/>
                </a:lnTo>
                <a:lnTo>
                  <a:pt x="0" y="18021"/>
                </a:lnTo>
                <a:lnTo>
                  <a:pt x="584" y="17437"/>
                </a:lnTo>
                <a:lnTo>
                  <a:pt x="1752" y="16865"/>
                </a:lnTo>
                <a:lnTo>
                  <a:pt x="2336" y="15113"/>
                </a:lnTo>
                <a:close/>
              </a:path>
              <a:path w="22225" h="18415">
                <a:moveTo>
                  <a:pt x="22098" y="0"/>
                </a:moveTo>
                <a:lnTo>
                  <a:pt x="21513" y="0"/>
                </a:lnTo>
                <a:lnTo>
                  <a:pt x="22098" y="1168"/>
                </a:lnTo>
                <a:lnTo>
                  <a:pt x="2209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5767603" y="1182877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71" y="0"/>
                </a:moveTo>
                <a:lnTo>
                  <a:pt x="0" y="1155"/>
                </a:lnTo>
                <a:lnTo>
                  <a:pt x="0" y="1739"/>
                </a:lnTo>
                <a:lnTo>
                  <a:pt x="571" y="1155"/>
                </a:lnTo>
                <a:lnTo>
                  <a:pt x="571" y="0"/>
                </a:lnTo>
                <a:close/>
              </a:path>
              <a:path w="35560" h="21590">
                <a:moveTo>
                  <a:pt x="21501" y="15113"/>
                </a:moveTo>
                <a:lnTo>
                  <a:pt x="20929" y="12788"/>
                </a:lnTo>
                <a:lnTo>
                  <a:pt x="19761" y="10464"/>
                </a:lnTo>
                <a:lnTo>
                  <a:pt x="21501" y="15113"/>
                </a:lnTo>
                <a:close/>
              </a:path>
              <a:path w="35560" h="21590">
                <a:moveTo>
                  <a:pt x="35458" y="17437"/>
                </a:moveTo>
                <a:lnTo>
                  <a:pt x="34302" y="19761"/>
                </a:lnTo>
                <a:lnTo>
                  <a:pt x="33718" y="21513"/>
                </a:lnTo>
                <a:lnTo>
                  <a:pt x="35458" y="174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5598413" y="7939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581"/>
                </a:moveTo>
                <a:lnTo>
                  <a:pt x="1453" y="581"/>
                </a:lnTo>
                <a:lnTo>
                  <a:pt x="1744" y="0"/>
                </a:lnTo>
                <a:lnTo>
                  <a:pt x="1744" y="581"/>
                </a:lnTo>
                <a:close/>
              </a:path>
              <a:path w="1904" h="1270">
                <a:moveTo>
                  <a:pt x="1162" y="1162"/>
                </a:moveTo>
                <a:lnTo>
                  <a:pt x="0" y="1162"/>
                </a:lnTo>
                <a:lnTo>
                  <a:pt x="1162" y="581"/>
                </a:lnTo>
                <a:lnTo>
                  <a:pt x="1453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5539691" y="244472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25" y="1744"/>
                </a:moveTo>
                <a:lnTo>
                  <a:pt x="0" y="0"/>
                </a:lnTo>
                <a:lnTo>
                  <a:pt x="1744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5620507" y="85960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close/>
              </a:path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2325" y="2907"/>
                </a:move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close/>
              </a:path>
              <a:path w="9525" h="3809">
                <a:moveTo>
                  <a:pt x="3488" y="3003"/>
                </a:moveTo>
                <a:lnTo>
                  <a:pt x="2325" y="2907"/>
                </a:lnTo>
                <a:lnTo>
                  <a:pt x="2907" y="2907"/>
                </a:lnTo>
                <a:lnTo>
                  <a:pt x="3488" y="3003"/>
                </a:lnTo>
                <a:close/>
              </a:path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3488" y="3003"/>
                </a:lnTo>
                <a:lnTo>
                  <a:pt x="930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5671671" y="93053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581" y="581"/>
                </a:ln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5607134" y="21772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5601902" y="22644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581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79" y="3410"/>
                </a:lnTo>
                <a:lnTo>
                  <a:pt x="2325" y="4651"/>
                </a:lnTo>
                <a:close/>
              </a:path>
              <a:path w="11429" h="5079">
                <a:moveTo>
                  <a:pt x="4069" y="3488"/>
                </a:move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069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6972" y="43027"/>
                </a:moveTo>
                <a:lnTo>
                  <a:pt x="6388" y="42443"/>
                </a:lnTo>
                <a:lnTo>
                  <a:pt x="6388" y="43027"/>
                </a:lnTo>
                <a:lnTo>
                  <a:pt x="6972" y="43027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6117031" y="220064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24"/>
                </a:moveTo>
                <a:lnTo>
                  <a:pt x="4648" y="2324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24"/>
                </a:lnTo>
                <a:close/>
              </a:path>
              <a:path w="6350" h="3810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5626321" y="3749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6137962" y="93925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6271105" y="869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5559459" y="739253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71" y="3329"/>
                </a:moveTo>
                <a:lnTo>
                  <a:pt x="8721" y="0"/>
                </a:lnTo>
                <a:lnTo>
                  <a:pt x="9593" y="1744"/>
                </a:lnTo>
                <a:lnTo>
                  <a:pt x="6976" y="1744"/>
                </a:lnTo>
                <a:lnTo>
                  <a:pt x="3171" y="3329"/>
                </a:lnTo>
                <a:close/>
              </a:path>
              <a:path w="10795" h="5079">
                <a:moveTo>
                  <a:pt x="10465" y="3488"/>
                </a:moveTo>
                <a:lnTo>
                  <a:pt x="6976" y="1744"/>
                </a:lnTo>
                <a:lnTo>
                  <a:pt x="9593" y="1744"/>
                </a:lnTo>
                <a:lnTo>
                  <a:pt x="10465" y="3488"/>
                </a:lnTo>
                <a:close/>
              </a:path>
              <a:path w="10795" h="5079">
                <a:moveTo>
                  <a:pt x="0" y="4651"/>
                </a:moveTo>
                <a:lnTo>
                  <a:pt x="3171" y="3329"/>
                </a:lnTo>
                <a:lnTo>
                  <a:pt x="2907" y="3488"/>
                </a:lnTo>
                <a:lnTo>
                  <a:pt x="0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5653647" y="-301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817" y="11653"/>
                </a:moveTo>
                <a:lnTo>
                  <a:pt x="11046" y="10465"/>
                </a:lnTo>
                <a:lnTo>
                  <a:pt x="13953" y="11628"/>
                </a:lnTo>
                <a:lnTo>
                  <a:pt x="13817" y="11653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817" y="11653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5901910" y="61832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5029212" y="631111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4">
                <a:moveTo>
                  <a:pt x="5233" y="4650"/>
                </a:moveTo>
                <a:lnTo>
                  <a:pt x="5814" y="4069"/>
                </a:lnTo>
                <a:lnTo>
                  <a:pt x="8139" y="2325"/>
                </a:lnTo>
                <a:lnTo>
                  <a:pt x="11046" y="0"/>
                </a:lnTo>
                <a:lnTo>
                  <a:pt x="5233" y="4650"/>
                </a:lnTo>
                <a:close/>
              </a:path>
              <a:path w="11429" h="6984">
                <a:moveTo>
                  <a:pt x="3488" y="6395"/>
                </a:moveTo>
                <a:lnTo>
                  <a:pt x="0" y="1744"/>
                </a:lnTo>
                <a:lnTo>
                  <a:pt x="5232" y="4651"/>
                </a:lnTo>
                <a:lnTo>
                  <a:pt x="3488" y="6395"/>
                </a:lnTo>
                <a:close/>
              </a:path>
              <a:path w="11429" h="6984">
                <a:moveTo>
                  <a:pt x="5232" y="4651"/>
                </a:move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1162" y="0"/>
                </a:lnTo>
                <a:lnTo>
                  <a:pt x="0" y="0"/>
                </a:lnTo>
                <a:lnTo>
                  <a:pt x="2325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0" y="5814"/>
                </a:moveTo>
                <a:lnTo>
                  <a:pt x="581" y="0"/>
                </a:lnTo>
                <a:lnTo>
                  <a:pt x="2325" y="5232"/>
                </a:lnTo>
                <a:lnTo>
                  <a:pt x="3121" y="5293"/>
                </a:lnTo>
                <a:lnTo>
                  <a:pt x="0" y="5814"/>
                </a:lnTo>
                <a:close/>
              </a:path>
              <a:path w="10160" h="6350">
                <a:moveTo>
                  <a:pt x="4215" y="5378"/>
                </a:moveTo>
                <a:lnTo>
                  <a:pt x="3121" y="5293"/>
                </a:lnTo>
                <a:lnTo>
                  <a:pt x="3488" y="5232"/>
                </a:lnTo>
                <a:lnTo>
                  <a:pt x="4215" y="5378"/>
                </a:lnTo>
                <a:close/>
              </a:path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4215" y="5378"/>
                </a:lnTo>
                <a:lnTo>
                  <a:pt x="9883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4847806" y="-2045"/>
            <a:ext cx="2706370" cy="1285240"/>
          </a:xfrm>
          <a:custGeom>
            <a:avLst/>
            <a:gdLst/>
            <a:ahLst/>
            <a:cxnLst/>
            <a:rect l="l" t="t" r="r" b="b"/>
            <a:pathLst>
              <a:path w="2706370" h="1285240">
                <a:moveTo>
                  <a:pt x="13614" y="36283"/>
                </a:moveTo>
                <a:lnTo>
                  <a:pt x="12141" y="27457"/>
                </a:lnTo>
                <a:lnTo>
                  <a:pt x="8674" y="27457"/>
                </a:lnTo>
                <a:lnTo>
                  <a:pt x="13614" y="36283"/>
                </a:lnTo>
                <a:close/>
              </a:path>
              <a:path w="2706370" h="1285240">
                <a:moveTo>
                  <a:pt x="15773" y="40157"/>
                </a:moveTo>
                <a:lnTo>
                  <a:pt x="13614" y="36283"/>
                </a:lnTo>
                <a:lnTo>
                  <a:pt x="14249" y="40157"/>
                </a:lnTo>
                <a:lnTo>
                  <a:pt x="15773" y="40157"/>
                </a:lnTo>
                <a:close/>
              </a:path>
              <a:path w="2706370" h="1285240">
                <a:moveTo>
                  <a:pt x="25006" y="103657"/>
                </a:moveTo>
                <a:lnTo>
                  <a:pt x="18605" y="90957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85240">
                <a:moveTo>
                  <a:pt x="38379" y="141757"/>
                </a:moveTo>
                <a:lnTo>
                  <a:pt x="26746" y="141757"/>
                </a:lnTo>
                <a:lnTo>
                  <a:pt x="31978" y="154457"/>
                </a:lnTo>
                <a:lnTo>
                  <a:pt x="38379" y="141757"/>
                </a:lnTo>
                <a:close/>
              </a:path>
              <a:path w="2706370" h="1285240">
                <a:moveTo>
                  <a:pt x="62814" y="164109"/>
                </a:moveTo>
                <a:lnTo>
                  <a:pt x="61048" y="154457"/>
                </a:lnTo>
                <a:lnTo>
                  <a:pt x="62788" y="167157"/>
                </a:lnTo>
                <a:lnTo>
                  <a:pt x="62814" y="164109"/>
                </a:lnTo>
                <a:close/>
              </a:path>
              <a:path w="2706370" h="1285240">
                <a:moveTo>
                  <a:pt x="104076" y="370357"/>
                </a:moveTo>
                <a:lnTo>
                  <a:pt x="91287" y="383057"/>
                </a:lnTo>
                <a:lnTo>
                  <a:pt x="100584" y="383057"/>
                </a:lnTo>
                <a:lnTo>
                  <a:pt x="104076" y="370357"/>
                </a:lnTo>
                <a:close/>
              </a:path>
              <a:path w="2706370" h="1285240">
                <a:moveTo>
                  <a:pt x="222681" y="52857"/>
                </a:moveTo>
                <a:lnTo>
                  <a:pt x="220916" y="40157"/>
                </a:lnTo>
                <a:lnTo>
                  <a:pt x="219189" y="40157"/>
                </a:lnTo>
                <a:lnTo>
                  <a:pt x="222681" y="52857"/>
                </a:lnTo>
                <a:close/>
              </a:path>
              <a:path w="2706370" h="1285240">
                <a:moveTo>
                  <a:pt x="238112" y="291274"/>
                </a:moveTo>
                <a:lnTo>
                  <a:pt x="237286" y="288505"/>
                </a:lnTo>
                <a:lnTo>
                  <a:pt x="235470" y="294157"/>
                </a:lnTo>
                <a:lnTo>
                  <a:pt x="238112" y="291274"/>
                </a:lnTo>
                <a:close/>
              </a:path>
              <a:path w="2706370" h="1285240">
                <a:moveTo>
                  <a:pt x="239547" y="281457"/>
                </a:moveTo>
                <a:lnTo>
                  <a:pt x="235191" y="281457"/>
                </a:lnTo>
                <a:lnTo>
                  <a:pt x="237286" y="288505"/>
                </a:lnTo>
                <a:lnTo>
                  <a:pt x="239547" y="281457"/>
                </a:lnTo>
                <a:close/>
              </a:path>
              <a:path w="2706370" h="1285240">
                <a:moveTo>
                  <a:pt x="248843" y="129057"/>
                </a:moveTo>
                <a:lnTo>
                  <a:pt x="238379" y="141757"/>
                </a:lnTo>
                <a:lnTo>
                  <a:pt x="245935" y="141757"/>
                </a:lnTo>
                <a:lnTo>
                  <a:pt x="248843" y="129057"/>
                </a:lnTo>
                <a:close/>
              </a:path>
              <a:path w="2706370" h="1285240">
                <a:moveTo>
                  <a:pt x="250583" y="268757"/>
                </a:moveTo>
                <a:lnTo>
                  <a:pt x="249428" y="268757"/>
                </a:lnTo>
                <a:lnTo>
                  <a:pt x="249707" y="269773"/>
                </a:lnTo>
                <a:lnTo>
                  <a:pt x="250583" y="268757"/>
                </a:lnTo>
                <a:close/>
              </a:path>
              <a:path w="2706370" h="1285240">
                <a:moveTo>
                  <a:pt x="252920" y="281457"/>
                </a:moveTo>
                <a:lnTo>
                  <a:pt x="249707" y="269773"/>
                </a:lnTo>
                <a:lnTo>
                  <a:pt x="239547" y="281457"/>
                </a:lnTo>
                <a:lnTo>
                  <a:pt x="247103" y="281457"/>
                </a:lnTo>
                <a:lnTo>
                  <a:pt x="238112" y="291274"/>
                </a:lnTo>
                <a:lnTo>
                  <a:pt x="238963" y="294157"/>
                </a:lnTo>
                <a:lnTo>
                  <a:pt x="245351" y="294157"/>
                </a:lnTo>
                <a:lnTo>
                  <a:pt x="248843" y="281457"/>
                </a:lnTo>
                <a:lnTo>
                  <a:pt x="252920" y="281457"/>
                </a:lnTo>
                <a:close/>
              </a:path>
              <a:path w="2706370" h="12852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85240">
                <a:moveTo>
                  <a:pt x="263385" y="357657"/>
                </a:moveTo>
                <a:lnTo>
                  <a:pt x="259918" y="362369"/>
                </a:lnTo>
                <a:lnTo>
                  <a:pt x="261073" y="364832"/>
                </a:lnTo>
                <a:lnTo>
                  <a:pt x="263385" y="357657"/>
                </a:lnTo>
                <a:close/>
              </a:path>
              <a:path w="2706370" h="12852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85240">
                <a:moveTo>
                  <a:pt x="361061" y="510057"/>
                </a:moveTo>
                <a:lnTo>
                  <a:pt x="355244" y="510057"/>
                </a:lnTo>
                <a:lnTo>
                  <a:pt x="350012" y="522757"/>
                </a:lnTo>
                <a:lnTo>
                  <a:pt x="355917" y="522757"/>
                </a:lnTo>
                <a:lnTo>
                  <a:pt x="361061" y="510057"/>
                </a:lnTo>
                <a:close/>
              </a:path>
              <a:path w="2706370" h="1285240">
                <a:moveTo>
                  <a:pt x="462661" y="612101"/>
                </a:moveTo>
                <a:lnTo>
                  <a:pt x="462508" y="611657"/>
                </a:lnTo>
                <a:lnTo>
                  <a:pt x="462216" y="611657"/>
                </a:lnTo>
                <a:lnTo>
                  <a:pt x="462661" y="612101"/>
                </a:lnTo>
                <a:close/>
              </a:path>
              <a:path w="2706370" h="1285240">
                <a:moveTo>
                  <a:pt x="467207" y="618909"/>
                </a:moveTo>
                <a:lnTo>
                  <a:pt x="465950" y="615467"/>
                </a:lnTo>
                <a:lnTo>
                  <a:pt x="465797" y="615327"/>
                </a:lnTo>
                <a:lnTo>
                  <a:pt x="465709" y="614832"/>
                </a:lnTo>
                <a:lnTo>
                  <a:pt x="464553" y="611657"/>
                </a:lnTo>
                <a:lnTo>
                  <a:pt x="465315" y="614832"/>
                </a:lnTo>
                <a:lnTo>
                  <a:pt x="462661" y="612101"/>
                </a:lnTo>
                <a:lnTo>
                  <a:pt x="462788" y="612482"/>
                </a:lnTo>
                <a:lnTo>
                  <a:pt x="465848" y="616940"/>
                </a:lnTo>
                <a:lnTo>
                  <a:pt x="466801" y="620788"/>
                </a:lnTo>
                <a:lnTo>
                  <a:pt x="466191" y="617423"/>
                </a:lnTo>
                <a:lnTo>
                  <a:pt x="467207" y="618909"/>
                </a:lnTo>
                <a:close/>
              </a:path>
              <a:path w="2706370" h="1285240">
                <a:moveTo>
                  <a:pt x="467258" y="616813"/>
                </a:moveTo>
                <a:lnTo>
                  <a:pt x="465124" y="611657"/>
                </a:lnTo>
                <a:lnTo>
                  <a:pt x="465709" y="614832"/>
                </a:lnTo>
                <a:lnTo>
                  <a:pt x="465950" y="615467"/>
                </a:lnTo>
                <a:lnTo>
                  <a:pt x="467258" y="616813"/>
                </a:lnTo>
                <a:close/>
              </a:path>
              <a:path w="2706370" h="1285240">
                <a:moveTo>
                  <a:pt x="473633" y="539915"/>
                </a:moveTo>
                <a:lnTo>
                  <a:pt x="470357" y="535457"/>
                </a:lnTo>
                <a:lnTo>
                  <a:pt x="471817" y="541807"/>
                </a:lnTo>
                <a:lnTo>
                  <a:pt x="473633" y="539915"/>
                </a:lnTo>
                <a:close/>
              </a:path>
              <a:path w="2706370" h="12852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85240">
                <a:moveTo>
                  <a:pt x="483730" y="90957"/>
                </a:moveTo>
                <a:lnTo>
                  <a:pt x="481406" y="78257"/>
                </a:lnTo>
                <a:lnTo>
                  <a:pt x="475589" y="78257"/>
                </a:lnTo>
                <a:lnTo>
                  <a:pt x="479082" y="90957"/>
                </a:lnTo>
                <a:lnTo>
                  <a:pt x="483730" y="90957"/>
                </a:lnTo>
                <a:close/>
              </a:path>
              <a:path w="2706370" h="1285240">
                <a:moveTo>
                  <a:pt x="497878" y="167157"/>
                </a:moveTo>
                <a:lnTo>
                  <a:pt x="489915" y="154457"/>
                </a:lnTo>
                <a:lnTo>
                  <a:pt x="478497" y="154457"/>
                </a:lnTo>
                <a:lnTo>
                  <a:pt x="480822" y="167157"/>
                </a:lnTo>
                <a:lnTo>
                  <a:pt x="497192" y="167157"/>
                </a:lnTo>
                <a:lnTo>
                  <a:pt x="497878" y="167157"/>
                </a:lnTo>
                <a:close/>
              </a:path>
              <a:path w="2706370" h="1285240">
                <a:moveTo>
                  <a:pt x="691883" y="192557"/>
                </a:moveTo>
                <a:lnTo>
                  <a:pt x="690714" y="179857"/>
                </a:lnTo>
                <a:lnTo>
                  <a:pt x="686650" y="179857"/>
                </a:lnTo>
                <a:lnTo>
                  <a:pt x="691883" y="192557"/>
                </a:lnTo>
                <a:close/>
              </a:path>
              <a:path w="2706370" h="1285240">
                <a:moveTo>
                  <a:pt x="694207" y="294157"/>
                </a:move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close/>
              </a:path>
              <a:path w="2706370" h="1285240">
                <a:moveTo>
                  <a:pt x="734237" y="1071753"/>
                </a:moveTo>
                <a:lnTo>
                  <a:pt x="726770" y="1081557"/>
                </a:lnTo>
                <a:lnTo>
                  <a:pt x="732002" y="1081557"/>
                </a:lnTo>
                <a:lnTo>
                  <a:pt x="734237" y="1071753"/>
                </a:lnTo>
                <a:close/>
              </a:path>
              <a:path w="2706370" h="1285240">
                <a:moveTo>
                  <a:pt x="734898" y="1068857"/>
                </a:moveTo>
                <a:lnTo>
                  <a:pt x="734237" y="1071753"/>
                </a:lnTo>
                <a:lnTo>
                  <a:pt x="734898" y="1070889"/>
                </a:lnTo>
                <a:lnTo>
                  <a:pt x="734898" y="1068857"/>
                </a:lnTo>
                <a:close/>
              </a:path>
              <a:path w="2706370" h="1285240">
                <a:moveTo>
                  <a:pt x="736066" y="52857"/>
                </a:moveTo>
                <a:lnTo>
                  <a:pt x="733717" y="40157"/>
                </a:lnTo>
                <a:lnTo>
                  <a:pt x="733158" y="40157"/>
                </a:lnTo>
                <a:lnTo>
                  <a:pt x="736066" y="52857"/>
                </a:lnTo>
                <a:close/>
              </a:path>
              <a:path w="2706370" h="1285240">
                <a:moveTo>
                  <a:pt x="748855" y="802157"/>
                </a:moveTo>
                <a:lnTo>
                  <a:pt x="747699" y="802157"/>
                </a:lnTo>
                <a:lnTo>
                  <a:pt x="741883" y="814857"/>
                </a:lnTo>
                <a:lnTo>
                  <a:pt x="745134" y="812317"/>
                </a:lnTo>
                <a:lnTo>
                  <a:pt x="748855" y="802157"/>
                </a:lnTo>
                <a:close/>
              </a:path>
              <a:path w="2706370" h="1285240">
                <a:moveTo>
                  <a:pt x="758164" y="802157"/>
                </a:moveTo>
                <a:lnTo>
                  <a:pt x="757580" y="802157"/>
                </a:lnTo>
                <a:lnTo>
                  <a:pt x="757453" y="802703"/>
                </a:lnTo>
                <a:lnTo>
                  <a:pt x="758164" y="802157"/>
                </a:lnTo>
                <a:close/>
              </a:path>
              <a:path w="2706370" h="1285240">
                <a:moveTo>
                  <a:pt x="768629" y="167157"/>
                </a:moveTo>
                <a:lnTo>
                  <a:pt x="765136" y="154457"/>
                </a:lnTo>
                <a:lnTo>
                  <a:pt x="766457" y="167157"/>
                </a:lnTo>
                <a:lnTo>
                  <a:pt x="768629" y="167157"/>
                </a:lnTo>
                <a:close/>
              </a:path>
              <a:path w="2706370" h="1285240">
                <a:moveTo>
                  <a:pt x="771537" y="1094257"/>
                </a:moveTo>
                <a:lnTo>
                  <a:pt x="765733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close/>
              </a:path>
              <a:path w="2706370" h="1285240">
                <a:moveTo>
                  <a:pt x="773277" y="90957"/>
                </a:moveTo>
                <a:lnTo>
                  <a:pt x="763968" y="78257"/>
                </a:lnTo>
                <a:lnTo>
                  <a:pt x="759904" y="90957"/>
                </a:lnTo>
                <a:lnTo>
                  <a:pt x="773277" y="90957"/>
                </a:lnTo>
                <a:close/>
              </a:path>
              <a:path w="2706370" h="1285240">
                <a:moveTo>
                  <a:pt x="799820" y="1106957"/>
                </a:moveTo>
                <a:lnTo>
                  <a:pt x="796531" y="1106957"/>
                </a:lnTo>
                <a:lnTo>
                  <a:pt x="795947" y="1106957"/>
                </a:lnTo>
                <a:lnTo>
                  <a:pt x="794791" y="1119657"/>
                </a:lnTo>
                <a:lnTo>
                  <a:pt x="799820" y="1106957"/>
                </a:lnTo>
                <a:close/>
              </a:path>
              <a:path w="2706370" h="1285240">
                <a:moveTo>
                  <a:pt x="800608" y="878357"/>
                </a:moveTo>
                <a:lnTo>
                  <a:pt x="796531" y="878357"/>
                </a:lnTo>
                <a:lnTo>
                  <a:pt x="796531" y="885190"/>
                </a:lnTo>
                <a:lnTo>
                  <a:pt x="800608" y="878357"/>
                </a:lnTo>
                <a:close/>
              </a:path>
              <a:path w="2706370" h="1285240">
                <a:moveTo>
                  <a:pt x="808012" y="1116482"/>
                </a:moveTo>
                <a:lnTo>
                  <a:pt x="806411" y="1119657"/>
                </a:lnTo>
                <a:lnTo>
                  <a:pt x="806996" y="1119657"/>
                </a:lnTo>
                <a:lnTo>
                  <a:pt x="808012" y="1116482"/>
                </a:lnTo>
                <a:close/>
              </a:path>
              <a:path w="2706370" h="1285240">
                <a:moveTo>
                  <a:pt x="818045" y="754672"/>
                </a:moveTo>
                <a:lnTo>
                  <a:pt x="817460" y="754672"/>
                </a:lnTo>
                <a:lnTo>
                  <a:pt x="816876" y="755256"/>
                </a:lnTo>
                <a:lnTo>
                  <a:pt x="817460" y="755256"/>
                </a:lnTo>
                <a:lnTo>
                  <a:pt x="818045" y="754672"/>
                </a:lnTo>
                <a:close/>
              </a:path>
              <a:path w="2706370" h="1285240">
                <a:moveTo>
                  <a:pt x="818045" y="687857"/>
                </a:moveTo>
                <a:lnTo>
                  <a:pt x="817626" y="686333"/>
                </a:lnTo>
                <a:lnTo>
                  <a:pt x="816305" y="687857"/>
                </a:lnTo>
                <a:lnTo>
                  <a:pt x="818045" y="687857"/>
                </a:lnTo>
                <a:close/>
              </a:path>
              <a:path w="2706370" h="1285240">
                <a:moveTo>
                  <a:pt x="843076" y="789457"/>
                </a:moveTo>
                <a:lnTo>
                  <a:pt x="840765" y="789457"/>
                </a:lnTo>
                <a:lnTo>
                  <a:pt x="834910" y="802157"/>
                </a:lnTo>
                <a:lnTo>
                  <a:pt x="843076" y="789457"/>
                </a:lnTo>
                <a:close/>
              </a:path>
              <a:path w="2706370" h="1285240">
                <a:moveTo>
                  <a:pt x="844384" y="802157"/>
                </a:moveTo>
                <a:lnTo>
                  <a:pt x="841883" y="802157"/>
                </a:lnTo>
                <a:lnTo>
                  <a:pt x="837819" y="814857"/>
                </a:lnTo>
                <a:lnTo>
                  <a:pt x="837958" y="814857"/>
                </a:lnTo>
                <a:lnTo>
                  <a:pt x="844384" y="802157"/>
                </a:lnTo>
                <a:close/>
              </a:path>
              <a:path w="2706370" h="1285240">
                <a:moveTo>
                  <a:pt x="920026" y="992657"/>
                </a:moveTo>
                <a:lnTo>
                  <a:pt x="919797" y="992657"/>
                </a:lnTo>
                <a:lnTo>
                  <a:pt x="919721" y="994168"/>
                </a:lnTo>
                <a:lnTo>
                  <a:pt x="920026" y="992657"/>
                </a:lnTo>
                <a:close/>
              </a:path>
              <a:path w="2706370" h="1285240">
                <a:moveTo>
                  <a:pt x="925029" y="992657"/>
                </a:moveTo>
                <a:lnTo>
                  <a:pt x="924445" y="992657"/>
                </a:lnTo>
                <a:lnTo>
                  <a:pt x="923569" y="995832"/>
                </a:lnTo>
                <a:lnTo>
                  <a:pt x="925029" y="992657"/>
                </a:lnTo>
                <a:close/>
              </a:path>
              <a:path w="2706370" h="1285240">
                <a:moveTo>
                  <a:pt x="936066" y="992657"/>
                </a:moveTo>
                <a:lnTo>
                  <a:pt x="931545" y="1005357"/>
                </a:lnTo>
                <a:lnTo>
                  <a:pt x="935494" y="1005357"/>
                </a:lnTo>
                <a:lnTo>
                  <a:pt x="936066" y="992657"/>
                </a:lnTo>
                <a:close/>
              </a:path>
              <a:path w="2706370" h="1285240">
                <a:moveTo>
                  <a:pt x="1018044" y="1208557"/>
                </a:moveTo>
                <a:lnTo>
                  <a:pt x="1016304" y="1208557"/>
                </a:lnTo>
                <a:lnTo>
                  <a:pt x="1013980" y="1221257"/>
                </a:lnTo>
                <a:lnTo>
                  <a:pt x="1018044" y="1208557"/>
                </a:lnTo>
                <a:close/>
              </a:path>
              <a:path w="2706370" h="1285240">
                <a:moveTo>
                  <a:pt x="1033754" y="1208557"/>
                </a:moveTo>
                <a:lnTo>
                  <a:pt x="1029677" y="1208557"/>
                </a:lnTo>
                <a:lnTo>
                  <a:pt x="1029639" y="11958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2121" y="1208557"/>
                </a:lnTo>
                <a:lnTo>
                  <a:pt x="1019797" y="1221257"/>
                </a:lnTo>
                <a:lnTo>
                  <a:pt x="1023861" y="1221257"/>
                </a:lnTo>
                <a:lnTo>
                  <a:pt x="1025613" y="1208557"/>
                </a:lnTo>
                <a:lnTo>
                  <a:pt x="1029093" y="1208557"/>
                </a:lnTo>
                <a:lnTo>
                  <a:pt x="1023861" y="1221257"/>
                </a:lnTo>
                <a:lnTo>
                  <a:pt x="1030262" y="1221257"/>
                </a:lnTo>
                <a:lnTo>
                  <a:pt x="1033754" y="1208557"/>
                </a:lnTo>
                <a:close/>
              </a:path>
              <a:path w="2706370" h="1285240">
                <a:moveTo>
                  <a:pt x="1062329" y="93065"/>
                </a:moveTo>
                <a:lnTo>
                  <a:pt x="1062240" y="90957"/>
                </a:lnTo>
                <a:lnTo>
                  <a:pt x="1057592" y="90957"/>
                </a:lnTo>
                <a:lnTo>
                  <a:pt x="1059916" y="103657"/>
                </a:lnTo>
                <a:lnTo>
                  <a:pt x="1062329" y="93065"/>
                </a:lnTo>
                <a:close/>
              </a:path>
              <a:path w="2706370" h="1285240">
                <a:moveTo>
                  <a:pt x="1062824" y="90957"/>
                </a:moveTo>
                <a:lnTo>
                  <a:pt x="1062329" y="93065"/>
                </a:lnTo>
                <a:lnTo>
                  <a:pt x="1062824" y="103657"/>
                </a:lnTo>
                <a:lnTo>
                  <a:pt x="1062824" y="90957"/>
                </a:lnTo>
                <a:close/>
              </a:path>
              <a:path w="2706370" h="1285240">
                <a:moveTo>
                  <a:pt x="1064564" y="27457"/>
                </a:moveTo>
                <a:lnTo>
                  <a:pt x="1059916" y="27457"/>
                </a:lnTo>
                <a:lnTo>
                  <a:pt x="1064564" y="40157"/>
                </a:lnTo>
                <a:lnTo>
                  <a:pt x="1064564" y="27457"/>
                </a:lnTo>
                <a:close/>
              </a:path>
              <a:path w="2706370" h="1285240">
                <a:moveTo>
                  <a:pt x="1069797" y="624357"/>
                </a:moveTo>
                <a:lnTo>
                  <a:pt x="1068362" y="622198"/>
                </a:lnTo>
                <a:lnTo>
                  <a:pt x="1067473" y="624357"/>
                </a:lnTo>
                <a:lnTo>
                  <a:pt x="1069797" y="624357"/>
                </a:lnTo>
                <a:close/>
              </a:path>
              <a:path w="2706370" h="1285240">
                <a:moveTo>
                  <a:pt x="1072705" y="1233957"/>
                </a:moveTo>
                <a:lnTo>
                  <a:pt x="1071829" y="1235227"/>
                </a:lnTo>
                <a:lnTo>
                  <a:pt x="1072515" y="1238186"/>
                </a:lnTo>
                <a:lnTo>
                  <a:pt x="1072705" y="1233957"/>
                </a:lnTo>
                <a:close/>
              </a:path>
              <a:path w="2706370" h="1285240">
                <a:moveTo>
                  <a:pt x="1074445" y="1246657"/>
                </a:moveTo>
                <a:lnTo>
                  <a:pt x="1072515" y="1238186"/>
                </a:lnTo>
                <a:lnTo>
                  <a:pt x="1072121" y="1246657"/>
                </a:lnTo>
                <a:lnTo>
                  <a:pt x="1074445" y="1246657"/>
                </a:lnTo>
                <a:close/>
              </a:path>
              <a:path w="2706370" h="1285240">
                <a:moveTo>
                  <a:pt x="1079093" y="52857"/>
                </a:moveTo>
                <a:lnTo>
                  <a:pt x="1070952" y="52857"/>
                </a:lnTo>
                <a:lnTo>
                  <a:pt x="1073861" y="65557"/>
                </a:lnTo>
                <a:lnTo>
                  <a:pt x="1074445" y="65557"/>
                </a:lnTo>
                <a:lnTo>
                  <a:pt x="1079093" y="52857"/>
                </a:lnTo>
                <a:close/>
              </a:path>
              <a:path w="2706370" h="1285240">
                <a:moveTo>
                  <a:pt x="1138402" y="1259357"/>
                </a:moveTo>
                <a:lnTo>
                  <a:pt x="1138047" y="1259357"/>
                </a:lnTo>
                <a:lnTo>
                  <a:pt x="1136662" y="1272057"/>
                </a:lnTo>
                <a:lnTo>
                  <a:pt x="1138402" y="1259357"/>
                </a:lnTo>
                <a:close/>
              </a:path>
              <a:path w="2706370" h="1285240">
                <a:moveTo>
                  <a:pt x="1161656" y="1284757"/>
                </a:moveTo>
                <a:lnTo>
                  <a:pt x="1161135" y="1273327"/>
                </a:lnTo>
                <a:lnTo>
                  <a:pt x="1156423" y="1284757"/>
                </a:lnTo>
                <a:lnTo>
                  <a:pt x="1161656" y="1284757"/>
                </a:lnTo>
                <a:close/>
              </a:path>
              <a:path w="2706370" h="1285240">
                <a:moveTo>
                  <a:pt x="1161656" y="1272057"/>
                </a:moveTo>
                <a:lnTo>
                  <a:pt x="1161072" y="1272057"/>
                </a:lnTo>
                <a:lnTo>
                  <a:pt x="1161135" y="1273327"/>
                </a:lnTo>
                <a:lnTo>
                  <a:pt x="1161656" y="1272057"/>
                </a:lnTo>
                <a:close/>
              </a:path>
              <a:path w="2706370" h="1285240">
                <a:moveTo>
                  <a:pt x="1189824" y="875741"/>
                </a:moveTo>
                <a:lnTo>
                  <a:pt x="1188986" y="876668"/>
                </a:lnTo>
                <a:lnTo>
                  <a:pt x="1188986" y="878357"/>
                </a:lnTo>
                <a:lnTo>
                  <a:pt x="1189824" y="875741"/>
                </a:lnTo>
                <a:close/>
              </a:path>
              <a:path w="2706370" h="1285240">
                <a:moveTo>
                  <a:pt x="1198867" y="865657"/>
                </a:moveTo>
                <a:lnTo>
                  <a:pt x="1193050" y="865657"/>
                </a:lnTo>
                <a:lnTo>
                  <a:pt x="1189824" y="875741"/>
                </a:lnTo>
                <a:lnTo>
                  <a:pt x="1198867" y="865657"/>
                </a:lnTo>
                <a:close/>
              </a:path>
              <a:path w="2706370" h="12852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85240">
                <a:moveTo>
                  <a:pt x="1273289" y="306857"/>
                </a:moveTo>
                <a:lnTo>
                  <a:pt x="1259332" y="306857"/>
                </a:lnTo>
                <a:lnTo>
                  <a:pt x="1265732" y="319557"/>
                </a:lnTo>
                <a:lnTo>
                  <a:pt x="1273289" y="306857"/>
                </a:lnTo>
                <a:close/>
              </a:path>
              <a:path w="2706370" h="12852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852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852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85240">
                <a:moveTo>
                  <a:pt x="1288986" y="167157"/>
                </a:moveTo>
                <a:lnTo>
                  <a:pt x="1280261" y="167157"/>
                </a:lnTo>
                <a:lnTo>
                  <a:pt x="1280845" y="179857"/>
                </a:lnTo>
                <a:lnTo>
                  <a:pt x="1288986" y="167157"/>
                </a:lnTo>
                <a:close/>
              </a:path>
              <a:path w="2706370" h="1285240">
                <a:moveTo>
                  <a:pt x="1316647" y="1271295"/>
                </a:moveTo>
                <a:lnTo>
                  <a:pt x="1312824" y="1259357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647" y="1271295"/>
                </a:lnTo>
                <a:close/>
              </a:path>
              <a:path w="2706370" h="1285240">
                <a:moveTo>
                  <a:pt x="1317472" y="1272057"/>
                </a:moveTo>
                <a:lnTo>
                  <a:pt x="1317282" y="1269885"/>
                </a:lnTo>
                <a:lnTo>
                  <a:pt x="1316647" y="1271295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852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85240">
                <a:moveTo>
                  <a:pt x="1329690" y="459257"/>
                </a:moveTo>
                <a:lnTo>
                  <a:pt x="1324457" y="446557"/>
                </a:lnTo>
                <a:lnTo>
                  <a:pt x="1324038" y="448043"/>
                </a:lnTo>
                <a:lnTo>
                  <a:pt x="1329690" y="459257"/>
                </a:lnTo>
                <a:close/>
              </a:path>
              <a:path w="2706370" h="1285240">
                <a:moveTo>
                  <a:pt x="1348257" y="932713"/>
                </a:moveTo>
                <a:lnTo>
                  <a:pt x="1347101" y="929157"/>
                </a:lnTo>
                <a:lnTo>
                  <a:pt x="1345971" y="929157"/>
                </a:lnTo>
                <a:lnTo>
                  <a:pt x="1348257" y="932713"/>
                </a:lnTo>
                <a:close/>
              </a:path>
              <a:path w="2706370" h="1285240">
                <a:moveTo>
                  <a:pt x="1351826" y="938301"/>
                </a:moveTo>
                <a:lnTo>
                  <a:pt x="1348257" y="932713"/>
                </a:lnTo>
                <a:lnTo>
                  <a:pt x="1350746" y="940447"/>
                </a:lnTo>
                <a:lnTo>
                  <a:pt x="1351826" y="938301"/>
                </a:lnTo>
                <a:close/>
              </a:path>
              <a:path w="2706370" h="1285240">
                <a:moveTo>
                  <a:pt x="1359344" y="4973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9344" y="497357"/>
                </a:lnTo>
                <a:close/>
              </a:path>
              <a:path w="2706370" h="1285240">
                <a:moveTo>
                  <a:pt x="1365148" y="497357"/>
                </a:moveTo>
                <a:lnTo>
                  <a:pt x="1363408" y="497357"/>
                </a:lnTo>
                <a:lnTo>
                  <a:pt x="1363662" y="500075"/>
                </a:lnTo>
                <a:lnTo>
                  <a:pt x="1365148" y="497357"/>
                </a:lnTo>
                <a:close/>
              </a:path>
              <a:path w="2706370" h="12852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852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852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85240">
                <a:moveTo>
                  <a:pt x="1377950" y="2057"/>
                </a:moveTo>
                <a:lnTo>
                  <a:pt x="1374216" y="2057"/>
                </a:lnTo>
                <a:lnTo>
                  <a:pt x="1368640" y="14757"/>
                </a:lnTo>
                <a:lnTo>
                  <a:pt x="1373289" y="14757"/>
                </a:lnTo>
                <a:lnTo>
                  <a:pt x="1377950" y="2057"/>
                </a:lnTo>
                <a:close/>
              </a:path>
              <a:path w="2706370" h="1285240">
                <a:moveTo>
                  <a:pt x="1387830" y="2057"/>
                </a:moveTo>
                <a:lnTo>
                  <a:pt x="1386662" y="2057"/>
                </a:lnTo>
                <a:lnTo>
                  <a:pt x="1385506" y="14757"/>
                </a:lnTo>
                <a:lnTo>
                  <a:pt x="1387830" y="2057"/>
                </a:lnTo>
                <a:close/>
              </a:path>
              <a:path w="2706370" h="1285240">
                <a:moveTo>
                  <a:pt x="1398879" y="14757"/>
                </a:moveTo>
                <a:lnTo>
                  <a:pt x="1396555" y="14757"/>
                </a:lnTo>
                <a:lnTo>
                  <a:pt x="1395387" y="14757"/>
                </a:lnTo>
                <a:lnTo>
                  <a:pt x="1394802" y="14757"/>
                </a:lnTo>
                <a:lnTo>
                  <a:pt x="1391894" y="14757"/>
                </a:lnTo>
                <a:lnTo>
                  <a:pt x="1390408" y="25641"/>
                </a:lnTo>
                <a:lnTo>
                  <a:pt x="1389570" y="27457"/>
                </a:lnTo>
                <a:lnTo>
                  <a:pt x="1390154" y="27457"/>
                </a:lnTo>
                <a:lnTo>
                  <a:pt x="1391704" y="27457"/>
                </a:lnTo>
                <a:lnTo>
                  <a:pt x="1393634" y="22377"/>
                </a:lnTo>
                <a:lnTo>
                  <a:pt x="1398879" y="14757"/>
                </a:lnTo>
                <a:close/>
              </a:path>
              <a:path w="2706370" h="1285240">
                <a:moveTo>
                  <a:pt x="1404112" y="2057"/>
                </a:moveTo>
                <a:lnTo>
                  <a:pt x="1401787" y="2057"/>
                </a:lnTo>
                <a:lnTo>
                  <a:pt x="1394802" y="14757"/>
                </a:lnTo>
                <a:lnTo>
                  <a:pt x="1404112" y="2057"/>
                </a:lnTo>
                <a:close/>
              </a:path>
              <a:path w="2706370" h="12852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85240">
                <a:moveTo>
                  <a:pt x="1429105" y="65557"/>
                </a:moveTo>
                <a:lnTo>
                  <a:pt x="1422908" y="65557"/>
                </a:lnTo>
                <a:lnTo>
                  <a:pt x="1417485" y="782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85240">
                <a:moveTo>
                  <a:pt x="1437246" y="135470"/>
                </a:moveTo>
                <a:lnTo>
                  <a:pt x="1436662" y="136055"/>
                </a:lnTo>
                <a:lnTo>
                  <a:pt x="1437246" y="136055"/>
                </a:lnTo>
                <a:lnTo>
                  <a:pt x="1437246" y="135470"/>
                </a:lnTo>
                <a:close/>
              </a:path>
              <a:path w="2706370" h="1285240">
                <a:moveTo>
                  <a:pt x="1455851" y="137223"/>
                </a:moveTo>
                <a:lnTo>
                  <a:pt x="1454111" y="138379"/>
                </a:lnTo>
                <a:lnTo>
                  <a:pt x="1448295" y="140131"/>
                </a:lnTo>
                <a:lnTo>
                  <a:pt x="1446555" y="140131"/>
                </a:lnTo>
                <a:lnTo>
                  <a:pt x="1444218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4802" y="141287"/>
                </a:lnTo>
                <a:lnTo>
                  <a:pt x="1446987" y="140703"/>
                </a:lnTo>
                <a:lnTo>
                  <a:pt x="1453527" y="138963"/>
                </a:lnTo>
                <a:lnTo>
                  <a:pt x="1455851" y="137223"/>
                </a:lnTo>
                <a:close/>
              </a:path>
              <a:path w="2706370" h="1285240">
                <a:moveTo>
                  <a:pt x="1472260" y="629056"/>
                </a:moveTo>
                <a:lnTo>
                  <a:pt x="1471828" y="624357"/>
                </a:lnTo>
                <a:lnTo>
                  <a:pt x="1470964" y="624357"/>
                </a:lnTo>
                <a:lnTo>
                  <a:pt x="1472260" y="629056"/>
                </a:lnTo>
                <a:close/>
              </a:path>
              <a:path w="2706370" h="1285240">
                <a:moveTo>
                  <a:pt x="1474457" y="624357"/>
                </a:moveTo>
                <a:lnTo>
                  <a:pt x="1473288" y="624357"/>
                </a:lnTo>
                <a:lnTo>
                  <a:pt x="1474457" y="625843"/>
                </a:lnTo>
                <a:lnTo>
                  <a:pt x="1474457" y="624357"/>
                </a:lnTo>
                <a:close/>
              </a:path>
              <a:path w="2706370" h="1285240">
                <a:moveTo>
                  <a:pt x="1494802" y="1233957"/>
                </a:moveTo>
                <a:lnTo>
                  <a:pt x="1491640" y="1224076"/>
                </a:lnTo>
                <a:lnTo>
                  <a:pt x="1490738" y="1233957"/>
                </a:lnTo>
                <a:lnTo>
                  <a:pt x="1494802" y="1233957"/>
                </a:lnTo>
                <a:close/>
              </a:path>
              <a:path w="2706370" h="1285240">
                <a:moveTo>
                  <a:pt x="1563408" y="687857"/>
                </a:moveTo>
                <a:lnTo>
                  <a:pt x="1562252" y="675157"/>
                </a:lnTo>
                <a:lnTo>
                  <a:pt x="1563052" y="687857"/>
                </a:lnTo>
                <a:lnTo>
                  <a:pt x="1563408" y="687857"/>
                </a:lnTo>
                <a:close/>
              </a:path>
              <a:path w="2706370" h="1285240">
                <a:moveTo>
                  <a:pt x="1681441" y="1183157"/>
                </a:moveTo>
                <a:lnTo>
                  <a:pt x="1679117" y="117680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85240">
                <a:moveTo>
                  <a:pt x="1784934" y="878357"/>
                </a:moveTo>
                <a:lnTo>
                  <a:pt x="1778889" y="870585"/>
                </a:lnTo>
                <a:lnTo>
                  <a:pt x="1778533" y="878357"/>
                </a:lnTo>
                <a:lnTo>
                  <a:pt x="1784934" y="878357"/>
                </a:lnTo>
                <a:close/>
              </a:path>
              <a:path w="2706370" h="1285240">
                <a:moveTo>
                  <a:pt x="1819236" y="858164"/>
                </a:moveTo>
                <a:lnTo>
                  <a:pt x="1818652" y="855840"/>
                </a:lnTo>
                <a:lnTo>
                  <a:pt x="1817484" y="854100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14588" y="854100"/>
                </a:lnTo>
                <a:lnTo>
                  <a:pt x="1819236" y="858164"/>
                </a:lnTo>
                <a:close/>
              </a:path>
              <a:path w="2706370" h="12852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85240">
                <a:moveTo>
                  <a:pt x="1918652" y="1043457"/>
                </a:moveTo>
                <a:lnTo>
                  <a:pt x="1914004" y="1030757"/>
                </a:lnTo>
                <a:lnTo>
                  <a:pt x="1913420" y="1030757"/>
                </a:lnTo>
                <a:lnTo>
                  <a:pt x="1914004" y="1043457"/>
                </a:lnTo>
                <a:lnTo>
                  <a:pt x="1918652" y="1043457"/>
                </a:lnTo>
                <a:close/>
              </a:path>
              <a:path w="2706370" h="12852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85240">
                <a:moveTo>
                  <a:pt x="2022729" y="237007"/>
                </a:moveTo>
                <a:lnTo>
                  <a:pt x="2022144" y="230657"/>
                </a:lnTo>
                <a:lnTo>
                  <a:pt x="2022144" y="243357"/>
                </a:lnTo>
                <a:lnTo>
                  <a:pt x="2022729" y="237007"/>
                </a:lnTo>
                <a:close/>
              </a:path>
              <a:path w="2706370" h="1285240">
                <a:moveTo>
                  <a:pt x="2097151" y="865657"/>
                </a:moveTo>
                <a:lnTo>
                  <a:pt x="2095576" y="863015"/>
                </a:lnTo>
                <a:lnTo>
                  <a:pt x="2095931" y="865657"/>
                </a:lnTo>
                <a:lnTo>
                  <a:pt x="2097151" y="865657"/>
                </a:lnTo>
                <a:close/>
              </a:path>
              <a:path w="2706370" h="12852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85240">
                <a:moveTo>
                  <a:pt x="2170988" y="814857"/>
                </a:moveTo>
                <a:lnTo>
                  <a:pt x="2168080" y="802157"/>
                </a:lnTo>
                <a:lnTo>
                  <a:pt x="2170404" y="802157"/>
                </a:lnTo>
                <a:lnTo>
                  <a:pt x="2167496" y="789457"/>
                </a:lnTo>
                <a:lnTo>
                  <a:pt x="2158555" y="789457"/>
                </a:lnTo>
                <a:lnTo>
                  <a:pt x="2159736" y="802157"/>
                </a:lnTo>
                <a:lnTo>
                  <a:pt x="2161108" y="802157"/>
                </a:lnTo>
                <a:lnTo>
                  <a:pt x="2164588" y="814857"/>
                </a:lnTo>
                <a:lnTo>
                  <a:pt x="2165629" y="803567"/>
                </a:lnTo>
                <a:lnTo>
                  <a:pt x="2169249" y="814857"/>
                </a:lnTo>
                <a:lnTo>
                  <a:pt x="2170988" y="814857"/>
                </a:lnTo>
                <a:close/>
              </a:path>
              <a:path w="2706370" h="1285240">
                <a:moveTo>
                  <a:pt x="2175929" y="795807"/>
                </a:moveTo>
                <a:lnTo>
                  <a:pt x="2175637" y="789457"/>
                </a:lnTo>
                <a:lnTo>
                  <a:pt x="2172728" y="789457"/>
                </a:lnTo>
                <a:lnTo>
                  <a:pt x="2175929" y="795807"/>
                </a:lnTo>
                <a:close/>
              </a:path>
              <a:path w="2706370" h="1285240">
                <a:moveTo>
                  <a:pt x="2179129" y="802157"/>
                </a:moveTo>
                <a:lnTo>
                  <a:pt x="2175929" y="795807"/>
                </a:lnTo>
                <a:lnTo>
                  <a:pt x="2176221" y="802157"/>
                </a:lnTo>
                <a:lnTo>
                  <a:pt x="2173897" y="802157"/>
                </a:lnTo>
                <a:lnTo>
                  <a:pt x="2176221" y="814857"/>
                </a:lnTo>
                <a:lnTo>
                  <a:pt x="2176805" y="802157"/>
                </a:lnTo>
                <a:lnTo>
                  <a:pt x="2179129" y="802157"/>
                </a:lnTo>
                <a:close/>
              </a:path>
              <a:path w="2706370" h="1285240">
                <a:moveTo>
                  <a:pt x="2217305" y="778167"/>
                </a:moveTo>
                <a:lnTo>
                  <a:pt x="2216924" y="776757"/>
                </a:lnTo>
                <a:lnTo>
                  <a:pt x="2217128" y="777900"/>
                </a:lnTo>
                <a:lnTo>
                  <a:pt x="2217305" y="778167"/>
                </a:lnTo>
                <a:close/>
              </a:path>
              <a:path w="2706370" h="1285240">
                <a:moveTo>
                  <a:pt x="2225065" y="789457"/>
                </a:moveTo>
                <a:lnTo>
                  <a:pt x="2217305" y="77816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85240">
                <a:moveTo>
                  <a:pt x="2294826" y="725957"/>
                </a:moveTo>
                <a:lnTo>
                  <a:pt x="2289010" y="713257"/>
                </a:lnTo>
                <a:lnTo>
                  <a:pt x="2289200" y="717270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85240">
                <a:moveTo>
                  <a:pt x="2452395" y="510057"/>
                </a:moveTo>
                <a:lnTo>
                  <a:pt x="2444572" y="502285"/>
                </a:lnTo>
                <a:lnTo>
                  <a:pt x="2445474" y="507225"/>
                </a:lnTo>
                <a:lnTo>
                  <a:pt x="2447163" y="510057"/>
                </a:lnTo>
                <a:lnTo>
                  <a:pt x="2452395" y="510057"/>
                </a:lnTo>
                <a:close/>
              </a:path>
              <a:path w="2706370" h="1285240">
                <a:moveTo>
                  <a:pt x="2482050" y="453237"/>
                </a:moveTo>
                <a:lnTo>
                  <a:pt x="2476233" y="446557"/>
                </a:lnTo>
                <a:lnTo>
                  <a:pt x="2476881" y="447967"/>
                </a:lnTo>
                <a:lnTo>
                  <a:pt x="2482050" y="453898"/>
                </a:lnTo>
                <a:lnTo>
                  <a:pt x="2482050" y="453237"/>
                </a:lnTo>
                <a:close/>
              </a:path>
              <a:path w="2706370" h="1285240">
                <a:moveTo>
                  <a:pt x="2487282" y="459257"/>
                </a:moveTo>
                <a:lnTo>
                  <a:pt x="2482050" y="446557"/>
                </a:lnTo>
                <a:lnTo>
                  <a:pt x="2482050" y="453237"/>
                </a:lnTo>
                <a:lnTo>
                  <a:pt x="2487282" y="459257"/>
                </a:lnTo>
                <a:close/>
              </a:path>
              <a:path w="2706370" h="1285240">
                <a:moveTo>
                  <a:pt x="2699486" y="40157"/>
                </a:moveTo>
                <a:lnTo>
                  <a:pt x="2697162" y="40157"/>
                </a:lnTo>
                <a:lnTo>
                  <a:pt x="2699486" y="52857"/>
                </a:lnTo>
                <a:lnTo>
                  <a:pt x="2699486" y="40157"/>
                </a:lnTo>
                <a:close/>
              </a:path>
              <a:path w="2706370" h="1285240">
                <a:moveTo>
                  <a:pt x="2705887" y="27457"/>
                </a:moveTo>
                <a:lnTo>
                  <a:pt x="2702014" y="23215"/>
                </a:lnTo>
                <a:lnTo>
                  <a:pt x="2702395" y="27457"/>
                </a:lnTo>
                <a:lnTo>
                  <a:pt x="2695422" y="27457"/>
                </a:lnTo>
                <a:lnTo>
                  <a:pt x="2697162" y="17932"/>
                </a:lnTo>
                <a:lnTo>
                  <a:pt x="2694254" y="14757"/>
                </a:lnTo>
                <a:lnTo>
                  <a:pt x="2697746" y="14757"/>
                </a:lnTo>
                <a:lnTo>
                  <a:pt x="2697162" y="17932"/>
                </a:lnTo>
                <a:lnTo>
                  <a:pt x="2702014" y="23215"/>
                </a:lnTo>
                <a:lnTo>
                  <a:pt x="2701239" y="14757"/>
                </a:lnTo>
                <a:lnTo>
                  <a:pt x="2703563" y="14757"/>
                </a:ln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80297" y="2057"/>
                </a:lnTo>
                <a:lnTo>
                  <a:pt x="2580297" y="167157"/>
                </a:lnTo>
                <a:lnTo>
                  <a:pt x="2573909" y="179857"/>
                </a:lnTo>
                <a:lnTo>
                  <a:pt x="2568270" y="179857"/>
                </a:lnTo>
                <a:lnTo>
                  <a:pt x="2567800" y="167157"/>
                </a:lnTo>
                <a:lnTo>
                  <a:pt x="2580297" y="167157"/>
                </a:lnTo>
                <a:lnTo>
                  <a:pt x="2580297" y="2057"/>
                </a:lnTo>
                <a:lnTo>
                  <a:pt x="2527973" y="2057"/>
                </a:lnTo>
                <a:lnTo>
                  <a:pt x="2527973" y="103657"/>
                </a:lnTo>
                <a:lnTo>
                  <a:pt x="2526817" y="116357"/>
                </a:lnTo>
                <a:lnTo>
                  <a:pt x="2526233" y="114947"/>
                </a:lnTo>
                <a:lnTo>
                  <a:pt x="2526233" y="141757"/>
                </a:lnTo>
                <a:lnTo>
                  <a:pt x="2524480" y="154457"/>
                </a:lnTo>
                <a:lnTo>
                  <a:pt x="2523909" y="154457"/>
                </a:lnTo>
                <a:lnTo>
                  <a:pt x="2520429" y="167157"/>
                </a:lnTo>
                <a:lnTo>
                  <a:pt x="2517876" y="154457"/>
                </a:lnTo>
                <a:lnTo>
                  <a:pt x="2515768" y="154457"/>
                </a:lnTo>
                <a:lnTo>
                  <a:pt x="2518092" y="141757"/>
                </a:lnTo>
                <a:lnTo>
                  <a:pt x="2526233" y="141757"/>
                </a:lnTo>
                <a:lnTo>
                  <a:pt x="2526233" y="11494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15768" y="116357"/>
                </a:lnTo>
                <a:lnTo>
                  <a:pt x="2516924" y="103657"/>
                </a:lnTo>
                <a:lnTo>
                  <a:pt x="2521585" y="103657"/>
                </a:lnTo>
                <a:lnTo>
                  <a:pt x="2527973" y="103657"/>
                </a:lnTo>
                <a:lnTo>
                  <a:pt x="2527973" y="2057"/>
                </a:lnTo>
                <a:lnTo>
                  <a:pt x="2468676" y="2057"/>
                </a:lnTo>
                <a:lnTo>
                  <a:pt x="2468676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76" y="129057"/>
                </a:lnTo>
                <a:lnTo>
                  <a:pt x="2468676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57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19921" y="2687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398903" y="344957"/>
                </a:lnTo>
                <a:lnTo>
                  <a:pt x="2399487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7163" y="2057"/>
                </a:lnTo>
                <a:lnTo>
                  <a:pt x="2397163" y="256057"/>
                </a:lnTo>
                <a:lnTo>
                  <a:pt x="2396579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7163" y="256057"/>
                </a:lnTo>
                <a:lnTo>
                  <a:pt x="2397163" y="2057"/>
                </a:lnTo>
                <a:lnTo>
                  <a:pt x="2360523" y="2057"/>
                </a:lnTo>
                <a:lnTo>
                  <a:pt x="2360523" y="65557"/>
                </a:lnTo>
                <a:lnTo>
                  <a:pt x="2360523" y="192557"/>
                </a:lnTo>
                <a:lnTo>
                  <a:pt x="2344826" y="192557"/>
                </a:lnTo>
                <a:lnTo>
                  <a:pt x="2345994" y="179857"/>
                </a:lnTo>
                <a:lnTo>
                  <a:pt x="2357615" y="179857"/>
                </a:lnTo>
                <a:lnTo>
                  <a:pt x="2360523" y="192557"/>
                </a:lnTo>
                <a:lnTo>
                  <a:pt x="2360523" y="65557"/>
                </a:lnTo>
                <a:lnTo>
                  <a:pt x="2358783" y="65557"/>
                </a:lnTo>
                <a:lnTo>
                  <a:pt x="2358199" y="52857"/>
                </a:lnTo>
                <a:lnTo>
                  <a:pt x="2358199" y="65557"/>
                </a:lnTo>
                <a:lnTo>
                  <a:pt x="2357043" y="65557"/>
                </a:lnTo>
                <a:lnTo>
                  <a:pt x="2358199" y="52857"/>
                </a:lnTo>
                <a:lnTo>
                  <a:pt x="2359952" y="52857"/>
                </a:lnTo>
                <a:lnTo>
                  <a:pt x="2360523" y="65557"/>
                </a:lnTo>
                <a:lnTo>
                  <a:pt x="2360523" y="2057"/>
                </a:lnTo>
                <a:lnTo>
                  <a:pt x="2350643" y="2057"/>
                </a:lnTo>
                <a:lnTo>
                  <a:pt x="2350643" y="40157"/>
                </a:lnTo>
                <a:lnTo>
                  <a:pt x="2347150" y="40157"/>
                </a:lnTo>
                <a:lnTo>
                  <a:pt x="2347150" y="52857"/>
                </a:lnTo>
                <a:lnTo>
                  <a:pt x="2346579" y="52857"/>
                </a:lnTo>
                <a:lnTo>
                  <a:pt x="2346579" y="40157"/>
                </a:lnTo>
                <a:lnTo>
                  <a:pt x="2344255" y="40157"/>
                </a:lnTo>
                <a:lnTo>
                  <a:pt x="2343670" y="27457"/>
                </a:lnTo>
                <a:lnTo>
                  <a:pt x="2350643" y="40157"/>
                </a:lnTo>
                <a:lnTo>
                  <a:pt x="2350643" y="2057"/>
                </a:lnTo>
                <a:lnTo>
                  <a:pt x="2340762" y="2057"/>
                </a:lnTo>
                <a:lnTo>
                  <a:pt x="2340762" y="40157"/>
                </a:lnTo>
                <a:lnTo>
                  <a:pt x="2339594" y="40157"/>
                </a:lnTo>
                <a:lnTo>
                  <a:pt x="2339009" y="27457"/>
                </a:lnTo>
                <a:lnTo>
                  <a:pt x="2340178" y="27457"/>
                </a:lnTo>
                <a:lnTo>
                  <a:pt x="2340762" y="40157"/>
                </a:lnTo>
                <a:lnTo>
                  <a:pt x="2340762" y="2057"/>
                </a:lnTo>
                <a:lnTo>
                  <a:pt x="2329129" y="2057"/>
                </a:lnTo>
                <a:lnTo>
                  <a:pt x="2329129" y="52857"/>
                </a:lnTo>
                <a:lnTo>
                  <a:pt x="2329129" y="65557"/>
                </a:lnTo>
                <a:lnTo>
                  <a:pt x="2328545" y="52857"/>
                </a:lnTo>
                <a:lnTo>
                  <a:pt x="2329129" y="52857"/>
                </a:lnTo>
                <a:lnTo>
                  <a:pt x="2329129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1346" y="2057"/>
                </a:lnTo>
                <a:lnTo>
                  <a:pt x="2291346" y="192557"/>
                </a:lnTo>
                <a:lnTo>
                  <a:pt x="2291346" y="205257"/>
                </a:lnTo>
                <a:lnTo>
                  <a:pt x="2290762" y="205257"/>
                </a:lnTo>
                <a:lnTo>
                  <a:pt x="2290762" y="446557"/>
                </a:lnTo>
                <a:lnTo>
                  <a:pt x="2289010" y="446557"/>
                </a:lnTo>
                <a:lnTo>
                  <a:pt x="2289010" y="675157"/>
                </a:lnTo>
                <a:lnTo>
                  <a:pt x="2286685" y="675157"/>
                </a:lnTo>
                <a:lnTo>
                  <a:pt x="2281453" y="662457"/>
                </a:lnTo>
                <a:lnTo>
                  <a:pt x="2289010" y="675157"/>
                </a:lnTo>
                <a:lnTo>
                  <a:pt x="2289010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257"/>
                </a:lnTo>
                <a:lnTo>
                  <a:pt x="2290762" y="192557"/>
                </a:lnTo>
                <a:lnTo>
                  <a:pt x="2291346" y="192557"/>
                </a:lnTo>
                <a:lnTo>
                  <a:pt x="2291346" y="2057"/>
                </a:lnTo>
                <a:lnTo>
                  <a:pt x="2289010" y="2057"/>
                </a:lnTo>
                <a:lnTo>
                  <a:pt x="2289010" y="383057"/>
                </a:lnTo>
                <a:lnTo>
                  <a:pt x="2289010" y="395757"/>
                </a:lnTo>
                <a:lnTo>
                  <a:pt x="2284946" y="395757"/>
                </a:lnTo>
                <a:lnTo>
                  <a:pt x="2284946" y="383057"/>
                </a:lnTo>
                <a:lnTo>
                  <a:pt x="2289010" y="383057"/>
                </a:lnTo>
                <a:lnTo>
                  <a:pt x="2289010" y="2057"/>
                </a:lnTo>
                <a:lnTo>
                  <a:pt x="2281453" y="2057"/>
                </a:lnTo>
                <a:lnTo>
                  <a:pt x="2281453" y="446557"/>
                </a:lnTo>
                <a:lnTo>
                  <a:pt x="2277389" y="459257"/>
                </a:lnTo>
                <a:lnTo>
                  <a:pt x="2275065" y="446557"/>
                </a:lnTo>
                <a:lnTo>
                  <a:pt x="2281453" y="446557"/>
                </a:lnTo>
                <a:lnTo>
                  <a:pt x="2281453" y="2057"/>
                </a:lnTo>
                <a:lnTo>
                  <a:pt x="2276805" y="2057"/>
                </a:lnTo>
                <a:lnTo>
                  <a:pt x="2276805" y="167157"/>
                </a:lnTo>
                <a:lnTo>
                  <a:pt x="2276221" y="179857"/>
                </a:lnTo>
                <a:lnTo>
                  <a:pt x="2270404" y="179857"/>
                </a:lnTo>
                <a:lnTo>
                  <a:pt x="2268080" y="167157"/>
                </a:lnTo>
                <a:lnTo>
                  <a:pt x="2276805" y="167157"/>
                </a:lnTo>
                <a:lnTo>
                  <a:pt x="2276805" y="2057"/>
                </a:lnTo>
                <a:lnTo>
                  <a:pt x="2267445" y="2057"/>
                </a:lnTo>
                <a:lnTo>
                  <a:pt x="2267445" y="141757"/>
                </a:lnTo>
                <a:lnTo>
                  <a:pt x="2258199" y="141757"/>
                </a:lnTo>
                <a:lnTo>
                  <a:pt x="2256739" y="154457"/>
                </a:lnTo>
                <a:lnTo>
                  <a:pt x="2258276" y="154457"/>
                </a:lnTo>
                <a:lnTo>
                  <a:pt x="2263838" y="167157"/>
                </a:lnTo>
                <a:lnTo>
                  <a:pt x="2265172" y="167157"/>
                </a:lnTo>
                <a:lnTo>
                  <a:pt x="2264600" y="169659"/>
                </a:lnTo>
                <a:lnTo>
                  <a:pt x="2264600" y="459257"/>
                </a:lnTo>
                <a:lnTo>
                  <a:pt x="2261108" y="459257"/>
                </a:lnTo>
                <a:lnTo>
                  <a:pt x="2261108" y="446557"/>
                </a:lnTo>
                <a:lnTo>
                  <a:pt x="2261692" y="446557"/>
                </a:lnTo>
                <a:lnTo>
                  <a:pt x="2264600" y="459257"/>
                </a:lnTo>
                <a:lnTo>
                  <a:pt x="2264600" y="169659"/>
                </a:lnTo>
                <a:lnTo>
                  <a:pt x="2262263" y="179857"/>
                </a:lnTo>
                <a:lnTo>
                  <a:pt x="2253551" y="174002"/>
                </a:lnTo>
                <a:lnTo>
                  <a:pt x="2253551" y="471957"/>
                </a:lnTo>
                <a:lnTo>
                  <a:pt x="2247735" y="484657"/>
                </a:lnTo>
                <a:lnTo>
                  <a:pt x="2245995" y="484657"/>
                </a:lnTo>
                <a:lnTo>
                  <a:pt x="2244242" y="471957"/>
                </a:lnTo>
                <a:lnTo>
                  <a:pt x="2253551" y="471957"/>
                </a:lnTo>
                <a:lnTo>
                  <a:pt x="2253551" y="174002"/>
                </a:lnTo>
                <a:lnTo>
                  <a:pt x="2252383" y="173228"/>
                </a:lnTo>
                <a:lnTo>
                  <a:pt x="2252383" y="332257"/>
                </a:lnTo>
                <a:lnTo>
                  <a:pt x="2244826" y="332257"/>
                </a:lnTo>
                <a:lnTo>
                  <a:pt x="2245410" y="319557"/>
                </a:lnTo>
                <a:lnTo>
                  <a:pt x="2250643" y="319557"/>
                </a:lnTo>
                <a:lnTo>
                  <a:pt x="2252383" y="332257"/>
                </a:lnTo>
                <a:lnTo>
                  <a:pt x="2252383" y="173228"/>
                </a:lnTo>
                <a:lnTo>
                  <a:pt x="2243366" y="167157"/>
                </a:lnTo>
                <a:lnTo>
                  <a:pt x="2244458" y="141757"/>
                </a:lnTo>
                <a:lnTo>
                  <a:pt x="2258098" y="129057"/>
                </a:lnTo>
                <a:lnTo>
                  <a:pt x="2267445" y="141757"/>
                </a:lnTo>
                <a:lnTo>
                  <a:pt x="2267445" y="2057"/>
                </a:lnTo>
                <a:lnTo>
                  <a:pt x="2235530" y="2057"/>
                </a:lnTo>
                <a:lnTo>
                  <a:pt x="2235530" y="484657"/>
                </a:lnTo>
                <a:lnTo>
                  <a:pt x="2234946" y="497357"/>
                </a:lnTo>
                <a:lnTo>
                  <a:pt x="2234361" y="497357"/>
                </a:lnTo>
                <a:lnTo>
                  <a:pt x="2234361" y="484657"/>
                </a:lnTo>
                <a:lnTo>
                  <a:pt x="2235530" y="484657"/>
                </a:lnTo>
                <a:lnTo>
                  <a:pt x="2235530" y="2057"/>
                </a:lnTo>
                <a:lnTo>
                  <a:pt x="2230297" y="2057"/>
                </a:lnTo>
                <a:lnTo>
                  <a:pt x="2230297" y="624357"/>
                </a:lnTo>
                <a:lnTo>
                  <a:pt x="2229713" y="637057"/>
                </a:lnTo>
                <a:lnTo>
                  <a:pt x="2219833" y="624357"/>
                </a:lnTo>
                <a:lnTo>
                  <a:pt x="2230297" y="624357"/>
                </a:lnTo>
                <a:lnTo>
                  <a:pt x="2230297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7496" y="2057"/>
                </a:lnTo>
                <a:lnTo>
                  <a:pt x="2217496" y="624357"/>
                </a:lnTo>
                <a:lnTo>
                  <a:pt x="2217356" y="637057"/>
                </a:lnTo>
                <a:lnTo>
                  <a:pt x="2215896" y="637057"/>
                </a:lnTo>
                <a:lnTo>
                  <a:pt x="2216848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496" y="624357"/>
                </a:lnTo>
                <a:lnTo>
                  <a:pt x="2217496" y="2057"/>
                </a:lnTo>
                <a:lnTo>
                  <a:pt x="2215756" y="2057"/>
                </a:lnTo>
                <a:lnTo>
                  <a:pt x="2215756" y="510057"/>
                </a:lnTo>
                <a:lnTo>
                  <a:pt x="2215756" y="522757"/>
                </a:lnTo>
                <a:lnTo>
                  <a:pt x="2212848" y="522757"/>
                </a:lnTo>
                <a:lnTo>
                  <a:pt x="2210524" y="518515"/>
                </a:lnTo>
                <a:lnTo>
                  <a:pt x="2210524" y="522757"/>
                </a:lnTo>
                <a:lnTo>
                  <a:pt x="2204123" y="522757"/>
                </a:lnTo>
                <a:lnTo>
                  <a:pt x="2202383" y="51513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7079" y="552386"/>
                </a:lnTo>
                <a:lnTo>
                  <a:pt x="2184946" y="559041"/>
                </a:lnTo>
                <a:lnTo>
                  <a:pt x="2184946" y="598957"/>
                </a:lnTo>
                <a:lnTo>
                  <a:pt x="2184362" y="611657"/>
                </a:lnTo>
                <a:lnTo>
                  <a:pt x="2169820" y="611657"/>
                </a:lnTo>
                <a:lnTo>
                  <a:pt x="2175052" y="598957"/>
                </a:lnTo>
                <a:lnTo>
                  <a:pt x="2184946" y="598957"/>
                </a:lnTo>
                <a:lnTo>
                  <a:pt x="2184946" y="559041"/>
                </a:lnTo>
                <a:lnTo>
                  <a:pt x="2184362" y="560857"/>
                </a:lnTo>
                <a:lnTo>
                  <a:pt x="2183777" y="560857"/>
                </a:lnTo>
                <a:lnTo>
                  <a:pt x="2184362" y="567207"/>
                </a:lnTo>
                <a:lnTo>
                  <a:pt x="2182622" y="560857"/>
                </a:lnTo>
                <a:lnTo>
                  <a:pt x="2179713" y="560857"/>
                </a:lnTo>
                <a:lnTo>
                  <a:pt x="2177961" y="548157"/>
                </a:lnTo>
                <a:lnTo>
                  <a:pt x="2187270" y="548157"/>
                </a:lnTo>
                <a:lnTo>
                  <a:pt x="2187079" y="552386"/>
                </a:lnTo>
                <a:lnTo>
                  <a:pt x="2188426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515137"/>
                </a:lnTo>
                <a:lnTo>
                  <a:pt x="2201227" y="510057"/>
                </a:lnTo>
                <a:lnTo>
                  <a:pt x="2205875" y="510057"/>
                </a:lnTo>
                <a:lnTo>
                  <a:pt x="2210524" y="518515"/>
                </a:lnTo>
                <a:lnTo>
                  <a:pt x="2210524" y="510057"/>
                </a:lnTo>
                <a:lnTo>
                  <a:pt x="2215756" y="510057"/>
                </a:lnTo>
                <a:lnTo>
                  <a:pt x="2215756" y="2057"/>
                </a:lnTo>
                <a:lnTo>
                  <a:pt x="2193086" y="2057"/>
                </a:lnTo>
                <a:lnTo>
                  <a:pt x="2193086" y="40157"/>
                </a:lnTo>
                <a:lnTo>
                  <a:pt x="2191918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93086" y="40157"/>
                </a:lnTo>
                <a:lnTo>
                  <a:pt x="2193086" y="2057"/>
                </a:lnTo>
                <a:lnTo>
                  <a:pt x="2172728" y="20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60857"/>
                </a:lnTo>
                <a:lnTo>
                  <a:pt x="2170404" y="65557"/>
                </a:lnTo>
                <a:lnTo>
                  <a:pt x="2164588" y="65557"/>
                </a:lnTo>
                <a:lnTo>
                  <a:pt x="2164588" y="332257"/>
                </a:lnTo>
                <a:lnTo>
                  <a:pt x="2157615" y="319557"/>
                </a:lnTo>
                <a:lnTo>
                  <a:pt x="2162264" y="319557"/>
                </a:lnTo>
                <a:lnTo>
                  <a:pt x="2164588" y="332257"/>
                </a:lnTo>
                <a:lnTo>
                  <a:pt x="2164588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72728" y="52857"/>
                </a:lnTo>
                <a:lnTo>
                  <a:pt x="2172728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611657"/>
                </a:lnTo>
                <a:lnTo>
                  <a:pt x="2136686" y="611657"/>
                </a:lnTo>
                <a:lnTo>
                  <a:pt x="2136686" y="827557"/>
                </a:lnTo>
                <a:lnTo>
                  <a:pt x="2129713" y="814857"/>
                </a:lnTo>
                <a:lnTo>
                  <a:pt x="2135517" y="814857"/>
                </a:lnTo>
                <a:lnTo>
                  <a:pt x="2136686" y="827557"/>
                </a:lnTo>
                <a:lnTo>
                  <a:pt x="2136686" y="611657"/>
                </a:lnTo>
                <a:lnTo>
                  <a:pt x="2135835" y="611657"/>
                </a:lnTo>
                <a:lnTo>
                  <a:pt x="2131022" y="598957"/>
                </a:lnTo>
                <a:lnTo>
                  <a:pt x="2135136" y="586257"/>
                </a:lnTo>
                <a:lnTo>
                  <a:pt x="2144547" y="586257"/>
                </a:lnTo>
                <a:lnTo>
                  <a:pt x="2139518" y="598957"/>
                </a:lnTo>
                <a:lnTo>
                  <a:pt x="2139188" y="598957"/>
                </a:lnTo>
                <a:lnTo>
                  <a:pt x="2147735" y="6116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35517" y="459257"/>
                </a:lnTo>
                <a:lnTo>
                  <a:pt x="2129129" y="459257"/>
                </a:lnTo>
                <a:lnTo>
                  <a:pt x="2132609" y="446557"/>
                </a:lnTo>
                <a:lnTo>
                  <a:pt x="2134946" y="446557"/>
                </a:lnTo>
                <a:lnTo>
                  <a:pt x="2135517" y="4592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16340" y="2057"/>
                </a:lnTo>
                <a:lnTo>
                  <a:pt x="2116340" y="27457"/>
                </a:lnTo>
                <a:lnTo>
                  <a:pt x="2113432" y="40157"/>
                </a:lnTo>
                <a:lnTo>
                  <a:pt x="2109355" y="40157"/>
                </a:lnTo>
                <a:lnTo>
                  <a:pt x="2109940" y="27457"/>
                </a:lnTo>
                <a:lnTo>
                  <a:pt x="2116340" y="27457"/>
                </a:lnTo>
                <a:lnTo>
                  <a:pt x="2116340" y="2057"/>
                </a:lnTo>
                <a:lnTo>
                  <a:pt x="2105291" y="2057"/>
                </a:lnTo>
                <a:lnTo>
                  <a:pt x="2105291" y="738657"/>
                </a:lnTo>
                <a:lnTo>
                  <a:pt x="2103539" y="751357"/>
                </a:lnTo>
                <a:lnTo>
                  <a:pt x="2098306" y="738657"/>
                </a:lnTo>
                <a:lnTo>
                  <a:pt x="2105291" y="738657"/>
                </a:lnTo>
                <a:lnTo>
                  <a:pt x="2105291" y="2057"/>
                </a:lnTo>
                <a:lnTo>
                  <a:pt x="2080869" y="2057"/>
                </a:lnTo>
                <a:lnTo>
                  <a:pt x="2080869" y="319557"/>
                </a:lnTo>
                <a:lnTo>
                  <a:pt x="2075141" y="319557"/>
                </a:lnTo>
                <a:lnTo>
                  <a:pt x="2076069" y="306857"/>
                </a:lnTo>
                <a:lnTo>
                  <a:pt x="2079396" y="306857"/>
                </a:lnTo>
                <a:lnTo>
                  <a:pt x="2080869" y="319557"/>
                </a:lnTo>
                <a:lnTo>
                  <a:pt x="2080869" y="2057"/>
                </a:lnTo>
                <a:lnTo>
                  <a:pt x="2074468" y="2057"/>
                </a:lnTo>
                <a:lnTo>
                  <a:pt x="2074468" y="116357"/>
                </a:lnTo>
                <a:lnTo>
                  <a:pt x="2072005" y="116357"/>
                </a:lnTo>
                <a:lnTo>
                  <a:pt x="2072005" y="535457"/>
                </a:lnTo>
                <a:lnTo>
                  <a:pt x="2065756" y="535457"/>
                </a:lnTo>
                <a:lnTo>
                  <a:pt x="2065756" y="878357"/>
                </a:lnTo>
                <a:lnTo>
                  <a:pt x="2065756" y="891057"/>
                </a:lnTo>
                <a:lnTo>
                  <a:pt x="2064004" y="891057"/>
                </a:lnTo>
                <a:lnTo>
                  <a:pt x="2061679" y="878357"/>
                </a:lnTo>
                <a:lnTo>
                  <a:pt x="2065756" y="878357"/>
                </a:lnTo>
                <a:lnTo>
                  <a:pt x="2065756" y="535457"/>
                </a:lnTo>
                <a:lnTo>
                  <a:pt x="2064588" y="535457"/>
                </a:lnTo>
                <a:lnTo>
                  <a:pt x="2064588" y="522757"/>
                </a:lnTo>
                <a:lnTo>
                  <a:pt x="2069985" y="522757"/>
                </a:lnTo>
                <a:lnTo>
                  <a:pt x="2072005" y="535457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2848" y="421157"/>
                </a:lnTo>
                <a:lnTo>
                  <a:pt x="2062848" y="548157"/>
                </a:lnTo>
                <a:lnTo>
                  <a:pt x="2061679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3778" y="560857"/>
                </a:lnTo>
                <a:lnTo>
                  <a:pt x="2041829" y="548157"/>
                </a:lnTo>
                <a:lnTo>
                  <a:pt x="2062848" y="548157"/>
                </a:lnTo>
                <a:lnTo>
                  <a:pt x="2062848" y="421157"/>
                </a:lnTo>
                <a:lnTo>
                  <a:pt x="2059940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8664" y="103657"/>
                </a:lnTo>
                <a:lnTo>
                  <a:pt x="2074468" y="116357"/>
                </a:lnTo>
                <a:lnTo>
                  <a:pt x="2074468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87257" y="27457"/>
                </a:lnTo>
                <a:lnTo>
                  <a:pt x="1988426" y="40157"/>
                </a:lnTo>
                <a:lnTo>
                  <a:pt x="1993874" y="40157"/>
                </a:lnTo>
                <a:lnTo>
                  <a:pt x="1996033" y="27457"/>
                </a:lnTo>
                <a:lnTo>
                  <a:pt x="1998891" y="40157"/>
                </a:lnTo>
                <a:lnTo>
                  <a:pt x="2009495" y="40157"/>
                </a:lnTo>
                <a:lnTo>
                  <a:pt x="2015680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23935" y="27457"/>
                </a:lnTo>
                <a:lnTo>
                  <a:pt x="2033778" y="401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4049" y="52857"/>
                </a:lnTo>
                <a:lnTo>
                  <a:pt x="2021560" y="65557"/>
                </a:lnTo>
                <a:lnTo>
                  <a:pt x="2029701" y="65557"/>
                </a:lnTo>
                <a:lnTo>
                  <a:pt x="2027961" y="78257"/>
                </a:lnTo>
                <a:lnTo>
                  <a:pt x="2023313" y="78257"/>
                </a:lnTo>
                <a:lnTo>
                  <a:pt x="2023313" y="230657"/>
                </a:lnTo>
                <a:lnTo>
                  <a:pt x="2022729" y="23700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5172" y="243357"/>
                </a:lnTo>
                <a:lnTo>
                  <a:pt x="2015172" y="789457"/>
                </a:lnTo>
                <a:lnTo>
                  <a:pt x="2013585" y="802157"/>
                </a:lnTo>
                <a:lnTo>
                  <a:pt x="2010371" y="802157"/>
                </a:lnTo>
                <a:lnTo>
                  <a:pt x="2006498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14857"/>
                </a:lnTo>
                <a:lnTo>
                  <a:pt x="2000211" y="789457"/>
                </a:lnTo>
                <a:lnTo>
                  <a:pt x="2015172" y="789457"/>
                </a:lnTo>
                <a:lnTo>
                  <a:pt x="2015172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3313" y="230657"/>
                </a:lnTo>
                <a:lnTo>
                  <a:pt x="2023313" y="78257"/>
                </a:lnTo>
                <a:lnTo>
                  <a:pt x="2017877" y="78257"/>
                </a:lnTo>
                <a:lnTo>
                  <a:pt x="2010956" y="65557"/>
                </a:lnTo>
                <a:lnTo>
                  <a:pt x="2010524" y="65557"/>
                </a:lnTo>
                <a:lnTo>
                  <a:pt x="2010524" y="141757"/>
                </a:lnTo>
                <a:lnTo>
                  <a:pt x="2002955" y="141757"/>
                </a:lnTo>
                <a:lnTo>
                  <a:pt x="2007616" y="129057"/>
                </a:lnTo>
                <a:lnTo>
                  <a:pt x="2010524" y="141757"/>
                </a:lnTo>
                <a:lnTo>
                  <a:pt x="2010524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1215" y="65557"/>
                </a:lnTo>
                <a:lnTo>
                  <a:pt x="1991334" y="52857"/>
                </a:lnTo>
                <a:lnTo>
                  <a:pt x="1989010" y="52857"/>
                </a:lnTo>
                <a:lnTo>
                  <a:pt x="1990750" y="65557"/>
                </a:lnTo>
                <a:lnTo>
                  <a:pt x="1989010" y="655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205257"/>
                </a:lnTo>
                <a:lnTo>
                  <a:pt x="1989010" y="217957"/>
                </a:lnTo>
                <a:lnTo>
                  <a:pt x="1989010" y="65557"/>
                </a:lnTo>
                <a:lnTo>
                  <a:pt x="1987257" y="65557"/>
                </a:lnTo>
                <a:lnTo>
                  <a:pt x="1985518" y="52857"/>
                </a:lnTo>
                <a:lnTo>
                  <a:pt x="1981454" y="52857"/>
                </a:lnTo>
                <a:lnTo>
                  <a:pt x="1981784" y="65557"/>
                </a:lnTo>
                <a:lnTo>
                  <a:pt x="1977161" y="65557"/>
                </a:lnTo>
                <a:lnTo>
                  <a:pt x="1976793" y="66852"/>
                </a:lnTo>
                <a:lnTo>
                  <a:pt x="1976793" y="116357"/>
                </a:lnTo>
                <a:lnTo>
                  <a:pt x="1970405" y="116357"/>
                </a:lnTo>
                <a:lnTo>
                  <a:pt x="1969236" y="103657"/>
                </a:lnTo>
                <a:lnTo>
                  <a:pt x="1972729" y="90957"/>
                </a:lnTo>
                <a:lnTo>
                  <a:pt x="1976221" y="103657"/>
                </a:lnTo>
                <a:lnTo>
                  <a:pt x="1976793" y="116357"/>
                </a:lnTo>
                <a:lnTo>
                  <a:pt x="1976793" y="66852"/>
                </a:lnTo>
                <a:lnTo>
                  <a:pt x="1973516" y="78257"/>
                </a:lnTo>
                <a:lnTo>
                  <a:pt x="1973313" y="78257"/>
                </a:lnTo>
                <a:lnTo>
                  <a:pt x="1970151" y="90957"/>
                </a:lnTo>
                <a:lnTo>
                  <a:pt x="1968512" y="103657"/>
                </a:lnTo>
                <a:lnTo>
                  <a:pt x="1967090" y="116357"/>
                </a:lnTo>
                <a:lnTo>
                  <a:pt x="1964588" y="129057"/>
                </a:lnTo>
                <a:lnTo>
                  <a:pt x="1972068" y="129057"/>
                </a:lnTo>
                <a:lnTo>
                  <a:pt x="1973821" y="141757"/>
                </a:lnTo>
                <a:lnTo>
                  <a:pt x="1973605" y="141757"/>
                </a:lnTo>
                <a:lnTo>
                  <a:pt x="1965198" y="154457"/>
                </a:lnTo>
                <a:lnTo>
                  <a:pt x="1961095" y="167157"/>
                </a:lnTo>
                <a:lnTo>
                  <a:pt x="1968080" y="167157"/>
                </a:lnTo>
                <a:lnTo>
                  <a:pt x="1965172" y="179857"/>
                </a:lnTo>
                <a:lnTo>
                  <a:pt x="1958771" y="167157"/>
                </a:lnTo>
                <a:lnTo>
                  <a:pt x="1955863" y="167157"/>
                </a:lnTo>
                <a:lnTo>
                  <a:pt x="1954707" y="179857"/>
                </a:lnTo>
                <a:lnTo>
                  <a:pt x="1955863" y="179857"/>
                </a:lnTo>
                <a:lnTo>
                  <a:pt x="1958187" y="192557"/>
                </a:lnTo>
                <a:lnTo>
                  <a:pt x="1962848" y="179857"/>
                </a:lnTo>
                <a:lnTo>
                  <a:pt x="1966912" y="192557"/>
                </a:lnTo>
                <a:lnTo>
                  <a:pt x="1958187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17957"/>
                </a:lnTo>
                <a:lnTo>
                  <a:pt x="1944484" y="2179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42426" y="2560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669" y="2687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495" y="217957"/>
                </a:lnTo>
                <a:lnTo>
                  <a:pt x="1934502" y="205257"/>
                </a:lnTo>
                <a:lnTo>
                  <a:pt x="1935848" y="179857"/>
                </a:lnTo>
                <a:lnTo>
                  <a:pt x="1936102" y="167157"/>
                </a:lnTo>
                <a:lnTo>
                  <a:pt x="1930171" y="154457"/>
                </a:lnTo>
                <a:lnTo>
                  <a:pt x="1926793" y="154457"/>
                </a:lnTo>
                <a:lnTo>
                  <a:pt x="1926793" y="179857"/>
                </a:lnTo>
                <a:lnTo>
                  <a:pt x="1924469" y="167157"/>
                </a:lnTo>
                <a:lnTo>
                  <a:pt x="1925637" y="167157"/>
                </a:lnTo>
                <a:lnTo>
                  <a:pt x="1926793" y="179857"/>
                </a:lnTo>
                <a:lnTo>
                  <a:pt x="1926793" y="154457"/>
                </a:lnTo>
                <a:lnTo>
                  <a:pt x="1919236" y="154457"/>
                </a:lnTo>
                <a:lnTo>
                  <a:pt x="1918068" y="152679"/>
                </a:lnTo>
                <a:lnTo>
                  <a:pt x="1918068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5744" y="319557"/>
                </a:lnTo>
                <a:lnTo>
                  <a:pt x="1918068" y="332257"/>
                </a:lnTo>
                <a:lnTo>
                  <a:pt x="1918068" y="152679"/>
                </a:lnTo>
                <a:lnTo>
                  <a:pt x="1910918" y="141757"/>
                </a:lnTo>
                <a:lnTo>
                  <a:pt x="1912848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7217" y="116357"/>
                </a:lnTo>
                <a:lnTo>
                  <a:pt x="1915172" y="116357"/>
                </a:lnTo>
                <a:lnTo>
                  <a:pt x="1913267" y="103657"/>
                </a:lnTo>
                <a:lnTo>
                  <a:pt x="1911756" y="103657"/>
                </a:lnTo>
                <a:lnTo>
                  <a:pt x="1910346" y="90957"/>
                </a:lnTo>
                <a:lnTo>
                  <a:pt x="1908771" y="90957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65557"/>
                </a:lnTo>
                <a:lnTo>
                  <a:pt x="1899399" y="52857"/>
                </a:lnTo>
                <a:lnTo>
                  <a:pt x="1896567" y="52857"/>
                </a:lnTo>
                <a:lnTo>
                  <a:pt x="1893290" y="40157"/>
                </a:lnTo>
                <a:lnTo>
                  <a:pt x="1897722" y="40157"/>
                </a:lnTo>
                <a:lnTo>
                  <a:pt x="1899119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90750" y="14757"/>
                </a:lnTo>
                <a:lnTo>
                  <a:pt x="1889125" y="2057"/>
                </a:lnTo>
                <a:lnTo>
                  <a:pt x="1880285" y="2057"/>
                </a:lnTo>
                <a:lnTo>
                  <a:pt x="1880285" y="27457"/>
                </a:lnTo>
                <a:lnTo>
                  <a:pt x="1879117" y="40157"/>
                </a:lnTo>
                <a:lnTo>
                  <a:pt x="1872729" y="32816"/>
                </a:lnTo>
                <a:lnTo>
                  <a:pt x="1872729" y="471957"/>
                </a:lnTo>
                <a:lnTo>
                  <a:pt x="1864004" y="4719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72729" y="32816"/>
                </a:lnTo>
                <a:lnTo>
                  <a:pt x="1868068" y="27457"/>
                </a:lnTo>
                <a:lnTo>
                  <a:pt x="1870405" y="40157"/>
                </a:lnTo>
                <a:lnTo>
                  <a:pt x="1867496" y="40157"/>
                </a:lnTo>
                <a:lnTo>
                  <a:pt x="1865744" y="27457"/>
                </a:lnTo>
                <a:lnTo>
                  <a:pt x="1868068" y="27457"/>
                </a:lnTo>
                <a:lnTo>
                  <a:pt x="1880285" y="27457"/>
                </a:lnTo>
                <a:lnTo>
                  <a:pt x="1880285" y="2057"/>
                </a:lnTo>
                <a:lnTo>
                  <a:pt x="1864245" y="2057"/>
                </a:lnTo>
                <a:lnTo>
                  <a:pt x="1858772" y="2057"/>
                </a:lnTo>
                <a:lnTo>
                  <a:pt x="1858772" y="116357"/>
                </a:lnTo>
                <a:lnTo>
                  <a:pt x="1855863" y="129057"/>
                </a:lnTo>
                <a:lnTo>
                  <a:pt x="1851799" y="129057"/>
                </a:lnTo>
                <a:lnTo>
                  <a:pt x="1852371" y="116357"/>
                </a:lnTo>
                <a:lnTo>
                  <a:pt x="1858772" y="116357"/>
                </a:lnTo>
                <a:lnTo>
                  <a:pt x="1858772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67" y="65557"/>
                </a:lnTo>
                <a:lnTo>
                  <a:pt x="1846567" y="78257"/>
                </a:lnTo>
                <a:lnTo>
                  <a:pt x="1842490" y="83502"/>
                </a:lnTo>
                <a:lnTo>
                  <a:pt x="1842490" y="814857"/>
                </a:lnTo>
                <a:lnTo>
                  <a:pt x="1837258" y="827557"/>
                </a:lnTo>
                <a:lnTo>
                  <a:pt x="1837258" y="852957"/>
                </a:lnTo>
                <a:lnTo>
                  <a:pt x="1820976" y="852957"/>
                </a:lnTo>
                <a:lnTo>
                  <a:pt x="1822729" y="865657"/>
                </a:lnTo>
                <a:lnTo>
                  <a:pt x="1814004" y="865657"/>
                </a:lnTo>
                <a:lnTo>
                  <a:pt x="1807019" y="852957"/>
                </a:lnTo>
                <a:lnTo>
                  <a:pt x="1806448" y="852957"/>
                </a:lnTo>
                <a:lnTo>
                  <a:pt x="1805063" y="865657"/>
                </a:lnTo>
                <a:lnTo>
                  <a:pt x="1798523" y="865657"/>
                </a:lnTo>
                <a:lnTo>
                  <a:pt x="1801596" y="878357"/>
                </a:lnTo>
                <a:lnTo>
                  <a:pt x="1788414" y="878357"/>
                </a:lnTo>
                <a:lnTo>
                  <a:pt x="1790166" y="8910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5053" y="878357"/>
                </a:lnTo>
                <a:lnTo>
                  <a:pt x="1774469" y="865657"/>
                </a:lnTo>
                <a:lnTo>
                  <a:pt x="1775053" y="865657"/>
                </a:lnTo>
                <a:lnTo>
                  <a:pt x="1778889" y="870585"/>
                </a:lnTo>
                <a:lnTo>
                  <a:pt x="1779117" y="865657"/>
                </a:lnTo>
                <a:lnTo>
                  <a:pt x="1784527" y="8656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8652" y="8275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827557"/>
                </a:lnTo>
                <a:lnTo>
                  <a:pt x="1834934" y="814857"/>
                </a:lnTo>
                <a:lnTo>
                  <a:pt x="1842490" y="814857"/>
                </a:lnTo>
                <a:lnTo>
                  <a:pt x="1842490" y="83502"/>
                </a:lnTo>
                <a:lnTo>
                  <a:pt x="1836674" y="90957"/>
                </a:lnTo>
                <a:lnTo>
                  <a:pt x="1837842" y="78257"/>
                </a:lnTo>
                <a:lnTo>
                  <a:pt x="1846567" y="78257"/>
                </a:lnTo>
                <a:lnTo>
                  <a:pt x="1846567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33765" y="2057"/>
                </a:lnTo>
                <a:lnTo>
                  <a:pt x="1833765" y="484657"/>
                </a:lnTo>
                <a:lnTo>
                  <a:pt x="1833765" y="4973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33765" y="484657"/>
                </a:lnTo>
                <a:lnTo>
                  <a:pt x="1833765" y="2057"/>
                </a:lnTo>
                <a:lnTo>
                  <a:pt x="1818068" y="2057"/>
                </a:lnTo>
                <a:lnTo>
                  <a:pt x="1818068" y="52857"/>
                </a:lnTo>
                <a:lnTo>
                  <a:pt x="1817484" y="65557"/>
                </a:lnTo>
                <a:lnTo>
                  <a:pt x="1812836" y="65557"/>
                </a:lnTo>
                <a:lnTo>
                  <a:pt x="1812721" y="64312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64312"/>
                </a:lnTo>
                <a:lnTo>
                  <a:pt x="1811680" y="52857"/>
                </a:lnTo>
                <a:lnTo>
                  <a:pt x="1811680" y="116357"/>
                </a:lnTo>
                <a:lnTo>
                  <a:pt x="1805901" y="129057"/>
                </a:lnTo>
                <a:lnTo>
                  <a:pt x="1802155" y="129057"/>
                </a:lnTo>
                <a:lnTo>
                  <a:pt x="1798510" y="141757"/>
                </a:lnTo>
                <a:lnTo>
                  <a:pt x="1795983" y="141757"/>
                </a:lnTo>
                <a:lnTo>
                  <a:pt x="1795983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3074" y="256057"/>
                </a:lnTo>
                <a:lnTo>
                  <a:pt x="1795983" y="268757"/>
                </a:lnTo>
                <a:lnTo>
                  <a:pt x="1795983" y="141757"/>
                </a:lnTo>
                <a:lnTo>
                  <a:pt x="1793074" y="1417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16357"/>
                </a:lnTo>
                <a:lnTo>
                  <a:pt x="1811680" y="116357"/>
                </a:lnTo>
                <a:lnTo>
                  <a:pt x="1811680" y="52857"/>
                </a:lnTo>
                <a:lnTo>
                  <a:pt x="1818068" y="52857"/>
                </a:lnTo>
                <a:lnTo>
                  <a:pt x="1818068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91" y="14757"/>
                </a:lnTo>
                <a:lnTo>
                  <a:pt x="1798891" y="2057"/>
                </a:lnTo>
                <a:lnTo>
                  <a:pt x="1788604" y="2057"/>
                </a:lnTo>
                <a:lnTo>
                  <a:pt x="1788604" y="167157"/>
                </a:lnTo>
                <a:lnTo>
                  <a:pt x="1788414" y="179857"/>
                </a:lnTo>
                <a:lnTo>
                  <a:pt x="1784934" y="172948"/>
                </a:lnTo>
                <a:lnTo>
                  <a:pt x="1784934" y="687857"/>
                </a:lnTo>
                <a:lnTo>
                  <a:pt x="1784350" y="700557"/>
                </a:lnTo>
                <a:lnTo>
                  <a:pt x="1777377" y="700557"/>
                </a:lnTo>
                <a:lnTo>
                  <a:pt x="1777377" y="687857"/>
                </a:lnTo>
                <a:lnTo>
                  <a:pt x="1784934" y="687857"/>
                </a:lnTo>
                <a:lnTo>
                  <a:pt x="1784934" y="172948"/>
                </a:lnTo>
                <a:lnTo>
                  <a:pt x="1782025" y="167157"/>
                </a:lnTo>
                <a:lnTo>
                  <a:pt x="1788604" y="167157"/>
                </a:lnTo>
                <a:lnTo>
                  <a:pt x="1788604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57"/>
                </a:lnTo>
                <a:lnTo>
                  <a:pt x="1770392" y="154457"/>
                </a:lnTo>
                <a:lnTo>
                  <a:pt x="1770392" y="878357"/>
                </a:lnTo>
                <a:lnTo>
                  <a:pt x="1769808" y="891057"/>
                </a:lnTo>
                <a:lnTo>
                  <a:pt x="1768652" y="891057"/>
                </a:lnTo>
                <a:lnTo>
                  <a:pt x="1767484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2252" y="916457"/>
                </a:lnTo>
                <a:lnTo>
                  <a:pt x="1762252" y="1081557"/>
                </a:lnTo>
                <a:lnTo>
                  <a:pt x="1757019" y="1081557"/>
                </a:lnTo>
                <a:lnTo>
                  <a:pt x="1757019" y="1068857"/>
                </a:lnTo>
                <a:lnTo>
                  <a:pt x="1761096" y="1068857"/>
                </a:lnTo>
                <a:lnTo>
                  <a:pt x="1762252" y="1081557"/>
                </a:lnTo>
                <a:lnTo>
                  <a:pt x="1762252" y="916457"/>
                </a:lnTo>
                <a:lnTo>
                  <a:pt x="1752955" y="916457"/>
                </a:lnTo>
                <a:lnTo>
                  <a:pt x="1747621" y="905865"/>
                </a:lnTo>
                <a:lnTo>
                  <a:pt x="1744192" y="916457"/>
                </a:lnTo>
                <a:lnTo>
                  <a:pt x="1741614" y="916457"/>
                </a:lnTo>
                <a:lnTo>
                  <a:pt x="1739468" y="929157"/>
                </a:lnTo>
                <a:lnTo>
                  <a:pt x="1729117" y="92915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6554" y="903757"/>
                </a:lnTo>
                <a:lnTo>
                  <a:pt x="1747621" y="905865"/>
                </a:lnTo>
                <a:lnTo>
                  <a:pt x="1748307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70392" y="878357"/>
                </a:lnTo>
                <a:lnTo>
                  <a:pt x="1770392" y="154457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2490" y="2057"/>
                </a:lnTo>
                <a:lnTo>
                  <a:pt x="1742490" y="116357"/>
                </a:lnTo>
                <a:lnTo>
                  <a:pt x="1732610" y="116357"/>
                </a:lnTo>
                <a:lnTo>
                  <a:pt x="1735505" y="103657"/>
                </a:lnTo>
                <a:lnTo>
                  <a:pt x="1741906" y="103657"/>
                </a:lnTo>
                <a:lnTo>
                  <a:pt x="1742490" y="116357"/>
                </a:lnTo>
                <a:lnTo>
                  <a:pt x="1742490" y="2057"/>
                </a:lnTo>
                <a:lnTo>
                  <a:pt x="1731441" y="2057"/>
                </a:lnTo>
                <a:lnTo>
                  <a:pt x="1731441" y="179857"/>
                </a:lnTo>
                <a:lnTo>
                  <a:pt x="1729701" y="192557"/>
                </a:lnTo>
                <a:lnTo>
                  <a:pt x="1722285" y="192557"/>
                </a:lnTo>
                <a:lnTo>
                  <a:pt x="1723720" y="179857"/>
                </a:lnTo>
                <a:lnTo>
                  <a:pt x="1731441" y="179857"/>
                </a:lnTo>
                <a:lnTo>
                  <a:pt x="1731441" y="2057"/>
                </a:lnTo>
                <a:lnTo>
                  <a:pt x="1722132" y="2057"/>
                </a:lnTo>
                <a:lnTo>
                  <a:pt x="1722132" y="941857"/>
                </a:lnTo>
                <a:lnTo>
                  <a:pt x="1707603" y="941857"/>
                </a:lnTo>
                <a:lnTo>
                  <a:pt x="1706435" y="929157"/>
                </a:lnTo>
                <a:lnTo>
                  <a:pt x="1720392" y="929157"/>
                </a:lnTo>
                <a:lnTo>
                  <a:pt x="1722132" y="941857"/>
                </a:lnTo>
                <a:lnTo>
                  <a:pt x="1722132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808" y="256057"/>
                </a:lnTo>
                <a:lnTo>
                  <a:pt x="1716468" y="256057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0512" y="725957"/>
                </a:lnTo>
                <a:lnTo>
                  <a:pt x="1702371" y="725957"/>
                </a:lnTo>
                <a:lnTo>
                  <a:pt x="1702371" y="954557"/>
                </a:lnTo>
                <a:lnTo>
                  <a:pt x="1700047" y="954557"/>
                </a:lnTo>
                <a:lnTo>
                  <a:pt x="1696554" y="967257"/>
                </a:lnTo>
                <a:lnTo>
                  <a:pt x="1694230" y="963028"/>
                </a:lnTo>
                <a:lnTo>
                  <a:pt x="1694230" y="979957"/>
                </a:lnTo>
                <a:lnTo>
                  <a:pt x="1689582" y="979957"/>
                </a:lnTo>
                <a:lnTo>
                  <a:pt x="1687258" y="967257"/>
                </a:lnTo>
                <a:lnTo>
                  <a:pt x="1692490" y="967257"/>
                </a:lnTo>
                <a:lnTo>
                  <a:pt x="1694230" y="979957"/>
                </a:lnTo>
                <a:lnTo>
                  <a:pt x="1694230" y="963028"/>
                </a:lnTo>
                <a:lnTo>
                  <a:pt x="1689582" y="954557"/>
                </a:lnTo>
                <a:lnTo>
                  <a:pt x="1683766" y="954557"/>
                </a:lnTo>
                <a:lnTo>
                  <a:pt x="1679702" y="954557"/>
                </a:lnTo>
                <a:lnTo>
                  <a:pt x="1676793" y="941857"/>
                </a:lnTo>
                <a:lnTo>
                  <a:pt x="1682026" y="941857"/>
                </a:lnTo>
                <a:lnTo>
                  <a:pt x="1683766" y="954557"/>
                </a:lnTo>
                <a:lnTo>
                  <a:pt x="1682597" y="941857"/>
                </a:lnTo>
                <a:lnTo>
                  <a:pt x="1691322" y="954557"/>
                </a:lnTo>
                <a:lnTo>
                  <a:pt x="1691906" y="954557"/>
                </a:lnTo>
                <a:lnTo>
                  <a:pt x="1687830" y="941857"/>
                </a:lnTo>
                <a:lnTo>
                  <a:pt x="1697240" y="941857"/>
                </a:lnTo>
                <a:lnTo>
                  <a:pt x="1702371" y="954557"/>
                </a:lnTo>
                <a:lnTo>
                  <a:pt x="1702371" y="7259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5279" y="510057"/>
                </a:lnTo>
                <a:lnTo>
                  <a:pt x="1704111" y="522757"/>
                </a:lnTo>
                <a:lnTo>
                  <a:pt x="1701203" y="522757"/>
                </a:lnTo>
                <a:lnTo>
                  <a:pt x="1696415" y="513232"/>
                </a:lnTo>
                <a:lnTo>
                  <a:pt x="1699463" y="522757"/>
                </a:lnTo>
                <a:lnTo>
                  <a:pt x="1698879" y="522757"/>
                </a:lnTo>
                <a:lnTo>
                  <a:pt x="1701292" y="535457"/>
                </a:lnTo>
                <a:lnTo>
                  <a:pt x="1708937" y="535457"/>
                </a:lnTo>
                <a:lnTo>
                  <a:pt x="1706435" y="548157"/>
                </a:lnTo>
                <a:lnTo>
                  <a:pt x="1697139" y="535457"/>
                </a:lnTo>
                <a:lnTo>
                  <a:pt x="1695399" y="548157"/>
                </a:lnTo>
                <a:lnTo>
                  <a:pt x="1694815" y="535457"/>
                </a:lnTo>
                <a:lnTo>
                  <a:pt x="1694815" y="586257"/>
                </a:lnTo>
                <a:lnTo>
                  <a:pt x="1694815" y="598957"/>
                </a:lnTo>
                <a:lnTo>
                  <a:pt x="1693062" y="598957"/>
                </a:lnTo>
                <a:lnTo>
                  <a:pt x="1691322" y="586257"/>
                </a:lnTo>
                <a:lnTo>
                  <a:pt x="1694815" y="586257"/>
                </a:lnTo>
                <a:lnTo>
                  <a:pt x="1694815" y="535457"/>
                </a:lnTo>
                <a:lnTo>
                  <a:pt x="1696262" y="535457"/>
                </a:lnTo>
                <a:lnTo>
                  <a:pt x="1690382" y="522757"/>
                </a:lnTo>
                <a:lnTo>
                  <a:pt x="1695399" y="522757"/>
                </a:lnTo>
                <a:lnTo>
                  <a:pt x="1694815" y="510057"/>
                </a:lnTo>
                <a:lnTo>
                  <a:pt x="1696415" y="513232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6057"/>
                </a:lnTo>
                <a:lnTo>
                  <a:pt x="1711667" y="256057"/>
                </a:lnTo>
                <a:lnTo>
                  <a:pt x="1713420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8652" y="2057"/>
                </a:lnTo>
                <a:lnTo>
                  <a:pt x="1718652" y="65557"/>
                </a:lnTo>
                <a:lnTo>
                  <a:pt x="1713420" y="78257"/>
                </a:lnTo>
                <a:lnTo>
                  <a:pt x="1711096" y="78257"/>
                </a:lnTo>
                <a:lnTo>
                  <a:pt x="1711096" y="471957"/>
                </a:lnTo>
                <a:lnTo>
                  <a:pt x="1709343" y="471957"/>
                </a:lnTo>
                <a:lnTo>
                  <a:pt x="1709928" y="484657"/>
                </a:lnTo>
                <a:lnTo>
                  <a:pt x="1707603" y="484657"/>
                </a:lnTo>
                <a:lnTo>
                  <a:pt x="1709343" y="471957"/>
                </a:lnTo>
                <a:lnTo>
                  <a:pt x="1704111" y="471957"/>
                </a:lnTo>
                <a:lnTo>
                  <a:pt x="1703539" y="459257"/>
                </a:lnTo>
                <a:lnTo>
                  <a:pt x="1709343" y="459257"/>
                </a:lnTo>
                <a:lnTo>
                  <a:pt x="1711096" y="471957"/>
                </a:lnTo>
                <a:lnTo>
                  <a:pt x="1711096" y="78257"/>
                </a:lnTo>
                <a:lnTo>
                  <a:pt x="1709343" y="78257"/>
                </a:lnTo>
                <a:lnTo>
                  <a:pt x="1710309" y="85267"/>
                </a:lnTo>
                <a:lnTo>
                  <a:pt x="1704327" y="78257"/>
                </a:lnTo>
                <a:lnTo>
                  <a:pt x="1702663" y="78257"/>
                </a:lnTo>
                <a:lnTo>
                  <a:pt x="1709280" y="65557"/>
                </a:lnTo>
                <a:lnTo>
                  <a:pt x="1718652" y="65557"/>
                </a:lnTo>
                <a:lnTo>
                  <a:pt x="1718652" y="2057"/>
                </a:lnTo>
                <a:lnTo>
                  <a:pt x="1699463" y="2057"/>
                </a:lnTo>
                <a:lnTo>
                  <a:pt x="1699463" y="90957"/>
                </a:lnTo>
                <a:lnTo>
                  <a:pt x="1697723" y="93205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205"/>
                </a:lnTo>
                <a:lnTo>
                  <a:pt x="1689582" y="103657"/>
                </a:lnTo>
                <a:lnTo>
                  <a:pt x="1689582" y="167157"/>
                </a:lnTo>
                <a:lnTo>
                  <a:pt x="1680273" y="167157"/>
                </a:lnTo>
                <a:lnTo>
                  <a:pt x="1680857" y="154457"/>
                </a:lnTo>
                <a:lnTo>
                  <a:pt x="1689582" y="167157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57"/>
                </a:lnTo>
                <a:lnTo>
                  <a:pt x="1699463" y="90957"/>
                </a:lnTo>
                <a:lnTo>
                  <a:pt x="1699463" y="2057"/>
                </a:lnTo>
                <a:lnTo>
                  <a:pt x="1697139" y="2057"/>
                </a:lnTo>
                <a:lnTo>
                  <a:pt x="1697139" y="27457"/>
                </a:lnTo>
                <a:lnTo>
                  <a:pt x="1697139" y="65557"/>
                </a:lnTo>
                <a:lnTo>
                  <a:pt x="1693062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70392" y="65557"/>
                </a:lnTo>
                <a:lnTo>
                  <a:pt x="1670392" y="383057"/>
                </a:lnTo>
                <a:lnTo>
                  <a:pt x="1668437" y="395757"/>
                </a:lnTo>
                <a:lnTo>
                  <a:pt x="1665592" y="395757"/>
                </a:lnTo>
                <a:lnTo>
                  <a:pt x="1665160" y="383057"/>
                </a:lnTo>
                <a:lnTo>
                  <a:pt x="1670392" y="383057"/>
                </a:lnTo>
                <a:lnTo>
                  <a:pt x="1670392" y="65557"/>
                </a:lnTo>
                <a:lnTo>
                  <a:pt x="1673885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78257"/>
                </a:lnTo>
                <a:lnTo>
                  <a:pt x="1659928" y="78257"/>
                </a:lnTo>
                <a:lnTo>
                  <a:pt x="1662303" y="65557"/>
                </a:lnTo>
                <a:lnTo>
                  <a:pt x="1663636" y="78257"/>
                </a:lnTo>
                <a:lnTo>
                  <a:pt x="1663636" y="54229"/>
                </a:lnTo>
                <a:lnTo>
                  <a:pt x="1659077" y="60871"/>
                </a:lnTo>
                <a:lnTo>
                  <a:pt x="1657604" y="52857"/>
                </a:lnTo>
                <a:lnTo>
                  <a:pt x="1661668" y="52857"/>
                </a:lnTo>
                <a:lnTo>
                  <a:pt x="1672132" y="40157"/>
                </a:lnTo>
                <a:lnTo>
                  <a:pt x="1661668" y="40157"/>
                </a:lnTo>
                <a:lnTo>
                  <a:pt x="1662836" y="27457"/>
                </a:lnTo>
                <a:lnTo>
                  <a:pt x="1673809" y="27457"/>
                </a:lnTo>
                <a:lnTo>
                  <a:pt x="1676755" y="40157"/>
                </a:lnTo>
                <a:lnTo>
                  <a:pt x="1682026" y="40157"/>
                </a:lnTo>
                <a:lnTo>
                  <a:pt x="1681441" y="52857"/>
                </a:lnTo>
                <a:lnTo>
                  <a:pt x="1686674" y="52857"/>
                </a:lnTo>
                <a:lnTo>
                  <a:pt x="1684934" y="65557"/>
                </a:lnTo>
                <a:lnTo>
                  <a:pt x="1697139" y="65557"/>
                </a:lnTo>
                <a:lnTo>
                  <a:pt x="1697139" y="27457"/>
                </a:lnTo>
                <a:lnTo>
                  <a:pt x="1691906" y="40157"/>
                </a:lnTo>
                <a:lnTo>
                  <a:pt x="1690166" y="27457"/>
                </a:lnTo>
                <a:lnTo>
                  <a:pt x="1697139" y="27457"/>
                </a:lnTo>
                <a:lnTo>
                  <a:pt x="1697139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371" y="14757"/>
                </a:lnTo>
                <a:lnTo>
                  <a:pt x="1652371" y="2057"/>
                </a:lnTo>
                <a:lnTo>
                  <a:pt x="1651203" y="14757"/>
                </a:lnTo>
                <a:lnTo>
                  <a:pt x="1650631" y="14757"/>
                </a:lnTo>
                <a:lnTo>
                  <a:pt x="1650631" y="675157"/>
                </a:lnTo>
                <a:lnTo>
                  <a:pt x="1644815" y="675157"/>
                </a:lnTo>
                <a:lnTo>
                  <a:pt x="1645970" y="662457"/>
                </a:lnTo>
                <a:lnTo>
                  <a:pt x="1650047" y="662457"/>
                </a:lnTo>
                <a:lnTo>
                  <a:pt x="1650631" y="675157"/>
                </a:lnTo>
                <a:lnTo>
                  <a:pt x="1650631" y="14757"/>
                </a:lnTo>
                <a:lnTo>
                  <a:pt x="1647355" y="14757"/>
                </a:lnTo>
                <a:lnTo>
                  <a:pt x="1651774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689" y="14757"/>
                </a:lnTo>
                <a:lnTo>
                  <a:pt x="1629689" y="395757"/>
                </a:lnTo>
                <a:lnTo>
                  <a:pt x="1629689" y="408457"/>
                </a:lnTo>
                <a:lnTo>
                  <a:pt x="1623885" y="408457"/>
                </a:lnTo>
                <a:lnTo>
                  <a:pt x="1623885" y="878357"/>
                </a:lnTo>
                <a:lnTo>
                  <a:pt x="1615160" y="878357"/>
                </a:lnTo>
                <a:lnTo>
                  <a:pt x="1615744" y="865657"/>
                </a:lnTo>
                <a:lnTo>
                  <a:pt x="1623885" y="878357"/>
                </a:lnTo>
                <a:lnTo>
                  <a:pt x="1623885" y="408457"/>
                </a:lnTo>
                <a:lnTo>
                  <a:pt x="1622132" y="408457"/>
                </a:lnTo>
                <a:lnTo>
                  <a:pt x="1623301" y="395757"/>
                </a:lnTo>
                <a:lnTo>
                  <a:pt x="1629689" y="395757"/>
                </a:lnTo>
                <a:lnTo>
                  <a:pt x="1629689" y="147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21409" y="2057"/>
                </a:lnTo>
                <a:lnTo>
                  <a:pt x="1621409" y="141757"/>
                </a:lnTo>
                <a:lnTo>
                  <a:pt x="1618742" y="154457"/>
                </a:lnTo>
                <a:lnTo>
                  <a:pt x="1619224" y="141757"/>
                </a:lnTo>
                <a:lnTo>
                  <a:pt x="1621409" y="141757"/>
                </a:lnTo>
                <a:lnTo>
                  <a:pt x="1621409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600619" y="789457"/>
                </a:lnTo>
                <a:lnTo>
                  <a:pt x="1592414" y="802157"/>
                </a:lnTo>
                <a:lnTo>
                  <a:pt x="1585582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3364" y="225679"/>
                </a:lnTo>
                <a:lnTo>
                  <a:pt x="1573364" y="700557"/>
                </a:lnTo>
                <a:lnTo>
                  <a:pt x="1561084" y="700557"/>
                </a:lnTo>
                <a:lnTo>
                  <a:pt x="1561084" y="1170457"/>
                </a:lnTo>
                <a:lnTo>
                  <a:pt x="1559928" y="1183157"/>
                </a:lnTo>
                <a:lnTo>
                  <a:pt x="1550047" y="1183157"/>
                </a:lnTo>
                <a:lnTo>
                  <a:pt x="1553527" y="1170457"/>
                </a:lnTo>
                <a:lnTo>
                  <a:pt x="1561084" y="1170457"/>
                </a:lnTo>
                <a:lnTo>
                  <a:pt x="1561084" y="700557"/>
                </a:lnTo>
                <a:lnTo>
                  <a:pt x="1558772" y="700557"/>
                </a:lnTo>
                <a:lnTo>
                  <a:pt x="1552879" y="694258"/>
                </a:lnTo>
                <a:lnTo>
                  <a:pt x="1552879" y="827557"/>
                </a:lnTo>
                <a:lnTo>
                  <a:pt x="1551927" y="840257"/>
                </a:lnTo>
                <a:lnTo>
                  <a:pt x="1550047" y="827557"/>
                </a:lnTo>
                <a:lnTo>
                  <a:pt x="1552879" y="827557"/>
                </a:lnTo>
                <a:lnTo>
                  <a:pt x="1552879" y="694258"/>
                </a:lnTo>
                <a:lnTo>
                  <a:pt x="1546910" y="687857"/>
                </a:lnTo>
                <a:lnTo>
                  <a:pt x="1541716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49757"/>
                </a:lnTo>
                <a:lnTo>
                  <a:pt x="1559026" y="662457"/>
                </a:lnTo>
                <a:lnTo>
                  <a:pt x="1560004" y="662457"/>
                </a:lnTo>
                <a:lnTo>
                  <a:pt x="1564132" y="675157"/>
                </a:lnTo>
                <a:lnTo>
                  <a:pt x="1570393" y="687857"/>
                </a:lnTo>
                <a:lnTo>
                  <a:pt x="1567776" y="687857"/>
                </a:lnTo>
                <a:lnTo>
                  <a:pt x="1573364" y="700557"/>
                </a:lnTo>
                <a:lnTo>
                  <a:pt x="1573364" y="225679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5160" y="154457"/>
                </a:lnTo>
                <a:lnTo>
                  <a:pt x="1562252" y="154457"/>
                </a:lnTo>
                <a:lnTo>
                  <a:pt x="1562252" y="598957"/>
                </a:lnTo>
                <a:lnTo>
                  <a:pt x="1551216" y="624357"/>
                </a:lnTo>
                <a:lnTo>
                  <a:pt x="1538046" y="611657"/>
                </a:lnTo>
                <a:lnTo>
                  <a:pt x="1537246" y="602018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537246" y="1119657"/>
                </a:lnTo>
                <a:lnTo>
                  <a:pt x="1537246" y="602018"/>
                </a:lnTo>
                <a:lnTo>
                  <a:pt x="1536992" y="598957"/>
                </a:lnTo>
                <a:lnTo>
                  <a:pt x="1562252" y="598957"/>
                </a:lnTo>
                <a:lnTo>
                  <a:pt x="1562252" y="154457"/>
                </a:lnTo>
                <a:lnTo>
                  <a:pt x="1557604" y="167157"/>
                </a:lnTo>
                <a:lnTo>
                  <a:pt x="1556435" y="154457"/>
                </a:lnTo>
                <a:lnTo>
                  <a:pt x="1555280" y="154457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53527" y="2057"/>
                </a:lnTo>
                <a:lnTo>
                  <a:pt x="1553527" y="319557"/>
                </a:lnTo>
                <a:lnTo>
                  <a:pt x="1550047" y="332257"/>
                </a:lnTo>
                <a:lnTo>
                  <a:pt x="1551787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3156" y="344957"/>
                </a:lnTo>
                <a:lnTo>
                  <a:pt x="1536166" y="332257"/>
                </a:lnTo>
                <a:lnTo>
                  <a:pt x="1545818" y="319557"/>
                </a:lnTo>
                <a:lnTo>
                  <a:pt x="1553527" y="319557"/>
                </a:lnTo>
                <a:lnTo>
                  <a:pt x="1553527" y="2057"/>
                </a:lnTo>
                <a:lnTo>
                  <a:pt x="1527365" y="2057"/>
                </a:lnTo>
                <a:lnTo>
                  <a:pt x="1527365" y="78257"/>
                </a:lnTo>
                <a:lnTo>
                  <a:pt x="1523301" y="78257"/>
                </a:lnTo>
                <a:lnTo>
                  <a:pt x="1523873" y="65557"/>
                </a:lnTo>
                <a:lnTo>
                  <a:pt x="1527365" y="78257"/>
                </a:lnTo>
                <a:lnTo>
                  <a:pt x="1527365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0619" y="78257"/>
                </a:lnTo>
                <a:lnTo>
                  <a:pt x="1504696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85226" y="2057"/>
                </a:lnTo>
                <a:lnTo>
                  <a:pt x="1478673" y="14757"/>
                </a:lnTo>
                <a:lnTo>
                  <a:pt x="1471891" y="2057"/>
                </a:lnTo>
                <a:lnTo>
                  <a:pt x="1460500" y="2057"/>
                </a:lnTo>
                <a:lnTo>
                  <a:pt x="1459357" y="14757"/>
                </a:lnTo>
                <a:lnTo>
                  <a:pt x="1450530" y="14757"/>
                </a:lnTo>
                <a:lnTo>
                  <a:pt x="1450035" y="2057"/>
                </a:lnTo>
                <a:lnTo>
                  <a:pt x="1404112" y="2057"/>
                </a:lnTo>
                <a:lnTo>
                  <a:pt x="1401203" y="14757"/>
                </a:lnTo>
                <a:lnTo>
                  <a:pt x="1399451" y="14757"/>
                </a:lnTo>
                <a:lnTo>
                  <a:pt x="1397711" y="27457"/>
                </a:lnTo>
                <a:lnTo>
                  <a:pt x="1392212" y="27457"/>
                </a:lnTo>
                <a:lnTo>
                  <a:pt x="1387246" y="40157"/>
                </a:lnTo>
                <a:lnTo>
                  <a:pt x="1406436" y="40157"/>
                </a:lnTo>
                <a:lnTo>
                  <a:pt x="1397711" y="52857"/>
                </a:lnTo>
                <a:lnTo>
                  <a:pt x="1409344" y="52857"/>
                </a:lnTo>
                <a:lnTo>
                  <a:pt x="1408176" y="65557"/>
                </a:lnTo>
                <a:lnTo>
                  <a:pt x="1411516" y="65557"/>
                </a:lnTo>
                <a:lnTo>
                  <a:pt x="1412824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429" y="78257"/>
                </a:lnTo>
                <a:lnTo>
                  <a:pt x="1420964" y="90957"/>
                </a:lnTo>
                <a:lnTo>
                  <a:pt x="1430502" y="90957"/>
                </a:lnTo>
                <a:lnTo>
                  <a:pt x="1425041" y="103657"/>
                </a:lnTo>
                <a:lnTo>
                  <a:pt x="1426425" y="103657"/>
                </a:lnTo>
                <a:lnTo>
                  <a:pt x="1424305" y="116357"/>
                </a:lnTo>
                <a:lnTo>
                  <a:pt x="1430858" y="116357"/>
                </a:lnTo>
                <a:lnTo>
                  <a:pt x="1433182" y="103657"/>
                </a:lnTo>
                <a:lnTo>
                  <a:pt x="1441894" y="103657"/>
                </a:lnTo>
                <a:lnTo>
                  <a:pt x="1446555" y="116357"/>
                </a:lnTo>
                <a:lnTo>
                  <a:pt x="1450035" y="103657"/>
                </a:lnTo>
                <a:lnTo>
                  <a:pt x="1455851" y="103657"/>
                </a:lnTo>
                <a:lnTo>
                  <a:pt x="1450619" y="116357"/>
                </a:lnTo>
                <a:lnTo>
                  <a:pt x="1446555" y="116357"/>
                </a:lnTo>
                <a:lnTo>
                  <a:pt x="1444802" y="116357"/>
                </a:lnTo>
                <a:lnTo>
                  <a:pt x="1436090" y="129057"/>
                </a:lnTo>
                <a:lnTo>
                  <a:pt x="1450035" y="129057"/>
                </a:lnTo>
                <a:lnTo>
                  <a:pt x="1457566" y="116357"/>
                </a:lnTo>
                <a:lnTo>
                  <a:pt x="1458175" y="116357"/>
                </a:lnTo>
                <a:lnTo>
                  <a:pt x="1462836" y="129057"/>
                </a:lnTo>
                <a:lnTo>
                  <a:pt x="1465732" y="129057"/>
                </a:lnTo>
                <a:lnTo>
                  <a:pt x="1456321" y="139306"/>
                </a:lnTo>
                <a:lnTo>
                  <a:pt x="1452943" y="140271"/>
                </a:lnTo>
                <a:lnTo>
                  <a:pt x="1448574" y="141757"/>
                </a:lnTo>
                <a:lnTo>
                  <a:pt x="1433360" y="141757"/>
                </a:lnTo>
                <a:lnTo>
                  <a:pt x="1425625" y="154457"/>
                </a:lnTo>
                <a:lnTo>
                  <a:pt x="1429105" y="154457"/>
                </a:lnTo>
                <a:lnTo>
                  <a:pt x="1426197" y="167157"/>
                </a:lnTo>
                <a:lnTo>
                  <a:pt x="1436662" y="167157"/>
                </a:lnTo>
                <a:lnTo>
                  <a:pt x="1434922" y="179857"/>
                </a:lnTo>
                <a:lnTo>
                  <a:pt x="1440548" y="179857"/>
                </a:lnTo>
                <a:lnTo>
                  <a:pt x="1433182" y="192557"/>
                </a:lnTo>
                <a:lnTo>
                  <a:pt x="1438706" y="192557"/>
                </a:lnTo>
                <a:lnTo>
                  <a:pt x="1437830" y="205257"/>
                </a:lnTo>
                <a:lnTo>
                  <a:pt x="1445374" y="205257"/>
                </a:lnTo>
                <a:lnTo>
                  <a:pt x="1450619" y="217957"/>
                </a:lnTo>
                <a:lnTo>
                  <a:pt x="1459166" y="217957"/>
                </a:lnTo>
                <a:lnTo>
                  <a:pt x="1452359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49527" y="243357"/>
                </a:lnTo>
                <a:lnTo>
                  <a:pt x="1443647" y="256057"/>
                </a:lnTo>
                <a:lnTo>
                  <a:pt x="1462900" y="256057"/>
                </a:lnTo>
                <a:lnTo>
                  <a:pt x="1465491" y="268757"/>
                </a:lnTo>
                <a:lnTo>
                  <a:pt x="1472717" y="268757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69224" y="281457"/>
                </a:lnTo>
                <a:lnTo>
                  <a:pt x="1472717" y="268757"/>
                </a:lnTo>
                <a:lnTo>
                  <a:pt x="1464640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8793" y="294157"/>
                </a:lnTo>
                <a:lnTo>
                  <a:pt x="1460347" y="306857"/>
                </a:lnTo>
                <a:lnTo>
                  <a:pt x="1473873" y="306857"/>
                </a:lnTo>
                <a:lnTo>
                  <a:pt x="1481124" y="306857"/>
                </a:lnTo>
                <a:lnTo>
                  <a:pt x="1479689" y="319557"/>
                </a:lnTo>
                <a:lnTo>
                  <a:pt x="1473873" y="319557"/>
                </a:lnTo>
                <a:lnTo>
                  <a:pt x="1473873" y="306857"/>
                </a:lnTo>
                <a:lnTo>
                  <a:pt x="1472717" y="319557"/>
                </a:lnTo>
                <a:lnTo>
                  <a:pt x="1469809" y="319557"/>
                </a:lnTo>
                <a:lnTo>
                  <a:pt x="1473301" y="332257"/>
                </a:lnTo>
                <a:lnTo>
                  <a:pt x="1483766" y="332257"/>
                </a:lnTo>
                <a:lnTo>
                  <a:pt x="1487246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75625" y="370357"/>
                </a:lnTo>
                <a:lnTo>
                  <a:pt x="1472133" y="383057"/>
                </a:lnTo>
                <a:lnTo>
                  <a:pt x="1482598" y="370357"/>
                </a:lnTo>
                <a:lnTo>
                  <a:pt x="1488414" y="370357"/>
                </a:lnTo>
                <a:lnTo>
                  <a:pt x="1481429" y="383057"/>
                </a:lnTo>
                <a:lnTo>
                  <a:pt x="1491615" y="383057"/>
                </a:lnTo>
                <a:lnTo>
                  <a:pt x="1493812" y="395757"/>
                </a:lnTo>
                <a:lnTo>
                  <a:pt x="1487843" y="395757"/>
                </a:lnTo>
                <a:lnTo>
                  <a:pt x="1494955" y="408457"/>
                </a:lnTo>
                <a:lnTo>
                  <a:pt x="1497139" y="408457"/>
                </a:lnTo>
                <a:lnTo>
                  <a:pt x="1496593" y="4211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8473" y="446557"/>
                </a:lnTo>
                <a:lnTo>
                  <a:pt x="1493215" y="459257"/>
                </a:lnTo>
                <a:lnTo>
                  <a:pt x="1483766" y="459257"/>
                </a:lnTo>
                <a:lnTo>
                  <a:pt x="1482598" y="471957"/>
                </a:lnTo>
                <a:lnTo>
                  <a:pt x="1498879" y="471957"/>
                </a:lnTo>
                <a:lnTo>
                  <a:pt x="149981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74" y="522757"/>
                </a:lnTo>
                <a:lnTo>
                  <a:pt x="1486090" y="535457"/>
                </a:lnTo>
                <a:lnTo>
                  <a:pt x="1487246" y="535457"/>
                </a:lnTo>
                <a:lnTo>
                  <a:pt x="1488643" y="548157"/>
                </a:lnTo>
                <a:lnTo>
                  <a:pt x="1484337" y="548157"/>
                </a:lnTo>
                <a:lnTo>
                  <a:pt x="1483766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6555" y="586257"/>
                </a:lnTo>
                <a:lnTo>
                  <a:pt x="1497139" y="5989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497711" y="611657"/>
                </a:lnTo>
                <a:lnTo>
                  <a:pt x="1496555" y="611657"/>
                </a:lnTo>
                <a:lnTo>
                  <a:pt x="1494231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2598" y="624357"/>
                </a:lnTo>
                <a:lnTo>
                  <a:pt x="1479689" y="624357"/>
                </a:lnTo>
                <a:lnTo>
                  <a:pt x="1486090" y="637057"/>
                </a:lnTo>
                <a:lnTo>
                  <a:pt x="1483182" y="637057"/>
                </a:lnTo>
                <a:lnTo>
                  <a:pt x="1474457" y="625843"/>
                </a:lnTo>
                <a:lnTo>
                  <a:pt x="1474457" y="637057"/>
                </a:lnTo>
                <a:lnTo>
                  <a:pt x="1473288" y="632802"/>
                </a:lnTo>
                <a:lnTo>
                  <a:pt x="1473288" y="637057"/>
                </a:lnTo>
                <a:lnTo>
                  <a:pt x="1473009" y="637057"/>
                </a:lnTo>
                <a:lnTo>
                  <a:pt x="1472704" y="633831"/>
                </a:lnTo>
                <a:lnTo>
                  <a:pt x="1473288" y="637057"/>
                </a:lnTo>
                <a:lnTo>
                  <a:pt x="1473288" y="632802"/>
                </a:lnTo>
                <a:lnTo>
                  <a:pt x="1472260" y="629056"/>
                </a:lnTo>
                <a:lnTo>
                  <a:pt x="1470964" y="624357"/>
                </a:lnTo>
                <a:lnTo>
                  <a:pt x="1472717" y="637057"/>
                </a:lnTo>
                <a:lnTo>
                  <a:pt x="1468056" y="637057"/>
                </a:lnTo>
                <a:lnTo>
                  <a:pt x="1467700" y="629119"/>
                </a:lnTo>
                <a:lnTo>
                  <a:pt x="1467650" y="622439"/>
                </a:lnTo>
                <a:lnTo>
                  <a:pt x="1468640" y="611657"/>
                </a:lnTo>
                <a:lnTo>
                  <a:pt x="1468056" y="611657"/>
                </a:lnTo>
                <a:lnTo>
                  <a:pt x="1465160" y="624357"/>
                </a:lnTo>
                <a:lnTo>
                  <a:pt x="1463992" y="624357"/>
                </a:lnTo>
                <a:lnTo>
                  <a:pt x="1463992" y="891057"/>
                </a:lnTo>
                <a:lnTo>
                  <a:pt x="1462824" y="891057"/>
                </a:lnTo>
                <a:lnTo>
                  <a:pt x="1463408" y="878357"/>
                </a:lnTo>
                <a:lnTo>
                  <a:pt x="1463992" y="891057"/>
                </a:lnTo>
                <a:lnTo>
                  <a:pt x="1463992" y="624357"/>
                </a:lnTo>
                <a:lnTo>
                  <a:pt x="1463408" y="624357"/>
                </a:lnTo>
                <a:lnTo>
                  <a:pt x="1462252" y="624357"/>
                </a:lnTo>
                <a:lnTo>
                  <a:pt x="1461643" y="62435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43647" y="903757"/>
                </a:lnTo>
                <a:lnTo>
                  <a:pt x="1443062" y="891057"/>
                </a:lnTo>
                <a:lnTo>
                  <a:pt x="1447711" y="891057"/>
                </a:lnTo>
                <a:lnTo>
                  <a:pt x="1450035" y="878357"/>
                </a:lnTo>
                <a:lnTo>
                  <a:pt x="1456436" y="878357"/>
                </a:lnTo>
                <a:lnTo>
                  <a:pt x="1457020" y="891057"/>
                </a:lnTo>
                <a:lnTo>
                  <a:pt x="1461643" y="891057"/>
                </a:lnTo>
                <a:lnTo>
                  <a:pt x="1461643" y="624357"/>
                </a:lnTo>
                <a:lnTo>
                  <a:pt x="1460309" y="624357"/>
                </a:lnTo>
                <a:lnTo>
                  <a:pt x="1460309" y="632815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0309" y="632815"/>
                </a:lnTo>
                <a:lnTo>
                  <a:pt x="1460309" y="624357"/>
                </a:lnTo>
                <a:lnTo>
                  <a:pt x="1454683" y="624357"/>
                </a:lnTo>
                <a:lnTo>
                  <a:pt x="1451203" y="611657"/>
                </a:lnTo>
                <a:lnTo>
                  <a:pt x="1448879" y="611657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30" y="611657"/>
                </a:lnTo>
                <a:lnTo>
                  <a:pt x="1437246" y="611657"/>
                </a:lnTo>
                <a:lnTo>
                  <a:pt x="1442478" y="598957"/>
                </a:lnTo>
                <a:lnTo>
                  <a:pt x="1436662" y="5989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1429" y="586257"/>
                </a:lnTo>
                <a:lnTo>
                  <a:pt x="1422133" y="598208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22133" y="1094257"/>
                </a:lnTo>
                <a:lnTo>
                  <a:pt x="1422133" y="598208"/>
                </a:lnTo>
                <a:lnTo>
                  <a:pt x="1421549" y="598957"/>
                </a:lnTo>
                <a:lnTo>
                  <a:pt x="1423873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6316" y="573557"/>
                </a:lnTo>
                <a:lnTo>
                  <a:pt x="1416316" y="725957"/>
                </a:lnTo>
                <a:lnTo>
                  <a:pt x="1413408" y="738657"/>
                </a:lnTo>
                <a:lnTo>
                  <a:pt x="1407020" y="738657"/>
                </a:lnTo>
                <a:lnTo>
                  <a:pt x="1406436" y="725957"/>
                </a:lnTo>
                <a:lnTo>
                  <a:pt x="1416316" y="725957"/>
                </a:lnTo>
                <a:lnTo>
                  <a:pt x="1416316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55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38301"/>
                </a:lnTo>
                <a:lnTo>
                  <a:pt x="1354112" y="941857"/>
                </a:lnTo>
                <a:lnTo>
                  <a:pt x="1351203" y="941857"/>
                </a:lnTo>
                <a:lnTo>
                  <a:pt x="1350746" y="940447"/>
                </a:lnTo>
                <a:lnTo>
                  <a:pt x="1350035" y="941857"/>
                </a:lnTo>
                <a:lnTo>
                  <a:pt x="1345971" y="941857"/>
                </a:lnTo>
                <a:lnTo>
                  <a:pt x="1345971" y="929157"/>
                </a:lnTo>
                <a:lnTo>
                  <a:pt x="1343279" y="929157"/>
                </a:lnTo>
                <a:lnTo>
                  <a:pt x="1340650" y="941857"/>
                </a:lnTo>
                <a:lnTo>
                  <a:pt x="1338402" y="941857"/>
                </a:lnTo>
                <a:lnTo>
                  <a:pt x="1336662" y="929157"/>
                </a:lnTo>
                <a:lnTo>
                  <a:pt x="1333817" y="929157"/>
                </a:lnTo>
                <a:lnTo>
                  <a:pt x="1331290" y="941857"/>
                </a:lnTo>
                <a:lnTo>
                  <a:pt x="1325041" y="9418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304683" y="941857"/>
                </a:lnTo>
                <a:lnTo>
                  <a:pt x="1302943" y="954557"/>
                </a:lnTo>
                <a:lnTo>
                  <a:pt x="1295958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634" y="941857"/>
                </a:lnTo>
                <a:lnTo>
                  <a:pt x="1287830" y="941857"/>
                </a:lnTo>
                <a:lnTo>
                  <a:pt x="1283169" y="941857"/>
                </a:lnTo>
                <a:lnTo>
                  <a:pt x="1283169" y="1259357"/>
                </a:lnTo>
                <a:lnTo>
                  <a:pt x="1279105" y="1259357"/>
                </a:lnTo>
                <a:lnTo>
                  <a:pt x="1278521" y="1246657"/>
                </a:lnTo>
                <a:lnTo>
                  <a:pt x="1281430" y="1246657"/>
                </a:lnTo>
                <a:lnTo>
                  <a:pt x="1283169" y="1259357"/>
                </a:lnTo>
                <a:lnTo>
                  <a:pt x="1283169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25029" y="903757"/>
                </a:lnTo>
                <a:lnTo>
                  <a:pt x="1218057" y="891057"/>
                </a:lnTo>
                <a:lnTo>
                  <a:pt x="1213980" y="891057"/>
                </a:lnTo>
                <a:lnTo>
                  <a:pt x="1210500" y="878357"/>
                </a:lnTo>
                <a:lnTo>
                  <a:pt x="1204683" y="878357"/>
                </a:lnTo>
                <a:lnTo>
                  <a:pt x="1198270" y="891057"/>
                </a:lnTo>
                <a:lnTo>
                  <a:pt x="1184313" y="891057"/>
                </a:lnTo>
                <a:lnTo>
                  <a:pt x="1185354" y="878357"/>
                </a:lnTo>
                <a:lnTo>
                  <a:pt x="1187475" y="878357"/>
                </a:lnTo>
                <a:lnTo>
                  <a:pt x="1188986" y="876668"/>
                </a:lnTo>
                <a:lnTo>
                  <a:pt x="1188986" y="865657"/>
                </a:lnTo>
                <a:lnTo>
                  <a:pt x="1172705" y="865657"/>
                </a:lnTo>
                <a:lnTo>
                  <a:pt x="1171549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6957" y="840257"/>
                </a:lnTo>
                <a:lnTo>
                  <a:pt x="1158316" y="827557"/>
                </a:lnTo>
                <a:lnTo>
                  <a:pt x="1163980" y="8275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38402" y="827557"/>
                </a:lnTo>
                <a:lnTo>
                  <a:pt x="1140142" y="814857"/>
                </a:lnTo>
                <a:lnTo>
                  <a:pt x="1133754" y="8148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30261" y="802157"/>
                </a:lnTo>
                <a:lnTo>
                  <a:pt x="1132586" y="7894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0500" y="776757"/>
                </a:lnTo>
                <a:lnTo>
                  <a:pt x="1106055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2824" y="751357"/>
                </a:lnTo>
                <a:lnTo>
                  <a:pt x="1106424" y="738657"/>
                </a:lnTo>
                <a:lnTo>
                  <a:pt x="1094790" y="738657"/>
                </a:lnTo>
                <a:lnTo>
                  <a:pt x="1090142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0676" y="713257"/>
                </a:lnTo>
                <a:lnTo>
                  <a:pt x="1086002" y="700557"/>
                </a:lnTo>
                <a:lnTo>
                  <a:pt x="1079474" y="700557"/>
                </a:lnTo>
                <a:lnTo>
                  <a:pt x="1072121" y="687857"/>
                </a:lnTo>
                <a:lnTo>
                  <a:pt x="1080262" y="687857"/>
                </a:lnTo>
                <a:lnTo>
                  <a:pt x="1075613" y="6751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62457"/>
                </a:lnTo>
                <a:lnTo>
                  <a:pt x="1067257" y="649757"/>
                </a:lnTo>
                <a:lnTo>
                  <a:pt x="1058189" y="649757"/>
                </a:lnTo>
                <a:lnTo>
                  <a:pt x="1055839" y="640473"/>
                </a:lnTo>
                <a:lnTo>
                  <a:pt x="1055839" y="1068857"/>
                </a:lnTo>
                <a:lnTo>
                  <a:pt x="1051191" y="1081557"/>
                </a:lnTo>
                <a:lnTo>
                  <a:pt x="1051775" y="1068857"/>
                </a:lnTo>
                <a:lnTo>
                  <a:pt x="1055839" y="1068857"/>
                </a:lnTo>
                <a:lnTo>
                  <a:pt x="1055839" y="640473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50023" y="624357"/>
                </a:lnTo>
                <a:lnTo>
                  <a:pt x="1054100" y="611657"/>
                </a:lnTo>
                <a:lnTo>
                  <a:pt x="1061326" y="611657"/>
                </a:lnTo>
                <a:lnTo>
                  <a:pt x="1068362" y="622198"/>
                </a:lnTo>
                <a:lnTo>
                  <a:pt x="1072705" y="611657"/>
                </a:lnTo>
                <a:lnTo>
                  <a:pt x="1084326" y="611657"/>
                </a:lnTo>
                <a:lnTo>
                  <a:pt x="1079284" y="624357"/>
                </a:lnTo>
                <a:lnTo>
                  <a:pt x="1090142" y="624357"/>
                </a:lnTo>
                <a:lnTo>
                  <a:pt x="1084338" y="637057"/>
                </a:lnTo>
                <a:lnTo>
                  <a:pt x="1080770" y="63705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6241" y="636308"/>
                </a:lnTo>
                <a:lnTo>
                  <a:pt x="1065149" y="624357"/>
                </a:lnTo>
                <a:lnTo>
                  <a:pt x="1059332" y="624357"/>
                </a:lnTo>
                <a:lnTo>
                  <a:pt x="1061072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00607" y="675157"/>
                </a:lnTo>
                <a:lnTo>
                  <a:pt x="1099896" y="687857"/>
                </a:lnTo>
                <a:lnTo>
                  <a:pt x="1102931" y="687857"/>
                </a:lnTo>
                <a:lnTo>
                  <a:pt x="1109713" y="700557"/>
                </a:lnTo>
                <a:lnTo>
                  <a:pt x="1126324" y="700557"/>
                </a:lnTo>
                <a:lnTo>
                  <a:pt x="1133754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4099" y="764057"/>
                </a:lnTo>
                <a:lnTo>
                  <a:pt x="1158748" y="751357"/>
                </a:lnTo>
                <a:lnTo>
                  <a:pt x="1166888" y="751357"/>
                </a:lnTo>
                <a:lnTo>
                  <a:pt x="1162240" y="764057"/>
                </a:lnTo>
                <a:lnTo>
                  <a:pt x="1179677" y="764057"/>
                </a:lnTo>
                <a:lnTo>
                  <a:pt x="1187767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3980" y="789457"/>
                </a:lnTo>
                <a:lnTo>
                  <a:pt x="1219161" y="802157"/>
                </a:lnTo>
                <a:lnTo>
                  <a:pt x="1228979" y="802157"/>
                </a:lnTo>
                <a:lnTo>
                  <a:pt x="1232738" y="8148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27557"/>
                </a:lnTo>
                <a:lnTo>
                  <a:pt x="1261656" y="827557"/>
                </a:lnTo>
                <a:lnTo>
                  <a:pt x="1261084" y="840257"/>
                </a:lnTo>
                <a:lnTo>
                  <a:pt x="1262240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290726" y="852957"/>
                </a:lnTo>
                <a:lnTo>
                  <a:pt x="1287246" y="865657"/>
                </a:lnTo>
                <a:lnTo>
                  <a:pt x="1291310" y="865657"/>
                </a:lnTo>
                <a:lnTo>
                  <a:pt x="1291310" y="852957"/>
                </a:lnTo>
                <a:lnTo>
                  <a:pt x="1298359" y="852957"/>
                </a:lnTo>
                <a:lnTo>
                  <a:pt x="1301927" y="865657"/>
                </a:lnTo>
                <a:lnTo>
                  <a:pt x="1303528" y="865657"/>
                </a:lnTo>
                <a:lnTo>
                  <a:pt x="1302943" y="878357"/>
                </a:lnTo>
                <a:lnTo>
                  <a:pt x="1309331" y="878357"/>
                </a:lnTo>
                <a:lnTo>
                  <a:pt x="1316316" y="865657"/>
                </a:lnTo>
                <a:lnTo>
                  <a:pt x="1322705" y="865657"/>
                </a:lnTo>
                <a:lnTo>
                  <a:pt x="132096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640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78915" y="548157"/>
                </a:lnTo>
                <a:lnTo>
                  <a:pt x="1372704" y="535457"/>
                </a:lnTo>
                <a:lnTo>
                  <a:pt x="1371244" y="535457"/>
                </a:lnTo>
                <a:lnTo>
                  <a:pt x="1368056" y="522757"/>
                </a:lnTo>
                <a:lnTo>
                  <a:pt x="1372349" y="522757"/>
                </a:lnTo>
                <a:lnTo>
                  <a:pt x="1369364" y="510057"/>
                </a:lnTo>
                <a:lnTo>
                  <a:pt x="1364576" y="510057"/>
                </a:lnTo>
                <a:lnTo>
                  <a:pt x="1363662" y="500075"/>
                </a:lnTo>
                <a:lnTo>
                  <a:pt x="1358176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0180" y="484657"/>
                </a:lnTo>
                <a:lnTo>
                  <a:pt x="1332953" y="471957"/>
                </a:lnTo>
                <a:lnTo>
                  <a:pt x="1333652" y="471957"/>
                </a:lnTo>
                <a:lnTo>
                  <a:pt x="1335722" y="459257"/>
                </a:lnTo>
                <a:lnTo>
                  <a:pt x="1329690" y="459257"/>
                </a:lnTo>
                <a:lnTo>
                  <a:pt x="1320965" y="459257"/>
                </a:lnTo>
                <a:lnTo>
                  <a:pt x="1324038" y="448043"/>
                </a:lnTo>
                <a:lnTo>
                  <a:pt x="1323289" y="446557"/>
                </a:lnTo>
                <a:lnTo>
                  <a:pt x="1320380" y="459257"/>
                </a:lnTo>
                <a:lnTo>
                  <a:pt x="1308176" y="459257"/>
                </a:lnTo>
                <a:lnTo>
                  <a:pt x="1305267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21157"/>
                </a:lnTo>
                <a:lnTo>
                  <a:pt x="1297711" y="408457"/>
                </a:lnTo>
                <a:lnTo>
                  <a:pt x="1316316" y="408457"/>
                </a:lnTo>
                <a:lnTo>
                  <a:pt x="1310767" y="395757"/>
                </a:lnTo>
                <a:lnTo>
                  <a:pt x="1297914" y="395757"/>
                </a:lnTo>
                <a:lnTo>
                  <a:pt x="1295958" y="383057"/>
                </a:lnTo>
                <a:lnTo>
                  <a:pt x="1294218" y="383057"/>
                </a:lnTo>
                <a:lnTo>
                  <a:pt x="1303528" y="370357"/>
                </a:lnTo>
                <a:lnTo>
                  <a:pt x="1293634" y="370357"/>
                </a:lnTo>
                <a:lnTo>
                  <a:pt x="1293063" y="369531"/>
                </a:lnTo>
                <a:lnTo>
                  <a:pt x="1293063" y="814857"/>
                </a:lnTo>
                <a:lnTo>
                  <a:pt x="1284338" y="814857"/>
                </a:lnTo>
                <a:lnTo>
                  <a:pt x="1284922" y="802157"/>
                </a:lnTo>
                <a:lnTo>
                  <a:pt x="1293063" y="814857"/>
                </a:lnTo>
                <a:lnTo>
                  <a:pt x="1293063" y="369531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78521" y="332257"/>
                </a:lnTo>
                <a:lnTo>
                  <a:pt x="1278521" y="548157"/>
                </a:lnTo>
                <a:lnTo>
                  <a:pt x="1270381" y="548157"/>
                </a:lnTo>
                <a:lnTo>
                  <a:pt x="1270381" y="535457"/>
                </a:lnTo>
                <a:lnTo>
                  <a:pt x="1278521" y="548157"/>
                </a:lnTo>
                <a:lnTo>
                  <a:pt x="1278521" y="332257"/>
                </a:lnTo>
                <a:lnTo>
                  <a:pt x="1275981" y="332257"/>
                </a:lnTo>
                <a:lnTo>
                  <a:pt x="1276629" y="319557"/>
                </a:lnTo>
                <a:lnTo>
                  <a:pt x="1286662" y="319557"/>
                </a:lnTo>
                <a:lnTo>
                  <a:pt x="1280261" y="306857"/>
                </a:lnTo>
                <a:lnTo>
                  <a:pt x="1272120" y="319557"/>
                </a:lnTo>
                <a:lnTo>
                  <a:pt x="1265732" y="319557"/>
                </a:lnTo>
                <a:lnTo>
                  <a:pt x="1259332" y="319557"/>
                </a:lnTo>
                <a:lnTo>
                  <a:pt x="1259332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74457" y="294157"/>
                </a:lnTo>
                <a:lnTo>
                  <a:pt x="1275613" y="281457"/>
                </a:lnTo>
                <a:lnTo>
                  <a:pt x="1260716" y="281457"/>
                </a:lnTo>
                <a:lnTo>
                  <a:pt x="1259433" y="268757"/>
                </a:lnTo>
                <a:lnTo>
                  <a:pt x="1278864" y="268757"/>
                </a:lnTo>
                <a:lnTo>
                  <a:pt x="1279982" y="256057"/>
                </a:lnTo>
                <a:lnTo>
                  <a:pt x="1268869" y="256057"/>
                </a:lnTo>
                <a:lnTo>
                  <a:pt x="1272120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59332" y="217957"/>
                </a:lnTo>
                <a:lnTo>
                  <a:pt x="1269796" y="217957"/>
                </a:lnTo>
                <a:lnTo>
                  <a:pt x="1266317" y="205257"/>
                </a:lnTo>
                <a:lnTo>
                  <a:pt x="1259598" y="205257"/>
                </a:lnTo>
                <a:lnTo>
                  <a:pt x="1262507" y="205219"/>
                </a:lnTo>
                <a:lnTo>
                  <a:pt x="1270965" y="204076"/>
                </a:lnTo>
                <a:lnTo>
                  <a:pt x="1264742" y="203301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772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205257"/>
                </a:lnTo>
                <a:lnTo>
                  <a:pt x="1238935" y="192557"/>
                </a:lnTo>
                <a:lnTo>
                  <a:pt x="1238402" y="179857"/>
                </a:lnTo>
                <a:lnTo>
                  <a:pt x="1247711" y="179857"/>
                </a:lnTo>
                <a:lnTo>
                  <a:pt x="1240218" y="167157"/>
                </a:lnTo>
                <a:lnTo>
                  <a:pt x="1239278" y="154457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57"/>
                </a:lnTo>
                <a:lnTo>
                  <a:pt x="1252651" y="167157"/>
                </a:lnTo>
                <a:lnTo>
                  <a:pt x="1251991" y="167157"/>
                </a:lnTo>
                <a:lnTo>
                  <a:pt x="1253528" y="179857"/>
                </a:lnTo>
                <a:lnTo>
                  <a:pt x="1271549" y="179857"/>
                </a:lnTo>
                <a:lnTo>
                  <a:pt x="1280261" y="167157"/>
                </a:lnTo>
                <a:lnTo>
                  <a:pt x="1271549" y="167157"/>
                </a:lnTo>
                <a:lnTo>
                  <a:pt x="1275524" y="154457"/>
                </a:lnTo>
                <a:lnTo>
                  <a:pt x="1285189" y="154457"/>
                </a:lnTo>
                <a:lnTo>
                  <a:pt x="1282153" y="141757"/>
                </a:lnTo>
                <a:lnTo>
                  <a:pt x="1281430" y="141757"/>
                </a:lnTo>
                <a:lnTo>
                  <a:pt x="1281430" y="129057"/>
                </a:lnTo>
                <a:lnTo>
                  <a:pt x="1293063" y="129057"/>
                </a:lnTo>
                <a:lnTo>
                  <a:pt x="1289570" y="116357"/>
                </a:lnTo>
                <a:lnTo>
                  <a:pt x="1269796" y="116357"/>
                </a:lnTo>
                <a:lnTo>
                  <a:pt x="1265732" y="103657"/>
                </a:lnTo>
                <a:lnTo>
                  <a:pt x="1278521" y="103657"/>
                </a:lnTo>
                <a:lnTo>
                  <a:pt x="1287538" y="90957"/>
                </a:lnTo>
                <a:lnTo>
                  <a:pt x="1282598" y="90957"/>
                </a:lnTo>
                <a:lnTo>
                  <a:pt x="1280845" y="78257"/>
                </a:lnTo>
                <a:lnTo>
                  <a:pt x="1278636" y="65557"/>
                </a:lnTo>
                <a:lnTo>
                  <a:pt x="1290739" y="65557"/>
                </a:lnTo>
                <a:lnTo>
                  <a:pt x="1279690" y="52857"/>
                </a:lnTo>
                <a:lnTo>
                  <a:pt x="1273657" y="52857"/>
                </a:lnTo>
                <a:lnTo>
                  <a:pt x="1272667" y="40157"/>
                </a:lnTo>
                <a:lnTo>
                  <a:pt x="1272794" y="40157"/>
                </a:lnTo>
                <a:lnTo>
                  <a:pt x="1272997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79105" y="14757"/>
                </a:lnTo>
                <a:lnTo>
                  <a:pt x="1276781" y="2057"/>
                </a:lnTo>
                <a:lnTo>
                  <a:pt x="1264348" y="2057"/>
                </a:lnTo>
                <a:lnTo>
                  <a:pt x="1264348" y="116357"/>
                </a:lnTo>
                <a:lnTo>
                  <a:pt x="1259916" y="116357"/>
                </a:lnTo>
                <a:lnTo>
                  <a:pt x="1255852" y="103657"/>
                </a:lnTo>
                <a:lnTo>
                  <a:pt x="1262367" y="103657"/>
                </a:lnTo>
                <a:lnTo>
                  <a:pt x="1264348" y="116357"/>
                </a:lnTo>
                <a:lnTo>
                  <a:pt x="1264348" y="2057"/>
                </a:lnTo>
                <a:lnTo>
                  <a:pt x="1256423" y="2057"/>
                </a:lnTo>
                <a:lnTo>
                  <a:pt x="1256423" y="52857"/>
                </a:lnTo>
                <a:lnTo>
                  <a:pt x="1255852" y="65557"/>
                </a:lnTo>
                <a:lnTo>
                  <a:pt x="1253528" y="65557"/>
                </a:lnTo>
                <a:lnTo>
                  <a:pt x="1253528" y="103657"/>
                </a:lnTo>
                <a:lnTo>
                  <a:pt x="1253528" y="116357"/>
                </a:lnTo>
                <a:lnTo>
                  <a:pt x="1252943" y="116357"/>
                </a:lnTo>
                <a:lnTo>
                  <a:pt x="1244219" y="103657"/>
                </a:lnTo>
                <a:lnTo>
                  <a:pt x="1253528" y="103657"/>
                </a:lnTo>
                <a:lnTo>
                  <a:pt x="1253528" y="65557"/>
                </a:lnTo>
                <a:lnTo>
                  <a:pt x="1247127" y="65557"/>
                </a:lnTo>
                <a:lnTo>
                  <a:pt x="1247711" y="52857"/>
                </a:lnTo>
                <a:lnTo>
                  <a:pt x="1256423" y="52857"/>
                </a:lnTo>
                <a:lnTo>
                  <a:pt x="1256423" y="2057"/>
                </a:lnTo>
                <a:lnTo>
                  <a:pt x="1233754" y="2057"/>
                </a:lnTo>
                <a:lnTo>
                  <a:pt x="1233754" y="370357"/>
                </a:lnTo>
                <a:lnTo>
                  <a:pt x="1233170" y="383057"/>
                </a:lnTo>
                <a:lnTo>
                  <a:pt x="1223873" y="383057"/>
                </a:lnTo>
                <a:lnTo>
                  <a:pt x="1225029" y="370357"/>
                </a:lnTo>
                <a:lnTo>
                  <a:pt x="1233754" y="370357"/>
                </a:lnTo>
                <a:lnTo>
                  <a:pt x="1233754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21549" y="2057"/>
                </a:lnTo>
                <a:lnTo>
                  <a:pt x="1221549" y="52857"/>
                </a:lnTo>
                <a:lnTo>
                  <a:pt x="1220965" y="65557"/>
                </a:lnTo>
                <a:lnTo>
                  <a:pt x="1218641" y="65557"/>
                </a:lnTo>
                <a:lnTo>
                  <a:pt x="1218641" y="103657"/>
                </a:lnTo>
                <a:lnTo>
                  <a:pt x="1218641" y="535457"/>
                </a:lnTo>
                <a:lnTo>
                  <a:pt x="1205268" y="535457"/>
                </a:lnTo>
                <a:lnTo>
                  <a:pt x="1208747" y="522757"/>
                </a:lnTo>
                <a:lnTo>
                  <a:pt x="1212824" y="522757"/>
                </a:lnTo>
                <a:lnTo>
                  <a:pt x="1218641" y="535457"/>
                </a:lnTo>
                <a:lnTo>
                  <a:pt x="1218641" y="103657"/>
                </a:lnTo>
                <a:lnTo>
                  <a:pt x="1216888" y="1163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8641" y="103657"/>
                </a:lnTo>
                <a:lnTo>
                  <a:pt x="1218641" y="65557"/>
                </a:lnTo>
                <a:lnTo>
                  <a:pt x="1214564" y="65557"/>
                </a:lnTo>
                <a:lnTo>
                  <a:pt x="1213980" y="52857"/>
                </a:lnTo>
                <a:lnTo>
                  <a:pt x="1221549" y="52857"/>
                </a:lnTo>
                <a:lnTo>
                  <a:pt x="1221549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9072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21157"/>
                </a:lnTo>
                <a:lnTo>
                  <a:pt x="1166304" y="408457"/>
                </a:lnTo>
                <a:lnTo>
                  <a:pt x="1171536" y="408457"/>
                </a:lnTo>
                <a:lnTo>
                  <a:pt x="1172705" y="395757"/>
                </a:lnTo>
                <a:lnTo>
                  <a:pt x="1175029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82585" y="268757"/>
                </a:lnTo>
                <a:lnTo>
                  <a:pt x="1175029" y="268757"/>
                </a:lnTo>
                <a:lnTo>
                  <a:pt x="1172121" y="2560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2347" y="2057"/>
                </a:lnTo>
                <a:lnTo>
                  <a:pt x="1152347" y="27457"/>
                </a:lnTo>
                <a:lnTo>
                  <a:pt x="1150035" y="31635"/>
                </a:lnTo>
                <a:lnTo>
                  <a:pt x="1150035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13257"/>
                </a:lnTo>
                <a:lnTo>
                  <a:pt x="1150035" y="31635"/>
                </a:lnTo>
                <a:lnTo>
                  <a:pt x="1145311" y="40157"/>
                </a:lnTo>
                <a:lnTo>
                  <a:pt x="1140333" y="40157"/>
                </a:lnTo>
                <a:lnTo>
                  <a:pt x="1141310" y="52857"/>
                </a:lnTo>
                <a:lnTo>
                  <a:pt x="1129131" y="40157"/>
                </a:lnTo>
                <a:lnTo>
                  <a:pt x="1131570" y="27457"/>
                </a:lnTo>
                <a:lnTo>
                  <a:pt x="1152347" y="27457"/>
                </a:lnTo>
                <a:lnTo>
                  <a:pt x="1152347" y="2057"/>
                </a:lnTo>
                <a:lnTo>
                  <a:pt x="1118514" y="2057"/>
                </a:lnTo>
                <a:lnTo>
                  <a:pt x="1118514" y="90957"/>
                </a:lnTo>
                <a:lnTo>
                  <a:pt x="1114933" y="103657"/>
                </a:lnTo>
                <a:lnTo>
                  <a:pt x="1111453" y="90957"/>
                </a:lnTo>
                <a:lnTo>
                  <a:pt x="1118514" y="90957"/>
                </a:lnTo>
                <a:lnTo>
                  <a:pt x="1118514" y="2057"/>
                </a:lnTo>
                <a:lnTo>
                  <a:pt x="1109332" y="2057"/>
                </a:lnTo>
                <a:lnTo>
                  <a:pt x="1109332" y="675157"/>
                </a:lnTo>
                <a:lnTo>
                  <a:pt x="1103515" y="687857"/>
                </a:lnTo>
                <a:lnTo>
                  <a:pt x="1101191" y="675157"/>
                </a:lnTo>
                <a:lnTo>
                  <a:pt x="1109332" y="675157"/>
                </a:lnTo>
                <a:lnTo>
                  <a:pt x="1109332" y="2057"/>
                </a:lnTo>
                <a:lnTo>
                  <a:pt x="1098867" y="2057"/>
                </a:lnTo>
                <a:lnTo>
                  <a:pt x="1098867" y="154457"/>
                </a:lnTo>
                <a:lnTo>
                  <a:pt x="1098867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5786" y="243357"/>
                </a:lnTo>
                <a:lnTo>
                  <a:pt x="1083144" y="243357"/>
                </a:lnTo>
                <a:lnTo>
                  <a:pt x="1084326" y="256057"/>
                </a:lnTo>
                <a:lnTo>
                  <a:pt x="1075029" y="2560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9558" y="159512"/>
                </a:lnTo>
                <a:lnTo>
                  <a:pt x="1089558" y="179857"/>
                </a:lnTo>
                <a:lnTo>
                  <a:pt x="1088986" y="192557"/>
                </a:lnTo>
                <a:lnTo>
                  <a:pt x="1078522" y="192557"/>
                </a:lnTo>
                <a:lnTo>
                  <a:pt x="1077937" y="179857"/>
                </a:lnTo>
                <a:lnTo>
                  <a:pt x="1089558" y="179857"/>
                </a:lnTo>
                <a:lnTo>
                  <a:pt x="1089558" y="159512"/>
                </a:lnTo>
                <a:lnTo>
                  <a:pt x="1088402" y="154457"/>
                </a:lnTo>
                <a:lnTo>
                  <a:pt x="1098867" y="154457"/>
                </a:lnTo>
                <a:lnTo>
                  <a:pt x="1098867" y="2057"/>
                </a:lnTo>
                <a:lnTo>
                  <a:pt x="1095959" y="2057"/>
                </a:lnTo>
                <a:lnTo>
                  <a:pt x="1087869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68628" y="40157"/>
                </a:lnTo>
                <a:lnTo>
                  <a:pt x="1073861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78257"/>
                </a:lnTo>
                <a:lnTo>
                  <a:pt x="1068628" y="78257"/>
                </a:lnTo>
                <a:lnTo>
                  <a:pt x="1070381" y="90957"/>
                </a:lnTo>
                <a:lnTo>
                  <a:pt x="1074445" y="90957"/>
                </a:lnTo>
                <a:lnTo>
                  <a:pt x="1075613" y="103657"/>
                </a:lnTo>
                <a:lnTo>
                  <a:pt x="1075029" y="103657"/>
                </a:lnTo>
                <a:lnTo>
                  <a:pt x="1070381" y="116357"/>
                </a:lnTo>
                <a:lnTo>
                  <a:pt x="1068628" y="116357"/>
                </a:lnTo>
                <a:lnTo>
                  <a:pt x="1069213" y="129057"/>
                </a:lnTo>
                <a:lnTo>
                  <a:pt x="1064564" y="116357"/>
                </a:lnTo>
                <a:lnTo>
                  <a:pt x="1063980" y="116357"/>
                </a:lnTo>
                <a:lnTo>
                  <a:pt x="1063980" y="154457"/>
                </a:lnTo>
                <a:lnTo>
                  <a:pt x="1056563" y="154457"/>
                </a:lnTo>
                <a:lnTo>
                  <a:pt x="1050023" y="142684"/>
                </a:lnTo>
                <a:lnTo>
                  <a:pt x="1050023" y="598957"/>
                </a:lnTo>
                <a:lnTo>
                  <a:pt x="1047699" y="611657"/>
                </a:lnTo>
                <a:lnTo>
                  <a:pt x="1032586" y="611657"/>
                </a:lnTo>
                <a:lnTo>
                  <a:pt x="1032002" y="598957"/>
                </a:lnTo>
                <a:lnTo>
                  <a:pt x="1031417" y="598957"/>
                </a:lnTo>
                <a:lnTo>
                  <a:pt x="1032002" y="586257"/>
                </a:lnTo>
                <a:lnTo>
                  <a:pt x="1035494" y="586257"/>
                </a:lnTo>
                <a:lnTo>
                  <a:pt x="1036650" y="598957"/>
                </a:lnTo>
                <a:lnTo>
                  <a:pt x="1050023" y="598957"/>
                </a:lnTo>
                <a:lnTo>
                  <a:pt x="1050023" y="142684"/>
                </a:lnTo>
                <a:lnTo>
                  <a:pt x="1049515" y="141757"/>
                </a:lnTo>
                <a:lnTo>
                  <a:pt x="1053223" y="141757"/>
                </a:lnTo>
                <a:lnTo>
                  <a:pt x="1057783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57"/>
                </a:lnTo>
                <a:lnTo>
                  <a:pt x="1063980" y="116357"/>
                </a:lnTo>
                <a:lnTo>
                  <a:pt x="1063713" y="116357"/>
                </a:lnTo>
                <a:lnTo>
                  <a:pt x="1059256" y="103657"/>
                </a:lnTo>
                <a:lnTo>
                  <a:pt x="1056868" y="103657"/>
                </a:lnTo>
                <a:lnTo>
                  <a:pt x="1057592" y="90957"/>
                </a:lnTo>
                <a:lnTo>
                  <a:pt x="1050607" y="78257"/>
                </a:lnTo>
                <a:lnTo>
                  <a:pt x="1048283" y="65557"/>
                </a:lnTo>
                <a:lnTo>
                  <a:pt x="1062888" y="65557"/>
                </a:lnTo>
                <a:lnTo>
                  <a:pt x="1065352" y="52857"/>
                </a:lnTo>
                <a:lnTo>
                  <a:pt x="1058164" y="52857"/>
                </a:lnTo>
                <a:lnTo>
                  <a:pt x="1059332" y="40157"/>
                </a:lnTo>
                <a:lnTo>
                  <a:pt x="1058164" y="40157"/>
                </a:lnTo>
                <a:lnTo>
                  <a:pt x="1057008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55255" y="14757"/>
                </a:lnTo>
                <a:lnTo>
                  <a:pt x="1048283" y="2057"/>
                </a:lnTo>
                <a:lnTo>
                  <a:pt x="1031417" y="2057"/>
                </a:lnTo>
                <a:lnTo>
                  <a:pt x="1031417" y="27457"/>
                </a:lnTo>
                <a:lnTo>
                  <a:pt x="1030846" y="40157"/>
                </a:lnTo>
                <a:lnTo>
                  <a:pt x="1030846" y="560857"/>
                </a:lnTo>
                <a:lnTo>
                  <a:pt x="1030846" y="573557"/>
                </a:lnTo>
                <a:lnTo>
                  <a:pt x="1029677" y="573557"/>
                </a:lnTo>
                <a:lnTo>
                  <a:pt x="1030846" y="560857"/>
                </a:lnTo>
                <a:lnTo>
                  <a:pt x="1030846" y="40157"/>
                </a:lnTo>
                <a:lnTo>
                  <a:pt x="1027353" y="40157"/>
                </a:lnTo>
                <a:lnTo>
                  <a:pt x="1027353" y="192557"/>
                </a:lnTo>
                <a:lnTo>
                  <a:pt x="1027353" y="205257"/>
                </a:lnTo>
                <a:lnTo>
                  <a:pt x="1023277" y="205257"/>
                </a:lnTo>
                <a:lnTo>
                  <a:pt x="1023277" y="192557"/>
                </a:lnTo>
                <a:lnTo>
                  <a:pt x="1027353" y="192557"/>
                </a:lnTo>
                <a:lnTo>
                  <a:pt x="1027353" y="40157"/>
                </a:lnTo>
                <a:lnTo>
                  <a:pt x="1024445" y="40157"/>
                </a:lnTo>
                <a:lnTo>
                  <a:pt x="1023277" y="27457"/>
                </a:lnTo>
                <a:lnTo>
                  <a:pt x="1031417" y="27457"/>
                </a:lnTo>
                <a:lnTo>
                  <a:pt x="1031417" y="2057"/>
                </a:lnTo>
                <a:lnTo>
                  <a:pt x="1018044" y="2057"/>
                </a:lnTo>
                <a:lnTo>
                  <a:pt x="1018044" y="103657"/>
                </a:lnTo>
                <a:lnTo>
                  <a:pt x="1017473" y="116357"/>
                </a:lnTo>
                <a:lnTo>
                  <a:pt x="1013904" y="116357"/>
                </a:lnTo>
                <a:lnTo>
                  <a:pt x="1013904" y="459257"/>
                </a:lnTo>
                <a:lnTo>
                  <a:pt x="1013447" y="471957"/>
                </a:lnTo>
                <a:lnTo>
                  <a:pt x="1011072" y="459257"/>
                </a:lnTo>
                <a:lnTo>
                  <a:pt x="1013904" y="459257"/>
                </a:lnTo>
                <a:lnTo>
                  <a:pt x="1013904" y="116357"/>
                </a:lnTo>
                <a:lnTo>
                  <a:pt x="1005255" y="116357"/>
                </a:lnTo>
                <a:lnTo>
                  <a:pt x="1007008" y="103657"/>
                </a:lnTo>
                <a:lnTo>
                  <a:pt x="1018044" y="103657"/>
                </a:lnTo>
                <a:lnTo>
                  <a:pt x="1018044" y="2057"/>
                </a:lnTo>
                <a:lnTo>
                  <a:pt x="1004684" y="2057"/>
                </a:lnTo>
                <a:lnTo>
                  <a:pt x="1004684" y="1030757"/>
                </a:lnTo>
                <a:lnTo>
                  <a:pt x="1001776" y="1043457"/>
                </a:lnTo>
                <a:lnTo>
                  <a:pt x="999439" y="1043457"/>
                </a:lnTo>
                <a:lnTo>
                  <a:pt x="999439" y="1030757"/>
                </a:lnTo>
                <a:lnTo>
                  <a:pt x="1004684" y="1030757"/>
                </a:lnTo>
                <a:lnTo>
                  <a:pt x="1004684" y="2057"/>
                </a:lnTo>
                <a:lnTo>
                  <a:pt x="1001776" y="2057"/>
                </a:lnTo>
                <a:lnTo>
                  <a:pt x="1001776" y="268757"/>
                </a:lnTo>
                <a:lnTo>
                  <a:pt x="991450" y="268757"/>
                </a:lnTo>
                <a:lnTo>
                  <a:pt x="991450" y="713257"/>
                </a:lnTo>
                <a:lnTo>
                  <a:pt x="991311" y="713257"/>
                </a:lnTo>
                <a:lnTo>
                  <a:pt x="991311" y="10053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005357"/>
                </a:lnTo>
                <a:lnTo>
                  <a:pt x="983742" y="1018057"/>
                </a:lnTo>
                <a:lnTo>
                  <a:pt x="987818" y="1018057"/>
                </a:lnTo>
                <a:lnTo>
                  <a:pt x="984326" y="1030757"/>
                </a:lnTo>
                <a:lnTo>
                  <a:pt x="982002" y="1018057"/>
                </a:lnTo>
                <a:lnTo>
                  <a:pt x="975601" y="1018057"/>
                </a:lnTo>
                <a:lnTo>
                  <a:pt x="987234" y="1005357"/>
                </a:lnTo>
                <a:lnTo>
                  <a:pt x="991311" y="1005357"/>
                </a:lnTo>
                <a:lnTo>
                  <a:pt x="991311" y="713257"/>
                </a:lnTo>
                <a:lnTo>
                  <a:pt x="988402" y="713257"/>
                </a:lnTo>
                <a:lnTo>
                  <a:pt x="990358" y="700557"/>
                </a:lnTo>
                <a:lnTo>
                  <a:pt x="991450" y="713257"/>
                </a:lnTo>
                <a:lnTo>
                  <a:pt x="991450" y="268757"/>
                </a:lnTo>
                <a:lnTo>
                  <a:pt x="991311" y="268757"/>
                </a:lnTo>
                <a:lnTo>
                  <a:pt x="994791" y="256057"/>
                </a:lnTo>
                <a:lnTo>
                  <a:pt x="1001191" y="256057"/>
                </a:lnTo>
                <a:lnTo>
                  <a:pt x="1001776" y="268757"/>
                </a:lnTo>
                <a:lnTo>
                  <a:pt x="1001776" y="2057"/>
                </a:lnTo>
                <a:lnTo>
                  <a:pt x="992466" y="2057"/>
                </a:lnTo>
                <a:lnTo>
                  <a:pt x="992466" y="27457"/>
                </a:lnTo>
                <a:lnTo>
                  <a:pt x="992466" y="40157"/>
                </a:lnTo>
                <a:lnTo>
                  <a:pt x="984326" y="40157"/>
                </a:lnTo>
                <a:lnTo>
                  <a:pt x="984326" y="27457"/>
                </a:lnTo>
                <a:lnTo>
                  <a:pt x="992466" y="27457"/>
                </a:lnTo>
                <a:lnTo>
                  <a:pt x="992466" y="2057"/>
                </a:lnTo>
                <a:lnTo>
                  <a:pt x="974445" y="2057"/>
                </a:lnTo>
                <a:lnTo>
                  <a:pt x="974445" y="141757"/>
                </a:lnTo>
                <a:lnTo>
                  <a:pt x="966304" y="141757"/>
                </a:lnTo>
                <a:lnTo>
                  <a:pt x="966304" y="129057"/>
                </a:lnTo>
                <a:lnTo>
                  <a:pt x="971537" y="129057"/>
                </a:lnTo>
                <a:lnTo>
                  <a:pt x="974445" y="1417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179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41108" y="459257"/>
                </a:lnTo>
                <a:lnTo>
                  <a:pt x="934910" y="471957"/>
                </a:lnTo>
                <a:lnTo>
                  <a:pt x="932002" y="459257"/>
                </a:lnTo>
                <a:lnTo>
                  <a:pt x="936066" y="459257"/>
                </a:lnTo>
                <a:lnTo>
                  <a:pt x="937234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9797" y="541375"/>
                </a:lnTo>
                <a:lnTo>
                  <a:pt x="919797" y="903757"/>
                </a:lnTo>
                <a:lnTo>
                  <a:pt x="915720" y="903757"/>
                </a:lnTo>
                <a:lnTo>
                  <a:pt x="919213" y="891057"/>
                </a:lnTo>
                <a:lnTo>
                  <a:pt x="919797" y="903757"/>
                </a:lnTo>
                <a:lnTo>
                  <a:pt x="919797" y="541375"/>
                </a:lnTo>
                <a:lnTo>
                  <a:pt x="918413" y="535457"/>
                </a:lnTo>
                <a:lnTo>
                  <a:pt x="917727" y="522757"/>
                </a:lnTo>
                <a:lnTo>
                  <a:pt x="922312" y="522757"/>
                </a:lnTo>
                <a:lnTo>
                  <a:pt x="924229" y="535457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877925" y="2057"/>
                </a:lnTo>
                <a:lnTo>
                  <a:pt x="877925" y="90957"/>
                </a:lnTo>
                <a:lnTo>
                  <a:pt x="868629" y="90957"/>
                </a:lnTo>
                <a:lnTo>
                  <a:pt x="871537" y="78257"/>
                </a:lnTo>
                <a:lnTo>
                  <a:pt x="875601" y="78257"/>
                </a:lnTo>
                <a:lnTo>
                  <a:pt x="877925" y="90957"/>
                </a:lnTo>
                <a:lnTo>
                  <a:pt x="877925" y="2057"/>
                </a:lnTo>
                <a:lnTo>
                  <a:pt x="840714" y="2057"/>
                </a:lnTo>
                <a:lnTo>
                  <a:pt x="840714" y="649757"/>
                </a:lnTo>
                <a:lnTo>
                  <a:pt x="840714" y="662457"/>
                </a:lnTo>
                <a:lnTo>
                  <a:pt x="832002" y="662457"/>
                </a:lnTo>
                <a:lnTo>
                  <a:pt x="840714" y="649757"/>
                </a:lnTo>
                <a:lnTo>
                  <a:pt x="84071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57"/>
                </a:lnTo>
                <a:lnTo>
                  <a:pt x="817460" y="90957"/>
                </a:lnTo>
                <a:lnTo>
                  <a:pt x="817460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9320" y="14757"/>
                </a:lnTo>
                <a:lnTo>
                  <a:pt x="809320" y="522757"/>
                </a:lnTo>
                <a:lnTo>
                  <a:pt x="805840" y="535457"/>
                </a:lnTo>
                <a:lnTo>
                  <a:pt x="799439" y="535457"/>
                </a:lnTo>
                <a:lnTo>
                  <a:pt x="809320" y="522757"/>
                </a:lnTo>
                <a:lnTo>
                  <a:pt x="809320" y="14757"/>
                </a:lnTo>
                <a:lnTo>
                  <a:pt x="800023" y="14757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5210" y="332257"/>
                </a:lnTo>
                <a:lnTo>
                  <a:pt x="795210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84657"/>
                </a:lnTo>
                <a:lnTo>
                  <a:pt x="795210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0834" y="27457"/>
                </a:lnTo>
                <a:lnTo>
                  <a:pt x="788974" y="40157"/>
                </a:lnTo>
                <a:lnTo>
                  <a:pt x="778649" y="40157"/>
                </a:lnTo>
                <a:lnTo>
                  <a:pt x="782574" y="52857"/>
                </a:lnTo>
                <a:lnTo>
                  <a:pt x="775601" y="52857"/>
                </a:lnTo>
                <a:lnTo>
                  <a:pt x="785482" y="65557"/>
                </a:lnTo>
                <a:lnTo>
                  <a:pt x="765721" y="65557"/>
                </a:lnTo>
                <a:lnTo>
                  <a:pt x="777925" y="78257"/>
                </a:lnTo>
                <a:lnTo>
                  <a:pt x="778154" y="78257"/>
                </a:lnTo>
                <a:lnTo>
                  <a:pt x="784326" y="90957"/>
                </a:lnTo>
                <a:lnTo>
                  <a:pt x="783158" y="90957"/>
                </a:lnTo>
                <a:lnTo>
                  <a:pt x="783234" y="103657"/>
                </a:lnTo>
                <a:lnTo>
                  <a:pt x="776909" y="103657"/>
                </a:lnTo>
                <a:lnTo>
                  <a:pt x="781380" y="116357"/>
                </a:lnTo>
                <a:lnTo>
                  <a:pt x="779094" y="1163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3861" y="332257"/>
                </a:lnTo>
                <a:lnTo>
                  <a:pt x="770953" y="332257"/>
                </a:lnTo>
                <a:lnTo>
                  <a:pt x="768629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16357"/>
                </a:lnTo>
                <a:lnTo>
                  <a:pt x="773277" y="116357"/>
                </a:lnTo>
                <a:lnTo>
                  <a:pt x="774446" y="103657"/>
                </a:lnTo>
                <a:lnTo>
                  <a:pt x="772693" y="103657"/>
                </a:lnTo>
                <a:lnTo>
                  <a:pt x="769048" y="116357"/>
                </a:lnTo>
                <a:lnTo>
                  <a:pt x="769200" y="116357"/>
                </a:lnTo>
                <a:lnTo>
                  <a:pt x="777341" y="129057"/>
                </a:lnTo>
                <a:lnTo>
                  <a:pt x="767168" y="129057"/>
                </a:lnTo>
                <a:lnTo>
                  <a:pt x="762393" y="141757"/>
                </a:lnTo>
                <a:lnTo>
                  <a:pt x="761644" y="141757"/>
                </a:lnTo>
                <a:lnTo>
                  <a:pt x="768134" y="154457"/>
                </a:lnTo>
                <a:lnTo>
                  <a:pt x="773912" y="154457"/>
                </a:lnTo>
                <a:lnTo>
                  <a:pt x="768629" y="167157"/>
                </a:lnTo>
                <a:lnTo>
                  <a:pt x="773176" y="167157"/>
                </a:lnTo>
                <a:lnTo>
                  <a:pt x="772909" y="179857"/>
                </a:lnTo>
                <a:lnTo>
                  <a:pt x="761644" y="179857"/>
                </a:lnTo>
                <a:lnTo>
                  <a:pt x="767435" y="192557"/>
                </a:lnTo>
                <a:lnTo>
                  <a:pt x="752932" y="192557"/>
                </a:lnTo>
                <a:lnTo>
                  <a:pt x="751763" y="205257"/>
                </a:lnTo>
                <a:lnTo>
                  <a:pt x="763752" y="205257"/>
                </a:lnTo>
                <a:lnTo>
                  <a:pt x="757809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608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58736" y="256057"/>
                </a:lnTo>
                <a:lnTo>
                  <a:pt x="756412" y="268757"/>
                </a:lnTo>
                <a:lnTo>
                  <a:pt x="754087" y="268757"/>
                </a:lnTo>
                <a:lnTo>
                  <a:pt x="759320" y="281457"/>
                </a:lnTo>
                <a:lnTo>
                  <a:pt x="762812" y="268757"/>
                </a:lnTo>
                <a:lnTo>
                  <a:pt x="769200" y="281457"/>
                </a:lnTo>
                <a:lnTo>
                  <a:pt x="759320" y="281457"/>
                </a:lnTo>
                <a:lnTo>
                  <a:pt x="755256" y="281457"/>
                </a:lnTo>
                <a:lnTo>
                  <a:pt x="762812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52348" y="306857"/>
                </a:lnTo>
                <a:lnTo>
                  <a:pt x="762812" y="319557"/>
                </a:lnTo>
                <a:lnTo>
                  <a:pt x="754430" y="319557"/>
                </a:lnTo>
                <a:lnTo>
                  <a:pt x="758164" y="332257"/>
                </a:lnTo>
                <a:lnTo>
                  <a:pt x="746315" y="332257"/>
                </a:lnTo>
                <a:lnTo>
                  <a:pt x="748271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38974" y="383057"/>
                </a:lnTo>
                <a:lnTo>
                  <a:pt x="745363" y="383057"/>
                </a:lnTo>
                <a:lnTo>
                  <a:pt x="752043" y="395757"/>
                </a:lnTo>
                <a:lnTo>
                  <a:pt x="752932" y="395757"/>
                </a:lnTo>
                <a:lnTo>
                  <a:pt x="753376" y="408457"/>
                </a:lnTo>
                <a:lnTo>
                  <a:pt x="753503" y="408457"/>
                </a:lnTo>
                <a:lnTo>
                  <a:pt x="749439" y="421157"/>
                </a:lnTo>
                <a:lnTo>
                  <a:pt x="753503" y="421157"/>
                </a:lnTo>
                <a:lnTo>
                  <a:pt x="763397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60412" y="446557"/>
                </a:lnTo>
                <a:lnTo>
                  <a:pt x="763384" y="459257"/>
                </a:lnTo>
                <a:lnTo>
                  <a:pt x="766521" y="459257"/>
                </a:lnTo>
                <a:lnTo>
                  <a:pt x="771182" y="471957"/>
                </a:lnTo>
                <a:lnTo>
                  <a:pt x="773150" y="471957"/>
                </a:lnTo>
                <a:lnTo>
                  <a:pt x="773277" y="484657"/>
                </a:lnTo>
                <a:lnTo>
                  <a:pt x="767549" y="484657"/>
                </a:lnTo>
                <a:lnTo>
                  <a:pt x="77210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6790" y="510057"/>
                </a:lnTo>
                <a:lnTo>
                  <a:pt x="791476" y="522757"/>
                </a:lnTo>
                <a:lnTo>
                  <a:pt x="793038" y="522757"/>
                </a:lnTo>
                <a:lnTo>
                  <a:pt x="788974" y="535457"/>
                </a:lnTo>
                <a:lnTo>
                  <a:pt x="785482" y="535457"/>
                </a:lnTo>
                <a:lnTo>
                  <a:pt x="791222" y="548157"/>
                </a:lnTo>
                <a:lnTo>
                  <a:pt x="797699" y="548157"/>
                </a:lnTo>
                <a:lnTo>
                  <a:pt x="794207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797699" y="586257"/>
                </a:lnTo>
                <a:lnTo>
                  <a:pt x="800023" y="598957"/>
                </a:lnTo>
                <a:lnTo>
                  <a:pt x="800836" y="598957"/>
                </a:lnTo>
                <a:lnTo>
                  <a:pt x="805840" y="611657"/>
                </a:lnTo>
                <a:lnTo>
                  <a:pt x="800608" y="611657"/>
                </a:lnTo>
                <a:lnTo>
                  <a:pt x="806411" y="624357"/>
                </a:lnTo>
                <a:lnTo>
                  <a:pt x="815136" y="611657"/>
                </a:lnTo>
                <a:lnTo>
                  <a:pt x="822121" y="611657"/>
                </a:lnTo>
                <a:lnTo>
                  <a:pt x="81398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62" y="637057"/>
                </a:lnTo>
                <a:lnTo>
                  <a:pt x="810488" y="649757"/>
                </a:lnTo>
                <a:lnTo>
                  <a:pt x="813574" y="649757"/>
                </a:lnTo>
                <a:lnTo>
                  <a:pt x="810488" y="662457"/>
                </a:lnTo>
                <a:lnTo>
                  <a:pt x="827925" y="662457"/>
                </a:lnTo>
                <a:lnTo>
                  <a:pt x="823277" y="675157"/>
                </a:lnTo>
                <a:lnTo>
                  <a:pt x="814552" y="675157"/>
                </a:lnTo>
                <a:lnTo>
                  <a:pt x="817626" y="686333"/>
                </a:lnTo>
                <a:lnTo>
                  <a:pt x="827354" y="675157"/>
                </a:lnTo>
                <a:lnTo>
                  <a:pt x="831418" y="675157"/>
                </a:lnTo>
                <a:lnTo>
                  <a:pt x="825601" y="687857"/>
                </a:lnTo>
                <a:lnTo>
                  <a:pt x="831418" y="687857"/>
                </a:lnTo>
                <a:lnTo>
                  <a:pt x="833742" y="675157"/>
                </a:lnTo>
                <a:lnTo>
                  <a:pt x="844791" y="675157"/>
                </a:lnTo>
                <a:lnTo>
                  <a:pt x="846531" y="687857"/>
                </a:lnTo>
                <a:lnTo>
                  <a:pt x="848855" y="687857"/>
                </a:lnTo>
                <a:lnTo>
                  <a:pt x="836764" y="700557"/>
                </a:lnTo>
                <a:lnTo>
                  <a:pt x="815416" y="700557"/>
                </a:lnTo>
                <a:lnTo>
                  <a:pt x="807580" y="713257"/>
                </a:lnTo>
                <a:lnTo>
                  <a:pt x="813396" y="713257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5080" y="738657"/>
                </a:lnTo>
                <a:lnTo>
                  <a:pt x="818045" y="751357"/>
                </a:lnTo>
                <a:lnTo>
                  <a:pt x="823861" y="75135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43076" y="789457"/>
                </a:lnTo>
                <a:lnTo>
                  <a:pt x="844931" y="802157"/>
                </a:lnTo>
                <a:lnTo>
                  <a:pt x="851700" y="802157"/>
                </a:lnTo>
                <a:lnTo>
                  <a:pt x="847991" y="814857"/>
                </a:lnTo>
                <a:lnTo>
                  <a:pt x="855395" y="814857"/>
                </a:lnTo>
                <a:lnTo>
                  <a:pt x="858240" y="827557"/>
                </a:lnTo>
                <a:lnTo>
                  <a:pt x="871537" y="827557"/>
                </a:lnTo>
                <a:lnTo>
                  <a:pt x="878509" y="827557"/>
                </a:lnTo>
                <a:lnTo>
                  <a:pt x="883158" y="814857"/>
                </a:lnTo>
                <a:lnTo>
                  <a:pt x="884326" y="8275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53516" y="840257"/>
                </a:lnTo>
                <a:lnTo>
                  <a:pt x="853516" y="852957"/>
                </a:lnTo>
                <a:lnTo>
                  <a:pt x="882015" y="852957"/>
                </a:lnTo>
                <a:lnTo>
                  <a:pt x="874585" y="865657"/>
                </a:lnTo>
                <a:lnTo>
                  <a:pt x="890727" y="865657"/>
                </a:lnTo>
                <a:lnTo>
                  <a:pt x="877354" y="878357"/>
                </a:lnTo>
                <a:lnTo>
                  <a:pt x="895375" y="878357"/>
                </a:lnTo>
                <a:lnTo>
                  <a:pt x="884326" y="891057"/>
                </a:lnTo>
                <a:lnTo>
                  <a:pt x="902233" y="891057"/>
                </a:lnTo>
                <a:lnTo>
                  <a:pt x="907580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06424" y="941857"/>
                </a:lnTo>
                <a:lnTo>
                  <a:pt x="917460" y="929157"/>
                </a:lnTo>
                <a:lnTo>
                  <a:pt x="910488" y="941857"/>
                </a:lnTo>
                <a:lnTo>
                  <a:pt x="913980" y="941857"/>
                </a:lnTo>
                <a:lnTo>
                  <a:pt x="918044" y="929157"/>
                </a:lnTo>
                <a:lnTo>
                  <a:pt x="923861" y="929157"/>
                </a:lnTo>
                <a:lnTo>
                  <a:pt x="918629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78204" y="992657"/>
                </a:lnTo>
                <a:lnTo>
                  <a:pt x="975893" y="1005357"/>
                </a:lnTo>
                <a:lnTo>
                  <a:pt x="974458" y="1005357"/>
                </a:lnTo>
                <a:lnTo>
                  <a:pt x="974445" y="1018057"/>
                </a:lnTo>
                <a:lnTo>
                  <a:pt x="968044" y="10180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656" y="1183157"/>
                </a:lnTo>
                <a:lnTo>
                  <a:pt x="968044" y="1170457"/>
                </a:lnTo>
                <a:lnTo>
                  <a:pt x="968044" y="1018057"/>
                </a:lnTo>
                <a:lnTo>
                  <a:pt x="965428" y="1018057"/>
                </a:lnTo>
                <a:lnTo>
                  <a:pt x="965657" y="1005357"/>
                </a:lnTo>
                <a:lnTo>
                  <a:pt x="957580" y="1005357"/>
                </a:lnTo>
                <a:lnTo>
                  <a:pt x="950023" y="1018057"/>
                </a:lnTo>
                <a:lnTo>
                  <a:pt x="948867" y="1005357"/>
                </a:lnTo>
                <a:lnTo>
                  <a:pt x="946531" y="1005357"/>
                </a:lnTo>
                <a:lnTo>
                  <a:pt x="947699" y="1018057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27354" y="1018057"/>
                </a:lnTo>
                <a:lnTo>
                  <a:pt x="929093" y="1005357"/>
                </a:lnTo>
                <a:lnTo>
                  <a:pt x="920953" y="1005357"/>
                </a:lnTo>
                <a:lnTo>
                  <a:pt x="923569" y="995832"/>
                </a:lnTo>
                <a:lnTo>
                  <a:pt x="919213" y="1005357"/>
                </a:lnTo>
                <a:lnTo>
                  <a:pt x="919721" y="994168"/>
                </a:lnTo>
                <a:lnTo>
                  <a:pt x="917460" y="1005357"/>
                </a:lnTo>
                <a:lnTo>
                  <a:pt x="914565" y="1005357"/>
                </a:lnTo>
                <a:lnTo>
                  <a:pt x="915136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9424" y="979957"/>
                </a:lnTo>
                <a:lnTo>
                  <a:pt x="876185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63981" y="967257"/>
                </a:lnTo>
                <a:lnTo>
                  <a:pt x="863981" y="954557"/>
                </a:lnTo>
                <a:lnTo>
                  <a:pt x="848855" y="954557"/>
                </a:lnTo>
                <a:lnTo>
                  <a:pt x="854087" y="941857"/>
                </a:lnTo>
                <a:lnTo>
                  <a:pt x="826770" y="941857"/>
                </a:lnTo>
                <a:lnTo>
                  <a:pt x="831418" y="929157"/>
                </a:lnTo>
                <a:lnTo>
                  <a:pt x="826185" y="929157"/>
                </a:lnTo>
                <a:lnTo>
                  <a:pt x="820953" y="941857"/>
                </a:lnTo>
                <a:lnTo>
                  <a:pt x="823277" y="929157"/>
                </a:lnTo>
                <a:lnTo>
                  <a:pt x="820369" y="941857"/>
                </a:lnTo>
                <a:lnTo>
                  <a:pt x="816876" y="941857"/>
                </a:lnTo>
                <a:lnTo>
                  <a:pt x="819785" y="929157"/>
                </a:lnTo>
                <a:lnTo>
                  <a:pt x="813396" y="929157"/>
                </a:lnTo>
                <a:lnTo>
                  <a:pt x="808291" y="941857"/>
                </a:lnTo>
                <a:lnTo>
                  <a:pt x="806996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800608" y="903757"/>
                </a:lnTo>
                <a:lnTo>
                  <a:pt x="801763" y="891057"/>
                </a:lnTo>
                <a:lnTo>
                  <a:pt x="796531" y="891057"/>
                </a:lnTo>
                <a:lnTo>
                  <a:pt x="796531" y="885190"/>
                </a:lnTo>
                <a:lnTo>
                  <a:pt x="793038" y="891057"/>
                </a:lnTo>
                <a:lnTo>
                  <a:pt x="787234" y="891057"/>
                </a:lnTo>
                <a:lnTo>
                  <a:pt x="787234" y="878357"/>
                </a:lnTo>
                <a:lnTo>
                  <a:pt x="761644" y="878357"/>
                </a:lnTo>
                <a:lnTo>
                  <a:pt x="763968" y="865657"/>
                </a:lnTo>
                <a:lnTo>
                  <a:pt x="758164" y="865657"/>
                </a:lnTo>
                <a:lnTo>
                  <a:pt x="763968" y="852957"/>
                </a:lnTo>
                <a:lnTo>
                  <a:pt x="760488" y="852957"/>
                </a:lnTo>
                <a:lnTo>
                  <a:pt x="756412" y="844067"/>
                </a:lnTo>
                <a:lnTo>
                  <a:pt x="756412" y="865657"/>
                </a:lnTo>
                <a:lnTo>
                  <a:pt x="751763" y="878357"/>
                </a:lnTo>
                <a:lnTo>
                  <a:pt x="746531" y="878357"/>
                </a:lnTo>
                <a:lnTo>
                  <a:pt x="756412" y="865657"/>
                </a:lnTo>
                <a:lnTo>
                  <a:pt x="756412" y="844067"/>
                </a:lnTo>
                <a:lnTo>
                  <a:pt x="754672" y="840257"/>
                </a:lnTo>
                <a:lnTo>
                  <a:pt x="745947" y="852957"/>
                </a:lnTo>
                <a:lnTo>
                  <a:pt x="746531" y="852957"/>
                </a:lnTo>
                <a:lnTo>
                  <a:pt x="740956" y="865657"/>
                </a:lnTo>
                <a:lnTo>
                  <a:pt x="755840" y="865657"/>
                </a:lnTo>
                <a:lnTo>
                  <a:pt x="744791" y="878357"/>
                </a:lnTo>
                <a:lnTo>
                  <a:pt x="739216" y="865657"/>
                </a:lnTo>
                <a:lnTo>
                  <a:pt x="733818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40257"/>
                </a:lnTo>
                <a:lnTo>
                  <a:pt x="743699" y="827557"/>
                </a:lnTo>
                <a:lnTo>
                  <a:pt x="752462" y="827557"/>
                </a:lnTo>
                <a:lnTo>
                  <a:pt x="759320" y="814857"/>
                </a:lnTo>
                <a:lnTo>
                  <a:pt x="756412" y="814857"/>
                </a:lnTo>
                <a:lnTo>
                  <a:pt x="762228" y="802157"/>
                </a:lnTo>
                <a:lnTo>
                  <a:pt x="755840" y="814857"/>
                </a:lnTo>
                <a:lnTo>
                  <a:pt x="754672" y="814857"/>
                </a:lnTo>
                <a:lnTo>
                  <a:pt x="757453" y="802703"/>
                </a:lnTo>
                <a:lnTo>
                  <a:pt x="745134" y="812317"/>
                </a:lnTo>
                <a:lnTo>
                  <a:pt x="744207" y="814857"/>
                </a:lnTo>
                <a:lnTo>
                  <a:pt x="741883" y="814857"/>
                </a:lnTo>
                <a:lnTo>
                  <a:pt x="738390" y="814857"/>
                </a:lnTo>
                <a:lnTo>
                  <a:pt x="744207" y="802157"/>
                </a:lnTo>
                <a:lnTo>
                  <a:pt x="741591" y="802157"/>
                </a:lnTo>
                <a:lnTo>
                  <a:pt x="742340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9559" y="776757"/>
                </a:lnTo>
                <a:lnTo>
                  <a:pt x="742467" y="764057"/>
                </a:lnTo>
                <a:lnTo>
                  <a:pt x="733869" y="776757"/>
                </a:lnTo>
                <a:lnTo>
                  <a:pt x="723353" y="776757"/>
                </a:lnTo>
                <a:lnTo>
                  <a:pt x="729742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19594" y="751357"/>
                </a:lnTo>
                <a:lnTo>
                  <a:pt x="717384" y="738657"/>
                </a:lnTo>
                <a:lnTo>
                  <a:pt x="716470" y="738657"/>
                </a:lnTo>
                <a:lnTo>
                  <a:pt x="725017" y="725957"/>
                </a:lnTo>
                <a:lnTo>
                  <a:pt x="709904" y="725957"/>
                </a:lnTo>
                <a:lnTo>
                  <a:pt x="706412" y="738657"/>
                </a:lnTo>
                <a:lnTo>
                  <a:pt x="710488" y="738657"/>
                </a:lnTo>
                <a:lnTo>
                  <a:pt x="697699" y="751357"/>
                </a:lnTo>
                <a:lnTo>
                  <a:pt x="683742" y="751357"/>
                </a:lnTo>
                <a:lnTo>
                  <a:pt x="691883" y="738657"/>
                </a:lnTo>
                <a:lnTo>
                  <a:pt x="704913" y="738657"/>
                </a:lnTo>
                <a:lnTo>
                  <a:pt x="709904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4088" y="713257"/>
                </a:lnTo>
                <a:lnTo>
                  <a:pt x="706882" y="700557"/>
                </a:lnTo>
                <a:lnTo>
                  <a:pt x="702932" y="700557"/>
                </a:lnTo>
                <a:lnTo>
                  <a:pt x="702932" y="713257"/>
                </a:lnTo>
                <a:lnTo>
                  <a:pt x="695921" y="713257"/>
                </a:lnTo>
                <a:lnTo>
                  <a:pt x="697115" y="700557"/>
                </a:lnTo>
                <a:lnTo>
                  <a:pt x="693039" y="700557"/>
                </a:lnTo>
                <a:lnTo>
                  <a:pt x="689559" y="687857"/>
                </a:lnTo>
                <a:lnTo>
                  <a:pt x="696887" y="687857"/>
                </a:lnTo>
                <a:lnTo>
                  <a:pt x="697039" y="675157"/>
                </a:lnTo>
                <a:lnTo>
                  <a:pt x="699706" y="675157"/>
                </a:lnTo>
                <a:lnTo>
                  <a:pt x="703503" y="662457"/>
                </a:lnTo>
                <a:lnTo>
                  <a:pt x="689317" y="662457"/>
                </a:lnTo>
                <a:lnTo>
                  <a:pt x="683158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871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42" y="611657"/>
                </a:lnTo>
                <a:lnTo>
                  <a:pt x="667461" y="611657"/>
                </a:lnTo>
                <a:lnTo>
                  <a:pt x="677341" y="598957"/>
                </a:lnTo>
                <a:lnTo>
                  <a:pt x="670369" y="598957"/>
                </a:lnTo>
                <a:lnTo>
                  <a:pt x="683742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83742" y="548157"/>
                </a:lnTo>
                <a:lnTo>
                  <a:pt x="682244" y="535457"/>
                </a:lnTo>
                <a:lnTo>
                  <a:pt x="685482" y="535457"/>
                </a:lnTo>
                <a:lnTo>
                  <a:pt x="681418" y="522757"/>
                </a:lnTo>
                <a:lnTo>
                  <a:pt x="663384" y="522757"/>
                </a:lnTo>
                <a:lnTo>
                  <a:pt x="666292" y="510057"/>
                </a:lnTo>
                <a:lnTo>
                  <a:pt x="668045" y="510057"/>
                </a:lnTo>
                <a:lnTo>
                  <a:pt x="666877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63968" y="484657"/>
                </a:lnTo>
                <a:lnTo>
                  <a:pt x="670369" y="471957"/>
                </a:lnTo>
                <a:lnTo>
                  <a:pt x="681990" y="471957"/>
                </a:lnTo>
                <a:lnTo>
                  <a:pt x="673277" y="459257"/>
                </a:lnTo>
                <a:lnTo>
                  <a:pt x="669518" y="459257"/>
                </a:lnTo>
                <a:lnTo>
                  <a:pt x="669925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78510" y="433857"/>
                </a:lnTo>
                <a:lnTo>
                  <a:pt x="675601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95757"/>
                </a:lnTo>
                <a:lnTo>
                  <a:pt x="692454" y="383057"/>
                </a:lnTo>
                <a:lnTo>
                  <a:pt x="688340" y="383057"/>
                </a:lnTo>
                <a:lnTo>
                  <a:pt x="678218" y="370357"/>
                </a:lnTo>
                <a:lnTo>
                  <a:pt x="680935" y="3703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6943" y="344957"/>
                </a:lnTo>
                <a:lnTo>
                  <a:pt x="683082" y="332257"/>
                </a:lnTo>
                <a:lnTo>
                  <a:pt x="686650" y="332257"/>
                </a:lnTo>
                <a:lnTo>
                  <a:pt x="690714" y="319557"/>
                </a:lnTo>
                <a:lnTo>
                  <a:pt x="680161" y="319557"/>
                </a:lnTo>
                <a:lnTo>
                  <a:pt x="681126" y="3068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87006" y="294157"/>
                </a:lnTo>
                <a:lnTo>
                  <a:pt x="684872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710" y="268757"/>
                </a:lnTo>
                <a:lnTo>
                  <a:pt x="679094" y="256057"/>
                </a:lnTo>
                <a:lnTo>
                  <a:pt x="686485" y="268757"/>
                </a:lnTo>
                <a:lnTo>
                  <a:pt x="691743" y="268757"/>
                </a:lnTo>
                <a:lnTo>
                  <a:pt x="685990" y="256057"/>
                </a:lnTo>
                <a:lnTo>
                  <a:pt x="683158" y="256057"/>
                </a:lnTo>
                <a:lnTo>
                  <a:pt x="685482" y="243357"/>
                </a:lnTo>
                <a:lnTo>
                  <a:pt x="690130" y="256057"/>
                </a:lnTo>
                <a:lnTo>
                  <a:pt x="693039" y="256057"/>
                </a:lnTo>
                <a:lnTo>
                  <a:pt x="691095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96531" y="230657"/>
                </a:lnTo>
                <a:lnTo>
                  <a:pt x="693039" y="217957"/>
                </a:lnTo>
                <a:lnTo>
                  <a:pt x="69013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714" y="192557"/>
                </a:lnTo>
                <a:lnTo>
                  <a:pt x="681418" y="179857"/>
                </a:lnTo>
                <a:lnTo>
                  <a:pt x="677341" y="167157"/>
                </a:lnTo>
                <a:lnTo>
                  <a:pt x="673849" y="167157"/>
                </a:lnTo>
                <a:lnTo>
                  <a:pt x="673277" y="154457"/>
                </a:lnTo>
                <a:lnTo>
                  <a:pt x="681990" y="154457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8390" y="154457"/>
                </a:lnTo>
                <a:lnTo>
                  <a:pt x="689559" y="154457"/>
                </a:lnTo>
                <a:lnTo>
                  <a:pt x="695363" y="167157"/>
                </a:lnTo>
                <a:lnTo>
                  <a:pt x="693991" y="154457"/>
                </a:lnTo>
                <a:lnTo>
                  <a:pt x="694791" y="154457"/>
                </a:lnTo>
                <a:lnTo>
                  <a:pt x="686066" y="141757"/>
                </a:lnTo>
                <a:lnTo>
                  <a:pt x="697738" y="141757"/>
                </a:lnTo>
                <a:lnTo>
                  <a:pt x="699223" y="154457"/>
                </a:lnTo>
                <a:lnTo>
                  <a:pt x="705827" y="154457"/>
                </a:lnTo>
                <a:lnTo>
                  <a:pt x="703338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710488" y="129057"/>
                </a:lnTo>
                <a:lnTo>
                  <a:pt x="704088" y="116357"/>
                </a:lnTo>
                <a:lnTo>
                  <a:pt x="709320" y="103657"/>
                </a:lnTo>
                <a:lnTo>
                  <a:pt x="700024" y="103657"/>
                </a:lnTo>
                <a:lnTo>
                  <a:pt x="711542" y="90957"/>
                </a:lnTo>
                <a:lnTo>
                  <a:pt x="709320" y="90957"/>
                </a:lnTo>
                <a:lnTo>
                  <a:pt x="706234" y="78257"/>
                </a:lnTo>
                <a:lnTo>
                  <a:pt x="704088" y="78257"/>
                </a:lnTo>
                <a:lnTo>
                  <a:pt x="703072" y="75488"/>
                </a:lnTo>
                <a:lnTo>
                  <a:pt x="709904" y="65557"/>
                </a:lnTo>
                <a:lnTo>
                  <a:pt x="709726" y="64579"/>
                </a:lnTo>
                <a:lnTo>
                  <a:pt x="709117" y="63792"/>
                </a:lnTo>
                <a:lnTo>
                  <a:pt x="709752" y="65557"/>
                </a:lnTo>
                <a:lnTo>
                  <a:pt x="704088" y="65557"/>
                </a:lnTo>
                <a:lnTo>
                  <a:pt x="698855" y="52857"/>
                </a:lnTo>
                <a:lnTo>
                  <a:pt x="696531" y="52857"/>
                </a:lnTo>
                <a:lnTo>
                  <a:pt x="696531" y="90957"/>
                </a:lnTo>
                <a:lnTo>
                  <a:pt x="689559" y="90957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31" y="90957"/>
                </a:lnTo>
                <a:lnTo>
                  <a:pt x="696531" y="52857"/>
                </a:lnTo>
                <a:lnTo>
                  <a:pt x="691794" y="52857"/>
                </a:lnTo>
                <a:lnTo>
                  <a:pt x="693039" y="40157"/>
                </a:lnTo>
                <a:lnTo>
                  <a:pt x="696480" y="40157"/>
                </a:lnTo>
                <a:lnTo>
                  <a:pt x="696531" y="27457"/>
                </a:lnTo>
                <a:lnTo>
                  <a:pt x="707517" y="27457"/>
                </a:lnTo>
                <a:lnTo>
                  <a:pt x="704888" y="40157"/>
                </a:lnTo>
                <a:lnTo>
                  <a:pt x="702589" y="52857"/>
                </a:lnTo>
                <a:lnTo>
                  <a:pt x="700595" y="52857"/>
                </a:lnTo>
                <a:lnTo>
                  <a:pt x="709117" y="63792"/>
                </a:lnTo>
                <a:lnTo>
                  <a:pt x="705104" y="52857"/>
                </a:lnTo>
                <a:lnTo>
                  <a:pt x="707580" y="52857"/>
                </a:lnTo>
                <a:lnTo>
                  <a:pt x="709726" y="64579"/>
                </a:lnTo>
                <a:lnTo>
                  <a:pt x="710488" y="65557"/>
                </a:lnTo>
                <a:lnTo>
                  <a:pt x="709904" y="65557"/>
                </a:lnTo>
                <a:lnTo>
                  <a:pt x="715137" y="78257"/>
                </a:lnTo>
                <a:lnTo>
                  <a:pt x="712812" y="65557"/>
                </a:lnTo>
                <a:lnTo>
                  <a:pt x="719201" y="65557"/>
                </a:lnTo>
                <a:lnTo>
                  <a:pt x="721525" y="52857"/>
                </a:lnTo>
                <a:lnTo>
                  <a:pt x="711860" y="52857"/>
                </a:lnTo>
                <a:lnTo>
                  <a:pt x="712165" y="40157"/>
                </a:lnTo>
                <a:lnTo>
                  <a:pt x="720471" y="40157"/>
                </a:lnTo>
                <a:lnTo>
                  <a:pt x="726186" y="52857"/>
                </a:lnTo>
                <a:lnTo>
                  <a:pt x="729665" y="52857"/>
                </a:lnTo>
                <a:lnTo>
                  <a:pt x="733158" y="40157"/>
                </a:lnTo>
                <a:lnTo>
                  <a:pt x="729500" y="40157"/>
                </a:lnTo>
                <a:lnTo>
                  <a:pt x="734390" y="27457"/>
                </a:lnTo>
                <a:lnTo>
                  <a:pt x="730008" y="14757"/>
                </a:lnTo>
                <a:lnTo>
                  <a:pt x="731418" y="14757"/>
                </a:lnTo>
                <a:lnTo>
                  <a:pt x="731418" y="2057"/>
                </a:lnTo>
                <a:lnTo>
                  <a:pt x="720369" y="20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653503" y="2057"/>
                </a:lnTo>
                <a:lnTo>
                  <a:pt x="653503" y="344957"/>
                </a:lnTo>
                <a:lnTo>
                  <a:pt x="653503" y="357657"/>
                </a:lnTo>
                <a:lnTo>
                  <a:pt x="648843" y="357657"/>
                </a:lnTo>
                <a:lnTo>
                  <a:pt x="648487" y="344957"/>
                </a:lnTo>
                <a:lnTo>
                  <a:pt x="653503" y="344957"/>
                </a:lnTo>
                <a:lnTo>
                  <a:pt x="653503" y="2057"/>
                </a:lnTo>
                <a:lnTo>
                  <a:pt x="594207" y="2057"/>
                </a:lnTo>
                <a:lnTo>
                  <a:pt x="594207" y="383057"/>
                </a:lnTo>
                <a:lnTo>
                  <a:pt x="588975" y="395757"/>
                </a:lnTo>
                <a:lnTo>
                  <a:pt x="586638" y="383057"/>
                </a:lnTo>
                <a:lnTo>
                  <a:pt x="594207" y="383057"/>
                </a:lnTo>
                <a:lnTo>
                  <a:pt x="594207" y="2057"/>
                </a:lnTo>
                <a:lnTo>
                  <a:pt x="568769" y="2057"/>
                </a:lnTo>
                <a:lnTo>
                  <a:pt x="568769" y="78257"/>
                </a:lnTo>
                <a:lnTo>
                  <a:pt x="565708" y="78257"/>
                </a:lnTo>
                <a:lnTo>
                  <a:pt x="566877" y="90957"/>
                </a:lnTo>
                <a:lnTo>
                  <a:pt x="561644" y="90957"/>
                </a:lnTo>
                <a:lnTo>
                  <a:pt x="565708" y="78257"/>
                </a:lnTo>
                <a:lnTo>
                  <a:pt x="567677" y="65557"/>
                </a:lnTo>
                <a:lnTo>
                  <a:pt x="568769" y="78257"/>
                </a:lnTo>
                <a:lnTo>
                  <a:pt x="568769" y="2057"/>
                </a:lnTo>
                <a:lnTo>
                  <a:pt x="554088" y="2057"/>
                </a:lnTo>
                <a:lnTo>
                  <a:pt x="554088" y="129057"/>
                </a:lnTo>
                <a:lnTo>
                  <a:pt x="552335" y="129057"/>
                </a:lnTo>
                <a:lnTo>
                  <a:pt x="551840" y="123609"/>
                </a:lnTo>
                <a:lnTo>
                  <a:pt x="554088" y="129057"/>
                </a:lnTo>
                <a:lnTo>
                  <a:pt x="554088" y="2057"/>
                </a:lnTo>
                <a:lnTo>
                  <a:pt x="549630" y="2057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57"/>
                </a:lnTo>
                <a:lnTo>
                  <a:pt x="548411" y="154457"/>
                </a:lnTo>
                <a:lnTo>
                  <a:pt x="549630" y="167157"/>
                </a:lnTo>
                <a:lnTo>
                  <a:pt x="549630" y="2057"/>
                </a:lnTo>
                <a:lnTo>
                  <a:pt x="545363" y="2057"/>
                </a:lnTo>
                <a:lnTo>
                  <a:pt x="545363" y="103657"/>
                </a:lnTo>
                <a:lnTo>
                  <a:pt x="544779" y="116357"/>
                </a:lnTo>
                <a:lnTo>
                  <a:pt x="540715" y="116357"/>
                </a:lnTo>
                <a:lnTo>
                  <a:pt x="541299" y="103657"/>
                </a:lnTo>
                <a:lnTo>
                  <a:pt x="545363" y="103657"/>
                </a:lnTo>
                <a:lnTo>
                  <a:pt x="545363" y="2057"/>
                </a:lnTo>
                <a:lnTo>
                  <a:pt x="520941" y="2057"/>
                </a:lnTo>
                <a:lnTo>
                  <a:pt x="520941" y="52857"/>
                </a:lnTo>
                <a:lnTo>
                  <a:pt x="512800" y="52857"/>
                </a:lnTo>
                <a:lnTo>
                  <a:pt x="512800" y="243357"/>
                </a:lnTo>
                <a:lnTo>
                  <a:pt x="512800" y="256057"/>
                </a:lnTo>
                <a:lnTo>
                  <a:pt x="508152" y="256057"/>
                </a:lnTo>
                <a:lnTo>
                  <a:pt x="507568" y="251802"/>
                </a:lnTo>
                <a:lnTo>
                  <a:pt x="507568" y="256057"/>
                </a:lnTo>
                <a:lnTo>
                  <a:pt x="507568" y="268757"/>
                </a:lnTo>
                <a:lnTo>
                  <a:pt x="495871" y="268757"/>
                </a:lnTo>
                <a:lnTo>
                  <a:pt x="494842" y="256057"/>
                </a:lnTo>
                <a:lnTo>
                  <a:pt x="507568" y="256057"/>
                </a:lnTo>
                <a:lnTo>
                  <a:pt x="507568" y="251802"/>
                </a:lnTo>
                <a:lnTo>
                  <a:pt x="506412" y="243357"/>
                </a:lnTo>
                <a:lnTo>
                  <a:pt x="512800" y="243357"/>
                </a:lnTo>
                <a:lnTo>
                  <a:pt x="512800" y="52857"/>
                </a:lnTo>
                <a:lnTo>
                  <a:pt x="510476" y="52857"/>
                </a:lnTo>
                <a:lnTo>
                  <a:pt x="510476" y="40157"/>
                </a:lnTo>
                <a:lnTo>
                  <a:pt x="518033" y="40157"/>
                </a:lnTo>
                <a:lnTo>
                  <a:pt x="520941" y="52857"/>
                </a:lnTo>
                <a:lnTo>
                  <a:pt x="520941" y="2057"/>
                </a:lnTo>
                <a:lnTo>
                  <a:pt x="496595" y="2057"/>
                </a:lnTo>
                <a:lnTo>
                  <a:pt x="491286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95363" y="27457"/>
                </a:lnTo>
                <a:lnTo>
                  <a:pt x="500595" y="40157"/>
                </a:lnTo>
                <a:lnTo>
                  <a:pt x="504520" y="40157"/>
                </a:lnTo>
                <a:lnTo>
                  <a:pt x="509320" y="52857"/>
                </a:lnTo>
                <a:lnTo>
                  <a:pt x="494195" y="40157"/>
                </a:lnTo>
                <a:lnTo>
                  <a:pt x="500595" y="40157"/>
                </a:lnTo>
                <a:lnTo>
                  <a:pt x="490131" y="27457"/>
                </a:lnTo>
                <a:lnTo>
                  <a:pt x="486638" y="27457"/>
                </a:lnTo>
                <a:lnTo>
                  <a:pt x="485482" y="40157"/>
                </a:lnTo>
                <a:lnTo>
                  <a:pt x="488391" y="40157"/>
                </a:lnTo>
                <a:lnTo>
                  <a:pt x="487489" y="52857"/>
                </a:lnTo>
                <a:lnTo>
                  <a:pt x="489978" y="52857"/>
                </a:lnTo>
                <a:lnTo>
                  <a:pt x="494385" y="65557"/>
                </a:lnTo>
                <a:lnTo>
                  <a:pt x="502335" y="65557"/>
                </a:lnTo>
                <a:lnTo>
                  <a:pt x="509892" y="78257"/>
                </a:lnTo>
                <a:lnTo>
                  <a:pt x="506996" y="78257"/>
                </a:lnTo>
                <a:lnTo>
                  <a:pt x="506996" y="217957"/>
                </a:lnTo>
                <a:lnTo>
                  <a:pt x="498017" y="217957"/>
                </a:lnTo>
                <a:lnTo>
                  <a:pt x="491439" y="205257"/>
                </a:lnTo>
                <a:lnTo>
                  <a:pt x="501357" y="205257"/>
                </a:lnTo>
                <a:lnTo>
                  <a:pt x="506996" y="217957"/>
                </a:lnTo>
                <a:lnTo>
                  <a:pt x="506996" y="78257"/>
                </a:lnTo>
                <a:lnTo>
                  <a:pt x="485482" y="78257"/>
                </a:lnTo>
                <a:lnTo>
                  <a:pt x="485482" y="90957"/>
                </a:lnTo>
                <a:lnTo>
                  <a:pt x="487807" y="90957"/>
                </a:lnTo>
                <a:lnTo>
                  <a:pt x="493268" y="103657"/>
                </a:lnTo>
                <a:lnTo>
                  <a:pt x="487070" y="103657"/>
                </a:lnTo>
                <a:lnTo>
                  <a:pt x="496163" y="116357"/>
                </a:lnTo>
                <a:lnTo>
                  <a:pt x="501751" y="116357"/>
                </a:lnTo>
                <a:lnTo>
                  <a:pt x="497332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500011" y="141757"/>
                </a:lnTo>
                <a:lnTo>
                  <a:pt x="494258" y="154457"/>
                </a:lnTo>
                <a:lnTo>
                  <a:pt x="503504" y="154457"/>
                </a:lnTo>
                <a:lnTo>
                  <a:pt x="497878" y="167157"/>
                </a:lnTo>
                <a:lnTo>
                  <a:pt x="505244" y="167157"/>
                </a:lnTo>
                <a:lnTo>
                  <a:pt x="505828" y="179857"/>
                </a:lnTo>
                <a:lnTo>
                  <a:pt x="497192" y="167157"/>
                </a:lnTo>
                <a:lnTo>
                  <a:pt x="494779" y="179857"/>
                </a:lnTo>
                <a:lnTo>
                  <a:pt x="490054" y="179857"/>
                </a:lnTo>
                <a:lnTo>
                  <a:pt x="492023" y="192557"/>
                </a:lnTo>
                <a:lnTo>
                  <a:pt x="484898" y="192557"/>
                </a:lnTo>
                <a:lnTo>
                  <a:pt x="481406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5190" y="243357"/>
                </a:lnTo>
                <a:lnTo>
                  <a:pt x="486130" y="256057"/>
                </a:lnTo>
                <a:lnTo>
                  <a:pt x="490715" y="256057"/>
                </a:lnTo>
                <a:lnTo>
                  <a:pt x="494195" y="268757"/>
                </a:lnTo>
                <a:lnTo>
                  <a:pt x="481190" y="268757"/>
                </a:lnTo>
                <a:lnTo>
                  <a:pt x="479996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5589" y="268757"/>
                </a:lnTo>
                <a:lnTo>
                  <a:pt x="470941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0941" y="306857"/>
                </a:lnTo>
                <a:lnTo>
                  <a:pt x="472998" y="319557"/>
                </a:lnTo>
                <a:lnTo>
                  <a:pt x="476465" y="319557"/>
                </a:lnTo>
                <a:lnTo>
                  <a:pt x="479933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3384" y="370357"/>
                </a:lnTo>
                <a:lnTo>
                  <a:pt x="469785" y="383057"/>
                </a:lnTo>
                <a:lnTo>
                  <a:pt x="474433" y="383057"/>
                </a:lnTo>
                <a:lnTo>
                  <a:pt x="475157" y="395757"/>
                </a:lnTo>
                <a:lnTo>
                  <a:pt x="472681" y="395757"/>
                </a:lnTo>
                <a:lnTo>
                  <a:pt x="477926" y="408457"/>
                </a:lnTo>
                <a:lnTo>
                  <a:pt x="476758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81406" y="408457"/>
                </a:lnTo>
                <a:lnTo>
                  <a:pt x="481406" y="637057"/>
                </a:lnTo>
                <a:lnTo>
                  <a:pt x="477926" y="633056"/>
                </a:lnTo>
                <a:lnTo>
                  <a:pt x="477926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26" y="637057"/>
                </a:lnTo>
                <a:lnTo>
                  <a:pt x="477926" y="633056"/>
                </a:lnTo>
                <a:lnTo>
                  <a:pt x="472059" y="626300"/>
                </a:lnTo>
                <a:lnTo>
                  <a:pt x="471525" y="624357"/>
                </a:lnTo>
                <a:lnTo>
                  <a:pt x="473265" y="624357"/>
                </a:lnTo>
                <a:lnTo>
                  <a:pt x="474433" y="624357"/>
                </a:lnTo>
                <a:lnTo>
                  <a:pt x="481406" y="637057"/>
                </a:lnTo>
                <a:lnTo>
                  <a:pt x="481406" y="408457"/>
                </a:lnTo>
                <a:lnTo>
                  <a:pt x="477926" y="408457"/>
                </a:lnTo>
                <a:lnTo>
                  <a:pt x="476758" y="408457"/>
                </a:lnTo>
                <a:lnTo>
                  <a:pt x="474916" y="4211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79082" y="446557"/>
                </a:lnTo>
                <a:lnTo>
                  <a:pt x="471944" y="459257"/>
                </a:lnTo>
                <a:lnTo>
                  <a:pt x="456412" y="459257"/>
                </a:lnTo>
                <a:lnTo>
                  <a:pt x="455244" y="471957"/>
                </a:lnTo>
                <a:lnTo>
                  <a:pt x="473265" y="471957"/>
                </a:lnTo>
                <a:lnTo>
                  <a:pt x="459320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3504" y="522757"/>
                </a:lnTo>
                <a:lnTo>
                  <a:pt x="455244" y="522757"/>
                </a:lnTo>
                <a:lnTo>
                  <a:pt x="457428" y="535457"/>
                </a:lnTo>
                <a:lnTo>
                  <a:pt x="470357" y="535457"/>
                </a:lnTo>
                <a:lnTo>
                  <a:pt x="477926" y="535457"/>
                </a:lnTo>
                <a:lnTo>
                  <a:pt x="473633" y="539915"/>
                </a:lnTo>
                <a:lnTo>
                  <a:pt x="479666" y="548157"/>
                </a:lnTo>
                <a:lnTo>
                  <a:pt x="473265" y="548157"/>
                </a:lnTo>
                <a:lnTo>
                  <a:pt x="471817" y="541807"/>
                </a:lnTo>
                <a:lnTo>
                  <a:pt x="465709" y="548157"/>
                </a:lnTo>
                <a:lnTo>
                  <a:pt x="454520" y="548157"/>
                </a:lnTo>
                <a:lnTo>
                  <a:pt x="452716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26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0941" y="598957"/>
                </a:lnTo>
                <a:lnTo>
                  <a:pt x="472681" y="611657"/>
                </a:lnTo>
                <a:lnTo>
                  <a:pt x="480822" y="624357"/>
                </a:lnTo>
                <a:lnTo>
                  <a:pt x="479666" y="624357"/>
                </a:lnTo>
                <a:lnTo>
                  <a:pt x="469785" y="611657"/>
                </a:lnTo>
                <a:lnTo>
                  <a:pt x="472744" y="622439"/>
                </a:lnTo>
                <a:lnTo>
                  <a:pt x="467258" y="616813"/>
                </a:lnTo>
                <a:lnTo>
                  <a:pt x="469468" y="622198"/>
                </a:lnTo>
                <a:lnTo>
                  <a:pt x="470941" y="624357"/>
                </a:lnTo>
                <a:lnTo>
                  <a:pt x="470357" y="624357"/>
                </a:lnTo>
                <a:lnTo>
                  <a:pt x="469468" y="622198"/>
                </a:lnTo>
                <a:lnTo>
                  <a:pt x="467207" y="618909"/>
                </a:lnTo>
                <a:lnTo>
                  <a:pt x="469201" y="624357"/>
                </a:lnTo>
                <a:lnTo>
                  <a:pt x="468922" y="624357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293" y="624357"/>
                </a:lnTo>
                <a:lnTo>
                  <a:pt x="468922" y="637057"/>
                </a:lnTo>
                <a:lnTo>
                  <a:pt x="468922" y="624357"/>
                </a:lnTo>
                <a:lnTo>
                  <a:pt x="467677" y="624357"/>
                </a:lnTo>
                <a:lnTo>
                  <a:pt x="466801" y="620788"/>
                </a:lnTo>
                <a:lnTo>
                  <a:pt x="467448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2216" y="611657"/>
                </a:lnTo>
                <a:lnTo>
                  <a:pt x="460768" y="611657"/>
                </a:lnTo>
                <a:lnTo>
                  <a:pt x="461873" y="616737"/>
                </a:lnTo>
                <a:lnTo>
                  <a:pt x="461924" y="616940"/>
                </a:lnTo>
                <a:lnTo>
                  <a:pt x="463969" y="624357"/>
                </a:lnTo>
                <a:lnTo>
                  <a:pt x="463524" y="624357"/>
                </a:lnTo>
                <a:lnTo>
                  <a:pt x="461924" y="616940"/>
                </a:lnTo>
                <a:lnTo>
                  <a:pt x="460476" y="611657"/>
                </a:lnTo>
                <a:lnTo>
                  <a:pt x="462800" y="624357"/>
                </a:lnTo>
                <a:lnTo>
                  <a:pt x="457568" y="624357"/>
                </a:lnTo>
                <a:lnTo>
                  <a:pt x="456984" y="611657"/>
                </a:lnTo>
                <a:lnTo>
                  <a:pt x="456412" y="624357"/>
                </a:lnTo>
                <a:lnTo>
                  <a:pt x="455828" y="624357"/>
                </a:lnTo>
                <a:lnTo>
                  <a:pt x="456412" y="611657"/>
                </a:lnTo>
                <a:lnTo>
                  <a:pt x="455828" y="611657"/>
                </a:lnTo>
                <a:lnTo>
                  <a:pt x="455244" y="611657"/>
                </a:lnTo>
                <a:lnTo>
                  <a:pt x="452335" y="624357"/>
                </a:lnTo>
                <a:lnTo>
                  <a:pt x="447751" y="624357"/>
                </a:lnTo>
                <a:lnTo>
                  <a:pt x="449072" y="611657"/>
                </a:lnTo>
                <a:lnTo>
                  <a:pt x="446786" y="611657"/>
                </a:lnTo>
                <a:lnTo>
                  <a:pt x="441286" y="624357"/>
                </a:lnTo>
                <a:lnTo>
                  <a:pt x="445363" y="611657"/>
                </a:lnTo>
                <a:lnTo>
                  <a:pt x="436638" y="611657"/>
                </a:lnTo>
                <a:lnTo>
                  <a:pt x="441871" y="598957"/>
                </a:lnTo>
                <a:lnTo>
                  <a:pt x="415417" y="598957"/>
                </a:lnTo>
                <a:lnTo>
                  <a:pt x="407809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8378" y="560857"/>
                </a:lnTo>
                <a:lnTo>
                  <a:pt x="389547" y="548157"/>
                </a:lnTo>
                <a:lnTo>
                  <a:pt x="383146" y="560857"/>
                </a:lnTo>
                <a:lnTo>
                  <a:pt x="371627" y="560857"/>
                </a:lnTo>
                <a:lnTo>
                  <a:pt x="383730" y="548157"/>
                </a:lnTo>
                <a:lnTo>
                  <a:pt x="372681" y="548157"/>
                </a:lnTo>
                <a:lnTo>
                  <a:pt x="376758" y="535457"/>
                </a:lnTo>
                <a:lnTo>
                  <a:pt x="370433" y="546087"/>
                </a:lnTo>
                <a:lnTo>
                  <a:pt x="370433" y="560857"/>
                </a:lnTo>
                <a:lnTo>
                  <a:pt x="362991" y="573557"/>
                </a:lnTo>
                <a:lnTo>
                  <a:pt x="357568" y="573557"/>
                </a:lnTo>
                <a:lnTo>
                  <a:pt x="366395" y="560857"/>
                </a:lnTo>
                <a:lnTo>
                  <a:pt x="370433" y="560857"/>
                </a:lnTo>
                <a:lnTo>
                  <a:pt x="370433" y="546087"/>
                </a:lnTo>
                <a:lnTo>
                  <a:pt x="369201" y="5481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47573" y="535457"/>
                </a:lnTo>
                <a:lnTo>
                  <a:pt x="345935" y="522757"/>
                </a:lnTo>
                <a:lnTo>
                  <a:pt x="350012" y="522757"/>
                </a:lnTo>
                <a:lnTo>
                  <a:pt x="348272" y="510057"/>
                </a:lnTo>
                <a:lnTo>
                  <a:pt x="337794" y="522757"/>
                </a:lnTo>
                <a:lnTo>
                  <a:pt x="340131" y="510057"/>
                </a:lnTo>
                <a:lnTo>
                  <a:pt x="329666" y="510057"/>
                </a:lnTo>
                <a:lnTo>
                  <a:pt x="322097" y="522757"/>
                </a:lnTo>
                <a:lnTo>
                  <a:pt x="323265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174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21945" y="471957"/>
                </a:lnTo>
                <a:lnTo>
                  <a:pt x="326758" y="459257"/>
                </a:lnTo>
                <a:lnTo>
                  <a:pt x="306806" y="459257"/>
                </a:lnTo>
                <a:lnTo>
                  <a:pt x="304076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1071" y="408457"/>
                </a:lnTo>
                <a:lnTo>
                  <a:pt x="288645" y="395757"/>
                </a:lnTo>
                <a:lnTo>
                  <a:pt x="276974" y="395757"/>
                </a:lnTo>
                <a:lnTo>
                  <a:pt x="276872" y="383057"/>
                </a:lnTo>
                <a:lnTo>
                  <a:pt x="286054" y="383057"/>
                </a:lnTo>
                <a:lnTo>
                  <a:pt x="278498" y="370357"/>
                </a:lnTo>
                <a:lnTo>
                  <a:pt x="271513" y="381241"/>
                </a:lnTo>
                <a:lnTo>
                  <a:pt x="275005" y="370357"/>
                </a:lnTo>
                <a:lnTo>
                  <a:pt x="269189" y="370357"/>
                </a:lnTo>
                <a:lnTo>
                  <a:pt x="269189" y="395757"/>
                </a:lnTo>
                <a:lnTo>
                  <a:pt x="267449" y="408457"/>
                </a:lnTo>
                <a:lnTo>
                  <a:pt x="259892" y="408457"/>
                </a:lnTo>
                <a:lnTo>
                  <a:pt x="263385" y="395757"/>
                </a:lnTo>
                <a:lnTo>
                  <a:pt x="269189" y="395757"/>
                </a:lnTo>
                <a:lnTo>
                  <a:pt x="269189" y="370357"/>
                </a:lnTo>
                <a:lnTo>
                  <a:pt x="263664" y="370357"/>
                </a:lnTo>
                <a:lnTo>
                  <a:pt x="261073" y="364832"/>
                </a:lnTo>
                <a:lnTo>
                  <a:pt x="259308" y="370357"/>
                </a:lnTo>
                <a:lnTo>
                  <a:pt x="254076" y="370357"/>
                </a:lnTo>
                <a:lnTo>
                  <a:pt x="259918" y="362369"/>
                </a:lnTo>
                <a:lnTo>
                  <a:pt x="257708" y="357657"/>
                </a:lnTo>
                <a:lnTo>
                  <a:pt x="263385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61480" y="344957"/>
                </a:lnTo>
                <a:lnTo>
                  <a:pt x="266865" y="332257"/>
                </a:lnTo>
                <a:lnTo>
                  <a:pt x="267449" y="332257"/>
                </a:lnTo>
                <a:lnTo>
                  <a:pt x="270941" y="319557"/>
                </a:lnTo>
                <a:lnTo>
                  <a:pt x="263817" y="319557"/>
                </a:lnTo>
                <a:lnTo>
                  <a:pt x="265049" y="306857"/>
                </a:lnTo>
                <a:lnTo>
                  <a:pt x="250012" y="306857"/>
                </a:lnTo>
                <a:lnTo>
                  <a:pt x="250012" y="687857"/>
                </a:lnTo>
                <a:lnTo>
                  <a:pt x="248259" y="700557"/>
                </a:lnTo>
                <a:lnTo>
                  <a:pt x="247103" y="687857"/>
                </a:lnTo>
                <a:lnTo>
                  <a:pt x="250012" y="687857"/>
                </a:lnTo>
                <a:lnTo>
                  <a:pt x="250012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30238" y="306857"/>
                </a:lnTo>
                <a:lnTo>
                  <a:pt x="230238" y="294157"/>
                </a:lnTo>
                <a:lnTo>
                  <a:pt x="226174" y="294157"/>
                </a:lnTo>
                <a:lnTo>
                  <a:pt x="223558" y="281457"/>
                </a:lnTo>
                <a:lnTo>
                  <a:pt x="221005" y="268757"/>
                </a:lnTo>
                <a:lnTo>
                  <a:pt x="218567" y="268757"/>
                </a:lnTo>
                <a:lnTo>
                  <a:pt x="216281" y="256057"/>
                </a:lnTo>
                <a:lnTo>
                  <a:pt x="219773" y="256057"/>
                </a:lnTo>
                <a:lnTo>
                  <a:pt x="225005" y="245656"/>
                </a:lnTo>
                <a:lnTo>
                  <a:pt x="230238" y="256057"/>
                </a:lnTo>
                <a:lnTo>
                  <a:pt x="238379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50583" y="230657"/>
                </a:lnTo>
                <a:lnTo>
                  <a:pt x="252920" y="217957"/>
                </a:lnTo>
                <a:lnTo>
                  <a:pt x="242443" y="217957"/>
                </a:lnTo>
                <a:lnTo>
                  <a:pt x="241287" y="205257"/>
                </a:lnTo>
                <a:lnTo>
                  <a:pt x="252984" y="205257"/>
                </a:lnTo>
                <a:lnTo>
                  <a:pt x="249428" y="192557"/>
                </a:lnTo>
                <a:lnTo>
                  <a:pt x="251167" y="192557"/>
                </a:lnTo>
                <a:lnTo>
                  <a:pt x="254660" y="179857"/>
                </a:lnTo>
                <a:lnTo>
                  <a:pt x="245478" y="192557"/>
                </a:lnTo>
                <a:lnTo>
                  <a:pt x="232994" y="192557"/>
                </a:lnTo>
                <a:lnTo>
                  <a:pt x="226745" y="179857"/>
                </a:lnTo>
                <a:lnTo>
                  <a:pt x="236054" y="179857"/>
                </a:lnTo>
                <a:lnTo>
                  <a:pt x="244195" y="167157"/>
                </a:lnTo>
                <a:lnTo>
                  <a:pt x="253492" y="167157"/>
                </a:lnTo>
                <a:lnTo>
                  <a:pt x="249428" y="154457"/>
                </a:lnTo>
                <a:lnTo>
                  <a:pt x="228498" y="154457"/>
                </a:lnTo>
                <a:lnTo>
                  <a:pt x="229654" y="141757"/>
                </a:lnTo>
                <a:lnTo>
                  <a:pt x="222681" y="154457"/>
                </a:lnTo>
                <a:lnTo>
                  <a:pt x="220941" y="154457"/>
                </a:lnTo>
                <a:lnTo>
                  <a:pt x="220941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198259" y="268757"/>
                </a:lnTo>
                <a:lnTo>
                  <a:pt x="197675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20941" y="154457"/>
                </a:lnTo>
                <a:lnTo>
                  <a:pt x="216865" y="154457"/>
                </a:lnTo>
                <a:lnTo>
                  <a:pt x="212801" y="141757"/>
                </a:lnTo>
                <a:lnTo>
                  <a:pt x="229654" y="141757"/>
                </a:lnTo>
                <a:lnTo>
                  <a:pt x="238379" y="141757"/>
                </a:lnTo>
                <a:lnTo>
                  <a:pt x="241287" y="129057"/>
                </a:lnTo>
                <a:lnTo>
                  <a:pt x="231838" y="129057"/>
                </a:lnTo>
                <a:lnTo>
                  <a:pt x="240525" y="116357"/>
                </a:lnTo>
                <a:lnTo>
                  <a:pt x="227914" y="116357"/>
                </a:lnTo>
                <a:lnTo>
                  <a:pt x="220992" y="116357"/>
                </a:lnTo>
                <a:lnTo>
                  <a:pt x="222681" y="103657"/>
                </a:lnTo>
                <a:lnTo>
                  <a:pt x="228498" y="103657"/>
                </a:lnTo>
                <a:lnTo>
                  <a:pt x="227914" y="116357"/>
                </a:lnTo>
                <a:lnTo>
                  <a:pt x="232956" y="103657"/>
                </a:lnTo>
                <a:lnTo>
                  <a:pt x="230822" y="103657"/>
                </a:lnTo>
                <a:lnTo>
                  <a:pt x="220941" y="90957"/>
                </a:lnTo>
                <a:lnTo>
                  <a:pt x="226491" y="90957"/>
                </a:lnTo>
                <a:lnTo>
                  <a:pt x="227406" y="78257"/>
                </a:lnTo>
                <a:lnTo>
                  <a:pt x="231051" y="78257"/>
                </a:lnTo>
                <a:lnTo>
                  <a:pt x="236054" y="65557"/>
                </a:lnTo>
                <a:lnTo>
                  <a:pt x="222300" y="65557"/>
                </a:lnTo>
                <a:lnTo>
                  <a:pt x="216573" y="52857"/>
                </a:lnTo>
                <a:lnTo>
                  <a:pt x="214782" y="52857"/>
                </a:lnTo>
                <a:lnTo>
                  <a:pt x="219189" y="40157"/>
                </a:lnTo>
                <a:lnTo>
                  <a:pt x="211937" y="40157"/>
                </a:lnTo>
                <a:lnTo>
                  <a:pt x="211124" y="27457"/>
                </a:lnTo>
                <a:lnTo>
                  <a:pt x="212610" y="27457"/>
                </a:lnTo>
                <a:lnTo>
                  <a:pt x="220357" y="14757"/>
                </a:lnTo>
                <a:lnTo>
                  <a:pt x="214147" y="14757"/>
                </a:lnTo>
                <a:lnTo>
                  <a:pt x="204660" y="2057"/>
                </a:lnTo>
                <a:lnTo>
                  <a:pt x="202336" y="2057"/>
                </a:lnTo>
                <a:lnTo>
                  <a:pt x="202336" y="103657"/>
                </a:lnTo>
                <a:lnTo>
                  <a:pt x="196278" y="116357"/>
                </a:lnTo>
                <a:lnTo>
                  <a:pt x="191287" y="106070"/>
                </a:lnTo>
                <a:lnTo>
                  <a:pt x="191287" y="256057"/>
                </a:lnTo>
                <a:lnTo>
                  <a:pt x="184886" y="256057"/>
                </a:lnTo>
                <a:lnTo>
                  <a:pt x="181978" y="268757"/>
                </a:lnTo>
                <a:lnTo>
                  <a:pt x="190119" y="268757"/>
                </a:lnTo>
                <a:lnTo>
                  <a:pt x="187210" y="281457"/>
                </a:lnTo>
                <a:lnTo>
                  <a:pt x="176745" y="281457"/>
                </a:lnTo>
                <a:lnTo>
                  <a:pt x="176745" y="522757"/>
                </a:lnTo>
                <a:lnTo>
                  <a:pt x="169214" y="522757"/>
                </a:lnTo>
                <a:lnTo>
                  <a:pt x="165696" y="510057"/>
                </a:lnTo>
                <a:lnTo>
                  <a:pt x="173837" y="510057"/>
                </a:lnTo>
                <a:lnTo>
                  <a:pt x="176745" y="522757"/>
                </a:lnTo>
                <a:lnTo>
                  <a:pt x="176745" y="281457"/>
                </a:lnTo>
                <a:lnTo>
                  <a:pt x="171513" y="281457"/>
                </a:lnTo>
                <a:lnTo>
                  <a:pt x="171780" y="268757"/>
                </a:lnTo>
                <a:lnTo>
                  <a:pt x="173621" y="268757"/>
                </a:lnTo>
                <a:lnTo>
                  <a:pt x="176009" y="256057"/>
                </a:lnTo>
                <a:lnTo>
                  <a:pt x="177914" y="256057"/>
                </a:lnTo>
                <a:lnTo>
                  <a:pt x="186639" y="243357"/>
                </a:lnTo>
                <a:lnTo>
                  <a:pt x="191287" y="256057"/>
                </a:lnTo>
                <a:lnTo>
                  <a:pt x="191287" y="106070"/>
                </a:lnTo>
                <a:lnTo>
                  <a:pt x="190982" y="105448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80238" y="217957"/>
                </a:lnTo>
                <a:lnTo>
                  <a:pt x="180238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63957" y="243357"/>
                </a:lnTo>
                <a:lnTo>
                  <a:pt x="158267" y="2560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210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1394" y="281457"/>
                </a:lnTo>
                <a:lnTo>
                  <a:pt x="131394" y="319557"/>
                </a:lnTo>
                <a:lnTo>
                  <a:pt x="126288" y="306857"/>
                </a:lnTo>
                <a:lnTo>
                  <a:pt x="129133" y="306857"/>
                </a:lnTo>
                <a:lnTo>
                  <a:pt x="131394" y="319557"/>
                </a:lnTo>
                <a:lnTo>
                  <a:pt x="131394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80238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73088" y="192557"/>
                </a:lnTo>
                <a:lnTo>
                  <a:pt x="184378" y="205257"/>
                </a:lnTo>
                <a:lnTo>
                  <a:pt x="190982" y="205257"/>
                </a:lnTo>
                <a:lnTo>
                  <a:pt x="190982" y="105448"/>
                </a:lnTo>
                <a:lnTo>
                  <a:pt x="190119" y="103657"/>
                </a:lnTo>
                <a:lnTo>
                  <a:pt x="202336" y="103657"/>
                </a:lnTo>
                <a:lnTo>
                  <a:pt x="202336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57568" y="27457"/>
                </a:lnTo>
                <a:lnTo>
                  <a:pt x="157568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54457"/>
                </a:lnTo>
                <a:lnTo>
                  <a:pt x="135102" y="154457"/>
                </a:lnTo>
                <a:lnTo>
                  <a:pt x="135191" y="141757"/>
                </a:lnTo>
                <a:lnTo>
                  <a:pt x="141859" y="141757"/>
                </a:lnTo>
                <a:lnTo>
                  <a:pt x="143611" y="1544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56057"/>
                </a:lnTo>
                <a:lnTo>
                  <a:pt x="119189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19189" y="256057"/>
                </a:lnTo>
                <a:lnTo>
                  <a:pt x="119189" y="2057"/>
                </a:lnTo>
                <a:lnTo>
                  <a:pt x="103492" y="2057"/>
                </a:lnTo>
                <a:lnTo>
                  <a:pt x="103492" y="319557"/>
                </a:lnTo>
                <a:lnTo>
                  <a:pt x="96520" y="319557"/>
                </a:lnTo>
                <a:lnTo>
                  <a:pt x="99999" y="306857"/>
                </a:lnTo>
                <a:lnTo>
                  <a:pt x="102908" y="306857"/>
                </a:lnTo>
                <a:lnTo>
                  <a:pt x="103492" y="319557"/>
                </a:lnTo>
                <a:lnTo>
                  <a:pt x="103492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22098" y="40157"/>
                </a:lnTo>
                <a:lnTo>
                  <a:pt x="20789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78257"/>
                </a:lnTo>
                <a:lnTo>
                  <a:pt x="37211" y="78257"/>
                </a:lnTo>
                <a:lnTo>
                  <a:pt x="40703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45542" y="78257"/>
                </a:lnTo>
                <a:lnTo>
                  <a:pt x="51168" y="90957"/>
                </a:lnTo>
                <a:lnTo>
                  <a:pt x="27901" y="90957"/>
                </a:lnTo>
                <a:lnTo>
                  <a:pt x="25006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33909" y="116357"/>
                </a:lnTo>
                <a:lnTo>
                  <a:pt x="40551" y="129057"/>
                </a:lnTo>
                <a:lnTo>
                  <a:pt x="45681" y="129057"/>
                </a:lnTo>
                <a:lnTo>
                  <a:pt x="45351" y="141757"/>
                </a:lnTo>
                <a:lnTo>
                  <a:pt x="38379" y="141757"/>
                </a:lnTo>
                <a:lnTo>
                  <a:pt x="38950" y="154457"/>
                </a:lnTo>
                <a:lnTo>
                  <a:pt x="39535" y="154457"/>
                </a:lnTo>
                <a:lnTo>
                  <a:pt x="43611" y="167157"/>
                </a:lnTo>
                <a:lnTo>
                  <a:pt x="48260" y="154457"/>
                </a:lnTo>
                <a:lnTo>
                  <a:pt x="61048" y="154457"/>
                </a:lnTo>
                <a:lnTo>
                  <a:pt x="62890" y="154457"/>
                </a:lnTo>
                <a:lnTo>
                  <a:pt x="62814" y="164109"/>
                </a:lnTo>
                <a:lnTo>
                  <a:pt x="63373" y="167157"/>
                </a:lnTo>
                <a:lnTo>
                  <a:pt x="65697" y="167157"/>
                </a:lnTo>
                <a:lnTo>
                  <a:pt x="62788" y="179857"/>
                </a:lnTo>
                <a:lnTo>
                  <a:pt x="52984" y="179857"/>
                </a:lnTo>
                <a:lnTo>
                  <a:pt x="55714" y="192557"/>
                </a:lnTo>
                <a:lnTo>
                  <a:pt x="56984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72682" y="243357"/>
                </a:lnTo>
                <a:lnTo>
                  <a:pt x="68351" y="256057"/>
                </a:lnTo>
                <a:lnTo>
                  <a:pt x="61633" y="256057"/>
                </a:lnTo>
                <a:lnTo>
                  <a:pt x="62293" y="268757"/>
                </a:lnTo>
                <a:lnTo>
                  <a:pt x="71691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78574" y="306857"/>
                </a:lnTo>
                <a:lnTo>
                  <a:pt x="82562" y="319557"/>
                </a:lnTo>
                <a:lnTo>
                  <a:pt x="89827" y="319557"/>
                </a:lnTo>
                <a:lnTo>
                  <a:pt x="89750" y="332257"/>
                </a:lnTo>
                <a:lnTo>
                  <a:pt x="79654" y="332257"/>
                </a:lnTo>
                <a:lnTo>
                  <a:pt x="87210" y="344957"/>
                </a:lnTo>
                <a:lnTo>
                  <a:pt x="95351" y="332257"/>
                </a:lnTo>
                <a:lnTo>
                  <a:pt x="101168" y="332257"/>
                </a:lnTo>
                <a:lnTo>
                  <a:pt x="94767" y="3449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3576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99415" y="357657"/>
                </a:lnTo>
                <a:lnTo>
                  <a:pt x="96520" y="357657"/>
                </a:lnTo>
                <a:lnTo>
                  <a:pt x="96520" y="370357"/>
                </a:lnTo>
                <a:lnTo>
                  <a:pt x="104076" y="370357"/>
                </a:lnTo>
                <a:lnTo>
                  <a:pt x="106172" y="370357"/>
                </a:lnTo>
                <a:lnTo>
                  <a:pt x="100584" y="383057"/>
                </a:lnTo>
                <a:lnTo>
                  <a:pt x="101752" y="383057"/>
                </a:lnTo>
                <a:lnTo>
                  <a:pt x="99415" y="395757"/>
                </a:lnTo>
                <a:lnTo>
                  <a:pt x="103492" y="395757"/>
                </a:lnTo>
                <a:lnTo>
                  <a:pt x="99999" y="408457"/>
                </a:lnTo>
                <a:lnTo>
                  <a:pt x="112788" y="4084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08724" y="421157"/>
                </a:lnTo>
                <a:lnTo>
                  <a:pt x="112217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93522" y="446557"/>
                </a:lnTo>
                <a:lnTo>
                  <a:pt x="99707" y="459257"/>
                </a:lnTo>
                <a:lnTo>
                  <a:pt x="95783" y="459257"/>
                </a:lnTo>
                <a:lnTo>
                  <a:pt x="94475" y="471957"/>
                </a:lnTo>
                <a:lnTo>
                  <a:pt x="104660" y="471957"/>
                </a:lnTo>
                <a:lnTo>
                  <a:pt x="94183" y="484657"/>
                </a:lnTo>
                <a:lnTo>
                  <a:pt x="100799" y="484657"/>
                </a:lnTo>
                <a:lnTo>
                  <a:pt x="105575" y="497357"/>
                </a:lnTo>
                <a:lnTo>
                  <a:pt x="105359" y="497357"/>
                </a:lnTo>
                <a:lnTo>
                  <a:pt x="105232" y="510057"/>
                </a:lnTo>
                <a:lnTo>
                  <a:pt x="110464" y="510057"/>
                </a:lnTo>
                <a:lnTo>
                  <a:pt x="105371" y="522757"/>
                </a:lnTo>
                <a:lnTo>
                  <a:pt x="122923" y="522757"/>
                </a:lnTo>
                <a:lnTo>
                  <a:pt x="115125" y="535457"/>
                </a:lnTo>
                <a:lnTo>
                  <a:pt x="144195" y="535457"/>
                </a:lnTo>
                <a:lnTo>
                  <a:pt x="144767" y="548157"/>
                </a:lnTo>
                <a:lnTo>
                  <a:pt x="144475" y="560857"/>
                </a:lnTo>
                <a:lnTo>
                  <a:pt x="145503" y="560857"/>
                </a:lnTo>
                <a:lnTo>
                  <a:pt x="150152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67233" y="586257"/>
                </a:lnTo>
                <a:lnTo>
                  <a:pt x="164820" y="598957"/>
                </a:lnTo>
                <a:lnTo>
                  <a:pt x="159893" y="598957"/>
                </a:lnTo>
                <a:lnTo>
                  <a:pt x="166865" y="611657"/>
                </a:lnTo>
                <a:lnTo>
                  <a:pt x="169545" y="611657"/>
                </a:lnTo>
                <a:lnTo>
                  <a:pt x="175590" y="598957"/>
                </a:lnTo>
                <a:lnTo>
                  <a:pt x="177025" y="611657"/>
                </a:lnTo>
                <a:lnTo>
                  <a:pt x="179654" y="611657"/>
                </a:lnTo>
                <a:lnTo>
                  <a:pt x="179070" y="624357"/>
                </a:lnTo>
                <a:lnTo>
                  <a:pt x="199428" y="624357"/>
                </a:lnTo>
                <a:lnTo>
                  <a:pt x="205244" y="624357"/>
                </a:lnTo>
                <a:lnTo>
                  <a:pt x="209892" y="611657"/>
                </a:lnTo>
                <a:lnTo>
                  <a:pt x="211048" y="624357"/>
                </a:lnTo>
                <a:lnTo>
                  <a:pt x="219189" y="611657"/>
                </a:lnTo>
                <a:lnTo>
                  <a:pt x="212217" y="624357"/>
                </a:lnTo>
                <a:lnTo>
                  <a:pt x="213956" y="624357"/>
                </a:lnTo>
                <a:lnTo>
                  <a:pt x="212801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09308" y="662457"/>
                </a:lnTo>
                <a:lnTo>
                  <a:pt x="213474" y="675157"/>
                </a:lnTo>
                <a:lnTo>
                  <a:pt x="219481" y="662457"/>
                </a:lnTo>
                <a:lnTo>
                  <a:pt x="224193" y="662457"/>
                </a:lnTo>
                <a:lnTo>
                  <a:pt x="224421" y="675157"/>
                </a:lnTo>
                <a:lnTo>
                  <a:pt x="217449" y="675157"/>
                </a:lnTo>
                <a:lnTo>
                  <a:pt x="222821" y="687857"/>
                </a:lnTo>
                <a:lnTo>
                  <a:pt x="234315" y="687857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71" y="713257"/>
                </a:lnTo>
                <a:lnTo>
                  <a:pt x="244424" y="713257"/>
                </a:lnTo>
                <a:lnTo>
                  <a:pt x="245351" y="725957"/>
                </a:lnTo>
                <a:lnTo>
                  <a:pt x="251167" y="725957"/>
                </a:lnTo>
                <a:lnTo>
                  <a:pt x="250583" y="738657"/>
                </a:lnTo>
                <a:lnTo>
                  <a:pt x="256400" y="725957"/>
                </a:lnTo>
                <a:lnTo>
                  <a:pt x="272465" y="725957"/>
                </a:lnTo>
                <a:lnTo>
                  <a:pt x="278130" y="738657"/>
                </a:lnTo>
                <a:lnTo>
                  <a:pt x="278498" y="738657"/>
                </a:lnTo>
                <a:lnTo>
                  <a:pt x="275005" y="751357"/>
                </a:lnTo>
                <a:lnTo>
                  <a:pt x="278460" y="751357"/>
                </a:lnTo>
                <a:lnTo>
                  <a:pt x="285178" y="738657"/>
                </a:lnTo>
                <a:lnTo>
                  <a:pt x="291871" y="738657"/>
                </a:lnTo>
                <a:lnTo>
                  <a:pt x="289547" y="751357"/>
                </a:lnTo>
                <a:lnTo>
                  <a:pt x="297688" y="751357"/>
                </a:lnTo>
                <a:lnTo>
                  <a:pt x="305828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50596" y="802157"/>
                </a:lnTo>
                <a:lnTo>
                  <a:pt x="347687" y="814857"/>
                </a:lnTo>
                <a:lnTo>
                  <a:pt x="355422" y="814857"/>
                </a:lnTo>
                <a:lnTo>
                  <a:pt x="353644" y="827557"/>
                </a:lnTo>
                <a:lnTo>
                  <a:pt x="356984" y="827557"/>
                </a:lnTo>
                <a:lnTo>
                  <a:pt x="360476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85254" y="840257"/>
                </a:lnTo>
                <a:lnTo>
                  <a:pt x="391871" y="8529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401167" y="827557"/>
                </a:lnTo>
                <a:lnTo>
                  <a:pt x="395935" y="840257"/>
                </a:lnTo>
                <a:lnTo>
                  <a:pt x="403504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398703" y="852957"/>
                </a:lnTo>
                <a:lnTo>
                  <a:pt x="400265" y="865657"/>
                </a:lnTo>
                <a:lnTo>
                  <a:pt x="404660" y="852957"/>
                </a:lnTo>
                <a:lnTo>
                  <a:pt x="403504" y="865657"/>
                </a:lnTo>
                <a:lnTo>
                  <a:pt x="425005" y="865657"/>
                </a:lnTo>
                <a:lnTo>
                  <a:pt x="429666" y="852957"/>
                </a:lnTo>
                <a:lnTo>
                  <a:pt x="431406" y="865657"/>
                </a:lnTo>
                <a:lnTo>
                  <a:pt x="436638" y="852957"/>
                </a:lnTo>
                <a:lnTo>
                  <a:pt x="440131" y="852957"/>
                </a:lnTo>
                <a:lnTo>
                  <a:pt x="443039" y="865657"/>
                </a:lnTo>
                <a:lnTo>
                  <a:pt x="454088" y="865657"/>
                </a:lnTo>
                <a:lnTo>
                  <a:pt x="458152" y="852957"/>
                </a:lnTo>
                <a:lnTo>
                  <a:pt x="455244" y="865657"/>
                </a:lnTo>
                <a:lnTo>
                  <a:pt x="461645" y="865657"/>
                </a:lnTo>
                <a:lnTo>
                  <a:pt x="455828" y="878357"/>
                </a:lnTo>
                <a:lnTo>
                  <a:pt x="466293" y="878357"/>
                </a:lnTo>
                <a:lnTo>
                  <a:pt x="478497" y="865657"/>
                </a:lnTo>
                <a:lnTo>
                  <a:pt x="489470" y="865657"/>
                </a:lnTo>
                <a:lnTo>
                  <a:pt x="493077" y="878357"/>
                </a:lnTo>
                <a:lnTo>
                  <a:pt x="496519" y="878357"/>
                </a:lnTo>
                <a:lnTo>
                  <a:pt x="500049" y="891057"/>
                </a:lnTo>
                <a:lnTo>
                  <a:pt x="516293" y="891057"/>
                </a:lnTo>
                <a:lnTo>
                  <a:pt x="519785" y="878357"/>
                </a:lnTo>
                <a:lnTo>
                  <a:pt x="527926" y="878357"/>
                </a:lnTo>
                <a:lnTo>
                  <a:pt x="519785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1644" y="903757"/>
                </a:lnTo>
                <a:lnTo>
                  <a:pt x="562800" y="903757"/>
                </a:lnTo>
                <a:lnTo>
                  <a:pt x="563384" y="903757"/>
                </a:lnTo>
                <a:lnTo>
                  <a:pt x="564553" y="897407"/>
                </a:lnTo>
                <a:lnTo>
                  <a:pt x="566293" y="891057"/>
                </a:lnTo>
                <a:lnTo>
                  <a:pt x="565137" y="894232"/>
                </a:lnTo>
                <a:lnTo>
                  <a:pt x="565708" y="891057"/>
                </a:lnTo>
                <a:lnTo>
                  <a:pt x="56629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0130" y="941857"/>
                </a:lnTo>
                <a:lnTo>
                  <a:pt x="593623" y="941857"/>
                </a:lnTo>
                <a:lnTo>
                  <a:pt x="597687" y="954557"/>
                </a:lnTo>
                <a:lnTo>
                  <a:pt x="607580" y="954557"/>
                </a:lnTo>
                <a:lnTo>
                  <a:pt x="604672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6531" y="992657"/>
                </a:lnTo>
                <a:lnTo>
                  <a:pt x="640295" y="1005357"/>
                </a:lnTo>
                <a:lnTo>
                  <a:pt x="645947" y="1005357"/>
                </a:lnTo>
                <a:lnTo>
                  <a:pt x="648271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0250" y="1030757"/>
                </a:lnTo>
                <a:lnTo>
                  <a:pt x="68877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18629" y="1068857"/>
                </a:lnTo>
                <a:lnTo>
                  <a:pt x="718045" y="1081557"/>
                </a:lnTo>
                <a:lnTo>
                  <a:pt x="723277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6460" y="1068857"/>
                </a:lnTo>
                <a:lnTo>
                  <a:pt x="734898" y="1070889"/>
                </a:lnTo>
                <a:lnTo>
                  <a:pt x="734898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81557"/>
                </a:lnTo>
                <a:lnTo>
                  <a:pt x="770369" y="1081557"/>
                </a:lnTo>
                <a:lnTo>
                  <a:pt x="771537" y="1094257"/>
                </a:lnTo>
                <a:lnTo>
                  <a:pt x="774433" y="1106957"/>
                </a:lnTo>
                <a:lnTo>
                  <a:pt x="783158" y="1094257"/>
                </a:lnTo>
                <a:lnTo>
                  <a:pt x="783742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6531" y="1094257"/>
                </a:lnTo>
                <a:lnTo>
                  <a:pt x="799439" y="1094257"/>
                </a:lnTo>
                <a:lnTo>
                  <a:pt x="796531" y="1106957"/>
                </a:lnTo>
                <a:lnTo>
                  <a:pt x="800608" y="1094257"/>
                </a:lnTo>
                <a:lnTo>
                  <a:pt x="805256" y="1094257"/>
                </a:lnTo>
                <a:lnTo>
                  <a:pt x="803516" y="1106957"/>
                </a:lnTo>
                <a:lnTo>
                  <a:pt x="811072" y="1106957"/>
                </a:lnTo>
                <a:lnTo>
                  <a:pt x="808012" y="1116482"/>
                </a:lnTo>
                <a:lnTo>
                  <a:pt x="812812" y="1106957"/>
                </a:lnTo>
                <a:lnTo>
                  <a:pt x="812812" y="1119657"/>
                </a:lnTo>
                <a:lnTo>
                  <a:pt x="814260" y="1119657"/>
                </a:lnTo>
                <a:lnTo>
                  <a:pt x="816597" y="1106957"/>
                </a:lnTo>
                <a:lnTo>
                  <a:pt x="818045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44410" y="1132357"/>
                </a:lnTo>
                <a:lnTo>
                  <a:pt x="850023" y="1145057"/>
                </a:lnTo>
                <a:lnTo>
                  <a:pt x="849439" y="1132357"/>
                </a:lnTo>
                <a:lnTo>
                  <a:pt x="854887" y="1132357"/>
                </a:lnTo>
                <a:lnTo>
                  <a:pt x="854925" y="1145057"/>
                </a:lnTo>
                <a:lnTo>
                  <a:pt x="852932" y="1145057"/>
                </a:lnTo>
                <a:lnTo>
                  <a:pt x="856564" y="1157757"/>
                </a:lnTo>
                <a:lnTo>
                  <a:pt x="861936" y="1157757"/>
                </a:lnTo>
                <a:lnTo>
                  <a:pt x="868629" y="1145057"/>
                </a:lnTo>
                <a:lnTo>
                  <a:pt x="876185" y="1145057"/>
                </a:lnTo>
                <a:lnTo>
                  <a:pt x="872693" y="1157757"/>
                </a:lnTo>
                <a:lnTo>
                  <a:pt x="888390" y="1157757"/>
                </a:lnTo>
                <a:lnTo>
                  <a:pt x="886650" y="1170457"/>
                </a:lnTo>
                <a:lnTo>
                  <a:pt x="900023" y="1170457"/>
                </a:lnTo>
                <a:lnTo>
                  <a:pt x="906424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10488" y="1145057"/>
                </a:lnTo>
                <a:lnTo>
                  <a:pt x="90816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11656" y="1170457"/>
                </a:lnTo>
                <a:lnTo>
                  <a:pt x="908164" y="1183157"/>
                </a:lnTo>
                <a:lnTo>
                  <a:pt x="919213" y="1183157"/>
                </a:lnTo>
                <a:lnTo>
                  <a:pt x="922121" y="1170457"/>
                </a:lnTo>
                <a:lnTo>
                  <a:pt x="921537" y="11704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53909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8629" y="1208557"/>
                </a:lnTo>
                <a:lnTo>
                  <a:pt x="969505" y="1202207"/>
                </a:lnTo>
                <a:lnTo>
                  <a:pt x="970368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5357" y="1195857"/>
                </a:lnTo>
                <a:lnTo>
                  <a:pt x="1009916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16304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46657"/>
                </a:lnTo>
                <a:lnTo>
                  <a:pt x="1071829" y="1235227"/>
                </a:lnTo>
                <a:lnTo>
                  <a:pt x="1071537" y="1233957"/>
                </a:lnTo>
                <a:lnTo>
                  <a:pt x="1072705" y="1233957"/>
                </a:lnTo>
                <a:lnTo>
                  <a:pt x="1076198" y="1233957"/>
                </a:lnTo>
                <a:lnTo>
                  <a:pt x="1076769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072" y="1272057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711" y="1233957"/>
                </a:lnTo>
                <a:lnTo>
                  <a:pt x="1197127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8747" y="1246657"/>
                </a:lnTo>
                <a:lnTo>
                  <a:pt x="1204899" y="1246657"/>
                </a:lnTo>
                <a:lnTo>
                  <a:pt x="1203109" y="1259357"/>
                </a:lnTo>
                <a:lnTo>
                  <a:pt x="1197317" y="1259357"/>
                </a:lnTo>
                <a:lnTo>
                  <a:pt x="1197711" y="1272057"/>
                </a:lnTo>
                <a:lnTo>
                  <a:pt x="1204683" y="1284757"/>
                </a:lnTo>
                <a:lnTo>
                  <a:pt x="1206423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2479" y="1259357"/>
                </a:lnTo>
                <a:lnTo>
                  <a:pt x="1243634" y="1272057"/>
                </a:lnTo>
                <a:lnTo>
                  <a:pt x="1247559" y="1272057"/>
                </a:lnTo>
                <a:lnTo>
                  <a:pt x="1248702" y="1259357"/>
                </a:lnTo>
                <a:lnTo>
                  <a:pt x="1250619" y="1259357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6316" y="1259357"/>
                </a:lnTo>
                <a:lnTo>
                  <a:pt x="1317282" y="1269885"/>
                </a:lnTo>
                <a:lnTo>
                  <a:pt x="1321955" y="1259357"/>
                </a:lnTo>
                <a:lnTo>
                  <a:pt x="1346542" y="1259357"/>
                </a:lnTo>
                <a:lnTo>
                  <a:pt x="1348346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93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1762" y="1246657"/>
                </a:lnTo>
                <a:lnTo>
                  <a:pt x="1452943" y="1259357"/>
                </a:lnTo>
                <a:lnTo>
                  <a:pt x="1455851" y="1259357"/>
                </a:lnTo>
                <a:lnTo>
                  <a:pt x="1454696" y="1246657"/>
                </a:lnTo>
                <a:lnTo>
                  <a:pt x="1469224" y="1246657"/>
                </a:lnTo>
                <a:lnTo>
                  <a:pt x="1469809" y="1259357"/>
                </a:lnTo>
                <a:lnTo>
                  <a:pt x="1474457" y="1259357"/>
                </a:lnTo>
                <a:lnTo>
                  <a:pt x="1478534" y="1246657"/>
                </a:lnTo>
                <a:lnTo>
                  <a:pt x="1491322" y="1246657"/>
                </a:lnTo>
                <a:lnTo>
                  <a:pt x="1488414" y="1233957"/>
                </a:lnTo>
                <a:lnTo>
                  <a:pt x="1490738" y="1221257"/>
                </a:lnTo>
                <a:lnTo>
                  <a:pt x="1491640" y="1224076"/>
                </a:lnTo>
                <a:lnTo>
                  <a:pt x="1491907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496555" y="1246657"/>
                </a:lnTo>
                <a:lnTo>
                  <a:pt x="1499463" y="1233957"/>
                </a:lnTo>
                <a:lnTo>
                  <a:pt x="1500619" y="1233957"/>
                </a:lnTo>
                <a:lnTo>
                  <a:pt x="1500035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54695" y="1221257"/>
                </a:lnTo>
                <a:lnTo>
                  <a:pt x="1555851" y="1221257"/>
                </a:lnTo>
                <a:lnTo>
                  <a:pt x="1555407" y="1219835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9224" y="1221257"/>
                </a:lnTo>
                <a:lnTo>
                  <a:pt x="1576781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6807"/>
                </a:lnTo>
                <a:lnTo>
                  <a:pt x="1679117" y="1170457"/>
                </a:lnTo>
                <a:lnTo>
                  <a:pt x="1739582" y="1170457"/>
                </a:lnTo>
                <a:lnTo>
                  <a:pt x="1741195" y="1157757"/>
                </a:lnTo>
                <a:lnTo>
                  <a:pt x="1738490" y="1145057"/>
                </a:lnTo>
                <a:lnTo>
                  <a:pt x="1743075" y="1145057"/>
                </a:lnTo>
                <a:lnTo>
                  <a:pt x="1746554" y="1157757"/>
                </a:lnTo>
                <a:lnTo>
                  <a:pt x="1748307" y="1145057"/>
                </a:lnTo>
                <a:lnTo>
                  <a:pt x="1762836" y="1145057"/>
                </a:lnTo>
                <a:lnTo>
                  <a:pt x="1769821" y="1132357"/>
                </a:lnTo>
                <a:lnTo>
                  <a:pt x="1776209" y="1132357"/>
                </a:ln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lnTo>
                  <a:pt x="1809927" y="1119657"/>
                </a:lnTo>
                <a:lnTo>
                  <a:pt x="1809356" y="1106957"/>
                </a:lnTo>
                <a:lnTo>
                  <a:pt x="1819313" y="1106957"/>
                </a:lnTo>
                <a:lnTo>
                  <a:pt x="1821484" y="1094257"/>
                </a:lnTo>
                <a:lnTo>
                  <a:pt x="1825015" y="1094257"/>
                </a:lnTo>
                <a:lnTo>
                  <a:pt x="1829701" y="1106957"/>
                </a:lnTo>
                <a:lnTo>
                  <a:pt x="1832648" y="1094257"/>
                </a:lnTo>
                <a:lnTo>
                  <a:pt x="1838426" y="1094257"/>
                </a:lnTo>
                <a:lnTo>
                  <a:pt x="1840750" y="1106957"/>
                </a:lnTo>
                <a:lnTo>
                  <a:pt x="1844230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94257"/>
                </a:lnTo>
                <a:lnTo>
                  <a:pt x="1851799" y="1081557"/>
                </a:lnTo>
                <a:lnTo>
                  <a:pt x="1864791" y="10815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56157"/>
                </a:lnTo>
                <a:lnTo>
                  <a:pt x="1890750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8535" y="1056157"/>
                </a:lnTo>
                <a:lnTo>
                  <a:pt x="1904199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6524" y="1018057"/>
                </a:lnTo>
                <a:lnTo>
                  <a:pt x="1904923" y="1018057"/>
                </a:lnTo>
                <a:lnTo>
                  <a:pt x="1902955" y="1005357"/>
                </a:lnTo>
                <a:lnTo>
                  <a:pt x="1909114" y="1018057"/>
                </a:lnTo>
                <a:lnTo>
                  <a:pt x="1917915" y="1018057"/>
                </a:lnTo>
                <a:lnTo>
                  <a:pt x="1922462" y="1026147"/>
                </a:lnTo>
                <a:lnTo>
                  <a:pt x="1923313" y="1030757"/>
                </a:lnTo>
                <a:lnTo>
                  <a:pt x="1924469" y="1030757"/>
                </a:lnTo>
                <a:lnTo>
                  <a:pt x="1923910" y="1028725"/>
                </a:lnTo>
                <a:lnTo>
                  <a:pt x="1925053" y="1030757"/>
                </a:lnTo>
                <a:lnTo>
                  <a:pt x="1930285" y="1030757"/>
                </a:lnTo>
                <a:lnTo>
                  <a:pt x="1923313" y="1018057"/>
                </a:lnTo>
                <a:lnTo>
                  <a:pt x="1930285" y="1018057"/>
                </a:lnTo>
                <a:lnTo>
                  <a:pt x="1927961" y="1005357"/>
                </a:lnTo>
                <a:lnTo>
                  <a:pt x="1933778" y="1005357"/>
                </a:lnTo>
                <a:lnTo>
                  <a:pt x="1934933" y="1018057"/>
                </a:lnTo>
                <a:lnTo>
                  <a:pt x="1936102" y="1018057"/>
                </a:lnTo>
                <a:lnTo>
                  <a:pt x="1938388" y="1005357"/>
                </a:lnTo>
                <a:lnTo>
                  <a:pt x="1939150" y="1005357"/>
                </a:lnTo>
                <a:lnTo>
                  <a:pt x="1941004" y="992657"/>
                </a:lnTo>
                <a:lnTo>
                  <a:pt x="1946567" y="992657"/>
                </a:lnTo>
                <a:lnTo>
                  <a:pt x="1950783" y="1005357"/>
                </a:lnTo>
                <a:lnTo>
                  <a:pt x="1961680" y="1005357"/>
                </a:lnTo>
                <a:lnTo>
                  <a:pt x="1955863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59940" y="979957"/>
                </a:lnTo>
                <a:lnTo>
                  <a:pt x="1950046" y="967257"/>
                </a:lnTo>
                <a:lnTo>
                  <a:pt x="1972729" y="967257"/>
                </a:lnTo>
                <a:lnTo>
                  <a:pt x="1977961" y="9799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6102" y="954557"/>
                </a:lnTo>
                <a:lnTo>
                  <a:pt x="1987257" y="967257"/>
                </a:lnTo>
                <a:lnTo>
                  <a:pt x="1990864" y="967257"/>
                </a:lnTo>
                <a:lnTo>
                  <a:pt x="1987486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3539" y="941857"/>
                </a:lnTo>
                <a:lnTo>
                  <a:pt x="200774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41857"/>
                </a:lnTo>
                <a:lnTo>
                  <a:pt x="2023313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59355" y="916457"/>
                </a:lnTo>
                <a:lnTo>
                  <a:pt x="2057031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7270" y="878357"/>
                </a:lnTo>
                <a:lnTo>
                  <a:pt x="2086102" y="869899"/>
                </a:lnTo>
                <a:lnTo>
                  <a:pt x="2086102" y="878357"/>
                </a:lnTo>
                <a:lnTo>
                  <a:pt x="2078545" y="878357"/>
                </a:lnTo>
                <a:lnTo>
                  <a:pt x="2076221" y="865657"/>
                </a:lnTo>
                <a:lnTo>
                  <a:pt x="2077377" y="865657"/>
                </a:lnTo>
                <a:lnTo>
                  <a:pt x="2086102" y="878357"/>
                </a:lnTo>
                <a:lnTo>
                  <a:pt x="2086102" y="869899"/>
                </a:lnTo>
                <a:lnTo>
                  <a:pt x="2085517" y="865657"/>
                </a:lnTo>
                <a:lnTo>
                  <a:pt x="2089010" y="865657"/>
                </a:lnTo>
                <a:lnTo>
                  <a:pt x="2086686" y="852957"/>
                </a:lnTo>
                <a:lnTo>
                  <a:pt x="2089594" y="852957"/>
                </a:lnTo>
                <a:lnTo>
                  <a:pt x="2095576" y="863015"/>
                </a:lnTo>
                <a:lnTo>
                  <a:pt x="2094242" y="852957"/>
                </a:lnTo>
                <a:lnTo>
                  <a:pt x="2097151" y="852957"/>
                </a:lnTo>
                <a:lnTo>
                  <a:pt x="2097735" y="865657"/>
                </a:lnTo>
                <a:lnTo>
                  <a:pt x="2114016" y="865657"/>
                </a:lnTo>
                <a:lnTo>
                  <a:pt x="2108314" y="852957"/>
                </a:lnTo>
                <a:lnTo>
                  <a:pt x="2109432" y="852957"/>
                </a:lnTo>
                <a:lnTo>
                  <a:pt x="2111972" y="840257"/>
                </a:lnTo>
                <a:lnTo>
                  <a:pt x="2114486" y="840257"/>
                </a:lnTo>
                <a:lnTo>
                  <a:pt x="2116912" y="852957"/>
                </a:lnTo>
                <a:lnTo>
                  <a:pt x="2137854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275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8319" y="802157"/>
                </a:lnTo>
                <a:lnTo>
                  <a:pt x="2150059" y="814857"/>
                </a:lnTo>
                <a:lnTo>
                  <a:pt x="2157615" y="814857"/>
                </a:lnTo>
                <a:lnTo>
                  <a:pt x="2157031" y="802157"/>
                </a:lnTo>
                <a:lnTo>
                  <a:pt x="2158784" y="802157"/>
                </a:lnTo>
                <a:lnTo>
                  <a:pt x="2151215" y="7894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7128" y="777900"/>
                </a:lnTo>
                <a:lnTo>
                  <a:pt x="2216340" y="7767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76757"/>
                </a:lnTo>
                <a:lnTo>
                  <a:pt x="2230869" y="7767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51357"/>
                </a:lnTo>
                <a:lnTo>
                  <a:pt x="2260041" y="738657"/>
                </a:lnTo>
                <a:lnTo>
                  <a:pt x="2267280" y="738657"/>
                </a:lnTo>
                <a:lnTo>
                  <a:pt x="2263864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70696" y="725957"/>
                </a:lnTo>
                <a:lnTo>
                  <a:pt x="2274646" y="738657"/>
                </a:lnTo>
                <a:lnTo>
                  <a:pt x="2276424" y="738657"/>
                </a:lnTo>
                <a:lnTo>
                  <a:pt x="2274481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14" y="713257"/>
                </a:lnTo>
                <a:lnTo>
                  <a:pt x="2289594" y="725957"/>
                </a:lnTo>
                <a:lnTo>
                  <a:pt x="2289200" y="717270"/>
                </a:lnTo>
                <a:lnTo>
                  <a:pt x="2287498" y="713257"/>
                </a:lnTo>
                <a:lnTo>
                  <a:pt x="2289010" y="713257"/>
                </a:lnTo>
                <a:lnTo>
                  <a:pt x="2298319" y="713257"/>
                </a:lnTo>
                <a:lnTo>
                  <a:pt x="2290762" y="700557"/>
                </a:lnTo>
                <a:lnTo>
                  <a:pt x="2298395" y="700557"/>
                </a:lnTo>
                <a:lnTo>
                  <a:pt x="2300109" y="687857"/>
                </a:lnTo>
                <a:lnTo>
                  <a:pt x="2300643" y="687857"/>
                </a:lnTo>
                <a:lnTo>
                  <a:pt x="2299474" y="685317"/>
                </a:lnTo>
                <a:lnTo>
                  <a:pt x="2299474" y="675157"/>
                </a:lnTo>
                <a:lnTo>
                  <a:pt x="2298242" y="672172"/>
                </a:lnTo>
                <a:lnTo>
                  <a:pt x="2298242" y="682612"/>
                </a:lnTo>
                <a:lnTo>
                  <a:pt x="2294826" y="675157"/>
                </a:lnTo>
                <a:lnTo>
                  <a:pt x="2296477" y="675157"/>
                </a:lnTo>
                <a:lnTo>
                  <a:pt x="2298242" y="682612"/>
                </a:lnTo>
                <a:lnTo>
                  <a:pt x="2298242" y="672172"/>
                </a:lnTo>
                <a:lnTo>
                  <a:pt x="2294242" y="662457"/>
                </a:lnTo>
                <a:lnTo>
                  <a:pt x="2299474" y="662457"/>
                </a:lnTo>
                <a:lnTo>
                  <a:pt x="2303729" y="675157"/>
                </a:lnTo>
                <a:lnTo>
                  <a:pt x="2302383" y="675157"/>
                </a:lnTo>
                <a:lnTo>
                  <a:pt x="2309749" y="687857"/>
                </a:lnTo>
                <a:lnTo>
                  <a:pt x="2318664" y="687857"/>
                </a:lnTo>
                <a:lnTo>
                  <a:pt x="2325649" y="675157"/>
                </a:lnTo>
                <a:lnTo>
                  <a:pt x="2317508" y="675157"/>
                </a:lnTo>
                <a:lnTo>
                  <a:pt x="2312847" y="662457"/>
                </a:lnTo>
                <a:lnTo>
                  <a:pt x="2325357" y="662457"/>
                </a:lnTo>
                <a:lnTo>
                  <a:pt x="2333942" y="675157"/>
                </a:lnTo>
                <a:lnTo>
                  <a:pt x="2334361" y="662457"/>
                </a:lnTo>
                <a:lnTo>
                  <a:pt x="2329586" y="662457"/>
                </a:lnTo>
                <a:lnTo>
                  <a:pt x="2324912" y="649757"/>
                </a:lnTo>
                <a:lnTo>
                  <a:pt x="2326805" y="649757"/>
                </a:lnTo>
                <a:lnTo>
                  <a:pt x="2336685" y="662457"/>
                </a:lnTo>
                <a:lnTo>
                  <a:pt x="2336990" y="649757"/>
                </a:lnTo>
                <a:lnTo>
                  <a:pt x="2338438" y="649757"/>
                </a:lnTo>
                <a:lnTo>
                  <a:pt x="2335733" y="639927"/>
                </a:lnTo>
                <a:lnTo>
                  <a:pt x="2336457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5733" y="639927"/>
                </a:lnTo>
                <a:lnTo>
                  <a:pt x="2335530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64016" y="624357"/>
                </a:lnTo>
                <a:lnTo>
                  <a:pt x="2368664" y="611657"/>
                </a:lnTo>
                <a:lnTo>
                  <a:pt x="2386114" y="611657"/>
                </a:lnTo>
                <a:lnTo>
                  <a:pt x="2379713" y="598957"/>
                </a:lnTo>
                <a:lnTo>
                  <a:pt x="2377973" y="598957"/>
                </a:lnTo>
                <a:lnTo>
                  <a:pt x="2378557" y="586257"/>
                </a:lnTo>
                <a:lnTo>
                  <a:pt x="2384945" y="598957"/>
                </a:lnTo>
                <a:lnTo>
                  <a:pt x="2386698" y="598957"/>
                </a:lnTo>
                <a:lnTo>
                  <a:pt x="2384717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402675" y="560857"/>
                </a:lnTo>
                <a:lnTo>
                  <a:pt x="2407983" y="548157"/>
                </a:lnTo>
                <a:lnTo>
                  <a:pt x="2414714" y="548157"/>
                </a:lnTo>
                <a:lnTo>
                  <a:pt x="2425649" y="535457"/>
                </a:lnTo>
                <a:lnTo>
                  <a:pt x="2425433" y="535457"/>
                </a:lnTo>
                <a:lnTo>
                  <a:pt x="2427198" y="522757"/>
                </a:lnTo>
                <a:lnTo>
                  <a:pt x="2449487" y="522757"/>
                </a:lnTo>
                <a:lnTo>
                  <a:pt x="2437854" y="510057"/>
                </a:lnTo>
                <a:lnTo>
                  <a:pt x="2445994" y="510057"/>
                </a:lnTo>
                <a:lnTo>
                  <a:pt x="2445474" y="507225"/>
                </a:lnTo>
                <a:lnTo>
                  <a:pt x="2439606" y="497357"/>
                </a:lnTo>
                <a:lnTo>
                  <a:pt x="2444572" y="502285"/>
                </a:lnTo>
                <a:lnTo>
                  <a:pt x="2443670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2860" y="484657"/>
                </a:lnTo>
                <a:lnTo>
                  <a:pt x="2463444" y="497357"/>
                </a:lnTo>
                <a:lnTo>
                  <a:pt x="2470416" y="497357"/>
                </a:lnTo>
                <a:lnTo>
                  <a:pt x="2468092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8806" y="459257"/>
                </a:lnTo>
                <a:lnTo>
                  <a:pt x="2487282" y="459257"/>
                </a:lnTo>
                <a:lnTo>
                  <a:pt x="2486698" y="459257"/>
                </a:lnTo>
                <a:lnTo>
                  <a:pt x="2482050" y="453898"/>
                </a:lnTo>
                <a:lnTo>
                  <a:pt x="2482050" y="459257"/>
                </a:lnTo>
                <a:lnTo>
                  <a:pt x="2476881" y="447967"/>
                </a:lnTo>
                <a:lnTo>
                  <a:pt x="2475649" y="446557"/>
                </a:lnTo>
                <a:lnTo>
                  <a:pt x="2476233" y="446557"/>
                </a:lnTo>
                <a:lnTo>
                  <a:pt x="2482050" y="446557"/>
                </a:lnTo>
                <a:lnTo>
                  <a:pt x="2489022" y="446557"/>
                </a:lnTo>
                <a:lnTo>
                  <a:pt x="2491346" y="459257"/>
                </a:lnTo>
                <a:lnTo>
                  <a:pt x="2490178" y="446557"/>
                </a:lnTo>
                <a:lnTo>
                  <a:pt x="2494254" y="446557"/>
                </a:lnTo>
                <a:lnTo>
                  <a:pt x="2498318" y="459257"/>
                </a:lnTo>
                <a:lnTo>
                  <a:pt x="2498229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33857"/>
                </a:lnTo>
                <a:lnTo>
                  <a:pt x="2505303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21585" y="408457"/>
                </a:lnTo>
                <a:lnTo>
                  <a:pt x="2519248" y="395757"/>
                </a:lnTo>
                <a:lnTo>
                  <a:pt x="2528557" y="395757"/>
                </a:lnTo>
                <a:lnTo>
                  <a:pt x="2529141" y="383057"/>
                </a:lnTo>
                <a:lnTo>
                  <a:pt x="2527973" y="383057"/>
                </a:lnTo>
                <a:lnTo>
                  <a:pt x="2523909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6517" y="332257"/>
                </a:lnTo>
                <a:lnTo>
                  <a:pt x="2566352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05" y="268757"/>
                </a:lnTo>
                <a:lnTo>
                  <a:pt x="2609926" y="268757"/>
                </a:lnTo>
                <a:lnTo>
                  <a:pt x="2616568" y="256057"/>
                </a:lnTo>
                <a:lnTo>
                  <a:pt x="2623096" y="256057"/>
                </a:lnTo>
                <a:lnTo>
                  <a:pt x="2629141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5077" y="230657"/>
                </a:lnTo>
                <a:lnTo>
                  <a:pt x="2628557" y="217957"/>
                </a:lnTo>
                <a:lnTo>
                  <a:pt x="2632633" y="217957"/>
                </a:lnTo>
                <a:lnTo>
                  <a:pt x="2639606" y="205257"/>
                </a:lnTo>
                <a:lnTo>
                  <a:pt x="2637282" y="192557"/>
                </a:lnTo>
                <a:lnTo>
                  <a:pt x="2651810" y="192557"/>
                </a:lnTo>
                <a:lnTo>
                  <a:pt x="2647746" y="179857"/>
                </a:lnTo>
                <a:lnTo>
                  <a:pt x="2654147" y="179857"/>
                </a:lnTo>
                <a:lnTo>
                  <a:pt x="2659951" y="167157"/>
                </a:lnTo>
                <a:lnTo>
                  <a:pt x="2657627" y="167157"/>
                </a:lnTo>
                <a:lnTo>
                  <a:pt x="2650655" y="154457"/>
                </a:lnTo>
                <a:lnTo>
                  <a:pt x="2657271" y="154457"/>
                </a:lnTo>
                <a:lnTo>
                  <a:pt x="2658135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66936" y="141757"/>
                </a:lnTo>
                <a:lnTo>
                  <a:pt x="2668676" y="129057"/>
                </a:lnTo>
                <a:lnTo>
                  <a:pt x="2675077" y="141757"/>
                </a:lnTo>
                <a:lnTo>
                  <a:pt x="2676233" y="129057"/>
                </a:lnTo>
                <a:lnTo>
                  <a:pt x="2674378" y="129057"/>
                </a:lnTo>
                <a:lnTo>
                  <a:pt x="2672969" y="116357"/>
                </a:lnTo>
                <a:lnTo>
                  <a:pt x="2682633" y="116357"/>
                </a:lnTo>
                <a:lnTo>
                  <a:pt x="2680017" y="103657"/>
                </a:lnTo>
                <a:lnTo>
                  <a:pt x="2678265" y="90957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72" y="90957"/>
                </a:lnTo>
                <a:lnTo>
                  <a:pt x="2688069" y="909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93644" y="65557"/>
                </a:lnTo>
                <a:lnTo>
                  <a:pt x="2696006" y="52857"/>
                </a:lnTo>
                <a:lnTo>
                  <a:pt x="2697924" y="52857"/>
                </a:lnTo>
                <a:lnTo>
                  <a:pt x="2696578" y="40157"/>
                </a:lnTo>
                <a:lnTo>
                  <a:pt x="2682481" y="40157"/>
                </a:lnTo>
                <a:lnTo>
                  <a:pt x="2676893" y="27457"/>
                </a:lnTo>
                <a:lnTo>
                  <a:pt x="2692108" y="27457"/>
                </a:lnTo>
                <a:lnTo>
                  <a:pt x="2704719" y="40157"/>
                </a:lnTo>
                <a:lnTo>
                  <a:pt x="2703563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17355836" y="3174086"/>
            <a:ext cx="932180" cy="1878330"/>
          </a:xfrm>
          <a:custGeom>
            <a:avLst/>
            <a:gdLst/>
            <a:ahLst/>
            <a:cxnLst/>
            <a:rect l="l" t="t" r="r" b="b"/>
            <a:pathLst>
              <a:path w="932180" h="1878329">
                <a:moveTo>
                  <a:pt x="738944" y="271705"/>
                </a:moveTo>
                <a:lnTo>
                  <a:pt x="698016" y="257605"/>
                </a:lnTo>
                <a:lnTo>
                  <a:pt x="665804" y="228755"/>
                </a:lnTo>
                <a:lnTo>
                  <a:pt x="645725" y="186632"/>
                </a:lnTo>
                <a:lnTo>
                  <a:pt x="642161" y="142073"/>
                </a:lnTo>
                <a:lnTo>
                  <a:pt x="656899" y="98855"/>
                </a:lnTo>
                <a:lnTo>
                  <a:pt x="686251" y="63949"/>
                </a:lnTo>
                <a:lnTo>
                  <a:pt x="726530" y="44329"/>
                </a:lnTo>
                <a:lnTo>
                  <a:pt x="932163" y="0"/>
                </a:lnTo>
                <a:lnTo>
                  <a:pt x="932163" y="237680"/>
                </a:lnTo>
                <a:lnTo>
                  <a:pt x="785168" y="269582"/>
                </a:lnTo>
                <a:lnTo>
                  <a:pt x="738944" y="271705"/>
                </a:lnTo>
                <a:close/>
              </a:path>
              <a:path w="932180" h="1878329">
                <a:moveTo>
                  <a:pt x="932163" y="772311"/>
                </a:moveTo>
                <a:lnTo>
                  <a:pt x="182347" y="769430"/>
                </a:lnTo>
                <a:lnTo>
                  <a:pt x="141252" y="761418"/>
                </a:lnTo>
                <a:lnTo>
                  <a:pt x="106727" y="740200"/>
                </a:lnTo>
                <a:lnTo>
                  <a:pt x="81587" y="708390"/>
                </a:lnTo>
                <a:lnTo>
                  <a:pt x="68648" y="668602"/>
                </a:lnTo>
                <a:lnTo>
                  <a:pt x="70648" y="627495"/>
                </a:lnTo>
                <a:lnTo>
                  <a:pt x="86257" y="589138"/>
                </a:lnTo>
                <a:lnTo>
                  <a:pt x="113799" y="558690"/>
                </a:lnTo>
                <a:lnTo>
                  <a:pt x="151598" y="541316"/>
                </a:lnTo>
                <a:lnTo>
                  <a:pt x="932163" y="373745"/>
                </a:lnTo>
                <a:lnTo>
                  <a:pt x="932163" y="535596"/>
                </a:lnTo>
                <a:lnTo>
                  <a:pt x="184493" y="535596"/>
                </a:lnTo>
                <a:lnTo>
                  <a:pt x="215241" y="762994"/>
                </a:lnTo>
                <a:lnTo>
                  <a:pt x="932163" y="762994"/>
                </a:lnTo>
                <a:lnTo>
                  <a:pt x="932163" y="772311"/>
                </a:lnTo>
                <a:close/>
              </a:path>
              <a:path w="932180" h="1878329">
                <a:moveTo>
                  <a:pt x="932163" y="538789"/>
                </a:moveTo>
                <a:lnTo>
                  <a:pt x="184493" y="535596"/>
                </a:lnTo>
                <a:lnTo>
                  <a:pt x="932163" y="535596"/>
                </a:lnTo>
                <a:lnTo>
                  <a:pt x="932163" y="538789"/>
                </a:lnTo>
                <a:close/>
              </a:path>
              <a:path w="932180" h="1878329">
                <a:moveTo>
                  <a:pt x="932163" y="762994"/>
                </a:moveTo>
                <a:lnTo>
                  <a:pt x="215241" y="762994"/>
                </a:lnTo>
                <a:lnTo>
                  <a:pt x="932163" y="609158"/>
                </a:lnTo>
                <a:lnTo>
                  <a:pt x="932163" y="762994"/>
                </a:lnTo>
                <a:close/>
              </a:path>
              <a:path w="932180" h="1878329">
                <a:moveTo>
                  <a:pt x="932163" y="1434706"/>
                </a:moveTo>
                <a:lnTo>
                  <a:pt x="882797" y="1427550"/>
                </a:lnTo>
                <a:lnTo>
                  <a:pt x="85095" y="1303601"/>
                </a:lnTo>
                <a:lnTo>
                  <a:pt x="24313" y="1262305"/>
                </a:lnTo>
                <a:lnTo>
                  <a:pt x="7061" y="1228182"/>
                </a:lnTo>
                <a:lnTo>
                  <a:pt x="0" y="1192047"/>
                </a:lnTo>
                <a:lnTo>
                  <a:pt x="5754" y="1155310"/>
                </a:lnTo>
                <a:lnTo>
                  <a:pt x="51586" y="1096315"/>
                </a:lnTo>
                <a:lnTo>
                  <a:pt x="135684" y="1067129"/>
                </a:lnTo>
                <a:lnTo>
                  <a:pt x="338510" y="1016081"/>
                </a:lnTo>
                <a:lnTo>
                  <a:pt x="542162" y="968885"/>
                </a:lnTo>
                <a:lnTo>
                  <a:pt x="746739" y="925542"/>
                </a:lnTo>
                <a:lnTo>
                  <a:pt x="932163" y="889785"/>
                </a:lnTo>
                <a:lnTo>
                  <a:pt x="932163" y="1079063"/>
                </a:lnTo>
                <a:lnTo>
                  <a:pt x="147308" y="1079063"/>
                </a:lnTo>
                <a:lnTo>
                  <a:pt x="147308" y="1302171"/>
                </a:lnTo>
                <a:lnTo>
                  <a:pt x="932163" y="1302171"/>
                </a:lnTo>
                <a:lnTo>
                  <a:pt x="932163" y="1434706"/>
                </a:lnTo>
                <a:close/>
              </a:path>
              <a:path w="932180" h="1878329">
                <a:moveTo>
                  <a:pt x="147308" y="1302171"/>
                </a:moveTo>
                <a:lnTo>
                  <a:pt x="147308" y="1079063"/>
                </a:lnTo>
                <a:lnTo>
                  <a:pt x="709696" y="1168178"/>
                </a:lnTo>
                <a:lnTo>
                  <a:pt x="546130" y="1203832"/>
                </a:lnTo>
                <a:lnTo>
                  <a:pt x="396119" y="1238860"/>
                </a:lnTo>
                <a:lnTo>
                  <a:pt x="246640" y="1276087"/>
                </a:lnTo>
                <a:lnTo>
                  <a:pt x="147308" y="1302171"/>
                </a:lnTo>
                <a:close/>
              </a:path>
              <a:path w="932180" h="1878329">
                <a:moveTo>
                  <a:pt x="709696" y="1168178"/>
                </a:moveTo>
                <a:lnTo>
                  <a:pt x="147308" y="1079063"/>
                </a:lnTo>
                <a:lnTo>
                  <a:pt x="932163" y="1079063"/>
                </a:lnTo>
                <a:lnTo>
                  <a:pt x="932163" y="1123602"/>
                </a:lnTo>
                <a:lnTo>
                  <a:pt x="746880" y="1160397"/>
                </a:lnTo>
                <a:lnTo>
                  <a:pt x="709696" y="1168178"/>
                </a:lnTo>
                <a:close/>
              </a:path>
              <a:path w="932180" h="1878329">
                <a:moveTo>
                  <a:pt x="932163" y="1302171"/>
                </a:moveTo>
                <a:lnTo>
                  <a:pt x="147308" y="1302171"/>
                </a:lnTo>
                <a:lnTo>
                  <a:pt x="246640" y="1276087"/>
                </a:lnTo>
                <a:lnTo>
                  <a:pt x="396119" y="1238860"/>
                </a:lnTo>
                <a:lnTo>
                  <a:pt x="546130" y="1203832"/>
                </a:lnTo>
                <a:lnTo>
                  <a:pt x="709696" y="1168178"/>
                </a:lnTo>
                <a:lnTo>
                  <a:pt x="932163" y="1201252"/>
                </a:lnTo>
                <a:lnTo>
                  <a:pt x="932163" y="1302171"/>
                </a:lnTo>
                <a:close/>
              </a:path>
              <a:path w="932180" h="1878329">
                <a:moveTo>
                  <a:pt x="597412" y="1878042"/>
                </a:moveTo>
                <a:lnTo>
                  <a:pt x="556339" y="1864410"/>
                </a:lnTo>
                <a:lnTo>
                  <a:pt x="523311" y="1836567"/>
                </a:lnTo>
                <a:lnTo>
                  <a:pt x="501277" y="1795583"/>
                </a:lnTo>
                <a:lnTo>
                  <a:pt x="497713" y="1751225"/>
                </a:lnTo>
                <a:lnTo>
                  <a:pt x="512450" y="1707806"/>
                </a:lnTo>
                <a:lnTo>
                  <a:pt x="541803" y="1672700"/>
                </a:lnTo>
                <a:lnTo>
                  <a:pt x="582082" y="1653280"/>
                </a:lnTo>
                <a:lnTo>
                  <a:pt x="932163" y="1586809"/>
                </a:lnTo>
                <a:lnTo>
                  <a:pt x="932163" y="1820760"/>
                </a:lnTo>
                <a:lnTo>
                  <a:pt x="643580" y="1876388"/>
                </a:lnTo>
                <a:lnTo>
                  <a:pt x="597412" y="18780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0" name="bg object 19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1272" y="9119061"/>
            <a:ext cx="2136206" cy="1167130"/>
          </a:xfrm>
          <a:prstGeom prst="rect">
            <a:avLst/>
          </a:prstGeom>
        </p:spPr>
      </p:pic>
      <p:sp>
        <p:nvSpPr>
          <p:cNvPr id="191" name="bg object 191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629291" y="190499"/>
                </a:moveTo>
                <a:lnTo>
                  <a:pt x="606464" y="190499"/>
                </a:lnTo>
                <a:lnTo>
                  <a:pt x="596912" y="177799"/>
                </a:lnTo>
                <a:lnTo>
                  <a:pt x="589593" y="1777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14299"/>
                </a:lnTo>
                <a:lnTo>
                  <a:pt x="475460" y="76199"/>
                </a:lnTo>
                <a:lnTo>
                  <a:pt x="446679" y="38099"/>
                </a:lnTo>
                <a:lnTo>
                  <a:pt x="442213" y="38099"/>
                </a:lnTo>
                <a:lnTo>
                  <a:pt x="440724" y="25399"/>
                </a:lnTo>
                <a:lnTo>
                  <a:pt x="442213" y="12699"/>
                </a:lnTo>
                <a:lnTo>
                  <a:pt x="446840" y="0"/>
                </a:lnTo>
                <a:lnTo>
                  <a:pt x="494317" y="0"/>
                </a:lnTo>
                <a:lnTo>
                  <a:pt x="565774" y="25399"/>
                </a:lnTo>
                <a:lnTo>
                  <a:pt x="619366" y="253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26999"/>
                </a:lnTo>
                <a:lnTo>
                  <a:pt x="635246" y="139699"/>
                </a:lnTo>
                <a:lnTo>
                  <a:pt x="625569" y="165099"/>
                </a:lnTo>
                <a:lnTo>
                  <a:pt x="629291" y="190499"/>
                </a:lnTo>
                <a:close/>
              </a:path>
              <a:path w="1287780" h="2679700">
                <a:moveTo>
                  <a:pt x="619366" y="25399"/>
                </a:moveTo>
                <a:lnTo>
                  <a:pt x="565774" y="25399"/>
                </a:lnTo>
                <a:lnTo>
                  <a:pt x="557735" y="0"/>
                </a:lnTo>
                <a:lnTo>
                  <a:pt x="608729" y="0"/>
                </a:lnTo>
                <a:lnTo>
                  <a:pt x="613412" y="12699"/>
                </a:lnTo>
                <a:lnTo>
                  <a:pt x="619366" y="253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38099"/>
                </a:lnTo>
                <a:lnTo>
                  <a:pt x="682511" y="507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3662" y="622299"/>
                </a:moveTo>
                <a:lnTo>
                  <a:pt x="818630" y="584199"/>
                </a:lnTo>
                <a:lnTo>
                  <a:pt x="791613" y="5460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80999"/>
                </a:lnTo>
                <a:lnTo>
                  <a:pt x="623336" y="304799"/>
                </a:lnTo>
                <a:lnTo>
                  <a:pt x="605472" y="2920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203199"/>
                </a:lnTo>
                <a:lnTo>
                  <a:pt x="629291" y="190499"/>
                </a:lnTo>
                <a:lnTo>
                  <a:pt x="700748" y="165099"/>
                </a:lnTo>
                <a:lnTo>
                  <a:pt x="676929" y="1142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90499"/>
                </a:lnTo>
                <a:lnTo>
                  <a:pt x="811345" y="203199"/>
                </a:lnTo>
                <a:lnTo>
                  <a:pt x="724567" y="203199"/>
                </a:lnTo>
                <a:lnTo>
                  <a:pt x="718612" y="215899"/>
                </a:lnTo>
                <a:lnTo>
                  <a:pt x="712657" y="215899"/>
                </a:lnTo>
                <a:lnTo>
                  <a:pt x="706703" y="228599"/>
                </a:lnTo>
                <a:lnTo>
                  <a:pt x="700748" y="228599"/>
                </a:lnTo>
                <a:lnTo>
                  <a:pt x="708688" y="253999"/>
                </a:lnTo>
                <a:lnTo>
                  <a:pt x="851570" y="253999"/>
                </a:lnTo>
                <a:lnTo>
                  <a:pt x="859541" y="266699"/>
                </a:lnTo>
                <a:lnTo>
                  <a:pt x="780144" y="2920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31184" y="355599"/>
                </a:lnTo>
                <a:lnTo>
                  <a:pt x="935960" y="368299"/>
                </a:lnTo>
                <a:lnTo>
                  <a:pt x="935526" y="380999"/>
                </a:lnTo>
                <a:lnTo>
                  <a:pt x="843662" y="380999"/>
                </a:lnTo>
                <a:lnTo>
                  <a:pt x="915119" y="520699"/>
                </a:lnTo>
                <a:lnTo>
                  <a:pt x="1040251" y="520699"/>
                </a:lnTo>
                <a:lnTo>
                  <a:pt x="1064235" y="546099"/>
                </a:lnTo>
                <a:lnTo>
                  <a:pt x="1089791" y="571499"/>
                </a:lnTo>
                <a:lnTo>
                  <a:pt x="1097752" y="584199"/>
                </a:lnTo>
                <a:lnTo>
                  <a:pt x="907179" y="584199"/>
                </a:lnTo>
                <a:lnTo>
                  <a:pt x="843662" y="622299"/>
                </a:lnTo>
                <a:close/>
              </a:path>
              <a:path w="1287780" h="2679700">
                <a:moveTo>
                  <a:pt x="851570" y="253999"/>
                </a:moveTo>
                <a:lnTo>
                  <a:pt x="716627" y="253999"/>
                </a:lnTo>
                <a:lnTo>
                  <a:pt x="740446" y="228599"/>
                </a:lnTo>
                <a:lnTo>
                  <a:pt x="742431" y="228599"/>
                </a:lnTo>
                <a:lnTo>
                  <a:pt x="738461" y="215899"/>
                </a:lnTo>
                <a:lnTo>
                  <a:pt x="731514" y="215899"/>
                </a:lnTo>
                <a:lnTo>
                  <a:pt x="724567" y="203199"/>
                </a:lnTo>
                <a:lnTo>
                  <a:pt x="811345" y="203199"/>
                </a:lnTo>
                <a:lnTo>
                  <a:pt x="827658" y="215899"/>
                </a:lnTo>
                <a:lnTo>
                  <a:pt x="851570" y="253999"/>
                </a:lnTo>
                <a:close/>
              </a:path>
              <a:path w="1287780" h="2679700">
                <a:moveTo>
                  <a:pt x="931184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07179" y="330199"/>
                </a:lnTo>
                <a:lnTo>
                  <a:pt x="926408" y="342899"/>
                </a:lnTo>
                <a:lnTo>
                  <a:pt x="931184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526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40251" y="520699"/>
                </a:moveTo>
                <a:lnTo>
                  <a:pt x="915119" y="5206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lnTo>
                  <a:pt x="1040251" y="520699"/>
                </a:lnTo>
                <a:close/>
              </a:path>
              <a:path w="1287780" h="2679700">
                <a:moveTo>
                  <a:pt x="681487" y="1320799"/>
                </a:moveTo>
                <a:lnTo>
                  <a:pt x="216723" y="1320799"/>
                </a:lnTo>
                <a:lnTo>
                  <a:pt x="164858" y="1308099"/>
                </a:lnTo>
                <a:lnTo>
                  <a:pt x="113213" y="1282699"/>
                </a:lnTo>
                <a:lnTo>
                  <a:pt x="9998" y="1282699"/>
                </a:lnTo>
                <a:lnTo>
                  <a:pt x="0" y="1231899"/>
                </a:lnTo>
                <a:lnTo>
                  <a:pt x="1470" y="1193799"/>
                </a:lnTo>
                <a:lnTo>
                  <a:pt x="13967" y="1155699"/>
                </a:lnTo>
                <a:lnTo>
                  <a:pt x="37051" y="11302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41399"/>
                </a:lnTo>
                <a:lnTo>
                  <a:pt x="848996" y="1028699"/>
                </a:lnTo>
                <a:lnTo>
                  <a:pt x="1033097" y="1028699"/>
                </a:lnTo>
                <a:lnTo>
                  <a:pt x="1081851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1003299"/>
                </a:lnTo>
                <a:lnTo>
                  <a:pt x="994515" y="800099"/>
                </a:lnTo>
                <a:lnTo>
                  <a:pt x="1042153" y="749299"/>
                </a:lnTo>
                <a:lnTo>
                  <a:pt x="883360" y="673099"/>
                </a:lnTo>
                <a:lnTo>
                  <a:pt x="907179" y="584199"/>
                </a:lnTo>
                <a:lnTo>
                  <a:pt x="1097752" y="584199"/>
                </a:lnTo>
                <a:lnTo>
                  <a:pt x="1113674" y="609599"/>
                </a:lnTo>
                <a:lnTo>
                  <a:pt x="1143654" y="634999"/>
                </a:lnTo>
                <a:lnTo>
                  <a:pt x="1174396" y="660399"/>
                </a:lnTo>
                <a:lnTo>
                  <a:pt x="1200565" y="685799"/>
                </a:lnTo>
                <a:lnTo>
                  <a:pt x="1216825" y="723899"/>
                </a:lnTo>
                <a:lnTo>
                  <a:pt x="1205536" y="749299"/>
                </a:lnTo>
                <a:lnTo>
                  <a:pt x="1192014" y="774699"/>
                </a:lnTo>
                <a:lnTo>
                  <a:pt x="1188913" y="8127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88999"/>
                </a:lnTo>
                <a:lnTo>
                  <a:pt x="1216825" y="8889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79499"/>
                </a:lnTo>
                <a:lnTo>
                  <a:pt x="819843" y="1079499"/>
                </a:lnTo>
                <a:lnTo>
                  <a:pt x="843662" y="1155699"/>
                </a:lnTo>
                <a:lnTo>
                  <a:pt x="1287600" y="11556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2064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976686" y="1295399"/>
                </a:lnTo>
                <a:lnTo>
                  <a:pt x="927066" y="1308099"/>
                </a:lnTo>
                <a:lnTo>
                  <a:pt x="780428" y="1308099"/>
                </a:lnTo>
                <a:lnTo>
                  <a:pt x="681487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16825" y="888999"/>
                </a:lnTo>
                <a:lnTo>
                  <a:pt x="1287600" y="8889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263210" y="1092199"/>
                </a:lnTo>
                <a:lnTo>
                  <a:pt x="312561" y="1092199"/>
                </a:lnTo>
                <a:lnTo>
                  <a:pt x="362051" y="1079499"/>
                </a:lnTo>
                <a:lnTo>
                  <a:pt x="462558" y="1079499"/>
                </a:lnTo>
                <a:lnTo>
                  <a:pt x="510260" y="1066799"/>
                </a:lnTo>
                <a:lnTo>
                  <a:pt x="607187" y="1066799"/>
                </a:lnTo>
                <a:lnTo>
                  <a:pt x="657175" y="1054099"/>
                </a:lnTo>
                <a:lnTo>
                  <a:pt x="708687" y="10540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55699"/>
                </a:moveTo>
                <a:lnTo>
                  <a:pt x="843662" y="1155699"/>
                </a:lnTo>
                <a:lnTo>
                  <a:pt x="891300" y="1117599"/>
                </a:lnTo>
                <a:lnTo>
                  <a:pt x="819843" y="1079499"/>
                </a:lnTo>
                <a:lnTo>
                  <a:pt x="1287600" y="10794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55699"/>
                </a:lnTo>
                <a:close/>
              </a:path>
              <a:path w="1287780" h="2679700">
                <a:moveTo>
                  <a:pt x="1287600" y="1155699"/>
                </a:moveTo>
                <a:lnTo>
                  <a:pt x="1232705" y="11556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556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701799"/>
                </a:moveTo>
                <a:lnTo>
                  <a:pt x="1026274" y="17017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74799"/>
                </a:lnTo>
                <a:lnTo>
                  <a:pt x="1042153" y="1536699"/>
                </a:lnTo>
                <a:lnTo>
                  <a:pt x="1061258" y="1498599"/>
                </a:lnTo>
                <a:lnTo>
                  <a:pt x="1081851" y="1460499"/>
                </a:lnTo>
                <a:lnTo>
                  <a:pt x="1102321" y="1422399"/>
                </a:lnTo>
                <a:lnTo>
                  <a:pt x="1126512" y="13842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85899"/>
                </a:lnTo>
                <a:lnTo>
                  <a:pt x="1287600" y="1511299"/>
                </a:lnTo>
                <a:lnTo>
                  <a:pt x="1161248" y="1511299"/>
                </a:lnTo>
                <a:lnTo>
                  <a:pt x="1139042" y="15239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74799"/>
                </a:lnTo>
                <a:lnTo>
                  <a:pt x="1185067" y="1574799"/>
                </a:lnTo>
                <a:lnTo>
                  <a:pt x="1224765" y="1587499"/>
                </a:lnTo>
                <a:lnTo>
                  <a:pt x="1206240" y="1676399"/>
                </a:lnTo>
                <a:lnTo>
                  <a:pt x="1058032" y="1676399"/>
                </a:lnTo>
                <a:lnTo>
                  <a:pt x="1089791" y="1701799"/>
                </a:lnTo>
                <a:close/>
              </a:path>
              <a:path w="1287780" h="2679700">
                <a:moveTo>
                  <a:pt x="430799" y="1333499"/>
                </a:moveTo>
                <a:lnTo>
                  <a:pt x="321997" y="1333499"/>
                </a:lnTo>
                <a:lnTo>
                  <a:pt x="269029" y="1320799"/>
                </a:lnTo>
                <a:lnTo>
                  <a:pt x="481819" y="1320799"/>
                </a:lnTo>
                <a:lnTo>
                  <a:pt x="430799" y="1333499"/>
                </a:lnTo>
                <a:close/>
              </a:path>
              <a:path w="1287780" h="2679700">
                <a:moveTo>
                  <a:pt x="1185067" y="1574799"/>
                </a:moveTo>
                <a:lnTo>
                  <a:pt x="1097731" y="1574799"/>
                </a:lnTo>
                <a:lnTo>
                  <a:pt x="1114354" y="1562099"/>
                </a:lnTo>
                <a:lnTo>
                  <a:pt x="1141399" y="1562099"/>
                </a:lnTo>
                <a:lnTo>
                  <a:pt x="1162489" y="1549399"/>
                </a:lnTo>
                <a:lnTo>
                  <a:pt x="1161248" y="1511299"/>
                </a:lnTo>
                <a:lnTo>
                  <a:pt x="1287600" y="15112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51887" y="1549399"/>
                </a:lnTo>
                <a:lnTo>
                  <a:pt x="1216762" y="1549399"/>
                </a:lnTo>
                <a:lnTo>
                  <a:pt x="1185067" y="1574799"/>
                </a:lnTo>
                <a:close/>
              </a:path>
              <a:path w="1287780" h="2679700">
                <a:moveTo>
                  <a:pt x="454618" y="26669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16199"/>
                </a:lnTo>
                <a:lnTo>
                  <a:pt x="414920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5018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621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588307" y="2222499"/>
                </a:lnTo>
                <a:lnTo>
                  <a:pt x="613412" y="21843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68499"/>
                </a:lnTo>
                <a:lnTo>
                  <a:pt x="772205" y="19430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89099"/>
                </a:lnTo>
                <a:lnTo>
                  <a:pt x="947001" y="16636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701799"/>
                </a:lnTo>
                <a:lnTo>
                  <a:pt x="1089791" y="1701799"/>
                </a:lnTo>
                <a:lnTo>
                  <a:pt x="1121550" y="1727199"/>
                </a:lnTo>
                <a:lnTo>
                  <a:pt x="1167823" y="1727199"/>
                </a:lnTo>
                <a:lnTo>
                  <a:pt x="1164226" y="1739899"/>
                </a:lnTo>
                <a:lnTo>
                  <a:pt x="1159139" y="1765299"/>
                </a:lnTo>
                <a:lnTo>
                  <a:pt x="1153309" y="1790699"/>
                </a:lnTo>
                <a:lnTo>
                  <a:pt x="1126760" y="1841499"/>
                </a:lnTo>
                <a:lnTo>
                  <a:pt x="1101701" y="1879599"/>
                </a:lnTo>
                <a:lnTo>
                  <a:pt x="1070686" y="1930399"/>
                </a:lnTo>
                <a:lnTo>
                  <a:pt x="1026274" y="1955799"/>
                </a:lnTo>
                <a:lnTo>
                  <a:pt x="1000594" y="1993899"/>
                </a:lnTo>
                <a:lnTo>
                  <a:pt x="994515" y="2019299"/>
                </a:lnTo>
                <a:lnTo>
                  <a:pt x="974418" y="2070099"/>
                </a:lnTo>
                <a:lnTo>
                  <a:pt x="946877" y="2108199"/>
                </a:lnTo>
                <a:lnTo>
                  <a:pt x="907427" y="21335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98699"/>
                </a:lnTo>
                <a:lnTo>
                  <a:pt x="819843" y="22986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25699"/>
                </a:lnTo>
                <a:lnTo>
                  <a:pt x="716627" y="24764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16199"/>
                </a:lnTo>
                <a:lnTo>
                  <a:pt x="478437" y="2616199"/>
                </a:lnTo>
                <a:lnTo>
                  <a:pt x="454618" y="2666999"/>
                </a:lnTo>
                <a:close/>
              </a:path>
              <a:path w="1287780" h="2679700">
                <a:moveTo>
                  <a:pt x="1167823" y="1727199"/>
                </a:moveTo>
                <a:lnTo>
                  <a:pt x="1121550" y="1727199"/>
                </a:lnTo>
                <a:lnTo>
                  <a:pt x="1120061" y="1714499"/>
                </a:lnTo>
                <a:lnTo>
                  <a:pt x="1115595" y="1701799"/>
                </a:lnTo>
                <a:lnTo>
                  <a:pt x="1108152" y="1689099"/>
                </a:lnTo>
                <a:lnTo>
                  <a:pt x="1097731" y="1676399"/>
                </a:lnTo>
                <a:lnTo>
                  <a:pt x="1206240" y="1676399"/>
                </a:lnTo>
                <a:lnTo>
                  <a:pt x="1200946" y="1701799"/>
                </a:lnTo>
                <a:lnTo>
                  <a:pt x="1169188" y="1701799"/>
                </a:lnTo>
                <a:lnTo>
                  <a:pt x="1167823" y="17271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05133" y="710413"/>
            <a:ext cx="6309994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91980" y="3589926"/>
            <a:ext cx="12480290" cy="5997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bhbaba/TV_CHANNEL_SCHEDULLER.cpp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4452" y="2572250"/>
            <a:ext cx="8774430" cy="3979545"/>
          </a:xfrm>
          <a:prstGeom prst="rect">
            <a:avLst/>
          </a:prstGeom>
        </p:spPr>
        <p:txBody>
          <a:bodyPr vert="horz" wrap="square" lIns="0" tIns="502284" rIns="0" bIns="0" rtlCol="0">
            <a:spAutoFit/>
          </a:bodyPr>
          <a:lstStyle/>
          <a:p>
            <a:pPr marL="1107440" marR="5080" indent="-1095375">
              <a:lnSpc>
                <a:spcPct val="78100"/>
              </a:lnSpc>
              <a:spcBef>
                <a:spcPts val="3954"/>
              </a:spcBef>
            </a:pPr>
            <a:r>
              <a:rPr sz="14550" spc="770" dirty="0"/>
              <a:t>Capstone </a:t>
            </a:r>
            <a:r>
              <a:rPr sz="14550" spc="210" dirty="0"/>
              <a:t>project</a:t>
            </a:r>
            <a:endParaRPr sz="14550"/>
          </a:p>
        </p:txBody>
      </p:sp>
      <p:sp>
        <p:nvSpPr>
          <p:cNvPr id="3" name="object 3"/>
          <p:cNvSpPr/>
          <p:nvPr/>
        </p:nvSpPr>
        <p:spPr>
          <a:xfrm>
            <a:off x="4469562" y="2373706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10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10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07" y="241900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98382" y="2183593"/>
            <a:ext cx="6261100" cy="6013450"/>
            <a:chOff x="10998382" y="2183593"/>
            <a:chExt cx="6261100" cy="6013450"/>
          </a:xfrm>
        </p:grpSpPr>
        <p:sp>
          <p:nvSpPr>
            <p:cNvPr id="3" name="object 3"/>
            <p:cNvSpPr/>
            <p:nvPr/>
          </p:nvSpPr>
          <p:spPr>
            <a:xfrm>
              <a:off x="11013338" y="2198559"/>
              <a:ext cx="6229985" cy="5983605"/>
            </a:xfrm>
            <a:custGeom>
              <a:avLst/>
              <a:gdLst/>
              <a:ahLst/>
              <a:cxnLst/>
              <a:rect l="l" t="t" r="r" b="b"/>
              <a:pathLst>
                <a:path w="6229984" h="5983605">
                  <a:moveTo>
                    <a:pt x="5036540" y="5135296"/>
                  </a:moveTo>
                  <a:lnTo>
                    <a:pt x="3852799" y="4813795"/>
                  </a:lnTo>
                  <a:lnTo>
                    <a:pt x="3794099" y="4810430"/>
                  </a:lnTo>
                  <a:lnTo>
                    <a:pt x="3735336" y="4809299"/>
                  </a:lnTo>
                  <a:lnTo>
                    <a:pt x="3658298" y="4811268"/>
                  </a:lnTo>
                  <a:lnTo>
                    <a:pt x="3584181" y="4816983"/>
                  </a:lnTo>
                  <a:lnTo>
                    <a:pt x="3512997" y="4826076"/>
                  </a:lnTo>
                  <a:lnTo>
                    <a:pt x="3444773" y="4838255"/>
                  </a:lnTo>
                  <a:lnTo>
                    <a:pt x="3379533" y="4853152"/>
                  </a:lnTo>
                  <a:lnTo>
                    <a:pt x="3317329" y="4870450"/>
                  </a:lnTo>
                  <a:lnTo>
                    <a:pt x="3258159" y="4889805"/>
                  </a:lnTo>
                  <a:lnTo>
                    <a:pt x="3202076" y="4910899"/>
                  </a:lnTo>
                  <a:lnTo>
                    <a:pt x="3149092" y="4933391"/>
                  </a:lnTo>
                  <a:lnTo>
                    <a:pt x="3099231" y="4956949"/>
                  </a:lnTo>
                  <a:lnTo>
                    <a:pt x="3052534" y="4981232"/>
                  </a:lnTo>
                  <a:lnTo>
                    <a:pt x="3009011" y="5005921"/>
                  </a:lnTo>
                  <a:lnTo>
                    <a:pt x="2968714" y="5030673"/>
                  </a:lnTo>
                  <a:lnTo>
                    <a:pt x="2931642" y="5055159"/>
                  </a:lnTo>
                  <a:lnTo>
                    <a:pt x="2897848" y="5079035"/>
                  </a:lnTo>
                  <a:lnTo>
                    <a:pt x="2867355" y="5101971"/>
                  </a:lnTo>
                  <a:lnTo>
                    <a:pt x="2816352" y="5143728"/>
                  </a:lnTo>
                  <a:lnTo>
                    <a:pt x="2778849" y="5177739"/>
                  </a:lnTo>
                  <a:lnTo>
                    <a:pt x="2748419" y="5208422"/>
                  </a:lnTo>
                  <a:lnTo>
                    <a:pt x="2742209" y="5215115"/>
                  </a:lnTo>
                  <a:lnTo>
                    <a:pt x="2733459" y="5212715"/>
                  </a:lnTo>
                  <a:lnTo>
                    <a:pt x="2689491" y="5202059"/>
                  </a:lnTo>
                  <a:lnTo>
                    <a:pt x="2643835" y="5193309"/>
                  </a:lnTo>
                  <a:lnTo>
                    <a:pt x="2596591" y="5186489"/>
                  </a:lnTo>
                  <a:lnTo>
                    <a:pt x="2547810" y="5181600"/>
                  </a:lnTo>
                  <a:lnTo>
                    <a:pt x="2497582" y="5178653"/>
                  </a:lnTo>
                  <a:lnTo>
                    <a:pt x="2445969" y="5177675"/>
                  </a:lnTo>
                  <a:lnTo>
                    <a:pt x="2373604" y="5179453"/>
                  </a:lnTo>
                  <a:lnTo>
                    <a:pt x="2302510" y="5184457"/>
                  </a:lnTo>
                  <a:lnTo>
                    <a:pt x="2233257" y="5192179"/>
                  </a:lnTo>
                  <a:lnTo>
                    <a:pt x="2166416" y="5202123"/>
                  </a:lnTo>
                  <a:lnTo>
                    <a:pt x="2102535" y="5213782"/>
                  </a:lnTo>
                  <a:lnTo>
                    <a:pt x="2042185" y="5226659"/>
                  </a:lnTo>
                  <a:lnTo>
                    <a:pt x="1985937" y="5240261"/>
                  </a:lnTo>
                  <a:lnTo>
                    <a:pt x="1934349" y="5254066"/>
                  </a:lnTo>
                  <a:lnTo>
                    <a:pt x="1887982" y="5267591"/>
                  </a:lnTo>
                  <a:lnTo>
                    <a:pt x="1847418" y="5280330"/>
                  </a:lnTo>
                  <a:lnTo>
                    <a:pt x="1785899" y="5301437"/>
                  </a:lnTo>
                  <a:lnTo>
                    <a:pt x="1754314" y="5313362"/>
                  </a:lnTo>
                  <a:lnTo>
                    <a:pt x="1878177" y="5369979"/>
                  </a:lnTo>
                  <a:lnTo>
                    <a:pt x="1849081" y="5383809"/>
                  </a:lnTo>
                  <a:lnTo>
                    <a:pt x="1814804" y="5400802"/>
                  </a:lnTo>
                  <a:lnTo>
                    <a:pt x="1788325" y="5415165"/>
                  </a:lnTo>
                  <a:lnTo>
                    <a:pt x="1769313" y="5426608"/>
                  </a:lnTo>
                  <a:lnTo>
                    <a:pt x="1757451" y="5434889"/>
                  </a:lnTo>
                  <a:lnTo>
                    <a:pt x="1867623" y="5485333"/>
                  </a:lnTo>
                  <a:lnTo>
                    <a:pt x="1841855" y="5499811"/>
                  </a:lnTo>
                  <a:lnTo>
                    <a:pt x="1804568" y="5521414"/>
                  </a:lnTo>
                  <a:lnTo>
                    <a:pt x="1779511" y="5537212"/>
                  </a:lnTo>
                  <a:lnTo>
                    <a:pt x="1764271" y="5547969"/>
                  </a:lnTo>
                  <a:lnTo>
                    <a:pt x="1756422" y="5554459"/>
                  </a:lnTo>
                  <a:lnTo>
                    <a:pt x="2691409" y="5983300"/>
                  </a:lnTo>
                  <a:lnTo>
                    <a:pt x="2721610" y="5942774"/>
                  </a:lnTo>
                  <a:lnTo>
                    <a:pt x="2754274" y="5905309"/>
                  </a:lnTo>
                  <a:lnTo>
                    <a:pt x="2789212" y="5870791"/>
                  </a:lnTo>
                  <a:lnTo>
                    <a:pt x="2826245" y="5839104"/>
                  </a:lnTo>
                  <a:lnTo>
                    <a:pt x="2865158" y="5810148"/>
                  </a:lnTo>
                  <a:lnTo>
                    <a:pt x="2905772" y="5783796"/>
                  </a:lnTo>
                  <a:lnTo>
                    <a:pt x="2947898" y="5759945"/>
                  </a:lnTo>
                  <a:lnTo>
                    <a:pt x="2991345" y="5738495"/>
                  </a:lnTo>
                  <a:lnTo>
                    <a:pt x="3035909" y="5719318"/>
                  </a:lnTo>
                  <a:lnTo>
                    <a:pt x="3081426" y="5702312"/>
                  </a:lnTo>
                  <a:lnTo>
                    <a:pt x="3127679" y="5687377"/>
                  </a:lnTo>
                  <a:lnTo>
                    <a:pt x="3174479" y="5674385"/>
                  </a:lnTo>
                  <a:lnTo>
                    <a:pt x="3221647" y="5663222"/>
                  </a:lnTo>
                  <a:lnTo>
                    <a:pt x="3268992" y="5653798"/>
                  </a:lnTo>
                  <a:lnTo>
                    <a:pt x="3316313" y="5645988"/>
                  </a:lnTo>
                  <a:lnTo>
                    <a:pt x="3363417" y="5639676"/>
                  </a:lnTo>
                  <a:lnTo>
                    <a:pt x="3410127" y="5634761"/>
                  </a:lnTo>
                  <a:lnTo>
                    <a:pt x="3456241" y="5631142"/>
                  </a:lnTo>
                  <a:lnTo>
                    <a:pt x="3501580" y="5628678"/>
                  </a:lnTo>
                  <a:lnTo>
                    <a:pt x="3545929" y="5627294"/>
                  </a:lnTo>
                  <a:lnTo>
                    <a:pt x="3589121" y="5626849"/>
                  </a:lnTo>
                  <a:lnTo>
                    <a:pt x="3662222" y="5628043"/>
                  </a:lnTo>
                  <a:lnTo>
                    <a:pt x="3731615" y="5631281"/>
                  </a:lnTo>
                  <a:lnTo>
                    <a:pt x="3796538" y="5636120"/>
                  </a:lnTo>
                  <a:lnTo>
                    <a:pt x="3856266" y="5642064"/>
                  </a:lnTo>
                  <a:lnTo>
                    <a:pt x="3910025" y="5648655"/>
                  </a:lnTo>
                  <a:lnTo>
                    <a:pt x="3957066" y="5655424"/>
                  </a:lnTo>
                  <a:lnTo>
                    <a:pt x="3996664" y="5661888"/>
                  </a:lnTo>
                  <a:lnTo>
                    <a:pt x="4050449" y="5672023"/>
                  </a:lnTo>
                  <a:lnTo>
                    <a:pt x="4166819" y="5634456"/>
                  </a:lnTo>
                  <a:lnTo>
                    <a:pt x="4274007" y="5600179"/>
                  </a:lnTo>
                  <a:lnTo>
                    <a:pt x="4372381" y="5569026"/>
                  </a:lnTo>
                  <a:lnTo>
                    <a:pt x="4462284" y="5540857"/>
                  </a:lnTo>
                  <a:lnTo>
                    <a:pt x="4544060" y="5515521"/>
                  </a:lnTo>
                  <a:lnTo>
                    <a:pt x="4618075" y="5492877"/>
                  </a:lnTo>
                  <a:lnTo>
                    <a:pt x="4684674" y="5472760"/>
                  </a:lnTo>
                  <a:lnTo>
                    <a:pt x="4744224" y="5455043"/>
                  </a:lnTo>
                  <a:lnTo>
                    <a:pt x="4843538" y="5426189"/>
                  </a:lnTo>
                  <a:lnTo>
                    <a:pt x="4918849" y="5405145"/>
                  </a:lnTo>
                  <a:lnTo>
                    <a:pt x="4972990" y="5390718"/>
                  </a:lnTo>
                  <a:lnTo>
                    <a:pt x="5020653" y="5378920"/>
                  </a:lnTo>
                  <a:lnTo>
                    <a:pt x="5036540" y="5375402"/>
                  </a:lnTo>
                  <a:lnTo>
                    <a:pt x="4879518" y="5332971"/>
                  </a:lnTo>
                  <a:lnTo>
                    <a:pt x="4917808" y="5315763"/>
                  </a:lnTo>
                  <a:lnTo>
                    <a:pt x="4975047" y="5288915"/>
                  </a:lnTo>
                  <a:lnTo>
                    <a:pt x="5011432" y="5270195"/>
                  </a:lnTo>
                  <a:lnTo>
                    <a:pt x="5036540" y="5255399"/>
                  </a:lnTo>
                  <a:lnTo>
                    <a:pt x="4917808" y="5223078"/>
                  </a:lnTo>
                  <a:lnTo>
                    <a:pt x="4946167" y="5204853"/>
                  </a:lnTo>
                  <a:lnTo>
                    <a:pt x="4989411" y="5175326"/>
                  </a:lnTo>
                  <a:lnTo>
                    <a:pt x="5017097" y="5153685"/>
                  </a:lnTo>
                  <a:lnTo>
                    <a:pt x="5031918" y="5140236"/>
                  </a:lnTo>
                  <a:lnTo>
                    <a:pt x="5036540" y="5135296"/>
                  </a:lnTo>
                  <a:close/>
                </a:path>
                <a:path w="6229984" h="5983605">
                  <a:moveTo>
                    <a:pt x="5503938" y="3136900"/>
                  </a:moveTo>
                  <a:lnTo>
                    <a:pt x="5498033" y="3111500"/>
                  </a:lnTo>
                  <a:lnTo>
                    <a:pt x="5488330" y="3098800"/>
                  </a:lnTo>
                  <a:lnTo>
                    <a:pt x="5475084" y="3086100"/>
                  </a:lnTo>
                  <a:lnTo>
                    <a:pt x="5458498" y="3073400"/>
                  </a:lnTo>
                  <a:lnTo>
                    <a:pt x="5451462" y="3073400"/>
                  </a:lnTo>
                  <a:lnTo>
                    <a:pt x="5431066" y="3022600"/>
                  </a:lnTo>
                  <a:lnTo>
                    <a:pt x="5406060" y="2997200"/>
                  </a:lnTo>
                  <a:lnTo>
                    <a:pt x="5381510" y="2971800"/>
                  </a:lnTo>
                  <a:lnTo>
                    <a:pt x="5362460" y="2971800"/>
                  </a:lnTo>
                  <a:lnTo>
                    <a:pt x="5354104" y="2959100"/>
                  </a:lnTo>
                  <a:lnTo>
                    <a:pt x="5352148" y="2959100"/>
                  </a:lnTo>
                  <a:lnTo>
                    <a:pt x="5330190" y="2908300"/>
                  </a:lnTo>
                  <a:lnTo>
                    <a:pt x="5297563" y="2882900"/>
                  </a:lnTo>
                  <a:lnTo>
                    <a:pt x="5266436" y="2870200"/>
                  </a:lnTo>
                  <a:lnTo>
                    <a:pt x="5238737" y="2870200"/>
                  </a:lnTo>
                  <a:lnTo>
                    <a:pt x="5219204" y="2844800"/>
                  </a:lnTo>
                  <a:lnTo>
                    <a:pt x="5198034" y="2832100"/>
                  </a:lnTo>
                  <a:lnTo>
                    <a:pt x="5175326" y="2819400"/>
                  </a:lnTo>
                  <a:lnTo>
                    <a:pt x="5113680" y="2819400"/>
                  </a:lnTo>
                  <a:lnTo>
                    <a:pt x="5104562" y="2832100"/>
                  </a:lnTo>
                  <a:lnTo>
                    <a:pt x="5084115" y="2832100"/>
                  </a:lnTo>
                  <a:lnTo>
                    <a:pt x="5080673" y="2717800"/>
                  </a:lnTo>
                  <a:lnTo>
                    <a:pt x="5078603" y="2667000"/>
                  </a:lnTo>
                  <a:lnTo>
                    <a:pt x="5076241" y="2616200"/>
                  </a:lnTo>
                  <a:lnTo>
                    <a:pt x="5073624" y="2565400"/>
                  </a:lnTo>
                  <a:lnTo>
                    <a:pt x="5070843" y="2514600"/>
                  </a:lnTo>
                  <a:lnTo>
                    <a:pt x="5067947" y="2463800"/>
                  </a:lnTo>
                  <a:lnTo>
                    <a:pt x="5065001" y="2425700"/>
                  </a:lnTo>
                  <a:lnTo>
                    <a:pt x="5059134" y="2324100"/>
                  </a:lnTo>
                  <a:lnTo>
                    <a:pt x="5057470" y="2298700"/>
                  </a:lnTo>
                  <a:lnTo>
                    <a:pt x="5055857" y="2273300"/>
                  </a:lnTo>
                  <a:lnTo>
                    <a:pt x="5054295" y="2247900"/>
                  </a:lnTo>
                  <a:lnTo>
                    <a:pt x="5051031" y="2235200"/>
                  </a:lnTo>
                  <a:lnTo>
                    <a:pt x="5043284" y="2222500"/>
                  </a:lnTo>
                  <a:lnTo>
                    <a:pt x="5031562" y="2222500"/>
                  </a:lnTo>
                  <a:lnTo>
                    <a:pt x="5016385" y="2209800"/>
                  </a:lnTo>
                  <a:lnTo>
                    <a:pt x="5005514" y="2222500"/>
                  </a:lnTo>
                  <a:lnTo>
                    <a:pt x="4985842" y="2222500"/>
                  </a:lnTo>
                  <a:lnTo>
                    <a:pt x="4977904" y="2235200"/>
                  </a:lnTo>
                  <a:lnTo>
                    <a:pt x="4972431" y="2235200"/>
                  </a:lnTo>
                  <a:lnTo>
                    <a:pt x="4968710" y="2247900"/>
                  </a:lnTo>
                  <a:lnTo>
                    <a:pt x="4966754" y="2260600"/>
                  </a:lnTo>
                  <a:lnTo>
                    <a:pt x="4966563" y="2260600"/>
                  </a:lnTo>
                  <a:lnTo>
                    <a:pt x="4970259" y="2324100"/>
                  </a:lnTo>
                  <a:lnTo>
                    <a:pt x="4973459" y="2374900"/>
                  </a:lnTo>
                  <a:lnTo>
                    <a:pt x="4976241" y="2425700"/>
                  </a:lnTo>
                  <a:lnTo>
                    <a:pt x="4978666" y="2476500"/>
                  </a:lnTo>
                  <a:lnTo>
                    <a:pt x="4980851" y="2527300"/>
                  </a:lnTo>
                  <a:lnTo>
                    <a:pt x="4982845" y="2565400"/>
                  </a:lnTo>
                  <a:lnTo>
                    <a:pt x="4987493" y="2692400"/>
                  </a:lnTo>
                  <a:lnTo>
                    <a:pt x="4989487" y="2730500"/>
                  </a:lnTo>
                  <a:lnTo>
                    <a:pt x="4991633" y="2781300"/>
                  </a:lnTo>
                  <a:lnTo>
                    <a:pt x="4996929" y="2895600"/>
                  </a:lnTo>
                  <a:lnTo>
                    <a:pt x="4992281" y="2895600"/>
                  </a:lnTo>
                  <a:lnTo>
                    <a:pt x="4983099" y="2908300"/>
                  </a:lnTo>
                  <a:lnTo>
                    <a:pt x="4973701" y="2921000"/>
                  </a:lnTo>
                  <a:lnTo>
                    <a:pt x="4964176" y="2921000"/>
                  </a:lnTo>
                  <a:lnTo>
                    <a:pt x="4954575" y="2933700"/>
                  </a:lnTo>
                  <a:lnTo>
                    <a:pt x="4934699" y="2946400"/>
                  </a:lnTo>
                  <a:lnTo>
                    <a:pt x="4915230" y="2971800"/>
                  </a:lnTo>
                  <a:lnTo>
                    <a:pt x="4896955" y="2984500"/>
                  </a:lnTo>
                  <a:lnTo>
                    <a:pt x="4880648" y="3009900"/>
                  </a:lnTo>
                  <a:lnTo>
                    <a:pt x="4860302" y="3048000"/>
                  </a:lnTo>
                  <a:lnTo>
                    <a:pt x="4842116" y="3073400"/>
                  </a:lnTo>
                  <a:lnTo>
                    <a:pt x="4825466" y="3111500"/>
                  </a:lnTo>
                  <a:lnTo>
                    <a:pt x="4809693" y="3149600"/>
                  </a:lnTo>
                  <a:lnTo>
                    <a:pt x="4805819" y="3162300"/>
                  </a:lnTo>
                  <a:lnTo>
                    <a:pt x="4793069" y="3175000"/>
                  </a:lnTo>
                  <a:lnTo>
                    <a:pt x="4773549" y="3187700"/>
                  </a:lnTo>
                  <a:lnTo>
                    <a:pt x="4750054" y="3213100"/>
                  </a:lnTo>
                  <a:lnTo>
                    <a:pt x="4725378" y="3225800"/>
                  </a:lnTo>
                  <a:lnTo>
                    <a:pt x="4716958" y="3225800"/>
                  </a:lnTo>
                  <a:lnTo>
                    <a:pt x="4709147" y="3238500"/>
                  </a:lnTo>
                  <a:lnTo>
                    <a:pt x="4696091" y="3238500"/>
                  </a:lnTo>
                  <a:lnTo>
                    <a:pt x="4286250" y="3556000"/>
                  </a:lnTo>
                  <a:lnTo>
                    <a:pt x="4260405" y="3568700"/>
                  </a:lnTo>
                  <a:lnTo>
                    <a:pt x="4208488" y="3619500"/>
                  </a:lnTo>
                  <a:lnTo>
                    <a:pt x="4181894" y="3632200"/>
                  </a:lnTo>
                  <a:lnTo>
                    <a:pt x="4142536" y="3670300"/>
                  </a:lnTo>
                  <a:lnTo>
                    <a:pt x="4102582" y="3695700"/>
                  </a:lnTo>
                  <a:lnTo>
                    <a:pt x="4061968" y="3733800"/>
                  </a:lnTo>
                  <a:lnTo>
                    <a:pt x="4020655" y="3759200"/>
                  </a:lnTo>
                  <a:lnTo>
                    <a:pt x="3978567" y="3784600"/>
                  </a:lnTo>
                  <a:lnTo>
                    <a:pt x="3961473" y="3784600"/>
                  </a:lnTo>
                  <a:lnTo>
                    <a:pt x="3950449" y="3771900"/>
                  </a:lnTo>
                  <a:lnTo>
                    <a:pt x="3931513" y="3721100"/>
                  </a:lnTo>
                  <a:lnTo>
                    <a:pt x="3898912" y="3632200"/>
                  </a:lnTo>
                  <a:lnTo>
                    <a:pt x="3879367" y="3581400"/>
                  </a:lnTo>
                  <a:lnTo>
                    <a:pt x="3861765" y="3530600"/>
                  </a:lnTo>
                  <a:lnTo>
                    <a:pt x="3848265" y="3492500"/>
                  </a:lnTo>
                  <a:lnTo>
                    <a:pt x="3841013" y="3467100"/>
                  </a:lnTo>
                  <a:lnTo>
                    <a:pt x="3824440" y="3416300"/>
                  </a:lnTo>
                  <a:lnTo>
                    <a:pt x="3807510" y="3352800"/>
                  </a:lnTo>
                  <a:lnTo>
                    <a:pt x="3790353" y="3302000"/>
                  </a:lnTo>
                  <a:lnTo>
                    <a:pt x="3773093" y="3251200"/>
                  </a:lnTo>
                  <a:lnTo>
                    <a:pt x="3758260" y="3213100"/>
                  </a:lnTo>
                  <a:lnTo>
                    <a:pt x="3750868" y="3187700"/>
                  </a:lnTo>
                  <a:lnTo>
                    <a:pt x="3743502" y="3162300"/>
                  </a:lnTo>
                  <a:lnTo>
                    <a:pt x="3729063" y="3111500"/>
                  </a:lnTo>
                  <a:lnTo>
                    <a:pt x="3714877" y="3073400"/>
                  </a:lnTo>
                  <a:lnTo>
                    <a:pt x="3700869" y="3022600"/>
                  </a:lnTo>
                  <a:lnTo>
                    <a:pt x="3686975" y="2984500"/>
                  </a:lnTo>
                  <a:lnTo>
                    <a:pt x="3672598" y="2933700"/>
                  </a:lnTo>
                  <a:lnTo>
                    <a:pt x="3658031" y="2882900"/>
                  </a:lnTo>
                  <a:lnTo>
                    <a:pt x="3643185" y="2844800"/>
                  </a:lnTo>
                  <a:lnTo>
                    <a:pt x="3627983" y="2794000"/>
                  </a:lnTo>
                  <a:lnTo>
                    <a:pt x="3612337" y="2743200"/>
                  </a:lnTo>
                  <a:lnTo>
                    <a:pt x="3596170" y="2705100"/>
                  </a:lnTo>
                  <a:lnTo>
                    <a:pt x="3579393" y="2654300"/>
                  </a:lnTo>
                  <a:lnTo>
                    <a:pt x="3561905" y="2603500"/>
                  </a:lnTo>
                  <a:lnTo>
                    <a:pt x="3543643" y="2565400"/>
                  </a:lnTo>
                  <a:lnTo>
                    <a:pt x="3519246" y="2501900"/>
                  </a:lnTo>
                  <a:lnTo>
                    <a:pt x="3494011" y="2451100"/>
                  </a:lnTo>
                  <a:lnTo>
                    <a:pt x="3467785" y="2400300"/>
                  </a:lnTo>
                  <a:lnTo>
                    <a:pt x="3440417" y="2362200"/>
                  </a:lnTo>
                  <a:lnTo>
                    <a:pt x="3411715" y="2324100"/>
                  </a:lnTo>
                  <a:lnTo>
                    <a:pt x="3381552" y="2286000"/>
                  </a:lnTo>
                  <a:lnTo>
                    <a:pt x="3349739" y="2247900"/>
                  </a:lnTo>
                  <a:lnTo>
                    <a:pt x="3316135" y="2209800"/>
                  </a:lnTo>
                  <a:lnTo>
                    <a:pt x="3280562" y="2184400"/>
                  </a:lnTo>
                  <a:lnTo>
                    <a:pt x="3240735" y="2159000"/>
                  </a:lnTo>
                  <a:lnTo>
                    <a:pt x="3199117" y="2120900"/>
                  </a:lnTo>
                  <a:lnTo>
                    <a:pt x="3155607" y="2095500"/>
                  </a:lnTo>
                  <a:lnTo>
                    <a:pt x="3110179" y="2082800"/>
                  </a:lnTo>
                  <a:lnTo>
                    <a:pt x="3062732" y="2057400"/>
                  </a:lnTo>
                  <a:lnTo>
                    <a:pt x="3013227" y="2032000"/>
                  </a:lnTo>
                  <a:lnTo>
                    <a:pt x="2961576" y="2019300"/>
                  </a:lnTo>
                  <a:lnTo>
                    <a:pt x="2907728" y="2006600"/>
                  </a:lnTo>
                  <a:lnTo>
                    <a:pt x="2851607" y="1981200"/>
                  </a:lnTo>
                  <a:lnTo>
                    <a:pt x="2807449" y="1981200"/>
                  </a:lnTo>
                  <a:lnTo>
                    <a:pt x="2760815" y="1968500"/>
                  </a:lnTo>
                  <a:lnTo>
                    <a:pt x="2711361" y="1955800"/>
                  </a:lnTo>
                  <a:lnTo>
                    <a:pt x="2658732" y="1955800"/>
                  </a:lnTo>
                  <a:lnTo>
                    <a:pt x="2619032" y="1943100"/>
                  </a:lnTo>
                  <a:lnTo>
                    <a:pt x="2651887" y="1930400"/>
                  </a:lnTo>
                  <a:lnTo>
                    <a:pt x="2686113" y="1892300"/>
                  </a:lnTo>
                  <a:lnTo>
                    <a:pt x="2719362" y="1866900"/>
                  </a:lnTo>
                  <a:lnTo>
                    <a:pt x="2751620" y="1841500"/>
                  </a:lnTo>
                  <a:lnTo>
                    <a:pt x="2782862" y="1803400"/>
                  </a:lnTo>
                  <a:lnTo>
                    <a:pt x="2813062" y="1765300"/>
                  </a:lnTo>
                  <a:lnTo>
                    <a:pt x="2842234" y="1727200"/>
                  </a:lnTo>
                  <a:lnTo>
                    <a:pt x="2870339" y="1676400"/>
                  </a:lnTo>
                  <a:lnTo>
                    <a:pt x="2897378" y="1625600"/>
                  </a:lnTo>
                  <a:lnTo>
                    <a:pt x="2923311" y="1587500"/>
                  </a:lnTo>
                  <a:lnTo>
                    <a:pt x="2948127" y="1524000"/>
                  </a:lnTo>
                  <a:lnTo>
                    <a:pt x="2969095" y="1473200"/>
                  </a:lnTo>
                  <a:lnTo>
                    <a:pt x="2988157" y="1422400"/>
                  </a:lnTo>
                  <a:lnTo>
                    <a:pt x="3005239" y="1371600"/>
                  </a:lnTo>
                  <a:lnTo>
                    <a:pt x="3020263" y="1320800"/>
                  </a:lnTo>
                  <a:lnTo>
                    <a:pt x="3023971" y="1308100"/>
                  </a:lnTo>
                  <a:lnTo>
                    <a:pt x="3115767" y="1308100"/>
                  </a:lnTo>
                  <a:lnTo>
                    <a:pt x="3153206" y="1282700"/>
                  </a:lnTo>
                  <a:lnTo>
                    <a:pt x="3185299" y="1257300"/>
                  </a:lnTo>
                  <a:lnTo>
                    <a:pt x="3212160" y="1206500"/>
                  </a:lnTo>
                  <a:lnTo>
                    <a:pt x="3233902" y="1168400"/>
                  </a:lnTo>
                  <a:lnTo>
                    <a:pt x="3250615" y="1117600"/>
                  </a:lnTo>
                  <a:lnTo>
                    <a:pt x="3262414" y="1066800"/>
                  </a:lnTo>
                  <a:lnTo>
                    <a:pt x="3269411" y="1028700"/>
                  </a:lnTo>
                  <a:lnTo>
                    <a:pt x="3272993" y="977900"/>
                  </a:lnTo>
                  <a:lnTo>
                    <a:pt x="3273971" y="927100"/>
                  </a:lnTo>
                  <a:lnTo>
                    <a:pt x="3272371" y="876300"/>
                  </a:lnTo>
                  <a:lnTo>
                    <a:pt x="3268230" y="825500"/>
                  </a:lnTo>
                  <a:lnTo>
                    <a:pt x="3261563" y="774700"/>
                  </a:lnTo>
                  <a:lnTo>
                    <a:pt x="3252406" y="723900"/>
                  </a:lnTo>
                  <a:lnTo>
                    <a:pt x="3240798" y="673100"/>
                  </a:lnTo>
                  <a:lnTo>
                    <a:pt x="3226752" y="622300"/>
                  </a:lnTo>
                  <a:lnTo>
                    <a:pt x="3210293" y="571500"/>
                  </a:lnTo>
                  <a:lnTo>
                    <a:pt x="3191459" y="520700"/>
                  </a:lnTo>
                  <a:lnTo>
                    <a:pt x="3170275" y="469900"/>
                  </a:lnTo>
                  <a:lnTo>
                    <a:pt x="3146768" y="419100"/>
                  </a:lnTo>
                  <a:lnTo>
                    <a:pt x="3124898" y="381000"/>
                  </a:lnTo>
                  <a:lnTo>
                    <a:pt x="3100641" y="342900"/>
                  </a:lnTo>
                  <a:lnTo>
                    <a:pt x="3073984" y="304800"/>
                  </a:lnTo>
                  <a:lnTo>
                    <a:pt x="3044863" y="266700"/>
                  </a:lnTo>
                  <a:lnTo>
                    <a:pt x="3013291" y="228600"/>
                  </a:lnTo>
                  <a:lnTo>
                    <a:pt x="2979216" y="203200"/>
                  </a:lnTo>
                  <a:lnTo>
                    <a:pt x="2942615" y="165100"/>
                  </a:lnTo>
                  <a:lnTo>
                    <a:pt x="2903461" y="139700"/>
                  </a:lnTo>
                  <a:lnTo>
                    <a:pt x="2861716" y="114300"/>
                  </a:lnTo>
                  <a:lnTo>
                    <a:pt x="2817380" y="101600"/>
                  </a:lnTo>
                  <a:lnTo>
                    <a:pt x="2770390" y="76200"/>
                  </a:lnTo>
                  <a:lnTo>
                    <a:pt x="2720746" y="50800"/>
                  </a:lnTo>
                  <a:lnTo>
                    <a:pt x="2708059" y="50800"/>
                  </a:lnTo>
                  <a:lnTo>
                    <a:pt x="2693657" y="38100"/>
                  </a:lnTo>
                  <a:lnTo>
                    <a:pt x="2650236" y="25400"/>
                  </a:lnTo>
                  <a:lnTo>
                    <a:pt x="2549664" y="0"/>
                  </a:lnTo>
                  <a:lnTo>
                    <a:pt x="2458212" y="0"/>
                  </a:lnTo>
                  <a:lnTo>
                    <a:pt x="2442260" y="12700"/>
                  </a:lnTo>
                  <a:lnTo>
                    <a:pt x="2429637" y="25400"/>
                  </a:lnTo>
                  <a:lnTo>
                    <a:pt x="2413304" y="25400"/>
                  </a:lnTo>
                  <a:lnTo>
                    <a:pt x="2321966" y="0"/>
                  </a:lnTo>
                  <a:lnTo>
                    <a:pt x="2112962" y="0"/>
                  </a:lnTo>
                  <a:lnTo>
                    <a:pt x="2057717" y="12700"/>
                  </a:lnTo>
                  <a:lnTo>
                    <a:pt x="2004047" y="38100"/>
                  </a:lnTo>
                  <a:lnTo>
                    <a:pt x="1952078" y="50800"/>
                  </a:lnTo>
                  <a:lnTo>
                    <a:pt x="1901913" y="76200"/>
                  </a:lnTo>
                  <a:lnTo>
                    <a:pt x="1853704" y="101600"/>
                  </a:lnTo>
                  <a:lnTo>
                    <a:pt x="1807578" y="127000"/>
                  </a:lnTo>
                  <a:lnTo>
                    <a:pt x="1763649" y="152400"/>
                  </a:lnTo>
                  <a:lnTo>
                    <a:pt x="1722056" y="190500"/>
                  </a:lnTo>
                  <a:lnTo>
                    <a:pt x="1682915" y="215900"/>
                  </a:lnTo>
                  <a:lnTo>
                    <a:pt x="1646351" y="254000"/>
                  </a:lnTo>
                  <a:lnTo>
                    <a:pt x="1612506" y="279400"/>
                  </a:lnTo>
                  <a:lnTo>
                    <a:pt x="1581505" y="317500"/>
                  </a:lnTo>
                  <a:lnTo>
                    <a:pt x="1553464" y="342900"/>
                  </a:lnTo>
                  <a:lnTo>
                    <a:pt x="1528521" y="368300"/>
                  </a:lnTo>
                  <a:lnTo>
                    <a:pt x="1506804" y="393700"/>
                  </a:lnTo>
                  <a:lnTo>
                    <a:pt x="1488427" y="406400"/>
                  </a:lnTo>
                  <a:lnTo>
                    <a:pt x="1473530" y="431800"/>
                  </a:lnTo>
                  <a:lnTo>
                    <a:pt x="1437614" y="469900"/>
                  </a:lnTo>
                  <a:lnTo>
                    <a:pt x="1404899" y="520700"/>
                  </a:lnTo>
                  <a:lnTo>
                    <a:pt x="1375371" y="558800"/>
                  </a:lnTo>
                  <a:lnTo>
                    <a:pt x="1349006" y="609600"/>
                  </a:lnTo>
                  <a:lnTo>
                    <a:pt x="1325765" y="647700"/>
                  </a:lnTo>
                  <a:lnTo>
                    <a:pt x="1305636" y="698500"/>
                  </a:lnTo>
                  <a:lnTo>
                    <a:pt x="1288592" y="736600"/>
                  </a:lnTo>
                  <a:lnTo>
                    <a:pt x="1274610" y="774700"/>
                  </a:lnTo>
                  <a:lnTo>
                    <a:pt x="1263662" y="812800"/>
                  </a:lnTo>
                  <a:lnTo>
                    <a:pt x="1255725" y="863600"/>
                  </a:lnTo>
                  <a:lnTo>
                    <a:pt x="1251686" y="914400"/>
                  </a:lnTo>
                  <a:lnTo>
                    <a:pt x="1257833" y="965200"/>
                  </a:lnTo>
                  <a:lnTo>
                    <a:pt x="1273670" y="1016000"/>
                  </a:lnTo>
                  <a:lnTo>
                    <a:pt x="1298714" y="1054100"/>
                  </a:lnTo>
                  <a:lnTo>
                    <a:pt x="1351483" y="1104900"/>
                  </a:lnTo>
                  <a:lnTo>
                    <a:pt x="1383792" y="1117600"/>
                  </a:lnTo>
                  <a:lnTo>
                    <a:pt x="1433182" y="1117600"/>
                  </a:lnTo>
                  <a:lnTo>
                    <a:pt x="1434211" y="1130300"/>
                  </a:lnTo>
                  <a:lnTo>
                    <a:pt x="1439138" y="1168400"/>
                  </a:lnTo>
                  <a:lnTo>
                    <a:pt x="1446809" y="1219200"/>
                  </a:lnTo>
                  <a:lnTo>
                    <a:pt x="1457274" y="1257300"/>
                  </a:lnTo>
                  <a:lnTo>
                    <a:pt x="1470583" y="1308100"/>
                  </a:lnTo>
                  <a:lnTo>
                    <a:pt x="1486776" y="1358900"/>
                  </a:lnTo>
                  <a:lnTo>
                    <a:pt x="1505902" y="1397000"/>
                  </a:lnTo>
                  <a:lnTo>
                    <a:pt x="1528013" y="1447800"/>
                  </a:lnTo>
                  <a:lnTo>
                    <a:pt x="1553133" y="1498600"/>
                  </a:lnTo>
                  <a:lnTo>
                    <a:pt x="1581327" y="1536700"/>
                  </a:lnTo>
                  <a:lnTo>
                    <a:pt x="1612620" y="1587500"/>
                  </a:lnTo>
                  <a:lnTo>
                    <a:pt x="1647075" y="1638300"/>
                  </a:lnTo>
                  <a:lnTo>
                    <a:pt x="1649768" y="1651000"/>
                  </a:lnTo>
                  <a:lnTo>
                    <a:pt x="1650161" y="1663700"/>
                  </a:lnTo>
                  <a:lnTo>
                    <a:pt x="1650657" y="1676400"/>
                  </a:lnTo>
                  <a:lnTo>
                    <a:pt x="1651279" y="1689100"/>
                  </a:lnTo>
                  <a:lnTo>
                    <a:pt x="1651965" y="1714500"/>
                  </a:lnTo>
                  <a:lnTo>
                    <a:pt x="1653578" y="1752600"/>
                  </a:lnTo>
                  <a:lnTo>
                    <a:pt x="1654225" y="1790700"/>
                  </a:lnTo>
                  <a:lnTo>
                    <a:pt x="1652955" y="1828800"/>
                  </a:lnTo>
                  <a:lnTo>
                    <a:pt x="1648790" y="1866900"/>
                  </a:lnTo>
                  <a:lnTo>
                    <a:pt x="1629968" y="1892300"/>
                  </a:lnTo>
                  <a:lnTo>
                    <a:pt x="1610944" y="1917700"/>
                  </a:lnTo>
                  <a:lnTo>
                    <a:pt x="1585315" y="1930400"/>
                  </a:lnTo>
                  <a:lnTo>
                    <a:pt x="1498765" y="1943100"/>
                  </a:lnTo>
                  <a:lnTo>
                    <a:pt x="1439887" y="1943100"/>
                  </a:lnTo>
                  <a:lnTo>
                    <a:pt x="1405674" y="1955800"/>
                  </a:lnTo>
                  <a:lnTo>
                    <a:pt x="1314894" y="1955800"/>
                  </a:lnTo>
                  <a:lnTo>
                    <a:pt x="1296136" y="1943100"/>
                  </a:lnTo>
                  <a:lnTo>
                    <a:pt x="1263154" y="1943100"/>
                  </a:lnTo>
                  <a:lnTo>
                    <a:pt x="1257046" y="1955800"/>
                  </a:lnTo>
                  <a:lnTo>
                    <a:pt x="1145641" y="1955800"/>
                  </a:lnTo>
                  <a:lnTo>
                    <a:pt x="1092034" y="1968500"/>
                  </a:lnTo>
                  <a:lnTo>
                    <a:pt x="1039787" y="1968500"/>
                  </a:lnTo>
                  <a:lnTo>
                    <a:pt x="939279" y="1993900"/>
                  </a:lnTo>
                  <a:lnTo>
                    <a:pt x="843876" y="2019300"/>
                  </a:lnTo>
                  <a:lnTo>
                    <a:pt x="798029" y="2032000"/>
                  </a:lnTo>
                  <a:lnTo>
                    <a:pt x="753376" y="2057400"/>
                  </a:lnTo>
                  <a:lnTo>
                    <a:pt x="709891" y="2070100"/>
                  </a:lnTo>
                  <a:lnTo>
                    <a:pt x="667550" y="2095500"/>
                  </a:lnTo>
                  <a:lnTo>
                    <a:pt x="626313" y="2120900"/>
                  </a:lnTo>
                  <a:lnTo>
                    <a:pt x="586181" y="2146300"/>
                  </a:lnTo>
                  <a:lnTo>
                    <a:pt x="543864" y="2171700"/>
                  </a:lnTo>
                  <a:lnTo>
                    <a:pt x="503224" y="2197100"/>
                  </a:lnTo>
                  <a:lnTo>
                    <a:pt x="464248" y="2222500"/>
                  </a:lnTo>
                  <a:lnTo>
                    <a:pt x="426910" y="2260600"/>
                  </a:lnTo>
                  <a:lnTo>
                    <a:pt x="391210" y="2298700"/>
                  </a:lnTo>
                  <a:lnTo>
                    <a:pt x="357111" y="2324100"/>
                  </a:lnTo>
                  <a:lnTo>
                    <a:pt x="324586" y="2362200"/>
                  </a:lnTo>
                  <a:lnTo>
                    <a:pt x="293649" y="2400300"/>
                  </a:lnTo>
                  <a:lnTo>
                    <a:pt x="264261" y="2451100"/>
                  </a:lnTo>
                  <a:lnTo>
                    <a:pt x="236397" y="2489200"/>
                  </a:lnTo>
                  <a:lnTo>
                    <a:pt x="210058" y="2527300"/>
                  </a:lnTo>
                  <a:lnTo>
                    <a:pt x="185216" y="2578100"/>
                  </a:lnTo>
                  <a:lnTo>
                    <a:pt x="161861" y="2628900"/>
                  </a:lnTo>
                  <a:lnTo>
                    <a:pt x="139954" y="2679700"/>
                  </a:lnTo>
                  <a:lnTo>
                    <a:pt x="122097" y="2717800"/>
                  </a:lnTo>
                  <a:lnTo>
                    <a:pt x="105321" y="2768600"/>
                  </a:lnTo>
                  <a:lnTo>
                    <a:pt x="89687" y="2806700"/>
                  </a:lnTo>
                  <a:lnTo>
                    <a:pt x="75196" y="2857500"/>
                  </a:lnTo>
                  <a:lnTo>
                    <a:pt x="61887" y="2908300"/>
                  </a:lnTo>
                  <a:lnTo>
                    <a:pt x="49796" y="2959100"/>
                  </a:lnTo>
                  <a:lnTo>
                    <a:pt x="38938" y="3009900"/>
                  </a:lnTo>
                  <a:lnTo>
                    <a:pt x="29337" y="3060700"/>
                  </a:lnTo>
                  <a:lnTo>
                    <a:pt x="21043" y="3111500"/>
                  </a:lnTo>
                  <a:lnTo>
                    <a:pt x="14071" y="3162300"/>
                  </a:lnTo>
                  <a:lnTo>
                    <a:pt x="8458" y="3213100"/>
                  </a:lnTo>
                  <a:lnTo>
                    <a:pt x="4216" y="3251200"/>
                  </a:lnTo>
                  <a:lnTo>
                    <a:pt x="1384" y="3302000"/>
                  </a:lnTo>
                  <a:lnTo>
                    <a:pt x="0" y="3352800"/>
                  </a:lnTo>
                  <a:lnTo>
                    <a:pt x="76" y="3403600"/>
                  </a:lnTo>
                  <a:lnTo>
                    <a:pt x="381" y="3441700"/>
                  </a:lnTo>
                  <a:lnTo>
                    <a:pt x="990" y="3492500"/>
                  </a:lnTo>
                  <a:lnTo>
                    <a:pt x="1993" y="3543300"/>
                  </a:lnTo>
                  <a:lnTo>
                    <a:pt x="3479" y="3594100"/>
                  </a:lnTo>
                  <a:lnTo>
                    <a:pt x="5549" y="3644900"/>
                  </a:lnTo>
                  <a:lnTo>
                    <a:pt x="8267" y="3695700"/>
                  </a:lnTo>
                  <a:lnTo>
                    <a:pt x="11734" y="3759200"/>
                  </a:lnTo>
                  <a:lnTo>
                    <a:pt x="16040" y="3810000"/>
                  </a:lnTo>
                  <a:lnTo>
                    <a:pt x="21272" y="3860800"/>
                  </a:lnTo>
                  <a:lnTo>
                    <a:pt x="29552" y="3924300"/>
                  </a:lnTo>
                  <a:lnTo>
                    <a:pt x="39166" y="3987800"/>
                  </a:lnTo>
                  <a:lnTo>
                    <a:pt x="50114" y="4051300"/>
                  </a:lnTo>
                  <a:lnTo>
                    <a:pt x="62433" y="4102100"/>
                  </a:lnTo>
                  <a:lnTo>
                    <a:pt x="76149" y="4140200"/>
                  </a:lnTo>
                  <a:lnTo>
                    <a:pt x="91262" y="4191000"/>
                  </a:lnTo>
                  <a:lnTo>
                    <a:pt x="107810" y="4216400"/>
                  </a:lnTo>
                  <a:lnTo>
                    <a:pt x="125818" y="4254500"/>
                  </a:lnTo>
                  <a:lnTo>
                    <a:pt x="156540" y="4292600"/>
                  </a:lnTo>
                  <a:lnTo>
                    <a:pt x="188023" y="4343400"/>
                  </a:lnTo>
                  <a:lnTo>
                    <a:pt x="220611" y="4381500"/>
                  </a:lnTo>
                  <a:lnTo>
                    <a:pt x="254609" y="4406900"/>
                  </a:lnTo>
                  <a:lnTo>
                    <a:pt x="290334" y="4445000"/>
                  </a:lnTo>
                  <a:lnTo>
                    <a:pt x="328091" y="4470400"/>
                  </a:lnTo>
                  <a:lnTo>
                    <a:pt x="368223" y="4508500"/>
                  </a:lnTo>
                  <a:lnTo>
                    <a:pt x="390702" y="4521200"/>
                  </a:lnTo>
                  <a:lnTo>
                    <a:pt x="414235" y="4533900"/>
                  </a:lnTo>
                  <a:lnTo>
                    <a:pt x="438924" y="4546600"/>
                  </a:lnTo>
                  <a:lnTo>
                    <a:pt x="464896" y="4559300"/>
                  </a:lnTo>
                  <a:lnTo>
                    <a:pt x="486905" y="4572000"/>
                  </a:lnTo>
                  <a:lnTo>
                    <a:pt x="509320" y="4572000"/>
                  </a:lnTo>
                  <a:lnTo>
                    <a:pt x="555320" y="4597400"/>
                  </a:lnTo>
                  <a:lnTo>
                    <a:pt x="595845" y="4610100"/>
                  </a:lnTo>
                  <a:lnTo>
                    <a:pt x="640245" y="4635500"/>
                  </a:lnTo>
                  <a:lnTo>
                    <a:pt x="687578" y="4648200"/>
                  </a:lnTo>
                  <a:lnTo>
                    <a:pt x="787158" y="4673600"/>
                  </a:lnTo>
                  <a:lnTo>
                    <a:pt x="829652" y="4686300"/>
                  </a:lnTo>
                  <a:lnTo>
                    <a:pt x="919086" y="4686300"/>
                  </a:lnTo>
                  <a:lnTo>
                    <a:pt x="966000" y="4699000"/>
                  </a:lnTo>
                  <a:lnTo>
                    <a:pt x="1014349" y="4699000"/>
                  </a:lnTo>
                  <a:lnTo>
                    <a:pt x="1064094" y="4711700"/>
                  </a:lnTo>
                  <a:lnTo>
                    <a:pt x="1734781" y="4711700"/>
                  </a:lnTo>
                  <a:lnTo>
                    <a:pt x="1786661" y="4699000"/>
                  </a:lnTo>
                  <a:lnTo>
                    <a:pt x="1946198" y="4699000"/>
                  </a:lnTo>
                  <a:lnTo>
                    <a:pt x="2000631" y="4686300"/>
                  </a:lnTo>
                  <a:lnTo>
                    <a:pt x="2111311" y="4686300"/>
                  </a:lnTo>
                  <a:lnTo>
                    <a:pt x="2167521" y="4673600"/>
                  </a:lnTo>
                  <a:lnTo>
                    <a:pt x="2246261" y="4673600"/>
                  </a:lnTo>
                  <a:lnTo>
                    <a:pt x="2267280" y="4686300"/>
                  </a:lnTo>
                  <a:lnTo>
                    <a:pt x="2285149" y="4699000"/>
                  </a:lnTo>
                  <a:lnTo>
                    <a:pt x="2300440" y="4699000"/>
                  </a:lnTo>
                  <a:lnTo>
                    <a:pt x="2382278" y="4749800"/>
                  </a:lnTo>
                  <a:lnTo>
                    <a:pt x="2427414" y="4762500"/>
                  </a:lnTo>
                  <a:lnTo>
                    <a:pt x="2481427" y="4787900"/>
                  </a:lnTo>
                  <a:lnTo>
                    <a:pt x="2514485" y="4800600"/>
                  </a:lnTo>
                  <a:lnTo>
                    <a:pt x="2602357" y="4800600"/>
                  </a:lnTo>
                  <a:lnTo>
                    <a:pt x="2628950" y="4813300"/>
                  </a:lnTo>
                  <a:lnTo>
                    <a:pt x="2770149" y="4813300"/>
                  </a:lnTo>
                  <a:lnTo>
                    <a:pt x="2816987" y="4800600"/>
                  </a:lnTo>
                  <a:lnTo>
                    <a:pt x="2860751" y="4800600"/>
                  </a:lnTo>
                  <a:lnTo>
                    <a:pt x="2901429" y="4787900"/>
                  </a:lnTo>
                  <a:lnTo>
                    <a:pt x="2918320" y="4787900"/>
                  </a:lnTo>
                  <a:lnTo>
                    <a:pt x="2937091" y="4775200"/>
                  </a:lnTo>
                  <a:lnTo>
                    <a:pt x="2952889" y="4775200"/>
                  </a:lnTo>
                  <a:lnTo>
                    <a:pt x="2960890" y="4762500"/>
                  </a:lnTo>
                  <a:lnTo>
                    <a:pt x="2961182" y="4749800"/>
                  </a:lnTo>
                  <a:lnTo>
                    <a:pt x="2958592" y="4737100"/>
                  </a:lnTo>
                  <a:lnTo>
                    <a:pt x="2953105" y="4724400"/>
                  </a:lnTo>
                  <a:lnTo>
                    <a:pt x="2944711" y="4711700"/>
                  </a:lnTo>
                  <a:lnTo>
                    <a:pt x="2924556" y="4686300"/>
                  </a:lnTo>
                  <a:lnTo>
                    <a:pt x="2984906" y="4686300"/>
                  </a:lnTo>
                  <a:lnTo>
                    <a:pt x="2989796" y="4673600"/>
                  </a:lnTo>
                  <a:lnTo>
                    <a:pt x="3022384" y="4673600"/>
                  </a:lnTo>
                  <a:lnTo>
                    <a:pt x="3040989" y="4660900"/>
                  </a:lnTo>
                  <a:lnTo>
                    <a:pt x="3058871" y="4660900"/>
                  </a:lnTo>
                  <a:lnTo>
                    <a:pt x="3074149" y="4648200"/>
                  </a:lnTo>
                  <a:lnTo>
                    <a:pt x="3080359" y="4635500"/>
                  </a:lnTo>
                  <a:lnTo>
                    <a:pt x="3395180" y="4724400"/>
                  </a:lnTo>
                  <a:lnTo>
                    <a:pt x="3425825" y="4737100"/>
                  </a:lnTo>
                  <a:lnTo>
                    <a:pt x="3652189" y="4737100"/>
                  </a:lnTo>
                  <a:lnTo>
                    <a:pt x="3684384" y="4724400"/>
                  </a:lnTo>
                  <a:lnTo>
                    <a:pt x="3994543" y="4635500"/>
                  </a:lnTo>
                  <a:lnTo>
                    <a:pt x="4614862" y="4457700"/>
                  </a:lnTo>
                  <a:lnTo>
                    <a:pt x="4670501" y="4432300"/>
                  </a:lnTo>
                  <a:lnTo>
                    <a:pt x="4716526" y="4406900"/>
                  </a:lnTo>
                  <a:lnTo>
                    <a:pt x="4747844" y="4381500"/>
                  </a:lnTo>
                  <a:lnTo>
                    <a:pt x="4759414" y="4356100"/>
                  </a:lnTo>
                  <a:lnTo>
                    <a:pt x="4746244" y="4318000"/>
                  </a:lnTo>
                  <a:lnTo>
                    <a:pt x="4711903" y="4292600"/>
                  </a:lnTo>
                  <a:lnTo>
                    <a:pt x="4664151" y="4267200"/>
                  </a:lnTo>
                  <a:lnTo>
                    <a:pt x="4610760" y="4254500"/>
                  </a:lnTo>
                  <a:lnTo>
                    <a:pt x="4513592" y="4241800"/>
                  </a:lnTo>
                  <a:lnTo>
                    <a:pt x="4612767" y="4102100"/>
                  </a:lnTo>
                  <a:lnTo>
                    <a:pt x="4624984" y="4076700"/>
                  </a:lnTo>
                  <a:lnTo>
                    <a:pt x="4643196" y="4051300"/>
                  </a:lnTo>
                  <a:lnTo>
                    <a:pt x="4666577" y="4013200"/>
                  </a:lnTo>
                  <a:lnTo>
                    <a:pt x="4694250" y="3975100"/>
                  </a:lnTo>
                  <a:lnTo>
                    <a:pt x="4725365" y="3937000"/>
                  </a:lnTo>
                  <a:lnTo>
                    <a:pt x="4759083" y="3886200"/>
                  </a:lnTo>
                  <a:lnTo>
                    <a:pt x="4794555" y="3835400"/>
                  </a:lnTo>
                  <a:lnTo>
                    <a:pt x="4830927" y="3784600"/>
                  </a:lnTo>
                  <a:lnTo>
                    <a:pt x="4867300" y="3733800"/>
                  </a:lnTo>
                  <a:lnTo>
                    <a:pt x="5056149" y="3467100"/>
                  </a:lnTo>
                  <a:lnTo>
                    <a:pt x="5108994" y="3467100"/>
                  </a:lnTo>
                  <a:lnTo>
                    <a:pt x="5140845" y="3454400"/>
                  </a:lnTo>
                  <a:lnTo>
                    <a:pt x="5207838" y="3429000"/>
                  </a:lnTo>
                  <a:lnTo>
                    <a:pt x="5428729" y="3263900"/>
                  </a:lnTo>
                  <a:lnTo>
                    <a:pt x="5431320" y="3263900"/>
                  </a:lnTo>
                  <a:lnTo>
                    <a:pt x="5460047" y="3238500"/>
                  </a:lnTo>
                  <a:lnTo>
                    <a:pt x="5485244" y="3213100"/>
                  </a:lnTo>
                  <a:lnTo>
                    <a:pt x="5501627" y="3175000"/>
                  </a:lnTo>
                  <a:lnTo>
                    <a:pt x="5503938" y="3136900"/>
                  </a:lnTo>
                  <a:close/>
                </a:path>
                <a:path w="6229984" h="5983605">
                  <a:moveTo>
                    <a:pt x="6229426" y="4575200"/>
                  </a:moveTo>
                  <a:lnTo>
                    <a:pt x="4979086" y="4529683"/>
                  </a:lnTo>
                  <a:lnTo>
                    <a:pt x="4797704" y="4642751"/>
                  </a:lnTo>
                  <a:lnTo>
                    <a:pt x="4575695" y="4596904"/>
                  </a:lnTo>
                  <a:lnTo>
                    <a:pt x="4200779" y="4750587"/>
                  </a:lnTo>
                  <a:lnTo>
                    <a:pt x="5395226" y="5023739"/>
                  </a:lnTo>
                  <a:lnTo>
                    <a:pt x="5800953" y="4850409"/>
                  </a:lnTo>
                  <a:lnTo>
                    <a:pt x="5734888" y="4836909"/>
                  </a:lnTo>
                  <a:lnTo>
                    <a:pt x="5738800" y="4807242"/>
                  </a:lnTo>
                  <a:lnTo>
                    <a:pt x="5858027" y="4814087"/>
                  </a:lnTo>
                  <a:lnTo>
                    <a:pt x="6229426" y="4575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8382" y="2183593"/>
              <a:ext cx="6260573" cy="601320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2249" y="2616861"/>
            <a:ext cx="62014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20" dirty="0"/>
              <a:t>1</a:t>
            </a:r>
            <a:r>
              <a:rPr spc="-570" dirty="0"/>
              <a:t> </a:t>
            </a:r>
            <a:r>
              <a:rPr spc="1415" dirty="0"/>
              <a:t>-</a:t>
            </a:r>
            <a:r>
              <a:rPr spc="-565" dirty="0"/>
              <a:t> </a:t>
            </a:r>
            <a:r>
              <a:rPr spc="175" dirty="0"/>
              <a:t>Problem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9821" y="4552937"/>
            <a:ext cx="9782175" cy="46926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000" spc="285" dirty="0">
                <a:latin typeface="Tahoma"/>
                <a:cs typeface="Tahoma"/>
              </a:rPr>
              <a:t>P9-</a:t>
            </a:r>
            <a:r>
              <a:rPr sz="2000" spc="105" dirty="0">
                <a:latin typeface="Tahoma"/>
                <a:cs typeface="Tahoma"/>
              </a:rPr>
              <a:t>TV</a:t>
            </a:r>
            <a:r>
              <a:rPr sz="2000" spc="145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Channel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Scheduler</a:t>
            </a:r>
            <a:endParaRPr sz="2000">
              <a:latin typeface="Tahoma"/>
              <a:cs typeface="Tahoma"/>
            </a:endParaRPr>
          </a:p>
          <a:p>
            <a:pPr marL="12700" marR="272415">
              <a:lnSpc>
                <a:spcPct val="109400"/>
              </a:lnSpc>
            </a:pPr>
            <a:r>
              <a:rPr sz="2000" spc="110" dirty="0">
                <a:latin typeface="Tahoma"/>
                <a:cs typeface="Tahoma"/>
              </a:rPr>
              <a:t>You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are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to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build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TV</a:t>
            </a:r>
            <a:r>
              <a:rPr sz="2000" spc="155" dirty="0">
                <a:latin typeface="Tahoma"/>
                <a:cs typeface="Tahoma"/>
              </a:rPr>
              <a:t> Channel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Scheduler.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The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65" dirty="0">
                <a:latin typeface="Tahoma"/>
                <a:cs typeface="Tahoma"/>
              </a:rPr>
              <a:t>Scheduler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works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for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family </a:t>
            </a:r>
            <a:r>
              <a:rPr sz="2000" spc="185" dirty="0">
                <a:latin typeface="Tahoma"/>
                <a:cs typeface="Tahoma"/>
              </a:rPr>
              <a:t>members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who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want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to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record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their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favorite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TV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series</a:t>
            </a:r>
            <a:r>
              <a:rPr sz="2000" spc="150" dirty="0">
                <a:latin typeface="Tahoma"/>
                <a:cs typeface="Tahoma"/>
              </a:rPr>
              <a:t> so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that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they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can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spc="145" dirty="0">
                <a:latin typeface="Tahoma"/>
                <a:cs typeface="Tahoma"/>
              </a:rPr>
              <a:t>watch</a:t>
            </a:r>
            <a:endParaRPr sz="2000">
              <a:latin typeface="Tahoma"/>
              <a:cs typeface="Tahoma"/>
            </a:endParaRPr>
          </a:p>
          <a:p>
            <a:pPr marL="12700" marR="694055">
              <a:lnSpc>
                <a:spcPct val="109400"/>
              </a:lnSpc>
            </a:pPr>
            <a:r>
              <a:rPr sz="2000" spc="160" dirty="0">
                <a:latin typeface="Tahoma"/>
                <a:cs typeface="Tahoma"/>
              </a:rPr>
              <a:t>them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later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and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get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notified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by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the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65" dirty="0">
                <a:latin typeface="Tahoma"/>
                <a:cs typeface="Tahoma"/>
              </a:rPr>
              <a:t>Scheduler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when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they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have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time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(it </a:t>
            </a:r>
            <a:r>
              <a:rPr sz="2000" spc="135" dirty="0">
                <a:latin typeface="Tahoma"/>
                <a:cs typeface="Tahoma"/>
              </a:rPr>
              <a:t>knows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their</a:t>
            </a:r>
            <a:endParaRPr sz="2000">
              <a:latin typeface="Tahoma"/>
              <a:cs typeface="Tahoma"/>
            </a:endParaRPr>
          </a:p>
          <a:p>
            <a:pPr marL="12700" marR="163830">
              <a:lnSpc>
                <a:spcPct val="109400"/>
              </a:lnSpc>
            </a:pPr>
            <a:r>
              <a:rPr sz="2000" spc="145" dirty="0">
                <a:latin typeface="Tahoma"/>
                <a:cs typeface="Tahoma"/>
              </a:rPr>
              <a:t>availability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65" dirty="0">
                <a:latin typeface="Tahoma"/>
                <a:cs typeface="Tahoma"/>
              </a:rPr>
              <a:t>slots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295" dirty="0">
                <a:latin typeface="Tahoma"/>
                <a:cs typeface="Tahoma"/>
              </a:rPr>
              <a:t>-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randomly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initialized).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There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are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members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in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family, </a:t>
            </a:r>
            <a:r>
              <a:rPr sz="2000" spc="150" dirty="0">
                <a:latin typeface="Tahoma"/>
                <a:cs typeface="Tahoma"/>
              </a:rPr>
              <a:t>each</a:t>
            </a:r>
            <a:endParaRPr sz="2000">
              <a:latin typeface="Tahoma"/>
              <a:cs typeface="Tahoma"/>
            </a:endParaRPr>
          </a:p>
          <a:p>
            <a:pPr marL="12700" marR="8255">
              <a:lnSpc>
                <a:spcPct val="109400"/>
              </a:lnSpc>
            </a:pPr>
            <a:r>
              <a:rPr sz="2000" spc="114" dirty="0">
                <a:latin typeface="Tahoma"/>
                <a:cs typeface="Tahoma"/>
              </a:rPr>
              <a:t>having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their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favorite</a:t>
            </a:r>
            <a:r>
              <a:rPr sz="2000" spc="160" dirty="0">
                <a:latin typeface="Tahoma"/>
                <a:cs typeface="Tahoma"/>
              </a:rPr>
              <a:t> series </a:t>
            </a:r>
            <a:r>
              <a:rPr sz="2000" spc="140" dirty="0">
                <a:latin typeface="Tahoma"/>
                <a:cs typeface="Tahoma"/>
              </a:rPr>
              <a:t>out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of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total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of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M.</a:t>
            </a:r>
            <a:r>
              <a:rPr sz="2000" spc="160" dirty="0">
                <a:latin typeface="Tahoma"/>
                <a:cs typeface="Tahoma"/>
              </a:rPr>
              <a:t> Multiple </a:t>
            </a:r>
            <a:r>
              <a:rPr sz="2000" spc="185" dirty="0">
                <a:latin typeface="Tahoma"/>
                <a:cs typeface="Tahoma"/>
              </a:rPr>
              <a:t>members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may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love </a:t>
            </a:r>
            <a:r>
              <a:rPr sz="2000" spc="114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09400"/>
              </a:lnSpc>
            </a:pPr>
            <a:r>
              <a:rPr sz="2000" spc="165" dirty="0">
                <a:latin typeface="Tahoma"/>
                <a:cs typeface="Tahoma"/>
              </a:rPr>
              <a:t>same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series.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However,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the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65" dirty="0">
                <a:latin typeface="Tahoma"/>
                <a:cs typeface="Tahoma"/>
              </a:rPr>
              <a:t>Scheduler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70" dirty="0">
                <a:latin typeface="Tahoma"/>
                <a:cs typeface="Tahoma"/>
              </a:rPr>
              <a:t>cannot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80" dirty="0">
                <a:latin typeface="Tahoma"/>
                <a:cs typeface="Tahoma"/>
              </a:rPr>
              <a:t>schedule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160" dirty="0">
                <a:latin typeface="Tahoma"/>
                <a:cs typeface="Tahoma"/>
              </a:rPr>
              <a:t> series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if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there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is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a </a:t>
            </a:r>
            <a:r>
              <a:rPr sz="2000" spc="180" dirty="0">
                <a:latin typeface="Tahoma"/>
                <a:cs typeface="Tahoma"/>
              </a:rPr>
              <a:t>conflict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of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interest.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Also,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members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want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to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get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on</a:t>
            </a:r>
            <a:r>
              <a:rPr sz="2000" spc="155" dirty="0">
                <a:latin typeface="Tahoma"/>
                <a:cs typeface="Tahoma"/>
              </a:rPr>
              <a:t> time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for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50" dirty="0">
                <a:latin typeface="Tahoma"/>
                <a:cs typeface="Tahoma"/>
              </a:rPr>
              <a:t>p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slots.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000" spc="155" dirty="0">
                <a:latin typeface="Tahoma"/>
                <a:cs typeface="Tahoma"/>
              </a:rPr>
              <a:t>Scheduler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spc="180" dirty="0">
                <a:latin typeface="Tahoma"/>
                <a:cs typeface="Tahoma"/>
              </a:rPr>
              <a:t>needs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to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minimize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total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95" dirty="0">
                <a:latin typeface="Tahoma"/>
                <a:cs typeface="Tahoma"/>
              </a:rPr>
              <a:t>episode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misses.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493446" y="8541819"/>
            <a:ext cx="2794635" cy="1739900"/>
          </a:xfrm>
          <a:custGeom>
            <a:avLst/>
            <a:gdLst/>
            <a:ahLst/>
            <a:cxnLst/>
            <a:rect l="l" t="t" r="r" b="b"/>
            <a:pathLst>
              <a:path w="2794634" h="1739900">
                <a:moveTo>
                  <a:pt x="1645493" y="177799"/>
                </a:moveTo>
                <a:lnTo>
                  <a:pt x="1466748" y="177799"/>
                </a:lnTo>
                <a:lnTo>
                  <a:pt x="1471643" y="165099"/>
                </a:lnTo>
                <a:lnTo>
                  <a:pt x="1475785" y="165099"/>
                </a:lnTo>
                <a:lnTo>
                  <a:pt x="1486737" y="152399"/>
                </a:lnTo>
                <a:lnTo>
                  <a:pt x="1499384" y="139699"/>
                </a:lnTo>
                <a:lnTo>
                  <a:pt x="1512784" y="139699"/>
                </a:lnTo>
                <a:lnTo>
                  <a:pt x="1525995" y="126999"/>
                </a:lnTo>
                <a:lnTo>
                  <a:pt x="1601309" y="76199"/>
                </a:lnTo>
                <a:lnTo>
                  <a:pt x="1663193" y="50799"/>
                </a:lnTo>
                <a:lnTo>
                  <a:pt x="1728842" y="25399"/>
                </a:lnTo>
                <a:lnTo>
                  <a:pt x="1789721" y="0"/>
                </a:lnTo>
                <a:lnTo>
                  <a:pt x="1970350" y="0"/>
                </a:lnTo>
                <a:lnTo>
                  <a:pt x="2007003" y="12699"/>
                </a:lnTo>
                <a:lnTo>
                  <a:pt x="2052694" y="38099"/>
                </a:lnTo>
                <a:lnTo>
                  <a:pt x="2092359" y="63499"/>
                </a:lnTo>
                <a:lnTo>
                  <a:pt x="2108175" y="88899"/>
                </a:lnTo>
                <a:lnTo>
                  <a:pt x="2122485" y="101599"/>
                </a:lnTo>
                <a:lnTo>
                  <a:pt x="1800139" y="101599"/>
                </a:lnTo>
                <a:lnTo>
                  <a:pt x="1781342" y="114299"/>
                </a:lnTo>
                <a:lnTo>
                  <a:pt x="1762733" y="114299"/>
                </a:lnTo>
                <a:lnTo>
                  <a:pt x="1744501" y="126999"/>
                </a:lnTo>
                <a:lnTo>
                  <a:pt x="1726833" y="126999"/>
                </a:lnTo>
                <a:lnTo>
                  <a:pt x="1685034" y="152399"/>
                </a:lnTo>
                <a:lnTo>
                  <a:pt x="1664840" y="165099"/>
                </a:lnTo>
                <a:lnTo>
                  <a:pt x="1645493" y="177799"/>
                </a:lnTo>
                <a:close/>
              </a:path>
              <a:path w="2794634" h="1739900">
                <a:moveTo>
                  <a:pt x="2130847" y="1612899"/>
                </a:moveTo>
                <a:lnTo>
                  <a:pt x="1966834" y="1612899"/>
                </a:lnTo>
                <a:lnTo>
                  <a:pt x="1968843" y="1600199"/>
                </a:lnTo>
                <a:lnTo>
                  <a:pt x="1985945" y="1562099"/>
                </a:lnTo>
                <a:lnTo>
                  <a:pt x="2003236" y="1511299"/>
                </a:lnTo>
                <a:lnTo>
                  <a:pt x="2019398" y="1460499"/>
                </a:lnTo>
                <a:lnTo>
                  <a:pt x="2033111" y="1422399"/>
                </a:lnTo>
                <a:lnTo>
                  <a:pt x="2041145" y="1396999"/>
                </a:lnTo>
                <a:lnTo>
                  <a:pt x="2050183" y="1384299"/>
                </a:lnTo>
                <a:lnTo>
                  <a:pt x="2056208" y="1384299"/>
                </a:lnTo>
                <a:lnTo>
                  <a:pt x="2056208" y="1371599"/>
                </a:lnTo>
                <a:lnTo>
                  <a:pt x="2057212" y="1371599"/>
                </a:lnTo>
                <a:lnTo>
                  <a:pt x="2065042" y="1333499"/>
                </a:lnTo>
                <a:lnTo>
                  <a:pt x="2073154" y="1308099"/>
                </a:lnTo>
                <a:lnTo>
                  <a:pt x="2081078" y="1282699"/>
                </a:lnTo>
                <a:lnTo>
                  <a:pt x="2088342" y="1244599"/>
                </a:lnTo>
                <a:lnTo>
                  <a:pt x="2092971" y="1231899"/>
                </a:lnTo>
                <a:lnTo>
                  <a:pt x="2096752" y="1206499"/>
                </a:lnTo>
                <a:lnTo>
                  <a:pt x="2100345" y="1193799"/>
                </a:lnTo>
                <a:lnTo>
                  <a:pt x="2104409" y="1168399"/>
                </a:lnTo>
                <a:lnTo>
                  <a:pt x="2108756" y="1142999"/>
                </a:lnTo>
                <a:lnTo>
                  <a:pt x="2112820" y="1130299"/>
                </a:lnTo>
                <a:lnTo>
                  <a:pt x="2116695" y="1104899"/>
                </a:lnTo>
                <a:lnTo>
                  <a:pt x="2123316" y="1066799"/>
                </a:lnTo>
                <a:lnTo>
                  <a:pt x="2125874" y="1054099"/>
                </a:lnTo>
                <a:lnTo>
                  <a:pt x="2128243" y="1041399"/>
                </a:lnTo>
                <a:lnTo>
                  <a:pt x="2130518" y="1015999"/>
                </a:lnTo>
                <a:lnTo>
                  <a:pt x="2134268" y="990599"/>
                </a:lnTo>
                <a:lnTo>
                  <a:pt x="2137924" y="965199"/>
                </a:lnTo>
                <a:lnTo>
                  <a:pt x="2141392" y="927099"/>
                </a:lnTo>
                <a:lnTo>
                  <a:pt x="2144577" y="901699"/>
                </a:lnTo>
                <a:lnTo>
                  <a:pt x="2145173" y="888999"/>
                </a:lnTo>
                <a:lnTo>
                  <a:pt x="2145989" y="876299"/>
                </a:lnTo>
                <a:lnTo>
                  <a:pt x="2146585" y="876299"/>
                </a:lnTo>
                <a:lnTo>
                  <a:pt x="2146585" y="863599"/>
                </a:lnTo>
                <a:lnTo>
                  <a:pt x="2147590" y="850899"/>
                </a:lnTo>
                <a:lnTo>
                  <a:pt x="2149598" y="850899"/>
                </a:lnTo>
                <a:lnTo>
                  <a:pt x="2152611" y="825499"/>
                </a:lnTo>
                <a:lnTo>
                  <a:pt x="2152611" y="812799"/>
                </a:lnTo>
                <a:lnTo>
                  <a:pt x="2151857" y="787399"/>
                </a:lnTo>
                <a:lnTo>
                  <a:pt x="2152611" y="774699"/>
                </a:lnTo>
                <a:lnTo>
                  <a:pt x="2154321" y="749299"/>
                </a:lnTo>
                <a:lnTo>
                  <a:pt x="2154996" y="723899"/>
                </a:lnTo>
                <a:lnTo>
                  <a:pt x="2154729" y="685799"/>
                </a:lnTo>
                <a:lnTo>
                  <a:pt x="2153615" y="660399"/>
                </a:lnTo>
                <a:lnTo>
                  <a:pt x="2152360" y="596899"/>
                </a:lnTo>
                <a:lnTo>
                  <a:pt x="2151355" y="571499"/>
                </a:lnTo>
                <a:lnTo>
                  <a:pt x="2146978" y="507999"/>
                </a:lnTo>
                <a:lnTo>
                  <a:pt x="2143699" y="482599"/>
                </a:lnTo>
                <a:lnTo>
                  <a:pt x="2139854" y="444499"/>
                </a:lnTo>
                <a:lnTo>
                  <a:pt x="2135540" y="406399"/>
                </a:lnTo>
                <a:lnTo>
                  <a:pt x="2132323" y="393699"/>
                </a:lnTo>
                <a:lnTo>
                  <a:pt x="2128636" y="380999"/>
                </a:lnTo>
                <a:lnTo>
                  <a:pt x="2124384" y="355599"/>
                </a:lnTo>
                <a:lnTo>
                  <a:pt x="2119472" y="342899"/>
                </a:lnTo>
                <a:lnTo>
                  <a:pt x="2098384" y="266699"/>
                </a:lnTo>
                <a:lnTo>
                  <a:pt x="2088609" y="241299"/>
                </a:lnTo>
                <a:lnTo>
                  <a:pt x="2060398" y="190499"/>
                </a:lnTo>
                <a:lnTo>
                  <a:pt x="2021187" y="139699"/>
                </a:lnTo>
                <a:lnTo>
                  <a:pt x="1968718" y="114299"/>
                </a:lnTo>
                <a:lnTo>
                  <a:pt x="1938718" y="101599"/>
                </a:lnTo>
                <a:lnTo>
                  <a:pt x="2122485" y="101599"/>
                </a:lnTo>
                <a:lnTo>
                  <a:pt x="2135288" y="126999"/>
                </a:lnTo>
                <a:lnTo>
                  <a:pt x="2146586" y="139699"/>
                </a:lnTo>
                <a:lnTo>
                  <a:pt x="2148594" y="152399"/>
                </a:lnTo>
                <a:lnTo>
                  <a:pt x="2153615" y="152399"/>
                </a:lnTo>
                <a:lnTo>
                  <a:pt x="2155623" y="165099"/>
                </a:lnTo>
                <a:lnTo>
                  <a:pt x="2159028" y="165099"/>
                </a:lnTo>
                <a:lnTo>
                  <a:pt x="2162527" y="177799"/>
                </a:lnTo>
                <a:lnTo>
                  <a:pt x="2165085" y="177799"/>
                </a:lnTo>
                <a:lnTo>
                  <a:pt x="2165665" y="190499"/>
                </a:lnTo>
                <a:lnTo>
                  <a:pt x="2170686" y="190499"/>
                </a:lnTo>
                <a:lnTo>
                  <a:pt x="2180085" y="215899"/>
                </a:lnTo>
                <a:lnTo>
                  <a:pt x="2188636" y="241299"/>
                </a:lnTo>
                <a:lnTo>
                  <a:pt x="2196246" y="266699"/>
                </a:lnTo>
                <a:lnTo>
                  <a:pt x="2202820" y="292099"/>
                </a:lnTo>
                <a:lnTo>
                  <a:pt x="2212611" y="317499"/>
                </a:lnTo>
                <a:lnTo>
                  <a:pt x="2220896" y="355599"/>
                </a:lnTo>
                <a:lnTo>
                  <a:pt x="2227674" y="393699"/>
                </a:lnTo>
                <a:lnTo>
                  <a:pt x="2232946" y="431799"/>
                </a:lnTo>
                <a:lnTo>
                  <a:pt x="2243490" y="520699"/>
                </a:lnTo>
                <a:lnTo>
                  <a:pt x="2246503" y="571499"/>
                </a:lnTo>
                <a:lnTo>
                  <a:pt x="2248009" y="622299"/>
                </a:lnTo>
                <a:lnTo>
                  <a:pt x="2248919" y="634999"/>
                </a:lnTo>
                <a:lnTo>
                  <a:pt x="2251116" y="685799"/>
                </a:lnTo>
                <a:lnTo>
                  <a:pt x="2252026" y="698499"/>
                </a:lnTo>
                <a:lnTo>
                  <a:pt x="2251712" y="711199"/>
                </a:lnTo>
                <a:lnTo>
                  <a:pt x="2250331" y="736599"/>
                </a:lnTo>
                <a:lnTo>
                  <a:pt x="2250017" y="749299"/>
                </a:lnTo>
                <a:lnTo>
                  <a:pt x="2249139" y="787399"/>
                </a:lnTo>
                <a:lnTo>
                  <a:pt x="2249013" y="825499"/>
                </a:lnTo>
                <a:lnTo>
                  <a:pt x="2247695" y="850899"/>
                </a:lnTo>
                <a:lnTo>
                  <a:pt x="2245247" y="888999"/>
                </a:lnTo>
                <a:lnTo>
                  <a:pt x="2241670" y="927099"/>
                </a:lnTo>
                <a:lnTo>
                  <a:pt x="2236963" y="952499"/>
                </a:lnTo>
                <a:lnTo>
                  <a:pt x="2233056" y="977899"/>
                </a:lnTo>
                <a:lnTo>
                  <a:pt x="2229055" y="1015999"/>
                </a:lnTo>
                <a:lnTo>
                  <a:pt x="2225242" y="1041399"/>
                </a:lnTo>
                <a:lnTo>
                  <a:pt x="2221900" y="1066799"/>
                </a:lnTo>
                <a:lnTo>
                  <a:pt x="2217271" y="1104899"/>
                </a:lnTo>
                <a:lnTo>
                  <a:pt x="2211230" y="1130299"/>
                </a:lnTo>
                <a:lnTo>
                  <a:pt x="2204248" y="1168399"/>
                </a:lnTo>
                <a:lnTo>
                  <a:pt x="2196795" y="1206499"/>
                </a:lnTo>
                <a:lnTo>
                  <a:pt x="2190754" y="1231899"/>
                </a:lnTo>
                <a:lnTo>
                  <a:pt x="2184619" y="1269999"/>
                </a:lnTo>
                <a:lnTo>
                  <a:pt x="2178296" y="1295399"/>
                </a:lnTo>
                <a:lnTo>
                  <a:pt x="2171690" y="1320799"/>
                </a:lnTo>
                <a:lnTo>
                  <a:pt x="2166089" y="1346199"/>
                </a:lnTo>
                <a:lnTo>
                  <a:pt x="2160016" y="1358899"/>
                </a:lnTo>
                <a:lnTo>
                  <a:pt x="2153756" y="1384299"/>
                </a:lnTo>
                <a:lnTo>
                  <a:pt x="2147590" y="1409699"/>
                </a:lnTo>
                <a:lnTo>
                  <a:pt x="2142318" y="1422399"/>
                </a:lnTo>
                <a:lnTo>
                  <a:pt x="2137046" y="1447799"/>
                </a:lnTo>
                <a:lnTo>
                  <a:pt x="2131774" y="1460499"/>
                </a:lnTo>
                <a:lnTo>
                  <a:pt x="2126502" y="1485899"/>
                </a:lnTo>
                <a:lnTo>
                  <a:pt x="2305247" y="1485899"/>
                </a:lnTo>
                <a:lnTo>
                  <a:pt x="2299222" y="1498599"/>
                </a:lnTo>
                <a:lnTo>
                  <a:pt x="2284473" y="1498599"/>
                </a:lnTo>
                <a:lnTo>
                  <a:pt x="2276376" y="1511299"/>
                </a:lnTo>
                <a:lnTo>
                  <a:pt x="2267904" y="1511299"/>
                </a:lnTo>
                <a:lnTo>
                  <a:pt x="2259054" y="1523999"/>
                </a:lnTo>
                <a:lnTo>
                  <a:pt x="2247506" y="1523999"/>
                </a:lnTo>
                <a:lnTo>
                  <a:pt x="2242391" y="1536699"/>
                </a:lnTo>
                <a:lnTo>
                  <a:pt x="2229195" y="1536699"/>
                </a:lnTo>
                <a:lnTo>
                  <a:pt x="2222527" y="1549399"/>
                </a:lnTo>
                <a:lnTo>
                  <a:pt x="2209849" y="1549399"/>
                </a:lnTo>
                <a:lnTo>
                  <a:pt x="2199901" y="1562099"/>
                </a:lnTo>
                <a:lnTo>
                  <a:pt x="2179629" y="1574799"/>
                </a:lnTo>
                <a:lnTo>
                  <a:pt x="2169681" y="1587499"/>
                </a:lnTo>
                <a:lnTo>
                  <a:pt x="2156124" y="1587499"/>
                </a:lnTo>
                <a:lnTo>
                  <a:pt x="2149346" y="1600199"/>
                </a:lnTo>
                <a:lnTo>
                  <a:pt x="2142568" y="1600199"/>
                </a:lnTo>
                <a:lnTo>
                  <a:pt x="2130847" y="1612899"/>
                </a:lnTo>
                <a:close/>
              </a:path>
              <a:path w="2794634" h="1739900">
                <a:moveTo>
                  <a:pt x="1622272" y="190499"/>
                </a:moveTo>
                <a:lnTo>
                  <a:pt x="1445142" y="190499"/>
                </a:lnTo>
                <a:lnTo>
                  <a:pt x="1454697" y="177799"/>
                </a:lnTo>
                <a:lnTo>
                  <a:pt x="1633930" y="177799"/>
                </a:lnTo>
                <a:lnTo>
                  <a:pt x="1622272" y="190499"/>
                </a:lnTo>
                <a:close/>
              </a:path>
              <a:path w="2794634" h="1739900">
                <a:moveTo>
                  <a:pt x="1600305" y="203199"/>
                </a:moveTo>
                <a:lnTo>
                  <a:pt x="1429420" y="203199"/>
                </a:lnTo>
                <a:lnTo>
                  <a:pt x="1436998" y="190499"/>
                </a:lnTo>
                <a:lnTo>
                  <a:pt x="1611178" y="190499"/>
                </a:lnTo>
                <a:lnTo>
                  <a:pt x="1600305" y="203199"/>
                </a:lnTo>
                <a:close/>
              </a:path>
              <a:path w="2794634" h="1739900">
                <a:moveTo>
                  <a:pt x="1539175" y="253999"/>
                </a:moveTo>
                <a:lnTo>
                  <a:pt x="1373687" y="253999"/>
                </a:lnTo>
                <a:lnTo>
                  <a:pt x="1381391" y="241299"/>
                </a:lnTo>
                <a:lnTo>
                  <a:pt x="1391480" y="241299"/>
                </a:lnTo>
                <a:lnTo>
                  <a:pt x="1401099" y="228599"/>
                </a:lnTo>
                <a:lnTo>
                  <a:pt x="1410905" y="215899"/>
                </a:lnTo>
                <a:lnTo>
                  <a:pt x="1421559" y="203199"/>
                </a:lnTo>
                <a:lnTo>
                  <a:pt x="1597292" y="203199"/>
                </a:lnTo>
                <a:lnTo>
                  <a:pt x="1588255" y="215899"/>
                </a:lnTo>
                <a:lnTo>
                  <a:pt x="1570179" y="228599"/>
                </a:lnTo>
                <a:lnTo>
                  <a:pt x="1561141" y="228599"/>
                </a:lnTo>
                <a:lnTo>
                  <a:pt x="1550017" y="241299"/>
                </a:lnTo>
                <a:lnTo>
                  <a:pt x="1539175" y="253999"/>
                </a:lnTo>
                <a:close/>
              </a:path>
              <a:path w="2794634" h="1739900">
                <a:moveTo>
                  <a:pt x="1013402" y="952499"/>
                </a:moveTo>
                <a:lnTo>
                  <a:pt x="892946" y="952499"/>
                </a:lnTo>
                <a:lnTo>
                  <a:pt x="899379" y="939799"/>
                </a:lnTo>
                <a:lnTo>
                  <a:pt x="904541" y="927099"/>
                </a:lnTo>
                <a:lnTo>
                  <a:pt x="909044" y="914399"/>
                </a:lnTo>
                <a:lnTo>
                  <a:pt x="914489" y="901699"/>
                </a:lnTo>
                <a:lnTo>
                  <a:pt x="923480" y="901699"/>
                </a:lnTo>
                <a:lnTo>
                  <a:pt x="927183" y="876299"/>
                </a:lnTo>
                <a:lnTo>
                  <a:pt x="935028" y="863599"/>
                </a:lnTo>
                <a:lnTo>
                  <a:pt x="944379" y="850899"/>
                </a:lnTo>
                <a:lnTo>
                  <a:pt x="952601" y="838199"/>
                </a:lnTo>
                <a:lnTo>
                  <a:pt x="959568" y="812799"/>
                </a:lnTo>
                <a:lnTo>
                  <a:pt x="966911" y="800099"/>
                </a:lnTo>
                <a:lnTo>
                  <a:pt x="974631" y="787399"/>
                </a:lnTo>
                <a:lnTo>
                  <a:pt x="982727" y="774699"/>
                </a:lnTo>
                <a:lnTo>
                  <a:pt x="990635" y="761999"/>
                </a:lnTo>
                <a:lnTo>
                  <a:pt x="999296" y="749299"/>
                </a:lnTo>
                <a:lnTo>
                  <a:pt x="1008710" y="736599"/>
                </a:lnTo>
                <a:lnTo>
                  <a:pt x="1018878" y="711199"/>
                </a:lnTo>
                <a:lnTo>
                  <a:pt x="1023789" y="711199"/>
                </a:lnTo>
                <a:lnTo>
                  <a:pt x="1028041" y="698499"/>
                </a:lnTo>
                <a:lnTo>
                  <a:pt x="1031728" y="698499"/>
                </a:lnTo>
                <a:lnTo>
                  <a:pt x="1034945" y="685799"/>
                </a:lnTo>
                <a:lnTo>
                  <a:pt x="1046211" y="660399"/>
                </a:lnTo>
                <a:lnTo>
                  <a:pt x="1058794" y="647699"/>
                </a:lnTo>
                <a:lnTo>
                  <a:pt x="1072508" y="622299"/>
                </a:lnTo>
                <a:lnTo>
                  <a:pt x="1087163" y="596899"/>
                </a:lnTo>
                <a:lnTo>
                  <a:pt x="1100845" y="584199"/>
                </a:lnTo>
                <a:lnTo>
                  <a:pt x="1107922" y="571499"/>
                </a:lnTo>
                <a:lnTo>
                  <a:pt x="1115280" y="558799"/>
                </a:lnTo>
                <a:lnTo>
                  <a:pt x="1124789" y="546099"/>
                </a:lnTo>
                <a:lnTo>
                  <a:pt x="1133356" y="533399"/>
                </a:lnTo>
                <a:lnTo>
                  <a:pt x="1142676" y="520699"/>
                </a:lnTo>
                <a:lnTo>
                  <a:pt x="1154444" y="507999"/>
                </a:lnTo>
                <a:lnTo>
                  <a:pt x="1160861" y="507999"/>
                </a:lnTo>
                <a:lnTo>
                  <a:pt x="1166620" y="495299"/>
                </a:lnTo>
                <a:lnTo>
                  <a:pt x="1171813" y="482599"/>
                </a:lnTo>
                <a:lnTo>
                  <a:pt x="1176536" y="482599"/>
                </a:lnTo>
                <a:lnTo>
                  <a:pt x="1186829" y="457199"/>
                </a:lnTo>
                <a:lnTo>
                  <a:pt x="1197875" y="444499"/>
                </a:lnTo>
                <a:lnTo>
                  <a:pt x="1220720" y="419099"/>
                </a:lnTo>
                <a:lnTo>
                  <a:pt x="1232677" y="406399"/>
                </a:lnTo>
                <a:lnTo>
                  <a:pt x="1245574" y="393699"/>
                </a:lnTo>
                <a:lnTo>
                  <a:pt x="1271934" y="355599"/>
                </a:lnTo>
                <a:lnTo>
                  <a:pt x="1288284" y="342899"/>
                </a:lnTo>
                <a:lnTo>
                  <a:pt x="1304821" y="317499"/>
                </a:lnTo>
                <a:lnTo>
                  <a:pt x="1322489" y="304799"/>
                </a:lnTo>
                <a:lnTo>
                  <a:pt x="1342228" y="279399"/>
                </a:lnTo>
                <a:lnTo>
                  <a:pt x="1358295" y="279399"/>
                </a:lnTo>
                <a:lnTo>
                  <a:pt x="1360915" y="266699"/>
                </a:lnTo>
                <a:lnTo>
                  <a:pt x="1366454" y="253999"/>
                </a:lnTo>
                <a:lnTo>
                  <a:pt x="1528521" y="253999"/>
                </a:lnTo>
                <a:lnTo>
                  <a:pt x="1517961" y="266699"/>
                </a:lnTo>
                <a:lnTo>
                  <a:pt x="1496873" y="279399"/>
                </a:lnTo>
                <a:lnTo>
                  <a:pt x="1477229" y="292099"/>
                </a:lnTo>
                <a:lnTo>
                  <a:pt x="1459467" y="317499"/>
                </a:lnTo>
                <a:lnTo>
                  <a:pt x="1442082" y="330199"/>
                </a:lnTo>
                <a:lnTo>
                  <a:pt x="1423567" y="342899"/>
                </a:lnTo>
                <a:lnTo>
                  <a:pt x="1417730" y="355599"/>
                </a:lnTo>
                <a:lnTo>
                  <a:pt x="1412270" y="355599"/>
                </a:lnTo>
                <a:lnTo>
                  <a:pt x="1407186" y="368299"/>
                </a:lnTo>
                <a:lnTo>
                  <a:pt x="1402479" y="368299"/>
                </a:lnTo>
                <a:lnTo>
                  <a:pt x="1397787" y="380999"/>
                </a:lnTo>
                <a:lnTo>
                  <a:pt x="1387651" y="380999"/>
                </a:lnTo>
                <a:lnTo>
                  <a:pt x="1382395" y="393699"/>
                </a:lnTo>
                <a:lnTo>
                  <a:pt x="1375366" y="393699"/>
                </a:lnTo>
                <a:lnTo>
                  <a:pt x="1369168" y="406399"/>
                </a:lnTo>
                <a:lnTo>
                  <a:pt x="1360428" y="419099"/>
                </a:lnTo>
                <a:lnTo>
                  <a:pt x="1350371" y="431799"/>
                </a:lnTo>
                <a:lnTo>
                  <a:pt x="1340219" y="444499"/>
                </a:lnTo>
                <a:lnTo>
                  <a:pt x="1330915" y="457199"/>
                </a:lnTo>
                <a:lnTo>
                  <a:pt x="1322269" y="469899"/>
                </a:lnTo>
                <a:lnTo>
                  <a:pt x="1313812" y="469899"/>
                </a:lnTo>
                <a:lnTo>
                  <a:pt x="1305072" y="482599"/>
                </a:lnTo>
                <a:lnTo>
                  <a:pt x="1296019" y="495299"/>
                </a:lnTo>
                <a:lnTo>
                  <a:pt x="1286871" y="507999"/>
                </a:lnTo>
                <a:lnTo>
                  <a:pt x="1277536" y="520699"/>
                </a:lnTo>
                <a:lnTo>
                  <a:pt x="1267917" y="533399"/>
                </a:lnTo>
                <a:lnTo>
                  <a:pt x="1261751" y="546099"/>
                </a:lnTo>
                <a:lnTo>
                  <a:pt x="1255490" y="546099"/>
                </a:lnTo>
                <a:lnTo>
                  <a:pt x="1249418" y="558799"/>
                </a:lnTo>
                <a:lnTo>
                  <a:pt x="1243817" y="558799"/>
                </a:lnTo>
                <a:lnTo>
                  <a:pt x="1233586" y="584199"/>
                </a:lnTo>
                <a:lnTo>
                  <a:pt x="1213879" y="609599"/>
                </a:lnTo>
                <a:lnTo>
                  <a:pt x="1203649" y="622299"/>
                </a:lnTo>
                <a:lnTo>
                  <a:pt x="1195976" y="634999"/>
                </a:lnTo>
                <a:lnTo>
                  <a:pt x="1188210" y="647699"/>
                </a:lnTo>
                <a:lnTo>
                  <a:pt x="1180631" y="660399"/>
                </a:lnTo>
                <a:lnTo>
                  <a:pt x="1162477" y="685799"/>
                </a:lnTo>
                <a:lnTo>
                  <a:pt x="1150678" y="711199"/>
                </a:lnTo>
                <a:lnTo>
                  <a:pt x="1126326" y="736599"/>
                </a:lnTo>
                <a:lnTo>
                  <a:pt x="1122310" y="749299"/>
                </a:lnTo>
                <a:lnTo>
                  <a:pt x="1116284" y="761999"/>
                </a:lnTo>
                <a:lnTo>
                  <a:pt x="1105301" y="774699"/>
                </a:lnTo>
                <a:lnTo>
                  <a:pt x="1084087" y="812799"/>
                </a:lnTo>
                <a:lnTo>
                  <a:pt x="1073104" y="838199"/>
                </a:lnTo>
                <a:lnTo>
                  <a:pt x="1061838" y="850899"/>
                </a:lnTo>
                <a:lnTo>
                  <a:pt x="1050761" y="876299"/>
                </a:lnTo>
                <a:lnTo>
                  <a:pt x="1040060" y="901699"/>
                </a:lnTo>
                <a:lnTo>
                  <a:pt x="1029924" y="914399"/>
                </a:lnTo>
                <a:lnTo>
                  <a:pt x="1024918" y="927099"/>
                </a:lnTo>
                <a:lnTo>
                  <a:pt x="1019254" y="939799"/>
                </a:lnTo>
                <a:lnTo>
                  <a:pt x="1013402" y="952499"/>
                </a:lnTo>
                <a:close/>
              </a:path>
              <a:path w="2794634" h="1739900">
                <a:moveTo>
                  <a:pt x="894358" y="1206499"/>
                </a:moveTo>
                <a:lnTo>
                  <a:pt x="775863" y="1206499"/>
                </a:lnTo>
                <a:lnTo>
                  <a:pt x="780571" y="1193799"/>
                </a:lnTo>
                <a:lnTo>
                  <a:pt x="785654" y="1181099"/>
                </a:lnTo>
                <a:lnTo>
                  <a:pt x="791115" y="1168399"/>
                </a:lnTo>
                <a:lnTo>
                  <a:pt x="796951" y="1155699"/>
                </a:lnTo>
                <a:lnTo>
                  <a:pt x="803275" y="1142999"/>
                </a:lnTo>
                <a:lnTo>
                  <a:pt x="807621" y="1130299"/>
                </a:lnTo>
                <a:lnTo>
                  <a:pt x="812909" y="1117599"/>
                </a:lnTo>
                <a:lnTo>
                  <a:pt x="826340" y="1092199"/>
                </a:lnTo>
                <a:lnTo>
                  <a:pt x="829211" y="1092199"/>
                </a:lnTo>
                <a:lnTo>
                  <a:pt x="831518" y="1079499"/>
                </a:lnTo>
                <a:lnTo>
                  <a:pt x="834107" y="1066799"/>
                </a:lnTo>
                <a:lnTo>
                  <a:pt x="836554" y="1066799"/>
                </a:lnTo>
                <a:lnTo>
                  <a:pt x="839379" y="1054099"/>
                </a:lnTo>
                <a:lnTo>
                  <a:pt x="846157" y="1054099"/>
                </a:lnTo>
                <a:lnTo>
                  <a:pt x="848040" y="1041399"/>
                </a:lnTo>
                <a:lnTo>
                  <a:pt x="849169" y="1041399"/>
                </a:lnTo>
                <a:lnTo>
                  <a:pt x="851805" y="1028699"/>
                </a:lnTo>
                <a:lnTo>
                  <a:pt x="858207" y="1028699"/>
                </a:lnTo>
                <a:lnTo>
                  <a:pt x="862585" y="1015999"/>
                </a:lnTo>
                <a:lnTo>
                  <a:pt x="876283" y="977899"/>
                </a:lnTo>
                <a:lnTo>
                  <a:pt x="887078" y="952499"/>
                </a:lnTo>
                <a:lnTo>
                  <a:pt x="1007832" y="952499"/>
                </a:lnTo>
                <a:lnTo>
                  <a:pt x="998951" y="977899"/>
                </a:lnTo>
                <a:lnTo>
                  <a:pt x="990258" y="990599"/>
                </a:lnTo>
                <a:lnTo>
                  <a:pt x="981566" y="1015999"/>
                </a:lnTo>
                <a:lnTo>
                  <a:pt x="972685" y="1028699"/>
                </a:lnTo>
                <a:lnTo>
                  <a:pt x="951597" y="1079499"/>
                </a:lnTo>
                <a:lnTo>
                  <a:pt x="947251" y="1079499"/>
                </a:lnTo>
                <a:lnTo>
                  <a:pt x="943187" y="1092199"/>
                </a:lnTo>
                <a:lnTo>
                  <a:pt x="939311" y="1104899"/>
                </a:lnTo>
                <a:lnTo>
                  <a:pt x="935530" y="1117599"/>
                </a:lnTo>
                <a:lnTo>
                  <a:pt x="932517" y="1117599"/>
                </a:lnTo>
                <a:lnTo>
                  <a:pt x="928500" y="1130299"/>
                </a:lnTo>
                <a:lnTo>
                  <a:pt x="925488" y="1130299"/>
                </a:lnTo>
                <a:lnTo>
                  <a:pt x="920357" y="1142999"/>
                </a:lnTo>
                <a:lnTo>
                  <a:pt x="915320" y="1155699"/>
                </a:lnTo>
                <a:lnTo>
                  <a:pt x="910095" y="1168399"/>
                </a:lnTo>
                <a:lnTo>
                  <a:pt x="904400" y="1181099"/>
                </a:lnTo>
                <a:lnTo>
                  <a:pt x="898249" y="1181099"/>
                </a:lnTo>
                <a:lnTo>
                  <a:pt x="894938" y="1193799"/>
                </a:lnTo>
                <a:lnTo>
                  <a:pt x="891345" y="1193799"/>
                </a:lnTo>
                <a:lnTo>
                  <a:pt x="894358" y="1206499"/>
                </a:lnTo>
                <a:close/>
              </a:path>
              <a:path w="2794634" h="1739900">
                <a:moveTo>
                  <a:pt x="598027" y="1041399"/>
                </a:moveTo>
                <a:lnTo>
                  <a:pt x="535265" y="1041399"/>
                </a:lnTo>
                <a:lnTo>
                  <a:pt x="552933" y="1028699"/>
                </a:lnTo>
                <a:lnTo>
                  <a:pt x="588079" y="1028699"/>
                </a:lnTo>
                <a:lnTo>
                  <a:pt x="598027" y="1041399"/>
                </a:lnTo>
                <a:close/>
              </a:path>
              <a:path w="2794634" h="1739900">
                <a:moveTo>
                  <a:pt x="726658" y="1117599"/>
                </a:moveTo>
                <a:lnTo>
                  <a:pt x="386237" y="1117599"/>
                </a:lnTo>
                <a:lnTo>
                  <a:pt x="416676" y="1092199"/>
                </a:lnTo>
                <a:lnTo>
                  <a:pt x="448246" y="1066799"/>
                </a:lnTo>
                <a:lnTo>
                  <a:pt x="481698" y="1054099"/>
                </a:lnTo>
                <a:lnTo>
                  <a:pt x="517786" y="1041399"/>
                </a:lnTo>
                <a:lnTo>
                  <a:pt x="650339" y="1041399"/>
                </a:lnTo>
                <a:lnTo>
                  <a:pt x="661464" y="1054099"/>
                </a:lnTo>
                <a:lnTo>
                  <a:pt x="672306" y="1054099"/>
                </a:lnTo>
                <a:lnTo>
                  <a:pt x="682960" y="1066799"/>
                </a:lnTo>
                <a:lnTo>
                  <a:pt x="693520" y="1079499"/>
                </a:lnTo>
                <a:lnTo>
                  <a:pt x="703640" y="1079499"/>
                </a:lnTo>
                <a:lnTo>
                  <a:pt x="712725" y="1092199"/>
                </a:lnTo>
                <a:lnTo>
                  <a:pt x="720492" y="1104899"/>
                </a:lnTo>
                <a:lnTo>
                  <a:pt x="726658" y="1117599"/>
                </a:lnTo>
                <a:close/>
              </a:path>
              <a:path w="2794634" h="1739900">
                <a:moveTo>
                  <a:pt x="819044" y="1422399"/>
                </a:moveTo>
                <a:lnTo>
                  <a:pt x="692515" y="1422399"/>
                </a:lnTo>
                <a:lnTo>
                  <a:pt x="695057" y="1409699"/>
                </a:lnTo>
                <a:lnTo>
                  <a:pt x="698541" y="1396999"/>
                </a:lnTo>
                <a:lnTo>
                  <a:pt x="705272" y="1384299"/>
                </a:lnTo>
                <a:lnTo>
                  <a:pt x="707955" y="1371599"/>
                </a:lnTo>
                <a:lnTo>
                  <a:pt x="707437" y="1358899"/>
                </a:lnTo>
                <a:lnTo>
                  <a:pt x="704566" y="1346199"/>
                </a:lnTo>
                <a:lnTo>
                  <a:pt x="695732" y="1295399"/>
                </a:lnTo>
                <a:lnTo>
                  <a:pt x="684356" y="1257299"/>
                </a:lnTo>
                <a:lnTo>
                  <a:pt x="670533" y="1219199"/>
                </a:lnTo>
                <a:lnTo>
                  <a:pt x="654356" y="1193799"/>
                </a:lnTo>
                <a:lnTo>
                  <a:pt x="650339" y="1181099"/>
                </a:lnTo>
                <a:lnTo>
                  <a:pt x="640297" y="1168399"/>
                </a:lnTo>
                <a:lnTo>
                  <a:pt x="634272" y="1155699"/>
                </a:lnTo>
                <a:lnTo>
                  <a:pt x="623226" y="1155699"/>
                </a:lnTo>
                <a:lnTo>
                  <a:pt x="618205" y="1142999"/>
                </a:lnTo>
                <a:lnTo>
                  <a:pt x="350086" y="1142999"/>
                </a:lnTo>
                <a:lnTo>
                  <a:pt x="359124" y="1130299"/>
                </a:lnTo>
                <a:lnTo>
                  <a:pt x="368161" y="1130299"/>
                </a:lnTo>
                <a:lnTo>
                  <a:pt x="377199" y="1117599"/>
                </a:lnTo>
                <a:lnTo>
                  <a:pt x="730675" y="1117599"/>
                </a:lnTo>
                <a:lnTo>
                  <a:pt x="740717" y="1130299"/>
                </a:lnTo>
                <a:lnTo>
                  <a:pt x="750351" y="1155699"/>
                </a:lnTo>
                <a:lnTo>
                  <a:pt x="757537" y="1168399"/>
                </a:lnTo>
                <a:lnTo>
                  <a:pt x="763593" y="1181099"/>
                </a:lnTo>
                <a:lnTo>
                  <a:pt x="769838" y="1193799"/>
                </a:lnTo>
                <a:lnTo>
                  <a:pt x="770842" y="1206499"/>
                </a:lnTo>
                <a:lnTo>
                  <a:pt x="894358" y="1206499"/>
                </a:lnTo>
                <a:lnTo>
                  <a:pt x="880927" y="1231899"/>
                </a:lnTo>
                <a:lnTo>
                  <a:pt x="874447" y="1244599"/>
                </a:lnTo>
                <a:lnTo>
                  <a:pt x="868249" y="1257299"/>
                </a:lnTo>
                <a:lnTo>
                  <a:pt x="859776" y="1282699"/>
                </a:lnTo>
                <a:lnTo>
                  <a:pt x="850927" y="1308099"/>
                </a:lnTo>
                <a:lnTo>
                  <a:pt x="841701" y="1320799"/>
                </a:lnTo>
                <a:lnTo>
                  <a:pt x="832098" y="1346199"/>
                </a:lnTo>
                <a:lnTo>
                  <a:pt x="827030" y="1358899"/>
                </a:lnTo>
                <a:lnTo>
                  <a:pt x="822433" y="1371599"/>
                </a:lnTo>
                <a:lnTo>
                  <a:pt x="818400" y="1384299"/>
                </a:lnTo>
                <a:lnTo>
                  <a:pt x="815027" y="1396999"/>
                </a:lnTo>
                <a:lnTo>
                  <a:pt x="814023" y="1409699"/>
                </a:lnTo>
                <a:lnTo>
                  <a:pt x="816031" y="1409699"/>
                </a:lnTo>
                <a:lnTo>
                  <a:pt x="819044" y="1422399"/>
                </a:lnTo>
                <a:close/>
              </a:path>
              <a:path w="2794634" h="1739900">
                <a:moveTo>
                  <a:pt x="2753493" y="1269999"/>
                </a:moveTo>
                <a:lnTo>
                  <a:pt x="2486002" y="1269999"/>
                </a:lnTo>
                <a:lnTo>
                  <a:pt x="2585417" y="1219199"/>
                </a:lnTo>
                <a:lnTo>
                  <a:pt x="2630606" y="1193799"/>
                </a:lnTo>
                <a:lnTo>
                  <a:pt x="2653200" y="1193799"/>
                </a:lnTo>
                <a:lnTo>
                  <a:pt x="2675795" y="1181099"/>
                </a:lnTo>
                <a:lnTo>
                  <a:pt x="2770691" y="1142999"/>
                </a:lnTo>
                <a:lnTo>
                  <a:pt x="2794552" y="1130299"/>
                </a:lnTo>
                <a:lnTo>
                  <a:pt x="2794552" y="1244599"/>
                </a:lnTo>
                <a:lnTo>
                  <a:pt x="2784670" y="1244599"/>
                </a:lnTo>
                <a:lnTo>
                  <a:pt x="2763394" y="1257299"/>
                </a:lnTo>
                <a:lnTo>
                  <a:pt x="2753493" y="1269999"/>
                </a:lnTo>
                <a:close/>
              </a:path>
              <a:path w="2794634" h="1739900">
                <a:moveTo>
                  <a:pt x="110084" y="1739899"/>
                </a:moveTo>
                <a:lnTo>
                  <a:pt x="0" y="1739899"/>
                </a:lnTo>
                <a:lnTo>
                  <a:pt x="4252" y="1727199"/>
                </a:lnTo>
                <a:lnTo>
                  <a:pt x="7656" y="1714499"/>
                </a:lnTo>
                <a:lnTo>
                  <a:pt x="15078" y="1689099"/>
                </a:lnTo>
                <a:lnTo>
                  <a:pt x="24100" y="1676399"/>
                </a:lnTo>
                <a:lnTo>
                  <a:pt x="32934" y="1650999"/>
                </a:lnTo>
                <a:lnTo>
                  <a:pt x="39791" y="1625599"/>
                </a:lnTo>
                <a:lnTo>
                  <a:pt x="44137" y="1612899"/>
                </a:lnTo>
                <a:lnTo>
                  <a:pt x="50460" y="1600199"/>
                </a:lnTo>
                <a:lnTo>
                  <a:pt x="64895" y="1587499"/>
                </a:lnTo>
                <a:lnTo>
                  <a:pt x="70748" y="1574799"/>
                </a:lnTo>
                <a:lnTo>
                  <a:pt x="77071" y="1562099"/>
                </a:lnTo>
                <a:lnTo>
                  <a:pt x="82830" y="1549399"/>
                </a:lnTo>
                <a:lnTo>
                  <a:pt x="86988" y="1536699"/>
                </a:lnTo>
                <a:lnTo>
                  <a:pt x="89624" y="1536699"/>
                </a:lnTo>
                <a:lnTo>
                  <a:pt x="93013" y="1523999"/>
                </a:lnTo>
                <a:lnTo>
                  <a:pt x="97155" y="1511299"/>
                </a:lnTo>
                <a:lnTo>
                  <a:pt x="102051" y="1498599"/>
                </a:lnTo>
                <a:lnTo>
                  <a:pt x="109237" y="1485899"/>
                </a:lnTo>
                <a:lnTo>
                  <a:pt x="115858" y="1473199"/>
                </a:lnTo>
                <a:lnTo>
                  <a:pt x="122103" y="1460499"/>
                </a:lnTo>
                <a:lnTo>
                  <a:pt x="128160" y="1447799"/>
                </a:lnTo>
                <a:lnTo>
                  <a:pt x="134483" y="1435099"/>
                </a:lnTo>
                <a:lnTo>
                  <a:pt x="141088" y="1435099"/>
                </a:lnTo>
                <a:lnTo>
                  <a:pt x="147506" y="1422399"/>
                </a:lnTo>
                <a:lnTo>
                  <a:pt x="153264" y="1409699"/>
                </a:lnTo>
                <a:lnTo>
                  <a:pt x="161737" y="1384299"/>
                </a:lnTo>
                <a:lnTo>
                  <a:pt x="170587" y="1371599"/>
                </a:lnTo>
                <a:lnTo>
                  <a:pt x="179813" y="1358899"/>
                </a:lnTo>
                <a:lnTo>
                  <a:pt x="189415" y="1346199"/>
                </a:lnTo>
                <a:lnTo>
                  <a:pt x="196225" y="1333499"/>
                </a:lnTo>
                <a:lnTo>
                  <a:pt x="218537" y="1295399"/>
                </a:lnTo>
                <a:lnTo>
                  <a:pt x="248333" y="1257299"/>
                </a:lnTo>
                <a:lnTo>
                  <a:pt x="258705" y="1244599"/>
                </a:lnTo>
                <a:lnTo>
                  <a:pt x="272434" y="1219199"/>
                </a:lnTo>
                <a:lnTo>
                  <a:pt x="286445" y="1206499"/>
                </a:lnTo>
                <a:lnTo>
                  <a:pt x="314939" y="1168399"/>
                </a:lnTo>
                <a:lnTo>
                  <a:pt x="323396" y="1168399"/>
                </a:lnTo>
                <a:lnTo>
                  <a:pt x="332136" y="1155699"/>
                </a:lnTo>
                <a:lnTo>
                  <a:pt x="341064" y="1142999"/>
                </a:lnTo>
                <a:lnTo>
                  <a:pt x="525945" y="1142999"/>
                </a:lnTo>
                <a:lnTo>
                  <a:pt x="506740" y="1155699"/>
                </a:lnTo>
                <a:lnTo>
                  <a:pt x="488288" y="1168399"/>
                </a:lnTo>
                <a:lnTo>
                  <a:pt x="470589" y="1181099"/>
                </a:lnTo>
                <a:lnTo>
                  <a:pt x="450662" y="1193799"/>
                </a:lnTo>
                <a:lnTo>
                  <a:pt x="431677" y="1206499"/>
                </a:lnTo>
                <a:lnTo>
                  <a:pt x="413821" y="1219199"/>
                </a:lnTo>
                <a:lnTo>
                  <a:pt x="397283" y="1244599"/>
                </a:lnTo>
                <a:lnTo>
                  <a:pt x="388512" y="1257299"/>
                </a:lnTo>
                <a:lnTo>
                  <a:pt x="379082" y="1257299"/>
                </a:lnTo>
                <a:lnTo>
                  <a:pt x="369464" y="1269999"/>
                </a:lnTo>
                <a:lnTo>
                  <a:pt x="360128" y="1282699"/>
                </a:lnTo>
                <a:lnTo>
                  <a:pt x="345457" y="1295399"/>
                </a:lnTo>
                <a:lnTo>
                  <a:pt x="331634" y="1308099"/>
                </a:lnTo>
                <a:lnTo>
                  <a:pt x="318752" y="1333499"/>
                </a:lnTo>
                <a:lnTo>
                  <a:pt x="306906" y="1346199"/>
                </a:lnTo>
                <a:lnTo>
                  <a:pt x="297570" y="1358899"/>
                </a:lnTo>
                <a:lnTo>
                  <a:pt x="287952" y="1384299"/>
                </a:lnTo>
                <a:lnTo>
                  <a:pt x="278522" y="1396999"/>
                </a:lnTo>
                <a:lnTo>
                  <a:pt x="269751" y="1409699"/>
                </a:lnTo>
                <a:lnTo>
                  <a:pt x="257857" y="1435099"/>
                </a:lnTo>
                <a:lnTo>
                  <a:pt x="234447" y="1473199"/>
                </a:lnTo>
                <a:lnTo>
                  <a:pt x="222554" y="1498599"/>
                </a:lnTo>
                <a:lnTo>
                  <a:pt x="213155" y="1511299"/>
                </a:lnTo>
                <a:lnTo>
                  <a:pt x="204604" y="1523999"/>
                </a:lnTo>
                <a:lnTo>
                  <a:pt x="196994" y="1549399"/>
                </a:lnTo>
                <a:lnTo>
                  <a:pt x="190419" y="1562099"/>
                </a:lnTo>
                <a:lnTo>
                  <a:pt x="186622" y="1574799"/>
                </a:lnTo>
                <a:lnTo>
                  <a:pt x="182637" y="1574799"/>
                </a:lnTo>
                <a:lnTo>
                  <a:pt x="178275" y="1587499"/>
                </a:lnTo>
                <a:lnTo>
                  <a:pt x="173348" y="1600199"/>
                </a:lnTo>
                <a:lnTo>
                  <a:pt x="165220" y="1612899"/>
                </a:lnTo>
                <a:lnTo>
                  <a:pt x="157281" y="1625599"/>
                </a:lnTo>
                <a:lnTo>
                  <a:pt x="149342" y="1650999"/>
                </a:lnTo>
                <a:lnTo>
                  <a:pt x="141214" y="1663699"/>
                </a:lnTo>
                <a:lnTo>
                  <a:pt x="133102" y="1689099"/>
                </a:lnTo>
                <a:lnTo>
                  <a:pt x="125272" y="1701799"/>
                </a:lnTo>
                <a:lnTo>
                  <a:pt x="117631" y="1714499"/>
                </a:lnTo>
                <a:lnTo>
                  <a:pt x="110084" y="1739899"/>
                </a:lnTo>
                <a:close/>
              </a:path>
              <a:path w="2794634" h="1739900">
                <a:moveTo>
                  <a:pt x="2703660" y="1282699"/>
                </a:moveTo>
                <a:lnTo>
                  <a:pt x="2464914" y="1282699"/>
                </a:lnTo>
                <a:lnTo>
                  <a:pt x="2475458" y="1269999"/>
                </a:lnTo>
                <a:lnTo>
                  <a:pt x="2723242" y="1269999"/>
                </a:lnTo>
                <a:lnTo>
                  <a:pt x="2703660" y="1282699"/>
                </a:lnTo>
                <a:close/>
              </a:path>
              <a:path w="2794634" h="1739900">
                <a:moveTo>
                  <a:pt x="2353448" y="1460499"/>
                </a:moveTo>
                <a:lnTo>
                  <a:pt x="2166293" y="1460499"/>
                </a:lnTo>
                <a:lnTo>
                  <a:pt x="2174875" y="1447799"/>
                </a:lnTo>
                <a:lnTo>
                  <a:pt x="2183741" y="1447799"/>
                </a:lnTo>
                <a:lnTo>
                  <a:pt x="2252026" y="1396999"/>
                </a:lnTo>
                <a:lnTo>
                  <a:pt x="2329694" y="1358899"/>
                </a:lnTo>
                <a:lnTo>
                  <a:pt x="2354453" y="1333499"/>
                </a:lnTo>
                <a:lnTo>
                  <a:pt x="2376184" y="1320799"/>
                </a:lnTo>
                <a:lnTo>
                  <a:pt x="2421530" y="1295399"/>
                </a:lnTo>
                <a:lnTo>
                  <a:pt x="2443826" y="1282699"/>
                </a:lnTo>
                <a:lnTo>
                  <a:pt x="2693869" y="1282699"/>
                </a:lnTo>
                <a:lnTo>
                  <a:pt x="2648681" y="1308099"/>
                </a:lnTo>
                <a:lnTo>
                  <a:pt x="2637133" y="1308099"/>
                </a:lnTo>
                <a:lnTo>
                  <a:pt x="2625584" y="1320799"/>
                </a:lnTo>
                <a:lnTo>
                  <a:pt x="2611275" y="1320799"/>
                </a:lnTo>
                <a:lnTo>
                  <a:pt x="2582655" y="1333499"/>
                </a:lnTo>
                <a:lnTo>
                  <a:pt x="2568345" y="1346199"/>
                </a:lnTo>
                <a:lnTo>
                  <a:pt x="2463909" y="1396999"/>
                </a:lnTo>
                <a:lnTo>
                  <a:pt x="2450918" y="1396999"/>
                </a:lnTo>
                <a:lnTo>
                  <a:pt x="2437549" y="1409699"/>
                </a:lnTo>
                <a:lnTo>
                  <a:pt x="2423805" y="1422399"/>
                </a:lnTo>
                <a:lnTo>
                  <a:pt x="2409683" y="1422399"/>
                </a:lnTo>
                <a:lnTo>
                  <a:pt x="2394824" y="1435099"/>
                </a:lnTo>
                <a:lnTo>
                  <a:pt x="2380436" y="1435099"/>
                </a:lnTo>
                <a:lnTo>
                  <a:pt x="2366613" y="1447799"/>
                </a:lnTo>
                <a:lnTo>
                  <a:pt x="2353448" y="1460499"/>
                </a:lnTo>
                <a:close/>
              </a:path>
              <a:path w="2794634" h="1739900">
                <a:moveTo>
                  <a:pt x="818039" y="1447799"/>
                </a:moveTo>
                <a:lnTo>
                  <a:pt x="679335" y="1447799"/>
                </a:lnTo>
                <a:lnTo>
                  <a:pt x="683478" y="1435099"/>
                </a:lnTo>
                <a:lnTo>
                  <a:pt x="689220" y="1422399"/>
                </a:lnTo>
                <a:lnTo>
                  <a:pt x="820550" y="1422399"/>
                </a:lnTo>
                <a:lnTo>
                  <a:pt x="820550" y="1435099"/>
                </a:lnTo>
                <a:lnTo>
                  <a:pt x="819044" y="1435099"/>
                </a:lnTo>
                <a:lnTo>
                  <a:pt x="818039" y="1447799"/>
                </a:lnTo>
                <a:close/>
              </a:path>
              <a:path w="2794634" h="1739900">
                <a:moveTo>
                  <a:pt x="691511" y="1739899"/>
                </a:moveTo>
                <a:lnTo>
                  <a:pt x="578163" y="1739899"/>
                </a:lnTo>
                <a:lnTo>
                  <a:pt x="582572" y="1727199"/>
                </a:lnTo>
                <a:lnTo>
                  <a:pt x="587075" y="1714499"/>
                </a:lnTo>
                <a:lnTo>
                  <a:pt x="599126" y="1676399"/>
                </a:lnTo>
                <a:lnTo>
                  <a:pt x="609858" y="1638299"/>
                </a:lnTo>
                <a:lnTo>
                  <a:pt x="622096" y="1612899"/>
                </a:lnTo>
                <a:lnTo>
                  <a:pt x="629251" y="1587499"/>
                </a:lnTo>
                <a:lnTo>
                  <a:pt x="635653" y="1562099"/>
                </a:lnTo>
                <a:lnTo>
                  <a:pt x="641302" y="1549399"/>
                </a:lnTo>
                <a:lnTo>
                  <a:pt x="644487" y="1536699"/>
                </a:lnTo>
                <a:lnTo>
                  <a:pt x="647954" y="1536699"/>
                </a:lnTo>
                <a:lnTo>
                  <a:pt x="651610" y="1523999"/>
                </a:lnTo>
                <a:lnTo>
                  <a:pt x="655360" y="1523999"/>
                </a:lnTo>
                <a:lnTo>
                  <a:pt x="657369" y="1511299"/>
                </a:lnTo>
                <a:lnTo>
                  <a:pt x="658373" y="1511299"/>
                </a:lnTo>
                <a:lnTo>
                  <a:pt x="657369" y="1498599"/>
                </a:lnTo>
                <a:lnTo>
                  <a:pt x="664790" y="1498599"/>
                </a:lnTo>
                <a:lnTo>
                  <a:pt x="667536" y="1485899"/>
                </a:lnTo>
                <a:lnTo>
                  <a:pt x="668964" y="1473199"/>
                </a:lnTo>
                <a:lnTo>
                  <a:pt x="671427" y="1473199"/>
                </a:lnTo>
                <a:lnTo>
                  <a:pt x="674440" y="1460499"/>
                </a:lnTo>
                <a:lnTo>
                  <a:pt x="676699" y="1447799"/>
                </a:lnTo>
                <a:lnTo>
                  <a:pt x="819044" y="1447799"/>
                </a:lnTo>
                <a:lnTo>
                  <a:pt x="825869" y="1460499"/>
                </a:lnTo>
                <a:lnTo>
                  <a:pt x="828458" y="1473199"/>
                </a:lnTo>
                <a:lnTo>
                  <a:pt x="829352" y="1498599"/>
                </a:lnTo>
                <a:lnTo>
                  <a:pt x="831094" y="1511299"/>
                </a:lnTo>
                <a:lnTo>
                  <a:pt x="833149" y="1523999"/>
                </a:lnTo>
                <a:lnTo>
                  <a:pt x="834734" y="1536699"/>
                </a:lnTo>
                <a:lnTo>
                  <a:pt x="835754" y="1562099"/>
                </a:lnTo>
                <a:lnTo>
                  <a:pt x="836115" y="1574799"/>
                </a:lnTo>
                <a:lnTo>
                  <a:pt x="839127" y="1612899"/>
                </a:lnTo>
                <a:lnTo>
                  <a:pt x="733640" y="1612899"/>
                </a:lnTo>
                <a:lnTo>
                  <a:pt x="729043" y="1625599"/>
                </a:lnTo>
                <a:lnTo>
                  <a:pt x="725010" y="1638299"/>
                </a:lnTo>
                <a:lnTo>
                  <a:pt x="721637" y="1650999"/>
                </a:lnTo>
                <a:lnTo>
                  <a:pt x="718436" y="1663699"/>
                </a:lnTo>
                <a:lnTo>
                  <a:pt x="714858" y="1676399"/>
                </a:lnTo>
                <a:lnTo>
                  <a:pt x="710904" y="1689099"/>
                </a:lnTo>
                <a:lnTo>
                  <a:pt x="705570" y="1701799"/>
                </a:lnTo>
                <a:lnTo>
                  <a:pt x="703561" y="1701799"/>
                </a:lnTo>
                <a:lnTo>
                  <a:pt x="701553" y="1714499"/>
                </a:lnTo>
                <a:lnTo>
                  <a:pt x="697536" y="1714499"/>
                </a:lnTo>
                <a:lnTo>
                  <a:pt x="701553" y="1727199"/>
                </a:lnTo>
                <a:lnTo>
                  <a:pt x="695528" y="1727199"/>
                </a:lnTo>
                <a:lnTo>
                  <a:pt x="691511" y="1739899"/>
                </a:lnTo>
                <a:close/>
              </a:path>
              <a:path w="2794634" h="1739900">
                <a:moveTo>
                  <a:pt x="2333239" y="1473199"/>
                </a:moveTo>
                <a:lnTo>
                  <a:pt x="2149598" y="1473199"/>
                </a:lnTo>
                <a:lnTo>
                  <a:pt x="2157898" y="1460499"/>
                </a:lnTo>
                <a:lnTo>
                  <a:pt x="2343485" y="1460499"/>
                </a:lnTo>
                <a:lnTo>
                  <a:pt x="2333239" y="1473199"/>
                </a:lnTo>
                <a:close/>
              </a:path>
              <a:path w="2794634" h="1739900">
                <a:moveTo>
                  <a:pt x="2312276" y="1485899"/>
                </a:moveTo>
                <a:lnTo>
                  <a:pt x="2126502" y="1485899"/>
                </a:lnTo>
                <a:lnTo>
                  <a:pt x="2134535" y="1473199"/>
                </a:lnTo>
                <a:lnTo>
                  <a:pt x="2322805" y="1473199"/>
                </a:lnTo>
                <a:lnTo>
                  <a:pt x="2312276" y="1485899"/>
                </a:lnTo>
                <a:close/>
              </a:path>
              <a:path w="2794634" h="1739900">
                <a:moveTo>
                  <a:pt x="847629" y="1739899"/>
                </a:moveTo>
                <a:lnTo>
                  <a:pt x="751762" y="1739899"/>
                </a:lnTo>
                <a:lnTo>
                  <a:pt x="750711" y="1727199"/>
                </a:lnTo>
                <a:lnTo>
                  <a:pt x="749377" y="1714499"/>
                </a:lnTo>
                <a:lnTo>
                  <a:pt x="748232" y="1701799"/>
                </a:lnTo>
                <a:lnTo>
                  <a:pt x="747746" y="1689099"/>
                </a:lnTo>
                <a:lnTo>
                  <a:pt x="747746" y="1663699"/>
                </a:lnTo>
                <a:lnTo>
                  <a:pt x="743227" y="1625599"/>
                </a:lnTo>
                <a:lnTo>
                  <a:pt x="738708" y="1612899"/>
                </a:lnTo>
                <a:lnTo>
                  <a:pt x="839127" y="1612899"/>
                </a:lnTo>
                <a:lnTo>
                  <a:pt x="845153" y="1689099"/>
                </a:lnTo>
                <a:lnTo>
                  <a:pt x="846329" y="1701799"/>
                </a:lnTo>
                <a:lnTo>
                  <a:pt x="847035" y="1714499"/>
                </a:lnTo>
                <a:lnTo>
                  <a:pt x="847629" y="1739899"/>
                </a:lnTo>
                <a:close/>
              </a:path>
              <a:path w="2794634" h="1739900">
                <a:moveTo>
                  <a:pt x="2025257" y="1739899"/>
                </a:moveTo>
                <a:lnTo>
                  <a:pt x="1825699" y="1739899"/>
                </a:lnTo>
                <a:lnTo>
                  <a:pt x="1840369" y="1727199"/>
                </a:lnTo>
                <a:lnTo>
                  <a:pt x="1854365" y="1714499"/>
                </a:lnTo>
                <a:lnTo>
                  <a:pt x="1918633" y="1650999"/>
                </a:lnTo>
                <a:lnTo>
                  <a:pt x="1957797" y="1612899"/>
                </a:lnTo>
                <a:lnTo>
                  <a:pt x="2119597" y="1612899"/>
                </a:lnTo>
                <a:lnTo>
                  <a:pt x="2097379" y="1638299"/>
                </a:lnTo>
                <a:lnTo>
                  <a:pt x="2064994" y="1663699"/>
                </a:lnTo>
                <a:lnTo>
                  <a:pt x="2050778" y="1676399"/>
                </a:lnTo>
                <a:lnTo>
                  <a:pt x="2040140" y="1701799"/>
                </a:lnTo>
                <a:lnTo>
                  <a:pt x="2035794" y="1714499"/>
                </a:lnTo>
                <a:lnTo>
                  <a:pt x="2031730" y="1727199"/>
                </a:lnTo>
                <a:lnTo>
                  <a:pt x="2025257" y="17398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148232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29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29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29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29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29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29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29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29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29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82180" y="-433"/>
            <a:ext cx="2552065" cy="1020444"/>
            <a:chOff x="5082180" y="-433"/>
            <a:chExt cx="2552065" cy="1020444"/>
          </a:xfrm>
        </p:grpSpPr>
        <p:sp>
          <p:nvSpPr>
            <p:cNvPr id="11" name="object 11"/>
            <p:cNvSpPr/>
            <p:nvPr/>
          </p:nvSpPr>
          <p:spPr>
            <a:xfrm>
              <a:off x="5108067" y="16433"/>
              <a:ext cx="2366645" cy="993140"/>
            </a:xfrm>
            <a:custGeom>
              <a:avLst/>
              <a:gdLst/>
              <a:ahLst/>
              <a:cxnLst/>
              <a:rect l="l" t="t" r="r" b="b"/>
              <a:pathLst>
                <a:path w="2366645" h="993140">
                  <a:moveTo>
                    <a:pt x="1739" y="68605"/>
                  </a:moveTo>
                  <a:lnTo>
                    <a:pt x="584" y="68605"/>
                  </a:lnTo>
                  <a:lnTo>
                    <a:pt x="0" y="69773"/>
                  </a:lnTo>
                  <a:lnTo>
                    <a:pt x="584" y="69189"/>
                  </a:lnTo>
                  <a:lnTo>
                    <a:pt x="1739" y="68605"/>
                  </a:lnTo>
                  <a:close/>
                </a:path>
                <a:path w="2366645" h="993140">
                  <a:moveTo>
                    <a:pt x="4648" y="117449"/>
                  </a:moveTo>
                  <a:lnTo>
                    <a:pt x="4064" y="117449"/>
                  </a:lnTo>
                  <a:lnTo>
                    <a:pt x="2324" y="118021"/>
                  </a:lnTo>
                  <a:lnTo>
                    <a:pt x="4648" y="117449"/>
                  </a:lnTo>
                  <a:close/>
                </a:path>
                <a:path w="2366645" h="993140">
                  <a:moveTo>
                    <a:pt x="13373" y="68605"/>
                  </a:moveTo>
                  <a:lnTo>
                    <a:pt x="12204" y="68605"/>
                  </a:lnTo>
                  <a:lnTo>
                    <a:pt x="11049" y="69189"/>
                  </a:lnTo>
                  <a:lnTo>
                    <a:pt x="12204" y="69189"/>
                  </a:lnTo>
                  <a:lnTo>
                    <a:pt x="13373" y="68605"/>
                  </a:lnTo>
                  <a:close/>
                </a:path>
                <a:path w="2366645" h="993140">
                  <a:moveTo>
                    <a:pt x="14770" y="159423"/>
                  </a:moveTo>
                  <a:lnTo>
                    <a:pt x="12204" y="159308"/>
                  </a:lnTo>
                  <a:lnTo>
                    <a:pt x="6400" y="160464"/>
                  </a:lnTo>
                  <a:lnTo>
                    <a:pt x="14770" y="159423"/>
                  </a:lnTo>
                  <a:close/>
                </a:path>
                <a:path w="2366645" h="993140">
                  <a:moveTo>
                    <a:pt x="15989" y="159473"/>
                  </a:moveTo>
                  <a:lnTo>
                    <a:pt x="15697" y="159308"/>
                  </a:lnTo>
                  <a:lnTo>
                    <a:pt x="14770" y="159423"/>
                  </a:lnTo>
                  <a:lnTo>
                    <a:pt x="15989" y="159473"/>
                  </a:lnTo>
                  <a:close/>
                </a:path>
                <a:path w="2366645" h="993140">
                  <a:moveTo>
                    <a:pt x="16865" y="105816"/>
                  </a:moveTo>
                  <a:lnTo>
                    <a:pt x="15697" y="106400"/>
                  </a:lnTo>
                  <a:lnTo>
                    <a:pt x="16865" y="106400"/>
                  </a:lnTo>
                  <a:lnTo>
                    <a:pt x="16865" y="105816"/>
                  </a:lnTo>
                  <a:close/>
                </a:path>
                <a:path w="2366645" h="993140">
                  <a:moveTo>
                    <a:pt x="25577" y="228498"/>
                  </a:moveTo>
                  <a:lnTo>
                    <a:pt x="23837" y="228498"/>
                  </a:lnTo>
                  <a:lnTo>
                    <a:pt x="22669" y="229069"/>
                  </a:lnTo>
                  <a:lnTo>
                    <a:pt x="25006" y="229069"/>
                  </a:lnTo>
                  <a:lnTo>
                    <a:pt x="25577" y="228498"/>
                  </a:lnTo>
                  <a:close/>
                </a:path>
                <a:path w="2366645" h="993140">
                  <a:moveTo>
                    <a:pt x="29070" y="159308"/>
                  </a:moveTo>
                  <a:lnTo>
                    <a:pt x="25006" y="159893"/>
                  </a:lnTo>
                  <a:lnTo>
                    <a:pt x="15989" y="159473"/>
                  </a:lnTo>
                  <a:lnTo>
                    <a:pt x="18605" y="161048"/>
                  </a:lnTo>
                  <a:lnTo>
                    <a:pt x="25577" y="159893"/>
                  </a:lnTo>
                  <a:lnTo>
                    <a:pt x="29070" y="159308"/>
                  </a:lnTo>
                  <a:close/>
                </a:path>
                <a:path w="2366645" h="993140">
                  <a:moveTo>
                    <a:pt x="141859" y="0"/>
                  </a:moveTo>
                  <a:lnTo>
                    <a:pt x="140703" y="0"/>
                  </a:lnTo>
                  <a:lnTo>
                    <a:pt x="141287" y="584"/>
                  </a:lnTo>
                  <a:lnTo>
                    <a:pt x="141859" y="0"/>
                  </a:lnTo>
                  <a:close/>
                </a:path>
                <a:path w="2366645" h="993140">
                  <a:moveTo>
                    <a:pt x="166281" y="10464"/>
                  </a:moveTo>
                  <a:lnTo>
                    <a:pt x="165696" y="9880"/>
                  </a:lnTo>
                  <a:lnTo>
                    <a:pt x="165696" y="10464"/>
                  </a:lnTo>
                  <a:lnTo>
                    <a:pt x="166281" y="10464"/>
                  </a:lnTo>
                  <a:close/>
                </a:path>
                <a:path w="2366645" h="993140">
                  <a:moveTo>
                    <a:pt x="166865" y="8724"/>
                  </a:moveTo>
                  <a:lnTo>
                    <a:pt x="166281" y="8140"/>
                  </a:lnTo>
                  <a:lnTo>
                    <a:pt x="163372" y="8140"/>
                  </a:lnTo>
                  <a:lnTo>
                    <a:pt x="163957" y="8724"/>
                  </a:lnTo>
                  <a:lnTo>
                    <a:pt x="164541" y="8724"/>
                  </a:lnTo>
                  <a:lnTo>
                    <a:pt x="165125" y="9296"/>
                  </a:lnTo>
                  <a:lnTo>
                    <a:pt x="163372" y="9880"/>
                  </a:lnTo>
                  <a:lnTo>
                    <a:pt x="162217" y="9880"/>
                  </a:lnTo>
                  <a:lnTo>
                    <a:pt x="161048" y="10464"/>
                  </a:lnTo>
                  <a:lnTo>
                    <a:pt x="163957" y="9880"/>
                  </a:lnTo>
                  <a:lnTo>
                    <a:pt x="165696" y="9880"/>
                  </a:lnTo>
                  <a:lnTo>
                    <a:pt x="165696" y="9296"/>
                  </a:lnTo>
                  <a:lnTo>
                    <a:pt x="166281" y="9296"/>
                  </a:lnTo>
                  <a:lnTo>
                    <a:pt x="166865" y="8724"/>
                  </a:lnTo>
                  <a:close/>
                </a:path>
                <a:path w="2366645" h="993140">
                  <a:moveTo>
                    <a:pt x="179654" y="62788"/>
                  </a:moveTo>
                  <a:lnTo>
                    <a:pt x="177330" y="63373"/>
                  </a:lnTo>
                  <a:lnTo>
                    <a:pt x="177914" y="63373"/>
                  </a:lnTo>
                  <a:lnTo>
                    <a:pt x="179654" y="62788"/>
                  </a:lnTo>
                  <a:close/>
                </a:path>
                <a:path w="2366645" h="993140">
                  <a:moveTo>
                    <a:pt x="181978" y="75577"/>
                  </a:moveTo>
                  <a:lnTo>
                    <a:pt x="179654" y="79654"/>
                  </a:lnTo>
                  <a:lnTo>
                    <a:pt x="180238" y="79070"/>
                  </a:lnTo>
                  <a:lnTo>
                    <a:pt x="181978" y="75577"/>
                  </a:lnTo>
                  <a:close/>
                </a:path>
                <a:path w="2366645" h="993140">
                  <a:moveTo>
                    <a:pt x="241287" y="526173"/>
                  </a:moveTo>
                  <a:lnTo>
                    <a:pt x="238963" y="527342"/>
                  </a:lnTo>
                  <a:lnTo>
                    <a:pt x="239534" y="528497"/>
                  </a:lnTo>
                  <a:lnTo>
                    <a:pt x="241287" y="526173"/>
                  </a:lnTo>
                  <a:close/>
                </a:path>
                <a:path w="2366645" h="993140">
                  <a:moveTo>
                    <a:pt x="243611" y="230822"/>
                  </a:moveTo>
                  <a:lnTo>
                    <a:pt x="237794" y="233146"/>
                  </a:lnTo>
                  <a:lnTo>
                    <a:pt x="240118" y="233146"/>
                  </a:lnTo>
                  <a:lnTo>
                    <a:pt x="242443" y="232562"/>
                  </a:lnTo>
                  <a:lnTo>
                    <a:pt x="243611" y="233146"/>
                  </a:lnTo>
                  <a:lnTo>
                    <a:pt x="243611" y="230822"/>
                  </a:lnTo>
                  <a:close/>
                </a:path>
                <a:path w="2366645" h="993140">
                  <a:moveTo>
                    <a:pt x="246519" y="233730"/>
                  </a:moveTo>
                  <a:lnTo>
                    <a:pt x="245935" y="233146"/>
                  </a:lnTo>
                  <a:lnTo>
                    <a:pt x="243611" y="233146"/>
                  </a:lnTo>
                  <a:lnTo>
                    <a:pt x="243611" y="234302"/>
                  </a:lnTo>
                  <a:lnTo>
                    <a:pt x="243027" y="236054"/>
                  </a:lnTo>
                  <a:lnTo>
                    <a:pt x="245351" y="236054"/>
                  </a:lnTo>
                  <a:lnTo>
                    <a:pt x="246519" y="233730"/>
                  </a:lnTo>
                  <a:close/>
                </a:path>
                <a:path w="2366645" h="993140">
                  <a:moveTo>
                    <a:pt x="251752" y="530821"/>
                  </a:moveTo>
                  <a:lnTo>
                    <a:pt x="250012" y="530821"/>
                  </a:lnTo>
                  <a:lnTo>
                    <a:pt x="250012" y="531406"/>
                  </a:lnTo>
                  <a:lnTo>
                    <a:pt x="250583" y="531406"/>
                  </a:lnTo>
                  <a:lnTo>
                    <a:pt x="251752" y="530821"/>
                  </a:lnTo>
                  <a:close/>
                </a:path>
                <a:path w="2366645" h="993140">
                  <a:moveTo>
                    <a:pt x="358152" y="335470"/>
                  </a:moveTo>
                  <a:lnTo>
                    <a:pt x="357568" y="334886"/>
                  </a:lnTo>
                  <a:lnTo>
                    <a:pt x="357568" y="335470"/>
                  </a:lnTo>
                  <a:lnTo>
                    <a:pt x="358152" y="335470"/>
                  </a:lnTo>
                  <a:close/>
                </a:path>
                <a:path w="2366645" h="993140">
                  <a:moveTo>
                    <a:pt x="359892" y="337794"/>
                  </a:moveTo>
                  <a:lnTo>
                    <a:pt x="359308" y="336638"/>
                  </a:lnTo>
                  <a:lnTo>
                    <a:pt x="358152" y="335470"/>
                  </a:lnTo>
                  <a:lnTo>
                    <a:pt x="359892" y="339547"/>
                  </a:lnTo>
                  <a:lnTo>
                    <a:pt x="359892" y="337794"/>
                  </a:lnTo>
                  <a:close/>
                </a:path>
                <a:path w="2366645" h="993140">
                  <a:moveTo>
                    <a:pt x="362216" y="339547"/>
                  </a:moveTo>
                  <a:lnTo>
                    <a:pt x="360476" y="343027"/>
                  </a:lnTo>
                  <a:lnTo>
                    <a:pt x="359308" y="344779"/>
                  </a:lnTo>
                  <a:lnTo>
                    <a:pt x="358724" y="346519"/>
                  </a:lnTo>
                  <a:lnTo>
                    <a:pt x="359308" y="345935"/>
                  </a:lnTo>
                  <a:lnTo>
                    <a:pt x="359892" y="344779"/>
                  </a:lnTo>
                  <a:lnTo>
                    <a:pt x="359892" y="344195"/>
                  </a:lnTo>
                  <a:lnTo>
                    <a:pt x="361061" y="342455"/>
                  </a:lnTo>
                  <a:lnTo>
                    <a:pt x="361632" y="341287"/>
                  </a:lnTo>
                  <a:lnTo>
                    <a:pt x="362216" y="339547"/>
                  </a:lnTo>
                  <a:close/>
                </a:path>
                <a:path w="2366645" h="993140">
                  <a:moveTo>
                    <a:pt x="370941" y="224421"/>
                  </a:moveTo>
                  <a:lnTo>
                    <a:pt x="369773" y="223837"/>
                  </a:lnTo>
                  <a:lnTo>
                    <a:pt x="370357" y="224421"/>
                  </a:lnTo>
                  <a:lnTo>
                    <a:pt x="370941" y="224421"/>
                  </a:lnTo>
                  <a:close/>
                </a:path>
                <a:path w="2366645" h="993140">
                  <a:moveTo>
                    <a:pt x="372097" y="225005"/>
                  </a:moveTo>
                  <a:lnTo>
                    <a:pt x="371525" y="224421"/>
                  </a:lnTo>
                  <a:lnTo>
                    <a:pt x="370941" y="224421"/>
                  </a:lnTo>
                  <a:lnTo>
                    <a:pt x="372097" y="225005"/>
                  </a:lnTo>
                  <a:close/>
                </a:path>
                <a:path w="2366645" h="993140">
                  <a:moveTo>
                    <a:pt x="373265" y="198259"/>
                  </a:moveTo>
                  <a:lnTo>
                    <a:pt x="370941" y="197675"/>
                  </a:lnTo>
                  <a:lnTo>
                    <a:pt x="370357" y="198259"/>
                  </a:lnTo>
                  <a:lnTo>
                    <a:pt x="373265" y="198259"/>
                  </a:lnTo>
                  <a:close/>
                </a:path>
                <a:path w="2366645" h="993140">
                  <a:moveTo>
                    <a:pt x="375589" y="208724"/>
                  </a:moveTo>
                  <a:lnTo>
                    <a:pt x="374434" y="207568"/>
                  </a:lnTo>
                  <a:lnTo>
                    <a:pt x="374434" y="208724"/>
                  </a:lnTo>
                  <a:lnTo>
                    <a:pt x="375589" y="208724"/>
                  </a:lnTo>
                  <a:close/>
                </a:path>
                <a:path w="2366645" h="993140">
                  <a:moveTo>
                    <a:pt x="540131" y="716292"/>
                  </a:moveTo>
                  <a:lnTo>
                    <a:pt x="539546" y="716876"/>
                  </a:lnTo>
                  <a:lnTo>
                    <a:pt x="538391" y="716876"/>
                  </a:lnTo>
                  <a:lnTo>
                    <a:pt x="537806" y="717461"/>
                  </a:lnTo>
                  <a:lnTo>
                    <a:pt x="536054" y="723277"/>
                  </a:lnTo>
                  <a:lnTo>
                    <a:pt x="538391" y="720369"/>
                  </a:lnTo>
                  <a:lnTo>
                    <a:pt x="539546" y="718045"/>
                  </a:lnTo>
                  <a:lnTo>
                    <a:pt x="540131" y="716292"/>
                  </a:lnTo>
                  <a:close/>
                </a:path>
                <a:path w="2366645" h="993140">
                  <a:moveTo>
                    <a:pt x="549427" y="738974"/>
                  </a:moveTo>
                  <a:lnTo>
                    <a:pt x="547103" y="734326"/>
                  </a:lnTo>
                  <a:lnTo>
                    <a:pt x="548271" y="737806"/>
                  </a:lnTo>
                  <a:lnTo>
                    <a:pt x="549427" y="738974"/>
                  </a:lnTo>
                  <a:close/>
                </a:path>
                <a:path w="2366645" h="993140">
                  <a:moveTo>
                    <a:pt x="625017" y="796531"/>
                  </a:moveTo>
                  <a:lnTo>
                    <a:pt x="621525" y="796531"/>
                  </a:lnTo>
                  <a:lnTo>
                    <a:pt x="622693" y="797115"/>
                  </a:lnTo>
                  <a:lnTo>
                    <a:pt x="625017" y="796531"/>
                  </a:lnTo>
                  <a:close/>
                </a:path>
                <a:path w="2366645" h="993140">
                  <a:moveTo>
                    <a:pt x="698855" y="829094"/>
                  </a:moveTo>
                  <a:lnTo>
                    <a:pt x="698271" y="827925"/>
                  </a:lnTo>
                  <a:lnTo>
                    <a:pt x="697687" y="826185"/>
                  </a:lnTo>
                  <a:lnTo>
                    <a:pt x="695947" y="826770"/>
                  </a:lnTo>
                  <a:lnTo>
                    <a:pt x="695947" y="829094"/>
                  </a:lnTo>
                  <a:lnTo>
                    <a:pt x="697115" y="829678"/>
                  </a:lnTo>
                  <a:lnTo>
                    <a:pt x="698855" y="829094"/>
                  </a:lnTo>
                  <a:close/>
                </a:path>
                <a:path w="2366645" h="993140">
                  <a:moveTo>
                    <a:pt x="704088" y="826185"/>
                  </a:moveTo>
                  <a:lnTo>
                    <a:pt x="700595" y="828509"/>
                  </a:lnTo>
                  <a:lnTo>
                    <a:pt x="698855" y="829094"/>
                  </a:lnTo>
                  <a:lnTo>
                    <a:pt x="699439" y="830249"/>
                  </a:lnTo>
                  <a:lnTo>
                    <a:pt x="700595" y="831418"/>
                  </a:lnTo>
                  <a:lnTo>
                    <a:pt x="704088" y="826185"/>
                  </a:lnTo>
                  <a:close/>
                </a:path>
                <a:path w="2366645" h="993140">
                  <a:moveTo>
                    <a:pt x="913396" y="943635"/>
                  </a:moveTo>
                  <a:lnTo>
                    <a:pt x="911428" y="944372"/>
                  </a:lnTo>
                  <a:lnTo>
                    <a:pt x="910272" y="941298"/>
                  </a:lnTo>
                  <a:lnTo>
                    <a:pt x="909231" y="938237"/>
                  </a:lnTo>
                  <a:lnTo>
                    <a:pt x="907580" y="938974"/>
                  </a:lnTo>
                  <a:lnTo>
                    <a:pt x="908748" y="940142"/>
                  </a:lnTo>
                  <a:lnTo>
                    <a:pt x="909320" y="948283"/>
                  </a:lnTo>
                  <a:lnTo>
                    <a:pt x="912228" y="946531"/>
                  </a:lnTo>
                  <a:lnTo>
                    <a:pt x="913396" y="943635"/>
                  </a:lnTo>
                  <a:close/>
                </a:path>
                <a:path w="2366645" h="993140">
                  <a:moveTo>
                    <a:pt x="913396" y="941882"/>
                  </a:moveTo>
                  <a:lnTo>
                    <a:pt x="912812" y="943635"/>
                  </a:lnTo>
                  <a:lnTo>
                    <a:pt x="913396" y="943051"/>
                  </a:lnTo>
                  <a:lnTo>
                    <a:pt x="913396" y="941882"/>
                  </a:lnTo>
                  <a:close/>
                </a:path>
                <a:path w="2366645" h="993140">
                  <a:moveTo>
                    <a:pt x="922121" y="940727"/>
                  </a:moveTo>
                  <a:lnTo>
                    <a:pt x="920369" y="944206"/>
                  </a:lnTo>
                  <a:lnTo>
                    <a:pt x="919797" y="944791"/>
                  </a:lnTo>
                  <a:lnTo>
                    <a:pt x="920369" y="944791"/>
                  </a:lnTo>
                  <a:lnTo>
                    <a:pt x="920369" y="945375"/>
                  </a:lnTo>
                  <a:lnTo>
                    <a:pt x="919797" y="946531"/>
                  </a:lnTo>
                  <a:lnTo>
                    <a:pt x="920369" y="945959"/>
                  </a:lnTo>
                  <a:lnTo>
                    <a:pt x="921537" y="945375"/>
                  </a:lnTo>
                  <a:lnTo>
                    <a:pt x="922121" y="943635"/>
                  </a:lnTo>
                  <a:lnTo>
                    <a:pt x="921537" y="944206"/>
                  </a:lnTo>
                  <a:lnTo>
                    <a:pt x="921143" y="944206"/>
                  </a:lnTo>
                  <a:lnTo>
                    <a:pt x="921537" y="943051"/>
                  </a:lnTo>
                  <a:lnTo>
                    <a:pt x="922121" y="941882"/>
                  </a:lnTo>
                  <a:lnTo>
                    <a:pt x="922121" y="940727"/>
                  </a:lnTo>
                  <a:close/>
                </a:path>
                <a:path w="2366645" h="993140">
                  <a:moveTo>
                    <a:pt x="935494" y="950023"/>
                  </a:moveTo>
                  <a:lnTo>
                    <a:pt x="934326" y="951191"/>
                  </a:lnTo>
                  <a:lnTo>
                    <a:pt x="934910" y="951763"/>
                  </a:lnTo>
                  <a:lnTo>
                    <a:pt x="934910" y="951191"/>
                  </a:lnTo>
                  <a:lnTo>
                    <a:pt x="935494" y="950607"/>
                  </a:lnTo>
                  <a:lnTo>
                    <a:pt x="935494" y="950023"/>
                  </a:lnTo>
                  <a:close/>
                </a:path>
                <a:path w="2366645" h="993140">
                  <a:moveTo>
                    <a:pt x="936650" y="948867"/>
                  </a:moveTo>
                  <a:lnTo>
                    <a:pt x="936078" y="949439"/>
                  </a:lnTo>
                  <a:lnTo>
                    <a:pt x="936650" y="949439"/>
                  </a:lnTo>
                  <a:lnTo>
                    <a:pt x="936650" y="948867"/>
                  </a:lnTo>
                  <a:close/>
                </a:path>
                <a:path w="2366645" h="993140">
                  <a:moveTo>
                    <a:pt x="939558" y="947115"/>
                  </a:moveTo>
                  <a:lnTo>
                    <a:pt x="937234" y="949439"/>
                  </a:lnTo>
                  <a:lnTo>
                    <a:pt x="937818" y="949439"/>
                  </a:lnTo>
                  <a:lnTo>
                    <a:pt x="938390" y="950023"/>
                  </a:lnTo>
                  <a:lnTo>
                    <a:pt x="939558" y="947115"/>
                  </a:lnTo>
                  <a:close/>
                </a:path>
                <a:path w="2366645" h="993140">
                  <a:moveTo>
                    <a:pt x="941882" y="928509"/>
                  </a:moveTo>
                  <a:lnTo>
                    <a:pt x="941298" y="928509"/>
                  </a:lnTo>
                  <a:lnTo>
                    <a:pt x="941882" y="929678"/>
                  </a:lnTo>
                  <a:lnTo>
                    <a:pt x="941882" y="928509"/>
                  </a:lnTo>
                  <a:close/>
                </a:path>
                <a:path w="2366645" h="993140">
                  <a:moveTo>
                    <a:pt x="948283" y="936066"/>
                  </a:moveTo>
                  <a:lnTo>
                    <a:pt x="946531" y="934326"/>
                  </a:lnTo>
                  <a:lnTo>
                    <a:pt x="945959" y="933157"/>
                  </a:lnTo>
                  <a:lnTo>
                    <a:pt x="943635" y="937818"/>
                  </a:lnTo>
                  <a:lnTo>
                    <a:pt x="941882" y="943635"/>
                  </a:lnTo>
                  <a:lnTo>
                    <a:pt x="940727" y="950023"/>
                  </a:lnTo>
                  <a:lnTo>
                    <a:pt x="944791" y="940727"/>
                  </a:lnTo>
                  <a:lnTo>
                    <a:pt x="945375" y="942467"/>
                  </a:lnTo>
                  <a:lnTo>
                    <a:pt x="948283" y="936066"/>
                  </a:lnTo>
                  <a:close/>
                </a:path>
                <a:path w="2366645" h="993140">
                  <a:moveTo>
                    <a:pt x="951191" y="923277"/>
                  </a:moveTo>
                  <a:lnTo>
                    <a:pt x="950607" y="924445"/>
                  </a:lnTo>
                  <a:lnTo>
                    <a:pt x="949439" y="925601"/>
                  </a:lnTo>
                  <a:lnTo>
                    <a:pt x="948867" y="927354"/>
                  </a:lnTo>
                  <a:lnTo>
                    <a:pt x="949439" y="927925"/>
                  </a:lnTo>
                  <a:lnTo>
                    <a:pt x="950023" y="926185"/>
                  </a:lnTo>
                  <a:lnTo>
                    <a:pt x="950607" y="925029"/>
                  </a:lnTo>
                  <a:lnTo>
                    <a:pt x="951191" y="923277"/>
                  </a:lnTo>
                  <a:close/>
                </a:path>
                <a:path w="2366645" h="993140">
                  <a:moveTo>
                    <a:pt x="951763" y="938682"/>
                  </a:moveTo>
                  <a:lnTo>
                    <a:pt x="951191" y="940142"/>
                  </a:lnTo>
                  <a:lnTo>
                    <a:pt x="951763" y="939558"/>
                  </a:lnTo>
                  <a:lnTo>
                    <a:pt x="951763" y="938682"/>
                  </a:lnTo>
                  <a:close/>
                </a:path>
                <a:path w="2366645" h="993140">
                  <a:moveTo>
                    <a:pt x="952538" y="938784"/>
                  </a:moveTo>
                  <a:lnTo>
                    <a:pt x="952347" y="937234"/>
                  </a:lnTo>
                  <a:lnTo>
                    <a:pt x="951865" y="938441"/>
                  </a:lnTo>
                  <a:lnTo>
                    <a:pt x="952538" y="938784"/>
                  </a:lnTo>
                  <a:close/>
                </a:path>
                <a:path w="2366645" h="993140">
                  <a:moveTo>
                    <a:pt x="955255" y="937818"/>
                  </a:moveTo>
                  <a:lnTo>
                    <a:pt x="952931" y="938974"/>
                  </a:lnTo>
                  <a:lnTo>
                    <a:pt x="952538" y="938784"/>
                  </a:lnTo>
                  <a:lnTo>
                    <a:pt x="952931" y="941882"/>
                  </a:lnTo>
                  <a:lnTo>
                    <a:pt x="954595" y="938974"/>
                  </a:lnTo>
                  <a:lnTo>
                    <a:pt x="955255" y="937818"/>
                  </a:lnTo>
                  <a:close/>
                </a:path>
                <a:path w="2366645" h="993140">
                  <a:moveTo>
                    <a:pt x="956424" y="927354"/>
                  </a:moveTo>
                  <a:lnTo>
                    <a:pt x="954671" y="925029"/>
                  </a:lnTo>
                  <a:lnTo>
                    <a:pt x="950607" y="929093"/>
                  </a:lnTo>
                  <a:lnTo>
                    <a:pt x="950607" y="929678"/>
                  </a:lnTo>
                  <a:lnTo>
                    <a:pt x="951191" y="929678"/>
                  </a:lnTo>
                  <a:lnTo>
                    <a:pt x="951191" y="930262"/>
                  </a:lnTo>
                  <a:lnTo>
                    <a:pt x="951763" y="930262"/>
                  </a:lnTo>
                  <a:lnTo>
                    <a:pt x="951763" y="931418"/>
                  </a:lnTo>
                  <a:lnTo>
                    <a:pt x="952347" y="932586"/>
                  </a:lnTo>
                  <a:lnTo>
                    <a:pt x="952931" y="934326"/>
                  </a:lnTo>
                  <a:lnTo>
                    <a:pt x="954100" y="936066"/>
                  </a:lnTo>
                  <a:lnTo>
                    <a:pt x="955255" y="937234"/>
                  </a:lnTo>
                  <a:lnTo>
                    <a:pt x="955255" y="936650"/>
                  </a:lnTo>
                  <a:lnTo>
                    <a:pt x="955840" y="936650"/>
                  </a:lnTo>
                  <a:lnTo>
                    <a:pt x="955840" y="936066"/>
                  </a:lnTo>
                  <a:lnTo>
                    <a:pt x="956424" y="927354"/>
                  </a:lnTo>
                  <a:close/>
                </a:path>
                <a:path w="2366645" h="993140">
                  <a:moveTo>
                    <a:pt x="959332" y="938974"/>
                  </a:moveTo>
                  <a:lnTo>
                    <a:pt x="957580" y="939558"/>
                  </a:lnTo>
                  <a:lnTo>
                    <a:pt x="953516" y="951191"/>
                  </a:lnTo>
                  <a:lnTo>
                    <a:pt x="956995" y="948867"/>
                  </a:lnTo>
                  <a:lnTo>
                    <a:pt x="958164" y="945959"/>
                  </a:lnTo>
                  <a:lnTo>
                    <a:pt x="959332" y="938974"/>
                  </a:lnTo>
                  <a:close/>
                </a:path>
                <a:path w="2366645" h="993140">
                  <a:moveTo>
                    <a:pt x="1103515" y="992466"/>
                  </a:moveTo>
                  <a:lnTo>
                    <a:pt x="1102931" y="989558"/>
                  </a:lnTo>
                  <a:lnTo>
                    <a:pt x="1102931" y="990727"/>
                  </a:lnTo>
                  <a:lnTo>
                    <a:pt x="1097699" y="993051"/>
                  </a:lnTo>
                  <a:lnTo>
                    <a:pt x="1103515" y="992466"/>
                  </a:lnTo>
                  <a:close/>
                </a:path>
                <a:path w="2366645" h="993140">
                  <a:moveTo>
                    <a:pt x="1333169" y="982002"/>
                  </a:moveTo>
                  <a:lnTo>
                    <a:pt x="1332598" y="984326"/>
                  </a:lnTo>
                  <a:lnTo>
                    <a:pt x="1333169" y="984326"/>
                  </a:lnTo>
                  <a:lnTo>
                    <a:pt x="1333169" y="982002"/>
                  </a:lnTo>
                  <a:close/>
                </a:path>
                <a:path w="2366645" h="993140">
                  <a:moveTo>
                    <a:pt x="1343634" y="977353"/>
                  </a:moveTo>
                  <a:lnTo>
                    <a:pt x="1342478" y="979093"/>
                  </a:lnTo>
                  <a:lnTo>
                    <a:pt x="1343063" y="978509"/>
                  </a:lnTo>
                  <a:lnTo>
                    <a:pt x="1343634" y="977353"/>
                  </a:lnTo>
                  <a:close/>
                </a:path>
                <a:path w="2366645" h="993140">
                  <a:moveTo>
                    <a:pt x="1361084" y="977938"/>
                  </a:moveTo>
                  <a:lnTo>
                    <a:pt x="1360500" y="978509"/>
                  </a:lnTo>
                  <a:lnTo>
                    <a:pt x="1360500" y="979093"/>
                  </a:lnTo>
                  <a:lnTo>
                    <a:pt x="1361084" y="978509"/>
                  </a:lnTo>
                  <a:lnTo>
                    <a:pt x="1361084" y="977938"/>
                  </a:lnTo>
                  <a:close/>
                </a:path>
                <a:path w="2366645" h="993140">
                  <a:moveTo>
                    <a:pt x="1734934" y="838974"/>
                  </a:moveTo>
                  <a:lnTo>
                    <a:pt x="1732026" y="836066"/>
                  </a:lnTo>
                  <a:lnTo>
                    <a:pt x="1730273" y="834910"/>
                  </a:lnTo>
                  <a:lnTo>
                    <a:pt x="1728533" y="834326"/>
                  </a:lnTo>
                  <a:lnTo>
                    <a:pt x="1728533" y="834910"/>
                  </a:lnTo>
                  <a:lnTo>
                    <a:pt x="1729117" y="836066"/>
                  </a:lnTo>
                  <a:lnTo>
                    <a:pt x="1729117" y="837234"/>
                  </a:lnTo>
                  <a:lnTo>
                    <a:pt x="1734934" y="838974"/>
                  </a:lnTo>
                  <a:close/>
                </a:path>
                <a:path w="2366645" h="993140">
                  <a:moveTo>
                    <a:pt x="1752955" y="828509"/>
                  </a:moveTo>
                  <a:lnTo>
                    <a:pt x="1747723" y="829678"/>
                  </a:lnTo>
                  <a:lnTo>
                    <a:pt x="1748878" y="829678"/>
                  </a:lnTo>
                  <a:lnTo>
                    <a:pt x="1751203" y="829094"/>
                  </a:lnTo>
                  <a:lnTo>
                    <a:pt x="1752955" y="828509"/>
                  </a:lnTo>
                  <a:close/>
                </a:path>
                <a:path w="2366645" h="993140">
                  <a:moveTo>
                    <a:pt x="1826209" y="767461"/>
                  </a:moveTo>
                  <a:lnTo>
                    <a:pt x="1825625" y="767461"/>
                  </a:lnTo>
                  <a:lnTo>
                    <a:pt x="1825625" y="770369"/>
                  </a:lnTo>
                  <a:lnTo>
                    <a:pt x="1826209" y="768629"/>
                  </a:lnTo>
                  <a:lnTo>
                    <a:pt x="1826209" y="767461"/>
                  </a:lnTo>
                  <a:close/>
                </a:path>
                <a:path w="2366645" h="993140">
                  <a:moveTo>
                    <a:pt x="1883765" y="702919"/>
                  </a:moveTo>
                  <a:lnTo>
                    <a:pt x="1880285" y="697687"/>
                  </a:lnTo>
                  <a:lnTo>
                    <a:pt x="1880857" y="700024"/>
                  </a:lnTo>
                  <a:lnTo>
                    <a:pt x="1881441" y="701763"/>
                  </a:lnTo>
                  <a:lnTo>
                    <a:pt x="1880857" y="703503"/>
                  </a:lnTo>
                  <a:lnTo>
                    <a:pt x="1877961" y="703503"/>
                  </a:lnTo>
                  <a:lnTo>
                    <a:pt x="1877961" y="705827"/>
                  </a:lnTo>
                  <a:lnTo>
                    <a:pt x="1880285" y="706412"/>
                  </a:lnTo>
                  <a:lnTo>
                    <a:pt x="1880857" y="705827"/>
                  </a:lnTo>
                  <a:lnTo>
                    <a:pt x="1881441" y="703503"/>
                  </a:lnTo>
                  <a:lnTo>
                    <a:pt x="1882609" y="703503"/>
                  </a:lnTo>
                  <a:lnTo>
                    <a:pt x="1883765" y="702919"/>
                  </a:lnTo>
                  <a:close/>
                </a:path>
                <a:path w="2366645" h="993140">
                  <a:moveTo>
                    <a:pt x="1920405" y="687222"/>
                  </a:moveTo>
                  <a:lnTo>
                    <a:pt x="1915744" y="679081"/>
                  </a:lnTo>
                  <a:lnTo>
                    <a:pt x="1914588" y="683742"/>
                  </a:lnTo>
                  <a:lnTo>
                    <a:pt x="1920405" y="687222"/>
                  </a:lnTo>
                  <a:close/>
                </a:path>
                <a:path w="2366645" h="993140">
                  <a:moveTo>
                    <a:pt x="2005863" y="605243"/>
                  </a:moveTo>
                  <a:lnTo>
                    <a:pt x="2005279" y="604088"/>
                  </a:lnTo>
                  <a:lnTo>
                    <a:pt x="2004707" y="604088"/>
                  </a:lnTo>
                  <a:lnTo>
                    <a:pt x="2003539" y="603504"/>
                  </a:lnTo>
                  <a:lnTo>
                    <a:pt x="2004123" y="604088"/>
                  </a:lnTo>
                  <a:lnTo>
                    <a:pt x="2005279" y="604672"/>
                  </a:lnTo>
                  <a:lnTo>
                    <a:pt x="2005863" y="605243"/>
                  </a:lnTo>
                  <a:close/>
                </a:path>
                <a:path w="2366645" h="993140">
                  <a:moveTo>
                    <a:pt x="2027377" y="590715"/>
                  </a:moveTo>
                  <a:lnTo>
                    <a:pt x="2025053" y="590130"/>
                  </a:lnTo>
                  <a:lnTo>
                    <a:pt x="2022729" y="590130"/>
                  </a:lnTo>
                  <a:lnTo>
                    <a:pt x="2027377" y="590715"/>
                  </a:lnTo>
                  <a:close/>
                </a:path>
                <a:path w="2366645" h="993140">
                  <a:moveTo>
                    <a:pt x="2039010" y="581990"/>
                  </a:moveTo>
                  <a:lnTo>
                    <a:pt x="2037842" y="580250"/>
                  </a:lnTo>
                  <a:lnTo>
                    <a:pt x="2036102" y="578497"/>
                  </a:lnTo>
                  <a:lnTo>
                    <a:pt x="2039010" y="581990"/>
                  </a:lnTo>
                  <a:close/>
                </a:path>
                <a:path w="2366645" h="993140">
                  <a:moveTo>
                    <a:pt x="2079510" y="547903"/>
                  </a:moveTo>
                  <a:lnTo>
                    <a:pt x="2079129" y="547103"/>
                  </a:lnTo>
                  <a:lnTo>
                    <a:pt x="2077961" y="545947"/>
                  </a:lnTo>
                  <a:lnTo>
                    <a:pt x="2079510" y="547903"/>
                  </a:lnTo>
                  <a:close/>
                </a:path>
                <a:path w="2366645" h="993140">
                  <a:moveTo>
                    <a:pt x="2082025" y="550595"/>
                  </a:moveTo>
                  <a:lnTo>
                    <a:pt x="2080285" y="548271"/>
                  </a:lnTo>
                  <a:lnTo>
                    <a:pt x="2079929" y="550113"/>
                  </a:lnTo>
                  <a:lnTo>
                    <a:pt x="2076577" y="549503"/>
                  </a:lnTo>
                  <a:lnTo>
                    <a:pt x="2073338" y="549008"/>
                  </a:lnTo>
                  <a:lnTo>
                    <a:pt x="2073313" y="551180"/>
                  </a:lnTo>
                  <a:lnTo>
                    <a:pt x="2075053" y="550595"/>
                  </a:lnTo>
                  <a:lnTo>
                    <a:pt x="2082025" y="554088"/>
                  </a:lnTo>
                  <a:lnTo>
                    <a:pt x="2082025" y="550595"/>
                  </a:lnTo>
                  <a:close/>
                </a:path>
                <a:path w="2366645" h="993140">
                  <a:moveTo>
                    <a:pt x="2082609" y="515708"/>
                  </a:moveTo>
                  <a:lnTo>
                    <a:pt x="2082025" y="515124"/>
                  </a:lnTo>
                  <a:lnTo>
                    <a:pt x="2082025" y="515708"/>
                  </a:lnTo>
                  <a:lnTo>
                    <a:pt x="2082609" y="515708"/>
                  </a:lnTo>
                  <a:close/>
                </a:path>
                <a:path w="2366645" h="993140">
                  <a:moveTo>
                    <a:pt x="2086102" y="541870"/>
                  </a:moveTo>
                  <a:lnTo>
                    <a:pt x="2084933" y="539546"/>
                  </a:lnTo>
                  <a:lnTo>
                    <a:pt x="2084933" y="541870"/>
                  </a:lnTo>
                  <a:lnTo>
                    <a:pt x="2082025" y="538962"/>
                  </a:lnTo>
                  <a:lnTo>
                    <a:pt x="2083777" y="541299"/>
                  </a:lnTo>
                  <a:lnTo>
                    <a:pt x="2084362" y="542455"/>
                  </a:lnTo>
                  <a:lnTo>
                    <a:pt x="2084933" y="542455"/>
                  </a:lnTo>
                  <a:lnTo>
                    <a:pt x="2085517" y="542455"/>
                  </a:lnTo>
                  <a:lnTo>
                    <a:pt x="2086102" y="543039"/>
                  </a:lnTo>
                  <a:lnTo>
                    <a:pt x="2086102" y="541870"/>
                  </a:lnTo>
                  <a:close/>
                </a:path>
                <a:path w="2366645" h="993140">
                  <a:moveTo>
                    <a:pt x="2098890" y="533158"/>
                  </a:moveTo>
                  <a:lnTo>
                    <a:pt x="2098306" y="532574"/>
                  </a:lnTo>
                  <a:lnTo>
                    <a:pt x="2098306" y="531990"/>
                  </a:lnTo>
                  <a:lnTo>
                    <a:pt x="2097735" y="531990"/>
                  </a:lnTo>
                  <a:lnTo>
                    <a:pt x="2097735" y="533158"/>
                  </a:lnTo>
                  <a:lnTo>
                    <a:pt x="2098890" y="533158"/>
                  </a:lnTo>
                  <a:close/>
                </a:path>
                <a:path w="2366645" h="993140">
                  <a:moveTo>
                    <a:pt x="2098890" y="529082"/>
                  </a:moveTo>
                  <a:lnTo>
                    <a:pt x="2097151" y="526757"/>
                  </a:lnTo>
                  <a:lnTo>
                    <a:pt x="2097646" y="529755"/>
                  </a:lnTo>
                  <a:lnTo>
                    <a:pt x="2097151" y="530250"/>
                  </a:lnTo>
                  <a:lnTo>
                    <a:pt x="2097735" y="531406"/>
                  </a:lnTo>
                  <a:lnTo>
                    <a:pt x="2097735" y="530250"/>
                  </a:lnTo>
                  <a:lnTo>
                    <a:pt x="2097735" y="529666"/>
                  </a:lnTo>
                  <a:lnTo>
                    <a:pt x="2097735" y="529082"/>
                  </a:lnTo>
                  <a:lnTo>
                    <a:pt x="2098890" y="529082"/>
                  </a:lnTo>
                  <a:close/>
                </a:path>
                <a:path w="2366645" h="993140">
                  <a:moveTo>
                    <a:pt x="2100630" y="512216"/>
                  </a:moveTo>
                  <a:lnTo>
                    <a:pt x="2095398" y="505828"/>
                  </a:lnTo>
                  <a:lnTo>
                    <a:pt x="2086686" y="500595"/>
                  </a:lnTo>
                  <a:lnTo>
                    <a:pt x="2084362" y="502335"/>
                  </a:lnTo>
                  <a:lnTo>
                    <a:pt x="2087841" y="510476"/>
                  </a:lnTo>
                  <a:lnTo>
                    <a:pt x="2085517" y="508736"/>
                  </a:lnTo>
                  <a:lnTo>
                    <a:pt x="2083777" y="506412"/>
                  </a:lnTo>
                  <a:lnTo>
                    <a:pt x="2082025" y="504659"/>
                  </a:lnTo>
                  <a:lnTo>
                    <a:pt x="2084755" y="509587"/>
                  </a:lnTo>
                  <a:lnTo>
                    <a:pt x="2088578" y="515277"/>
                  </a:lnTo>
                  <a:lnTo>
                    <a:pt x="2093480" y="521182"/>
                  </a:lnTo>
                  <a:lnTo>
                    <a:pt x="2099475" y="526757"/>
                  </a:lnTo>
                  <a:lnTo>
                    <a:pt x="2095944" y="521322"/>
                  </a:lnTo>
                  <a:lnTo>
                    <a:pt x="2094318" y="518109"/>
                  </a:lnTo>
                  <a:lnTo>
                    <a:pt x="2092363" y="514578"/>
                  </a:lnTo>
                  <a:lnTo>
                    <a:pt x="2087841" y="508152"/>
                  </a:lnTo>
                  <a:lnTo>
                    <a:pt x="2089010" y="505828"/>
                  </a:lnTo>
                  <a:lnTo>
                    <a:pt x="2093658" y="508736"/>
                  </a:lnTo>
                  <a:lnTo>
                    <a:pt x="2096566" y="512216"/>
                  </a:lnTo>
                  <a:lnTo>
                    <a:pt x="2094826" y="509320"/>
                  </a:lnTo>
                  <a:lnTo>
                    <a:pt x="2100630" y="512216"/>
                  </a:lnTo>
                  <a:close/>
                </a:path>
                <a:path w="2366645" h="993140">
                  <a:moveTo>
                    <a:pt x="2108200" y="516293"/>
                  </a:moveTo>
                  <a:lnTo>
                    <a:pt x="2107615" y="511644"/>
                  </a:lnTo>
                  <a:lnTo>
                    <a:pt x="2105863" y="509320"/>
                  </a:lnTo>
                  <a:lnTo>
                    <a:pt x="2100059" y="504088"/>
                  </a:lnTo>
                  <a:lnTo>
                    <a:pt x="2100059" y="506412"/>
                  </a:lnTo>
                  <a:lnTo>
                    <a:pt x="2108200" y="516293"/>
                  </a:lnTo>
                  <a:close/>
                </a:path>
                <a:path w="2366645" h="993140">
                  <a:moveTo>
                    <a:pt x="2159063" y="492455"/>
                  </a:moveTo>
                  <a:lnTo>
                    <a:pt x="2158771" y="491871"/>
                  </a:lnTo>
                  <a:lnTo>
                    <a:pt x="2158771" y="492455"/>
                  </a:lnTo>
                  <a:lnTo>
                    <a:pt x="2159063" y="492455"/>
                  </a:lnTo>
                  <a:close/>
                </a:path>
                <a:path w="2366645" h="993140">
                  <a:moveTo>
                    <a:pt x="2159939" y="493039"/>
                  </a:moveTo>
                  <a:lnTo>
                    <a:pt x="2159355" y="492455"/>
                  </a:lnTo>
                  <a:lnTo>
                    <a:pt x="2159063" y="492455"/>
                  </a:lnTo>
                  <a:lnTo>
                    <a:pt x="2159355" y="493039"/>
                  </a:lnTo>
                  <a:lnTo>
                    <a:pt x="2159355" y="493623"/>
                  </a:lnTo>
                  <a:lnTo>
                    <a:pt x="2159939" y="493039"/>
                  </a:lnTo>
                  <a:close/>
                </a:path>
                <a:path w="2366645" h="993140">
                  <a:moveTo>
                    <a:pt x="2223312" y="416293"/>
                  </a:moveTo>
                  <a:lnTo>
                    <a:pt x="2220404" y="415124"/>
                  </a:lnTo>
                  <a:lnTo>
                    <a:pt x="2218080" y="412800"/>
                  </a:lnTo>
                  <a:lnTo>
                    <a:pt x="2215172" y="411060"/>
                  </a:lnTo>
                  <a:lnTo>
                    <a:pt x="2220988" y="415709"/>
                  </a:lnTo>
                  <a:lnTo>
                    <a:pt x="2219820" y="420941"/>
                  </a:lnTo>
                  <a:lnTo>
                    <a:pt x="2223312" y="416293"/>
                  </a:lnTo>
                  <a:close/>
                </a:path>
                <a:path w="2366645" h="993140">
                  <a:moveTo>
                    <a:pt x="2364016" y="242443"/>
                  </a:moveTo>
                  <a:lnTo>
                    <a:pt x="2361692" y="241287"/>
                  </a:lnTo>
                  <a:lnTo>
                    <a:pt x="2362847" y="243027"/>
                  </a:lnTo>
                  <a:lnTo>
                    <a:pt x="2364016" y="242443"/>
                  </a:lnTo>
                  <a:close/>
                </a:path>
                <a:path w="2366645" h="993140">
                  <a:moveTo>
                    <a:pt x="2366340" y="231978"/>
                  </a:moveTo>
                  <a:lnTo>
                    <a:pt x="2365756" y="230822"/>
                  </a:lnTo>
                  <a:lnTo>
                    <a:pt x="2366340" y="232562"/>
                  </a:lnTo>
                  <a:lnTo>
                    <a:pt x="2366340" y="231978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99366" y="11200"/>
              <a:ext cx="1141730" cy="929640"/>
            </a:xfrm>
            <a:custGeom>
              <a:avLst/>
              <a:gdLst/>
              <a:ahLst/>
              <a:cxnLst/>
              <a:rect l="l" t="t" r="r" b="b"/>
              <a:pathLst>
                <a:path w="1141729" h="929640">
                  <a:moveTo>
                    <a:pt x="1739" y="317449"/>
                  </a:moveTo>
                  <a:lnTo>
                    <a:pt x="0" y="317449"/>
                  </a:lnTo>
                  <a:lnTo>
                    <a:pt x="1155" y="318033"/>
                  </a:lnTo>
                  <a:lnTo>
                    <a:pt x="1739" y="317449"/>
                  </a:lnTo>
                  <a:close/>
                </a:path>
                <a:path w="1141729" h="929640">
                  <a:moveTo>
                    <a:pt x="5232" y="306400"/>
                  </a:moveTo>
                  <a:lnTo>
                    <a:pt x="4064" y="305816"/>
                  </a:lnTo>
                  <a:lnTo>
                    <a:pt x="2895" y="305816"/>
                  </a:lnTo>
                  <a:lnTo>
                    <a:pt x="3479" y="306400"/>
                  </a:lnTo>
                  <a:lnTo>
                    <a:pt x="5232" y="306400"/>
                  </a:lnTo>
                  <a:close/>
                </a:path>
                <a:path w="1141729" h="929640">
                  <a:moveTo>
                    <a:pt x="6388" y="323850"/>
                  </a:moveTo>
                  <a:lnTo>
                    <a:pt x="3479" y="323850"/>
                  </a:lnTo>
                  <a:lnTo>
                    <a:pt x="5803" y="324421"/>
                  </a:lnTo>
                  <a:lnTo>
                    <a:pt x="6388" y="323850"/>
                  </a:lnTo>
                  <a:close/>
                </a:path>
                <a:path w="1141729" h="929640">
                  <a:moveTo>
                    <a:pt x="12204" y="47091"/>
                  </a:moveTo>
                  <a:lnTo>
                    <a:pt x="8140" y="47091"/>
                  </a:lnTo>
                  <a:lnTo>
                    <a:pt x="4648" y="48260"/>
                  </a:lnTo>
                  <a:lnTo>
                    <a:pt x="5232" y="48260"/>
                  </a:lnTo>
                  <a:lnTo>
                    <a:pt x="6388" y="48844"/>
                  </a:lnTo>
                  <a:lnTo>
                    <a:pt x="7556" y="48844"/>
                  </a:lnTo>
                  <a:lnTo>
                    <a:pt x="12204" y="47091"/>
                  </a:lnTo>
                  <a:close/>
                </a:path>
                <a:path w="1141729" h="929640">
                  <a:moveTo>
                    <a:pt x="14528" y="33718"/>
                  </a:moveTo>
                  <a:lnTo>
                    <a:pt x="12204" y="36626"/>
                  </a:lnTo>
                  <a:lnTo>
                    <a:pt x="13373" y="36042"/>
                  </a:lnTo>
                  <a:lnTo>
                    <a:pt x="14528" y="33718"/>
                  </a:lnTo>
                  <a:close/>
                </a:path>
                <a:path w="1141729" h="929640">
                  <a:moveTo>
                    <a:pt x="35725" y="467296"/>
                  </a:moveTo>
                  <a:lnTo>
                    <a:pt x="32550" y="468617"/>
                  </a:lnTo>
                  <a:lnTo>
                    <a:pt x="35458" y="467448"/>
                  </a:lnTo>
                  <a:lnTo>
                    <a:pt x="35725" y="467296"/>
                  </a:lnTo>
                  <a:close/>
                </a:path>
                <a:path w="1141729" h="929640">
                  <a:moveTo>
                    <a:pt x="43014" y="467448"/>
                  </a:moveTo>
                  <a:lnTo>
                    <a:pt x="42151" y="465709"/>
                  </a:lnTo>
                  <a:lnTo>
                    <a:pt x="41275" y="463969"/>
                  </a:lnTo>
                  <a:lnTo>
                    <a:pt x="35725" y="467296"/>
                  </a:lnTo>
                  <a:lnTo>
                    <a:pt x="39535" y="465709"/>
                  </a:lnTo>
                  <a:lnTo>
                    <a:pt x="43014" y="467448"/>
                  </a:lnTo>
                  <a:close/>
                </a:path>
                <a:path w="1141729" h="929640">
                  <a:moveTo>
                    <a:pt x="72961" y="519201"/>
                  </a:moveTo>
                  <a:lnTo>
                    <a:pt x="72669" y="519201"/>
                  </a:lnTo>
                  <a:lnTo>
                    <a:pt x="71513" y="519785"/>
                  </a:lnTo>
                  <a:lnTo>
                    <a:pt x="72669" y="519785"/>
                  </a:lnTo>
                  <a:lnTo>
                    <a:pt x="72961" y="519201"/>
                  </a:lnTo>
                  <a:close/>
                </a:path>
                <a:path w="1141729" h="929640">
                  <a:moveTo>
                    <a:pt x="73253" y="559892"/>
                  </a:moveTo>
                  <a:lnTo>
                    <a:pt x="69176" y="559320"/>
                  </a:lnTo>
                  <a:lnTo>
                    <a:pt x="66281" y="560476"/>
                  </a:lnTo>
                  <a:lnTo>
                    <a:pt x="59880" y="565124"/>
                  </a:lnTo>
                  <a:lnTo>
                    <a:pt x="62204" y="565708"/>
                  </a:lnTo>
                  <a:lnTo>
                    <a:pt x="73253" y="559892"/>
                  </a:lnTo>
                  <a:close/>
                </a:path>
                <a:path w="1141729" h="929640">
                  <a:moveTo>
                    <a:pt x="73253" y="518617"/>
                  </a:moveTo>
                  <a:lnTo>
                    <a:pt x="72961" y="519201"/>
                  </a:lnTo>
                  <a:lnTo>
                    <a:pt x="73253" y="519201"/>
                  </a:lnTo>
                  <a:lnTo>
                    <a:pt x="73253" y="518617"/>
                  </a:lnTo>
                  <a:close/>
                </a:path>
                <a:path w="1141729" h="929640">
                  <a:moveTo>
                    <a:pt x="74409" y="174421"/>
                  </a:moveTo>
                  <a:lnTo>
                    <a:pt x="72669" y="176161"/>
                  </a:lnTo>
                  <a:lnTo>
                    <a:pt x="73253" y="177330"/>
                  </a:lnTo>
                  <a:lnTo>
                    <a:pt x="74409" y="174421"/>
                  </a:lnTo>
                  <a:close/>
                </a:path>
                <a:path w="1141729" h="929640">
                  <a:moveTo>
                    <a:pt x="79070" y="163957"/>
                  </a:moveTo>
                  <a:lnTo>
                    <a:pt x="76161" y="163957"/>
                  </a:lnTo>
                  <a:lnTo>
                    <a:pt x="72085" y="166281"/>
                  </a:lnTo>
                  <a:lnTo>
                    <a:pt x="75577" y="165696"/>
                  </a:lnTo>
                  <a:lnTo>
                    <a:pt x="79070" y="163957"/>
                  </a:lnTo>
                  <a:close/>
                </a:path>
                <a:path w="1141729" h="929640">
                  <a:moveTo>
                    <a:pt x="80810" y="568617"/>
                  </a:moveTo>
                  <a:lnTo>
                    <a:pt x="74853" y="571195"/>
                  </a:lnTo>
                  <a:lnTo>
                    <a:pt x="71513" y="572249"/>
                  </a:lnTo>
                  <a:lnTo>
                    <a:pt x="67729" y="573519"/>
                  </a:lnTo>
                  <a:lnTo>
                    <a:pt x="60464" y="576757"/>
                  </a:lnTo>
                  <a:lnTo>
                    <a:pt x="58140" y="576173"/>
                  </a:lnTo>
                  <a:lnTo>
                    <a:pt x="62204" y="572109"/>
                  </a:lnTo>
                  <a:lnTo>
                    <a:pt x="66281" y="569785"/>
                  </a:lnTo>
                  <a:lnTo>
                    <a:pt x="63373" y="570941"/>
                  </a:lnTo>
                  <a:lnTo>
                    <a:pt x="66852" y="566293"/>
                  </a:lnTo>
                  <a:lnTo>
                    <a:pt x="59880" y="569785"/>
                  </a:lnTo>
                  <a:lnTo>
                    <a:pt x="52908" y="576757"/>
                  </a:lnTo>
                  <a:lnTo>
                    <a:pt x="54063" y="579666"/>
                  </a:lnTo>
                  <a:lnTo>
                    <a:pt x="62788" y="577342"/>
                  </a:lnTo>
                  <a:lnTo>
                    <a:pt x="61048" y="579666"/>
                  </a:lnTo>
                  <a:lnTo>
                    <a:pt x="57556" y="580834"/>
                  </a:lnTo>
                  <a:lnTo>
                    <a:pt x="55816" y="581990"/>
                  </a:lnTo>
                  <a:lnTo>
                    <a:pt x="61188" y="580224"/>
                  </a:lnTo>
                  <a:lnTo>
                    <a:pt x="67437" y="577481"/>
                  </a:lnTo>
                  <a:lnTo>
                    <a:pt x="74129" y="573646"/>
                  </a:lnTo>
                  <a:lnTo>
                    <a:pt x="80810" y="568617"/>
                  </a:lnTo>
                  <a:close/>
                </a:path>
                <a:path w="1141729" h="929640">
                  <a:moveTo>
                    <a:pt x="83134" y="570941"/>
                  </a:moveTo>
                  <a:lnTo>
                    <a:pt x="82550" y="570369"/>
                  </a:lnTo>
                  <a:lnTo>
                    <a:pt x="82550" y="569785"/>
                  </a:lnTo>
                  <a:lnTo>
                    <a:pt x="79654" y="570941"/>
                  </a:lnTo>
                  <a:lnTo>
                    <a:pt x="83134" y="570941"/>
                  </a:lnTo>
                  <a:close/>
                </a:path>
                <a:path w="1141729" h="929640">
                  <a:moveTo>
                    <a:pt x="84886" y="570941"/>
                  </a:moveTo>
                  <a:lnTo>
                    <a:pt x="83134" y="570941"/>
                  </a:lnTo>
                  <a:lnTo>
                    <a:pt x="83134" y="571525"/>
                  </a:lnTo>
                  <a:lnTo>
                    <a:pt x="83718" y="571525"/>
                  </a:lnTo>
                  <a:lnTo>
                    <a:pt x="84886" y="570941"/>
                  </a:lnTo>
                  <a:close/>
                </a:path>
                <a:path w="1141729" h="929640">
                  <a:moveTo>
                    <a:pt x="86626" y="570357"/>
                  </a:moveTo>
                  <a:lnTo>
                    <a:pt x="85458" y="570357"/>
                  </a:lnTo>
                  <a:lnTo>
                    <a:pt x="84886" y="570941"/>
                  </a:lnTo>
                  <a:lnTo>
                    <a:pt x="86626" y="570941"/>
                  </a:lnTo>
                  <a:lnTo>
                    <a:pt x="86626" y="570357"/>
                  </a:lnTo>
                  <a:close/>
                </a:path>
                <a:path w="1141729" h="929640">
                  <a:moveTo>
                    <a:pt x="90690" y="584898"/>
                  </a:moveTo>
                  <a:lnTo>
                    <a:pt x="89535" y="585482"/>
                  </a:lnTo>
                  <a:lnTo>
                    <a:pt x="88950" y="586066"/>
                  </a:lnTo>
                  <a:lnTo>
                    <a:pt x="90690" y="584898"/>
                  </a:lnTo>
                  <a:close/>
                </a:path>
                <a:path w="1141729" h="929640">
                  <a:moveTo>
                    <a:pt x="90690" y="227330"/>
                  </a:moveTo>
                  <a:lnTo>
                    <a:pt x="87782" y="226174"/>
                  </a:lnTo>
                  <a:lnTo>
                    <a:pt x="88950" y="226745"/>
                  </a:lnTo>
                  <a:lnTo>
                    <a:pt x="90690" y="227330"/>
                  </a:lnTo>
                  <a:close/>
                </a:path>
                <a:path w="1141729" h="929640">
                  <a:moveTo>
                    <a:pt x="92443" y="583730"/>
                  </a:moveTo>
                  <a:lnTo>
                    <a:pt x="91859" y="583730"/>
                  </a:lnTo>
                  <a:lnTo>
                    <a:pt x="90690" y="584898"/>
                  </a:lnTo>
                  <a:lnTo>
                    <a:pt x="91859" y="584314"/>
                  </a:lnTo>
                  <a:lnTo>
                    <a:pt x="92443" y="584314"/>
                  </a:lnTo>
                  <a:lnTo>
                    <a:pt x="92443" y="583730"/>
                  </a:lnTo>
                  <a:close/>
                </a:path>
                <a:path w="1141729" h="929640">
                  <a:moveTo>
                    <a:pt x="93599" y="582574"/>
                  </a:moveTo>
                  <a:lnTo>
                    <a:pt x="91859" y="582574"/>
                  </a:lnTo>
                  <a:lnTo>
                    <a:pt x="90119" y="583158"/>
                  </a:lnTo>
                  <a:lnTo>
                    <a:pt x="91859" y="583158"/>
                  </a:lnTo>
                  <a:lnTo>
                    <a:pt x="92443" y="583730"/>
                  </a:lnTo>
                  <a:lnTo>
                    <a:pt x="93599" y="582574"/>
                  </a:lnTo>
                  <a:close/>
                </a:path>
                <a:path w="1141729" h="929640">
                  <a:moveTo>
                    <a:pt x="94183" y="585482"/>
                  </a:moveTo>
                  <a:lnTo>
                    <a:pt x="93599" y="584314"/>
                  </a:lnTo>
                  <a:lnTo>
                    <a:pt x="93599" y="584898"/>
                  </a:lnTo>
                  <a:lnTo>
                    <a:pt x="94183" y="585482"/>
                  </a:lnTo>
                  <a:close/>
                </a:path>
                <a:path w="1141729" h="929640">
                  <a:moveTo>
                    <a:pt x="96735" y="589140"/>
                  </a:moveTo>
                  <a:lnTo>
                    <a:pt x="95923" y="589546"/>
                  </a:lnTo>
                  <a:lnTo>
                    <a:pt x="94767" y="590715"/>
                  </a:lnTo>
                  <a:lnTo>
                    <a:pt x="96735" y="589140"/>
                  </a:lnTo>
                  <a:close/>
                </a:path>
                <a:path w="1141729" h="929640">
                  <a:moveTo>
                    <a:pt x="103492" y="586638"/>
                  </a:moveTo>
                  <a:lnTo>
                    <a:pt x="99999" y="586638"/>
                  </a:lnTo>
                  <a:lnTo>
                    <a:pt x="97675" y="588391"/>
                  </a:lnTo>
                  <a:lnTo>
                    <a:pt x="99250" y="588568"/>
                  </a:lnTo>
                  <a:lnTo>
                    <a:pt x="98107" y="591578"/>
                  </a:lnTo>
                  <a:lnTo>
                    <a:pt x="97180" y="594601"/>
                  </a:lnTo>
                  <a:lnTo>
                    <a:pt x="99415" y="594779"/>
                  </a:lnTo>
                  <a:lnTo>
                    <a:pt x="98831" y="593039"/>
                  </a:lnTo>
                  <a:lnTo>
                    <a:pt x="103492" y="586638"/>
                  </a:lnTo>
                  <a:close/>
                </a:path>
                <a:path w="1141729" h="929640">
                  <a:moveTo>
                    <a:pt x="112788" y="831418"/>
                  </a:moveTo>
                  <a:lnTo>
                    <a:pt x="109296" y="833742"/>
                  </a:lnTo>
                  <a:lnTo>
                    <a:pt x="107556" y="834326"/>
                  </a:lnTo>
                  <a:lnTo>
                    <a:pt x="108140" y="835482"/>
                  </a:lnTo>
                  <a:lnTo>
                    <a:pt x="109296" y="836650"/>
                  </a:lnTo>
                  <a:lnTo>
                    <a:pt x="112788" y="831418"/>
                  </a:lnTo>
                  <a:close/>
                </a:path>
                <a:path w="1141729" h="929640">
                  <a:moveTo>
                    <a:pt x="118021" y="291287"/>
                  </a:moveTo>
                  <a:lnTo>
                    <a:pt x="115112" y="290118"/>
                  </a:lnTo>
                  <a:lnTo>
                    <a:pt x="109880" y="291871"/>
                  </a:lnTo>
                  <a:lnTo>
                    <a:pt x="118021" y="291287"/>
                  </a:lnTo>
                  <a:close/>
                </a:path>
                <a:path w="1141729" h="929640">
                  <a:moveTo>
                    <a:pt x="121513" y="268605"/>
                  </a:moveTo>
                  <a:lnTo>
                    <a:pt x="119761" y="268605"/>
                  </a:lnTo>
                  <a:lnTo>
                    <a:pt x="117436" y="268033"/>
                  </a:lnTo>
                  <a:lnTo>
                    <a:pt x="116560" y="268033"/>
                  </a:lnTo>
                  <a:lnTo>
                    <a:pt x="116852" y="267449"/>
                  </a:lnTo>
                  <a:lnTo>
                    <a:pt x="118021" y="266280"/>
                  </a:lnTo>
                  <a:lnTo>
                    <a:pt x="116281" y="266280"/>
                  </a:lnTo>
                  <a:lnTo>
                    <a:pt x="114528" y="267449"/>
                  </a:lnTo>
                  <a:lnTo>
                    <a:pt x="115112" y="268033"/>
                  </a:lnTo>
                  <a:lnTo>
                    <a:pt x="116039" y="268503"/>
                  </a:lnTo>
                  <a:lnTo>
                    <a:pt x="115697" y="269189"/>
                  </a:lnTo>
                  <a:lnTo>
                    <a:pt x="115112" y="269773"/>
                  </a:lnTo>
                  <a:lnTo>
                    <a:pt x="121513" y="268605"/>
                  </a:lnTo>
                  <a:close/>
                </a:path>
                <a:path w="1141729" h="929640">
                  <a:moveTo>
                    <a:pt x="122415" y="627849"/>
                  </a:moveTo>
                  <a:lnTo>
                    <a:pt x="120929" y="629081"/>
                  </a:lnTo>
                  <a:lnTo>
                    <a:pt x="122085" y="628510"/>
                  </a:lnTo>
                  <a:lnTo>
                    <a:pt x="122415" y="627849"/>
                  </a:lnTo>
                  <a:close/>
                </a:path>
                <a:path w="1141729" h="929640">
                  <a:moveTo>
                    <a:pt x="131394" y="352920"/>
                  </a:moveTo>
                  <a:lnTo>
                    <a:pt x="130225" y="353491"/>
                  </a:lnTo>
                  <a:lnTo>
                    <a:pt x="130225" y="354076"/>
                  </a:lnTo>
                  <a:lnTo>
                    <a:pt x="131394" y="352920"/>
                  </a:lnTo>
                  <a:close/>
                </a:path>
                <a:path w="1141729" h="929640">
                  <a:moveTo>
                    <a:pt x="132562" y="365125"/>
                  </a:moveTo>
                  <a:lnTo>
                    <a:pt x="129070" y="367449"/>
                  </a:lnTo>
                  <a:lnTo>
                    <a:pt x="131394" y="366864"/>
                  </a:lnTo>
                  <a:lnTo>
                    <a:pt x="132562" y="365709"/>
                  </a:lnTo>
                  <a:lnTo>
                    <a:pt x="132562" y="365125"/>
                  </a:lnTo>
                  <a:close/>
                </a:path>
                <a:path w="1141729" h="929640">
                  <a:moveTo>
                    <a:pt x="134302" y="375005"/>
                  </a:moveTo>
                  <a:lnTo>
                    <a:pt x="131978" y="375589"/>
                  </a:lnTo>
                  <a:lnTo>
                    <a:pt x="133134" y="375589"/>
                  </a:lnTo>
                  <a:lnTo>
                    <a:pt x="134302" y="375005"/>
                  </a:lnTo>
                  <a:close/>
                </a:path>
                <a:path w="1141729" h="929640">
                  <a:moveTo>
                    <a:pt x="135407" y="404101"/>
                  </a:moveTo>
                  <a:lnTo>
                    <a:pt x="133718" y="404660"/>
                  </a:lnTo>
                  <a:lnTo>
                    <a:pt x="134302" y="404660"/>
                  </a:lnTo>
                  <a:lnTo>
                    <a:pt x="135407" y="404101"/>
                  </a:lnTo>
                  <a:close/>
                </a:path>
                <a:path w="1141729" h="929640">
                  <a:moveTo>
                    <a:pt x="136042" y="408152"/>
                  </a:moveTo>
                  <a:lnTo>
                    <a:pt x="135458" y="407568"/>
                  </a:lnTo>
                  <a:lnTo>
                    <a:pt x="135458" y="408152"/>
                  </a:lnTo>
                  <a:lnTo>
                    <a:pt x="136042" y="408152"/>
                  </a:lnTo>
                  <a:close/>
                </a:path>
                <a:path w="1141729" h="929640">
                  <a:moveTo>
                    <a:pt x="137071" y="400900"/>
                  </a:moveTo>
                  <a:lnTo>
                    <a:pt x="135458" y="400596"/>
                  </a:lnTo>
                  <a:lnTo>
                    <a:pt x="134886" y="401751"/>
                  </a:lnTo>
                  <a:lnTo>
                    <a:pt x="127901" y="405244"/>
                  </a:lnTo>
                  <a:lnTo>
                    <a:pt x="130810" y="405828"/>
                  </a:lnTo>
                  <a:lnTo>
                    <a:pt x="133718" y="404660"/>
                  </a:lnTo>
                  <a:lnTo>
                    <a:pt x="132435" y="404355"/>
                  </a:lnTo>
                  <a:lnTo>
                    <a:pt x="134810" y="402628"/>
                  </a:lnTo>
                  <a:lnTo>
                    <a:pt x="137071" y="400900"/>
                  </a:lnTo>
                  <a:close/>
                </a:path>
                <a:path w="1141729" h="929640">
                  <a:moveTo>
                    <a:pt x="137210" y="417449"/>
                  </a:moveTo>
                  <a:lnTo>
                    <a:pt x="136042" y="417449"/>
                  </a:lnTo>
                  <a:lnTo>
                    <a:pt x="136626" y="418033"/>
                  </a:lnTo>
                  <a:lnTo>
                    <a:pt x="137210" y="417449"/>
                  </a:lnTo>
                  <a:close/>
                </a:path>
                <a:path w="1141729" h="929640">
                  <a:moveTo>
                    <a:pt x="137210" y="409308"/>
                  </a:moveTo>
                  <a:lnTo>
                    <a:pt x="136626" y="408736"/>
                  </a:lnTo>
                  <a:lnTo>
                    <a:pt x="135458" y="408736"/>
                  </a:lnTo>
                  <a:lnTo>
                    <a:pt x="134886" y="409308"/>
                  </a:lnTo>
                  <a:lnTo>
                    <a:pt x="137210" y="409308"/>
                  </a:lnTo>
                  <a:close/>
                </a:path>
                <a:path w="1141729" h="929640">
                  <a:moveTo>
                    <a:pt x="138950" y="418033"/>
                  </a:moveTo>
                  <a:lnTo>
                    <a:pt x="138366" y="417449"/>
                  </a:lnTo>
                  <a:lnTo>
                    <a:pt x="137210" y="418033"/>
                  </a:lnTo>
                  <a:lnTo>
                    <a:pt x="138950" y="418033"/>
                  </a:lnTo>
                  <a:close/>
                </a:path>
                <a:path w="1141729" h="929640">
                  <a:moveTo>
                    <a:pt x="140690" y="407568"/>
                  </a:moveTo>
                  <a:lnTo>
                    <a:pt x="137795" y="408152"/>
                  </a:lnTo>
                  <a:lnTo>
                    <a:pt x="136042" y="408152"/>
                  </a:lnTo>
                  <a:lnTo>
                    <a:pt x="136626" y="408736"/>
                  </a:lnTo>
                  <a:lnTo>
                    <a:pt x="138366" y="408152"/>
                  </a:lnTo>
                  <a:lnTo>
                    <a:pt x="139534" y="408152"/>
                  </a:lnTo>
                  <a:lnTo>
                    <a:pt x="140690" y="407568"/>
                  </a:lnTo>
                  <a:close/>
                </a:path>
                <a:path w="1141729" h="929640">
                  <a:moveTo>
                    <a:pt x="141859" y="418033"/>
                  </a:moveTo>
                  <a:lnTo>
                    <a:pt x="138950" y="417449"/>
                  </a:lnTo>
                  <a:lnTo>
                    <a:pt x="138950" y="418033"/>
                  </a:lnTo>
                  <a:lnTo>
                    <a:pt x="138950" y="418617"/>
                  </a:lnTo>
                  <a:lnTo>
                    <a:pt x="141859" y="418033"/>
                  </a:lnTo>
                  <a:close/>
                </a:path>
                <a:path w="1141729" h="929640">
                  <a:moveTo>
                    <a:pt x="145923" y="655243"/>
                  </a:moveTo>
                  <a:lnTo>
                    <a:pt x="145351" y="655828"/>
                  </a:lnTo>
                  <a:lnTo>
                    <a:pt x="144767" y="656996"/>
                  </a:lnTo>
                  <a:lnTo>
                    <a:pt x="145351" y="656412"/>
                  </a:lnTo>
                  <a:lnTo>
                    <a:pt x="145923" y="655243"/>
                  </a:lnTo>
                  <a:close/>
                </a:path>
                <a:path w="1141729" h="929640">
                  <a:moveTo>
                    <a:pt x="157556" y="423849"/>
                  </a:moveTo>
                  <a:lnTo>
                    <a:pt x="155816" y="423265"/>
                  </a:lnTo>
                  <a:lnTo>
                    <a:pt x="143598" y="426173"/>
                  </a:lnTo>
                  <a:lnTo>
                    <a:pt x="147091" y="426758"/>
                  </a:lnTo>
                  <a:lnTo>
                    <a:pt x="150583" y="426173"/>
                  </a:lnTo>
                  <a:lnTo>
                    <a:pt x="157556" y="423849"/>
                  </a:lnTo>
                  <a:close/>
                </a:path>
                <a:path w="1141729" h="929640">
                  <a:moveTo>
                    <a:pt x="167436" y="413385"/>
                  </a:moveTo>
                  <a:lnTo>
                    <a:pt x="161950" y="414058"/>
                  </a:lnTo>
                  <a:lnTo>
                    <a:pt x="155308" y="415277"/>
                  </a:lnTo>
                  <a:lnTo>
                    <a:pt x="147904" y="417144"/>
                  </a:lnTo>
                  <a:lnTo>
                    <a:pt x="140119" y="419773"/>
                  </a:lnTo>
                  <a:lnTo>
                    <a:pt x="146329" y="418655"/>
                  </a:lnTo>
                  <a:lnTo>
                    <a:pt x="153517" y="417728"/>
                  </a:lnTo>
                  <a:lnTo>
                    <a:pt x="161048" y="416293"/>
                  </a:lnTo>
                  <a:lnTo>
                    <a:pt x="162788" y="416864"/>
                  </a:lnTo>
                  <a:lnTo>
                    <a:pt x="157556" y="419201"/>
                  </a:lnTo>
                  <a:lnTo>
                    <a:pt x="153492" y="420357"/>
                  </a:lnTo>
                  <a:lnTo>
                    <a:pt x="156400" y="419773"/>
                  </a:lnTo>
                  <a:lnTo>
                    <a:pt x="151155" y="422681"/>
                  </a:lnTo>
                  <a:lnTo>
                    <a:pt x="158724" y="420941"/>
                  </a:lnTo>
                  <a:lnTo>
                    <a:pt x="167436" y="416864"/>
                  </a:lnTo>
                  <a:lnTo>
                    <a:pt x="167436" y="415124"/>
                  </a:lnTo>
                  <a:lnTo>
                    <a:pt x="159296" y="415709"/>
                  </a:lnTo>
                  <a:lnTo>
                    <a:pt x="161632" y="414540"/>
                  </a:lnTo>
                  <a:lnTo>
                    <a:pt x="165112" y="413969"/>
                  </a:lnTo>
                  <a:lnTo>
                    <a:pt x="167436" y="413385"/>
                  </a:lnTo>
                  <a:close/>
                </a:path>
                <a:path w="1141729" h="929640">
                  <a:moveTo>
                    <a:pt x="187794" y="559892"/>
                  </a:moveTo>
                  <a:lnTo>
                    <a:pt x="181394" y="563384"/>
                  </a:lnTo>
                  <a:lnTo>
                    <a:pt x="176745" y="560476"/>
                  </a:lnTo>
                  <a:lnTo>
                    <a:pt x="179654" y="565124"/>
                  </a:lnTo>
                  <a:lnTo>
                    <a:pt x="181978" y="563384"/>
                  </a:lnTo>
                  <a:lnTo>
                    <a:pt x="187794" y="559892"/>
                  </a:lnTo>
                  <a:close/>
                </a:path>
                <a:path w="1141729" h="929640">
                  <a:moveTo>
                    <a:pt x="234886" y="710488"/>
                  </a:moveTo>
                  <a:lnTo>
                    <a:pt x="229654" y="717461"/>
                  </a:lnTo>
                  <a:lnTo>
                    <a:pt x="233718" y="716876"/>
                  </a:lnTo>
                  <a:lnTo>
                    <a:pt x="234886" y="710488"/>
                  </a:lnTo>
                  <a:close/>
                </a:path>
                <a:path w="1141729" h="929640">
                  <a:moveTo>
                    <a:pt x="241274" y="907580"/>
                  </a:moveTo>
                  <a:lnTo>
                    <a:pt x="240703" y="908748"/>
                  </a:lnTo>
                  <a:lnTo>
                    <a:pt x="240703" y="909320"/>
                  </a:lnTo>
                  <a:lnTo>
                    <a:pt x="241274" y="908748"/>
                  </a:lnTo>
                  <a:lnTo>
                    <a:pt x="241274" y="907580"/>
                  </a:lnTo>
                  <a:close/>
                </a:path>
                <a:path w="1141729" h="929640">
                  <a:moveTo>
                    <a:pt x="262216" y="922693"/>
                  </a:moveTo>
                  <a:lnTo>
                    <a:pt x="261632" y="920369"/>
                  </a:lnTo>
                  <a:lnTo>
                    <a:pt x="260464" y="918044"/>
                  </a:lnTo>
                  <a:lnTo>
                    <a:pt x="262216" y="922693"/>
                  </a:lnTo>
                  <a:close/>
                </a:path>
                <a:path w="1141729" h="929640">
                  <a:moveTo>
                    <a:pt x="264541" y="737222"/>
                  </a:moveTo>
                  <a:lnTo>
                    <a:pt x="263372" y="737222"/>
                  </a:lnTo>
                  <a:lnTo>
                    <a:pt x="262064" y="737666"/>
                  </a:lnTo>
                  <a:lnTo>
                    <a:pt x="261048" y="736650"/>
                  </a:lnTo>
                  <a:lnTo>
                    <a:pt x="259880" y="736066"/>
                  </a:lnTo>
                  <a:lnTo>
                    <a:pt x="257556" y="741299"/>
                  </a:lnTo>
                  <a:lnTo>
                    <a:pt x="259308" y="740130"/>
                  </a:lnTo>
                  <a:lnTo>
                    <a:pt x="260464" y="738390"/>
                  </a:lnTo>
                  <a:lnTo>
                    <a:pt x="261708" y="737984"/>
                  </a:lnTo>
                  <a:lnTo>
                    <a:pt x="262216" y="738974"/>
                  </a:lnTo>
                  <a:lnTo>
                    <a:pt x="263372" y="740714"/>
                  </a:lnTo>
                  <a:lnTo>
                    <a:pt x="264541" y="739559"/>
                  </a:lnTo>
                  <a:lnTo>
                    <a:pt x="264541" y="737222"/>
                  </a:lnTo>
                  <a:close/>
                </a:path>
                <a:path w="1141729" h="929640">
                  <a:moveTo>
                    <a:pt x="276161" y="925029"/>
                  </a:moveTo>
                  <a:lnTo>
                    <a:pt x="275005" y="927354"/>
                  </a:lnTo>
                  <a:lnTo>
                    <a:pt x="274421" y="929093"/>
                  </a:lnTo>
                  <a:lnTo>
                    <a:pt x="276161" y="925029"/>
                  </a:lnTo>
                  <a:close/>
                </a:path>
                <a:path w="1141729" h="929640">
                  <a:moveTo>
                    <a:pt x="438962" y="484314"/>
                  </a:moveTo>
                  <a:lnTo>
                    <a:pt x="430237" y="487222"/>
                  </a:lnTo>
                  <a:lnTo>
                    <a:pt x="434886" y="490131"/>
                  </a:lnTo>
                  <a:lnTo>
                    <a:pt x="438962" y="484314"/>
                  </a:lnTo>
                  <a:close/>
                </a:path>
                <a:path w="1141729" h="929640">
                  <a:moveTo>
                    <a:pt x="454075" y="534898"/>
                  </a:moveTo>
                  <a:lnTo>
                    <a:pt x="453491" y="533158"/>
                  </a:lnTo>
                  <a:lnTo>
                    <a:pt x="448259" y="536054"/>
                  </a:lnTo>
                  <a:lnTo>
                    <a:pt x="452920" y="536054"/>
                  </a:lnTo>
                  <a:lnTo>
                    <a:pt x="454075" y="536638"/>
                  </a:lnTo>
                  <a:lnTo>
                    <a:pt x="454075" y="534898"/>
                  </a:lnTo>
                  <a:close/>
                </a:path>
                <a:path w="1141729" h="929640">
                  <a:moveTo>
                    <a:pt x="457568" y="538391"/>
                  </a:moveTo>
                  <a:lnTo>
                    <a:pt x="456399" y="537222"/>
                  </a:lnTo>
                  <a:lnTo>
                    <a:pt x="454660" y="536638"/>
                  </a:lnTo>
                  <a:lnTo>
                    <a:pt x="454660" y="540715"/>
                  </a:lnTo>
                  <a:lnTo>
                    <a:pt x="456984" y="541286"/>
                  </a:lnTo>
                  <a:lnTo>
                    <a:pt x="457568" y="538391"/>
                  </a:lnTo>
                  <a:close/>
                </a:path>
                <a:path w="1141729" h="929640">
                  <a:moveTo>
                    <a:pt x="533730" y="608736"/>
                  </a:moveTo>
                  <a:lnTo>
                    <a:pt x="530237" y="608736"/>
                  </a:lnTo>
                  <a:lnTo>
                    <a:pt x="530821" y="609320"/>
                  </a:lnTo>
                  <a:lnTo>
                    <a:pt x="531406" y="609320"/>
                  </a:lnTo>
                  <a:lnTo>
                    <a:pt x="533730" y="608736"/>
                  </a:lnTo>
                  <a:close/>
                </a:path>
                <a:path w="1141729" h="929640">
                  <a:moveTo>
                    <a:pt x="599427" y="0"/>
                  </a:moveTo>
                  <a:lnTo>
                    <a:pt x="597687" y="0"/>
                  </a:lnTo>
                  <a:lnTo>
                    <a:pt x="596633" y="355"/>
                  </a:lnTo>
                  <a:lnTo>
                    <a:pt x="599427" y="0"/>
                  </a:lnTo>
                  <a:close/>
                </a:path>
                <a:path w="1141729" h="929640">
                  <a:moveTo>
                    <a:pt x="601751" y="583730"/>
                  </a:moveTo>
                  <a:lnTo>
                    <a:pt x="599427" y="585482"/>
                  </a:lnTo>
                  <a:lnTo>
                    <a:pt x="600595" y="586066"/>
                  </a:lnTo>
                  <a:lnTo>
                    <a:pt x="601751" y="583730"/>
                  </a:lnTo>
                  <a:close/>
                </a:path>
                <a:path w="1141729" h="929640">
                  <a:moveTo>
                    <a:pt x="601751" y="36626"/>
                  </a:moveTo>
                  <a:lnTo>
                    <a:pt x="601179" y="36626"/>
                  </a:lnTo>
                  <a:lnTo>
                    <a:pt x="600011" y="37211"/>
                  </a:lnTo>
                  <a:lnTo>
                    <a:pt x="599427" y="37795"/>
                  </a:lnTo>
                  <a:lnTo>
                    <a:pt x="600595" y="37795"/>
                  </a:lnTo>
                  <a:lnTo>
                    <a:pt x="601751" y="36626"/>
                  </a:lnTo>
                  <a:close/>
                </a:path>
                <a:path w="1141729" h="929640">
                  <a:moveTo>
                    <a:pt x="611644" y="664552"/>
                  </a:moveTo>
                  <a:lnTo>
                    <a:pt x="611060" y="663968"/>
                  </a:lnTo>
                  <a:lnTo>
                    <a:pt x="611060" y="664552"/>
                  </a:lnTo>
                  <a:lnTo>
                    <a:pt x="611644" y="665137"/>
                  </a:lnTo>
                  <a:lnTo>
                    <a:pt x="611644" y="664552"/>
                  </a:lnTo>
                  <a:close/>
                </a:path>
                <a:path w="1141729" h="929640">
                  <a:moveTo>
                    <a:pt x="618032" y="588962"/>
                  </a:moveTo>
                  <a:lnTo>
                    <a:pt x="615708" y="589546"/>
                  </a:lnTo>
                  <a:lnTo>
                    <a:pt x="616292" y="590130"/>
                  </a:lnTo>
                  <a:lnTo>
                    <a:pt x="616877" y="590130"/>
                  </a:lnTo>
                  <a:lnTo>
                    <a:pt x="618032" y="588962"/>
                  </a:lnTo>
                  <a:close/>
                </a:path>
                <a:path w="1141729" h="929640">
                  <a:moveTo>
                    <a:pt x="627341" y="669201"/>
                  </a:moveTo>
                  <a:lnTo>
                    <a:pt x="623265" y="664552"/>
                  </a:lnTo>
                  <a:lnTo>
                    <a:pt x="624433" y="668045"/>
                  </a:lnTo>
                  <a:lnTo>
                    <a:pt x="625589" y="670369"/>
                  </a:lnTo>
                  <a:lnTo>
                    <a:pt x="626757" y="672109"/>
                  </a:lnTo>
                  <a:lnTo>
                    <a:pt x="626757" y="671525"/>
                  </a:lnTo>
                  <a:lnTo>
                    <a:pt x="627341" y="670369"/>
                  </a:lnTo>
                  <a:lnTo>
                    <a:pt x="627341" y="669201"/>
                  </a:lnTo>
                  <a:close/>
                </a:path>
                <a:path w="1141729" h="929640">
                  <a:moveTo>
                    <a:pt x="644194" y="177914"/>
                  </a:moveTo>
                  <a:lnTo>
                    <a:pt x="643039" y="176745"/>
                  </a:lnTo>
                  <a:lnTo>
                    <a:pt x="641286" y="176161"/>
                  </a:lnTo>
                  <a:lnTo>
                    <a:pt x="641286" y="173837"/>
                  </a:lnTo>
                  <a:lnTo>
                    <a:pt x="635482" y="176161"/>
                  </a:lnTo>
                  <a:lnTo>
                    <a:pt x="639546" y="176161"/>
                  </a:lnTo>
                  <a:lnTo>
                    <a:pt x="641108" y="176695"/>
                  </a:lnTo>
                  <a:lnTo>
                    <a:pt x="640130" y="179654"/>
                  </a:lnTo>
                  <a:lnTo>
                    <a:pt x="642454" y="179654"/>
                  </a:lnTo>
                  <a:lnTo>
                    <a:pt x="644194" y="177914"/>
                  </a:lnTo>
                  <a:close/>
                </a:path>
                <a:path w="1141729" h="929640">
                  <a:moveTo>
                    <a:pt x="691870" y="234886"/>
                  </a:moveTo>
                  <a:lnTo>
                    <a:pt x="690714" y="234302"/>
                  </a:lnTo>
                  <a:lnTo>
                    <a:pt x="688962" y="234302"/>
                  </a:lnTo>
                  <a:lnTo>
                    <a:pt x="688962" y="234886"/>
                  </a:lnTo>
                  <a:lnTo>
                    <a:pt x="691870" y="234886"/>
                  </a:lnTo>
                  <a:close/>
                </a:path>
                <a:path w="1141729" h="929640">
                  <a:moveTo>
                    <a:pt x="742454" y="300012"/>
                  </a:moveTo>
                  <a:lnTo>
                    <a:pt x="741870" y="298259"/>
                  </a:lnTo>
                  <a:lnTo>
                    <a:pt x="740714" y="297103"/>
                  </a:lnTo>
                  <a:lnTo>
                    <a:pt x="741870" y="301752"/>
                  </a:lnTo>
                  <a:lnTo>
                    <a:pt x="742454" y="300012"/>
                  </a:lnTo>
                  <a:close/>
                </a:path>
                <a:path w="1141729" h="929640">
                  <a:moveTo>
                    <a:pt x="751179" y="311048"/>
                  </a:moveTo>
                  <a:lnTo>
                    <a:pt x="748855" y="313956"/>
                  </a:lnTo>
                  <a:lnTo>
                    <a:pt x="746531" y="317449"/>
                  </a:lnTo>
                  <a:lnTo>
                    <a:pt x="747102" y="316865"/>
                  </a:lnTo>
                  <a:lnTo>
                    <a:pt x="747687" y="316865"/>
                  </a:lnTo>
                  <a:lnTo>
                    <a:pt x="748855" y="316280"/>
                  </a:lnTo>
                  <a:lnTo>
                    <a:pt x="751179" y="311048"/>
                  </a:lnTo>
                  <a:close/>
                </a:path>
                <a:path w="1141729" h="929640">
                  <a:moveTo>
                    <a:pt x="788301" y="3987"/>
                  </a:moveTo>
                  <a:lnTo>
                    <a:pt x="784313" y="584"/>
                  </a:lnTo>
                  <a:lnTo>
                    <a:pt x="786638" y="5232"/>
                  </a:lnTo>
                  <a:lnTo>
                    <a:pt x="788301" y="3987"/>
                  </a:lnTo>
                  <a:close/>
                </a:path>
                <a:path w="1141729" h="929640">
                  <a:moveTo>
                    <a:pt x="795362" y="1739"/>
                  </a:moveTo>
                  <a:lnTo>
                    <a:pt x="792454" y="2324"/>
                  </a:lnTo>
                  <a:lnTo>
                    <a:pt x="788974" y="3492"/>
                  </a:lnTo>
                  <a:lnTo>
                    <a:pt x="788301" y="3987"/>
                  </a:lnTo>
                  <a:lnTo>
                    <a:pt x="795362" y="1739"/>
                  </a:lnTo>
                  <a:close/>
                </a:path>
                <a:path w="1141729" h="929640">
                  <a:moveTo>
                    <a:pt x="813968" y="226174"/>
                  </a:moveTo>
                  <a:lnTo>
                    <a:pt x="813384" y="225590"/>
                  </a:lnTo>
                  <a:lnTo>
                    <a:pt x="812812" y="225590"/>
                  </a:lnTo>
                  <a:lnTo>
                    <a:pt x="812228" y="225005"/>
                  </a:lnTo>
                  <a:lnTo>
                    <a:pt x="813384" y="226174"/>
                  </a:lnTo>
                  <a:lnTo>
                    <a:pt x="813968" y="226174"/>
                  </a:lnTo>
                  <a:close/>
                </a:path>
                <a:path w="1141729" h="929640">
                  <a:moveTo>
                    <a:pt x="814552" y="201752"/>
                  </a:moveTo>
                  <a:lnTo>
                    <a:pt x="812228" y="201168"/>
                  </a:lnTo>
                  <a:lnTo>
                    <a:pt x="811644" y="201752"/>
                  </a:lnTo>
                  <a:lnTo>
                    <a:pt x="814552" y="201752"/>
                  </a:lnTo>
                  <a:close/>
                </a:path>
                <a:path w="1141729" h="929640">
                  <a:moveTo>
                    <a:pt x="817460" y="211048"/>
                  </a:moveTo>
                  <a:lnTo>
                    <a:pt x="816292" y="209892"/>
                  </a:lnTo>
                  <a:lnTo>
                    <a:pt x="815708" y="210464"/>
                  </a:lnTo>
                  <a:lnTo>
                    <a:pt x="816292" y="211048"/>
                  </a:lnTo>
                  <a:lnTo>
                    <a:pt x="817460" y="211048"/>
                  </a:lnTo>
                  <a:close/>
                </a:path>
                <a:path w="1141729" h="929640">
                  <a:moveTo>
                    <a:pt x="1026185" y="190119"/>
                  </a:moveTo>
                  <a:lnTo>
                    <a:pt x="1025601" y="190119"/>
                  </a:lnTo>
                  <a:lnTo>
                    <a:pt x="1024445" y="189534"/>
                  </a:lnTo>
                  <a:lnTo>
                    <a:pt x="1025601" y="190703"/>
                  </a:lnTo>
                  <a:lnTo>
                    <a:pt x="1026185" y="190119"/>
                  </a:lnTo>
                  <a:close/>
                </a:path>
                <a:path w="1141729" h="929640">
                  <a:moveTo>
                    <a:pt x="1030249" y="198259"/>
                  </a:moveTo>
                  <a:lnTo>
                    <a:pt x="1027353" y="198259"/>
                  </a:lnTo>
                  <a:lnTo>
                    <a:pt x="1030249" y="198843"/>
                  </a:lnTo>
                  <a:lnTo>
                    <a:pt x="1030249" y="198259"/>
                  </a:lnTo>
                  <a:close/>
                </a:path>
                <a:path w="1141729" h="929640">
                  <a:moveTo>
                    <a:pt x="1141298" y="571525"/>
                  </a:moveTo>
                  <a:lnTo>
                    <a:pt x="1138402" y="571525"/>
                  </a:lnTo>
                  <a:lnTo>
                    <a:pt x="1137818" y="572693"/>
                  </a:lnTo>
                  <a:lnTo>
                    <a:pt x="1138402" y="575017"/>
                  </a:lnTo>
                  <a:lnTo>
                    <a:pt x="1139558" y="574433"/>
                  </a:lnTo>
                  <a:lnTo>
                    <a:pt x="1141298" y="573849"/>
                  </a:lnTo>
                  <a:lnTo>
                    <a:pt x="1141298" y="571525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82171" y="-432"/>
              <a:ext cx="2552065" cy="1020444"/>
            </a:xfrm>
            <a:custGeom>
              <a:avLst/>
              <a:gdLst/>
              <a:ahLst/>
              <a:cxnLst/>
              <a:rect l="l" t="t" r="r" b="b"/>
              <a:pathLst>
                <a:path w="2552065" h="1020444">
                  <a:moveTo>
                    <a:pt x="24155" y="119430"/>
                  </a:moveTo>
                  <a:lnTo>
                    <a:pt x="22402" y="119811"/>
                  </a:lnTo>
                  <a:lnTo>
                    <a:pt x="24155" y="119811"/>
                  </a:lnTo>
                  <a:lnTo>
                    <a:pt x="24155" y="119430"/>
                  </a:lnTo>
                  <a:close/>
                </a:path>
                <a:path w="2552065" h="1020444">
                  <a:moveTo>
                    <a:pt x="30543" y="105244"/>
                  </a:moveTo>
                  <a:lnTo>
                    <a:pt x="28803" y="104660"/>
                  </a:lnTo>
                  <a:lnTo>
                    <a:pt x="27063" y="104660"/>
                  </a:lnTo>
                  <a:lnTo>
                    <a:pt x="30543" y="105244"/>
                  </a:lnTo>
                  <a:close/>
                </a:path>
                <a:path w="2552065" h="1020444">
                  <a:moveTo>
                    <a:pt x="31711" y="213969"/>
                  </a:moveTo>
                  <a:lnTo>
                    <a:pt x="27635" y="213969"/>
                  </a:lnTo>
                  <a:lnTo>
                    <a:pt x="30543" y="214541"/>
                  </a:lnTo>
                  <a:lnTo>
                    <a:pt x="31711" y="213969"/>
                  </a:lnTo>
                  <a:close/>
                </a:path>
                <a:path w="2552065" h="1020444">
                  <a:moveTo>
                    <a:pt x="38100" y="176961"/>
                  </a:moveTo>
                  <a:lnTo>
                    <a:pt x="32867" y="176961"/>
                  </a:lnTo>
                  <a:lnTo>
                    <a:pt x="31127" y="178231"/>
                  </a:lnTo>
                  <a:lnTo>
                    <a:pt x="22987" y="178231"/>
                  </a:lnTo>
                  <a:lnTo>
                    <a:pt x="17170" y="179501"/>
                  </a:lnTo>
                  <a:lnTo>
                    <a:pt x="28803" y="179501"/>
                  </a:lnTo>
                  <a:lnTo>
                    <a:pt x="25895" y="180771"/>
                  </a:lnTo>
                  <a:lnTo>
                    <a:pt x="36360" y="178231"/>
                  </a:lnTo>
                  <a:lnTo>
                    <a:pt x="38100" y="176961"/>
                  </a:lnTo>
                  <a:close/>
                </a:path>
                <a:path w="2552065" h="1020444">
                  <a:moveTo>
                    <a:pt x="38100" y="127431"/>
                  </a:moveTo>
                  <a:lnTo>
                    <a:pt x="36360" y="128701"/>
                  </a:lnTo>
                  <a:lnTo>
                    <a:pt x="37528" y="128701"/>
                  </a:lnTo>
                  <a:lnTo>
                    <a:pt x="38100" y="127431"/>
                  </a:lnTo>
                  <a:close/>
                </a:path>
                <a:path w="2552065" h="1020444">
                  <a:moveTo>
                    <a:pt x="38938" y="146164"/>
                  </a:moveTo>
                  <a:lnTo>
                    <a:pt x="33451" y="147751"/>
                  </a:lnTo>
                  <a:lnTo>
                    <a:pt x="37528" y="150291"/>
                  </a:lnTo>
                  <a:lnTo>
                    <a:pt x="38938" y="146164"/>
                  </a:lnTo>
                  <a:close/>
                </a:path>
                <a:path w="2552065" h="1020444">
                  <a:moveTo>
                    <a:pt x="41008" y="159308"/>
                  </a:moveTo>
                  <a:lnTo>
                    <a:pt x="39852" y="159308"/>
                  </a:lnTo>
                  <a:lnTo>
                    <a:pt x="41008" y="159893"/>
                  </a:lnTo>
                  <a:lnTo>
                    <a:pt x="41008" y="159308"/>
                  </a:lnTo>
                  <a:close/>
                </a:path>
                <a:path w="2552065" h="1020444">
                  <a:moveTo>
                    <a:pt x="42176" y="145211"/>
                  </a:moveTo>
                  <a:lnTo>
                    <a:pt x="41287" y="144665"/>
                  </a:lnTo>
                  <a:lnTo>
                    <a:pt x="39268" y="145211"/>
                  </a:lnTo>
                  <a:lnTo>
                    <a:pt x="38938" y="146164"/>
                  </a:lnTo>
                  <a:lnTo>
                    <a:pt x="42176" y="145211"/>
                  </a:lnTo>
                  <a:close/>
                </a:path>
                <a:path w="2552065" h="1020444">
                  <a:moveTo>
                    <a:pt x="42760" y="151168"/>
                  </a:moveTo>
                  <a:lnTo>
                    <a:pt x="39268" y="151168"/>
                  </a:lnTo>
                  <a:lnTo>
                    <a:pt x="34620" y="151752"/>
                  </a:lnTo>
                  <a:lnTo>
                    <a:pt x="38100" y="151752"/>
                  </a:lnTo>
                  <a:lnTo>
                    <a:pt x="42176" y="152336"/>
                  </a:lnTo>
                  <a:lnTo>
                    <a:pt x="42176" y="151752"/>
                  </a:lnTo>
                  <a:lnTo>
                    <a:pt x="42760" y="151168"/>
                  </a:lnTo>
                  <a:close/>
                </a:path>
                <a:path w="2552065" h="1020444">
                  <a:moveTo>
                    <a:pt x="43916" y="148844"/>
                  </a:moveTo>
                  <a:lnTo>
                    <a:pt x="39268" y="149428"/>
                  </a:lnTo>
                  <a:lnTo>
                    <a:pt x="41008" y="150012"/>
                  </a:lnTo>
                  <a:lnTo>
                    <a:pt x="43332" y="150012"/>
                  </a:lnTo>
                  <a:lnTo>
                    <a:pt x="43332" y="149428"/>
                  </a:lnTo>
                  <a:lnTo>
                    <a:pt x="43916" y="149428"/>
                  </a:lnTo>
                  <a:lnTo>
                    <a:pt x="43916" y="148844"/>
                  </a:lnTo>
                  <a:close/>
                </a:path>
                <a:path w="2552065" h="1020444">
                  <a:moveTo>
                    <a:pt x="43916" y="95681"/>
                  </a:moveTo>
                  <a:lnTo>
                    <a:pt x="43332" y="95681"/>
                  </a:lnTo>
                  <a:lnTo>
                    <a:pt x="42786" y="95084"/>
                  </a:lnTo>
                  <a:lnTo>
                    <a:pt x="41897" y="96494"/>
                  </a:lnTo>
                  <a:lnTo>
                    <a:pt x="42646" y="96380"/>
                  </a:lnTo>
                  <a:lnTo>
                    <a:pt x="43916" y="95681"/>
                  </a:lnTo>
                  <a:close/>
                </a:path>
                <a:path w="2552065" h="1020444">
                  <a:moveTo>
                    <a:pt x="45656" y="90601"/>
                  </a:moveTo>
                  <a:lnTo>
                    <a:pt x="37528" y="93141"/>
                  </a:lnTo>
                  <a:lnTo>
                    <a:pt x="38100" y="93141"/>
                  </a:lnTo>
                  <a:lnTo>
                    <a:pt x="38684" y="94411"/>
                  </a:lnTo>
                  <a:lnTo>
                    <a:pt x="42176" y="94411"/>
                  </a:lnTo>
                  <a:lnTo>
                    <a:pt x="42786" y="95084"/>
                  </a:lnTo>
                  <a:lnTo>
                    <a:pt x="45656" y="90601"/>
                  </a:lnTo>
                  <a:close/>
                </a:path>
                <a:path w="2552065" h="1020444">
                  <a:moveTo>
                    <a:pt x="46240" y="162991"/>
                  </a:moveTo>
                  <a:lnTo>
                    <a:pt x="45085" y="161721"/>
                  </a:lnTo>
                  <a:lnTo>
                    <a:pt x="42760" y="161721"/>
                  </a:lnTo>
                  <a:lnTo>
                    <a:pt x="42760" y="162991"/>
                  </a:lnTo>
                  <a:lnTo>
                    <a:pt x="46240" y="162991"/>
                  </a:lnTo>
                  <a:close/>
                </a:path>
                <a:path w="2552065" h="1020444">
                  <a:moveTo>
                    <a:pt x="49733" y="240461"/>
                  </a:moveTo>
                  <a:lnTo>
                    <a:pt x="48564" y="240461"/>
                  </a:lnTo>
                  <a:lnTo>
                    <a:pt x="48501" y="240626"/>
                  </a:lnTo>
                  <a:lnTo>
                    <a:pt x="49733" y="240461"/>
                  </a:lnTo>
                  <a:close/>
                </a:path>
                <a:path w="2552065" h="1020444">
                  <a:moveTo>
                    <a:pt x="50317" y="251891"/>
                  </a:moveTo>
                  <a:lnTo>
                    <a:pt x="47409" y="253161"/>
                  </a:lnTo>
                  <a:lnTo>
                    <a:pt x="50317" y="253161"/>
                  </a:lnTo>
                  <a:lnTo>
                    <a:pt x="50317" y="251891"/>
                  </a:lnTo>
                  <a:close/>
                </a:path>
                <a:path w="2552065" h="1020444">
                  <a:moveTo>
                    <a:pt x="67932" y="276694"/>
                  </a:moveTo>
                  <a:lnTo>
                    <a:pt x="67233" y="276542"/>
                  </a:lnTo>
                  <a:lnTo>
                    <a:pt x="63106" y="277291"/>
                  </a:lnTo>
                  <a:lnTo>
                    <a:pt x="66014" y="277291"/>
                  </a:lnTo>
                  <a:lnTo>
                    <a:pt x="67932" y="276694"/>
                  </a:lnTo>
                  <a:close/>
                </a:path>
                <a:path w="2552065" h="1020444">
                  <a:moveTo>
                    <a:pt x="98996" y="350951"/>
                  </a:moveTo>
                  <a:lnTo>
                    <a:pt x="93332" y="350951"/>
                  </a:lnTo>
                  <a:lnTo>
                    <a:pt x="96431" y="352221"/>
                  </a:lnTo>
                  <a:lnTo>
                    <a:pt x="98996" y="350951"/>
                  </a:lnTo>
                  <a:close/>
                </a:path>
                <a:path w="2552065" h="1020444">
                  <a:moveTo>
                    <a:pt x="102273" y="349237"/>
                  </a:moveTo>
                  <a:lnTo>
                    <a:pt x="101549" y="349681"/>
                  </a:lnTo>
                  <a:lnTo>
                    <a:pt x="98996" y="350951"/>
                  </a:lnTo>
                  <a:lnTo>
                    <a:pt x="100901" y="350951"/>
                  </a:lnTo>
                  <a:lnTo>
                    <a:pt x="102273" y="349237"/>
                  </a:lnTo>
                  <a:close/>
                </a:path>
                <a:path w="2552065" h="1020444">
                  <a:moveTo>
                    <a:pt x="124739" y="372110"/>
                  </a:moveTo>
                  <a:lnTo>
                    <a:pt x="119507" y="369201"/>
                  </a:lnTo>
                  <a:lnTo>
                    <a:pt x="122986" y="373849"/>
                  </a:lnTo>
                  <a:lnTo>
                    <a:pt x="124739" y="372110"/>
                  </a:lnTo>
                  <a:close/>
                </a:path>
                <a:path w="2552065" h="1020444">
                  <a:moveTo>
                    <a:pt x="127546" y="369862"/>
                  </a:moveTo>
                  <a:lnTo>
                    <a:pt x="125310" y="371525"/>
                  </a:lnTo>
                  <a:lnTo>
                    <a:pt x="124739" y="372110"/>
                  </a:lnTo>
                  <a:lnTo>
                    <a:pt x="127546" y="369862"/>
                  </a:lnTo>
                  <a:close/>
                </a:path>
                <a:path w="2552065" h="1020444">
                  <a:moveTo>
                    <a:pt x="176009" y="28587"/>
                  </a:moveTo>
                  <a:lnTo>
                    <a:pt x="175133" y="27698"/>
                  </a:lnTo>
                  <a:lnTo>
                    <a:pt x="173570" y="29641"/>
                  </a:lnTo>
                  <a:lnTo>
                    <a:pt x="176009" y="28587"/>
                  </a:lnTo>
                  <a:close/>
                </a:path>
                <a:path w="2552065" h="1020444">
                  <a:moveTo>
                    <a:pt x="186004" y="12750"/>
                  </a:moveTo>
                  <a:lnTo>
                    <a:pt x="185204" y="11861"/>
                  </a:lnTo>
                  <a:lnTo>
                    <a:pt x="182880" y="9321"/>
                  </a:lnTo>
                  <a:lnTo>
                    <a:pt x="172986" y="11861"/>
                  </a:lnTo>
                  <a:lnTo>
                    <a:pt x="170662" y="14401"/>
                  </a:lnTo>
                  <a:lnTo>
                    <a:pt x="172986" y="13131"/>
                  </a:lnTo>
                  <a:lnTo>
                    <a:pt x="178803" y="11861"/>
                  </a:lnTo>
                  <a:lnTo>
                    <a:pt x="179971" y="11861"/>
                  </a:lnTo>
                  <a:lnTo>
                    <a:pt x="186004" y="12750"/>
                  </a:lnTo>
                  <a:close/>
                </a:path>
                <a:path w="2552065" h="1020444">
                  <a:moveTo>
                    <a:pt x="186944" y="9309"/>
                  </a:moveTo>
                  <a:lnTo>
                    <a:pt x="184035" y="9893"/>
                  </a:lnTo>
                  <a:lnTo>
                    <a:pt x="186944" y="11049"/>
                  </a:lnTo>
                  <a:lnTo>
                    <a:pt x="186944" y="9309"/>
                  </a:lnTo>
                  <a:close/>
                </a:path>
                <a:path w="2552065" h="1020444">
                  <a:moveTo>
                    <a:pt x="188683" y="13131"/>
                  </a:moveTo>
                  <a:lnTo>
                    <a:pt x="186004" y="12750"/>
                  </a:lnTo>
                  <a:lnTo>
                    <a:pt x="186918" y="13741"/>
                  </a:lnTo>
                  <a:lnTo>
                    <a:pt x="188683" y="13131"/>
                  </a:lnTo>
                  <a:close/>
                </a:path>
                <a:path w="2552065" h="1020444">
                  <a:moveTo>
                    <a:pt x="188683" y="11049"/>
                  </a:moveTo>
                  <a:lnTo>
                    <a:pt x="187528" y="10464"/>
                  </a:lnTo>
                  <a:lnTo>
                    <a:pt x="186944" y="11049"/>
                  </a:lnTo>
                  <a:lnTo>
                    <a:pt x="187528" y="11633"/>
                  </a:lnTo>
                  <a:lnTo>
                    <a:pt x="188683" y="11049"/>
                  </a:lnTo>
                  <a:close/>
                </a:path>
                <a:path w="2552065" h="1020444">
                  <a:moveTo>
                    <a:pt x="189852" y="11049"/>
                  </a:moveTo>
                  <a:lnTo>
                    <a:pt x="189268" y="11049"/>
                  </a:lnTo>
                  <a:lnTo>
                    <a:pt x="188683" y="11633"/>
                  </a:lnTo>
                  <a:lnTo>
                    <a:pt x="189852" y="11633"/>
                  </a:lnTo>
                  <a:lnTo>
                    <a:pt x="189852" y="11049"/>
                  </a:lnTo>
                  <a:close/>
                </a:path>
                <a:path w="2552065" h="1020444">
                  <a:moveTo>
                    <a:pt x="192760" y="22021"/>
                  </a:moveTo>
                  <a:lnTo>
                    <a:pt x="188683" y="20751"/>
                  </a:lnTo>
                  <a:lnTo>
                    <a:pt x="181127" y="19481"/>
                  </a:lnTo>
                  <a:lnTo>
                    <a:pt x="177063" y="18211"/>
                  </a:lnTo>
                  <a:lnTo>
                    <a:pt x="182880" y="15671"/>
                  </a:lnTo>
                  <a:lnTo>
                    <a:pt x="186944" y="16941"/>
                  </a:lnTo>
                  <a:lnTo>
                    <a:pt x="191020" y="16941"/>
                  </a:lnTo>
                  <a:lnTo>
                    <a:pt x="189268" y="15671"/>
                  </a:lnTo>
                  <a:lnTo>
                    <a:pt x="187528" y="14401"/>
                  </a:lnTo>
                  <a:lnTo>
                    <a:pt x="186918" y="13741"/>
                  </a:lnTo>
                  <a:lnTo>
                    <a:pt x="177647" y="16941"/>
                  </a:lnTo>
                  <a:lnTo>
                    <a:pt x="174155" y="18211"/>
                  </a:lnTo>
                  <a:lnTo>
                    <a:pt x="171246" y="16941"/>
                  </a:lnTo>
                  <a:lnTo>
                    <a:pt x="163576" y="22021"/>
                  </a:lnTo>
                  <a:lnTo>
                    <a:pt x="166522" y="24561"/>
                  </a:lnTo>
                  <a:lnTo>
                    <a:pt x="173291" y="25831"/>
                  </a:lnTo>
                  <a:lnTo>
                    <a:pt x="175133" y="27698"/>
                  </a:lnTo>
                  <a:lnTo>
                    <a:pt x="177647" y="24561"/>
                  </a:lnTo>
                  <a:lnTo>
                    <a:pt x="181711" y="23291"/>
                  </a:lnTo>
                  <a:lnTo>
                    <a:pt x="188112" y="22021"/>
                  </a:lnTo>
                  <a:lnTo>
                    <a:pt x="192760" y="22021"/>
                  </a:lnTo>
                  <a:close/>
                </a:path>
                <a:path w="2552065" h="1020444">
                  <a:moveTo>
                    <a:pt x="193535" y="465683"/>
                  </a:moveTo>
                  <a:lnTo>
                    <a:pt x="191592" y="467791"/>
                  </a:lnTo>
                  <a:lnTo>
                    <a:pt x="189268" y="469061"/>
                  </a:lnTo>
                  <a:lnTo>
                    <a:pt x="188683" y="474141"/>
                  </a:lnTo>
                  <a:lnTo>
                    <a:pt x="193535" y="465683"/>
                  </a:lnTo>
                  <a:close/>
                </a:path>
                <a:path w="2552065" h="1020444">
                  <a:moveTo>
                    <a:pt x="193624" y="32715"/>
                  </a:moveTo>
                  <a:lnTo>
                    <a:pt x="191020" y="33147"/>
                  </a:lnTo>
                  <a:lnTo>
                    <a:pt x="192760" y="33147"/>
                  </a:lnTo>
                  <a:lnTo>
                    <a:pt x="193624" y="32715"/>
                  </a:lnTo>
                  <a:close/>
                </a:path>
                <a:path w="2552065" h="1020444">
                  <a:moveTo>
                    <a:pt x="195084" y="463981"/>
                  </a:moveTo>
                  <a:lnTo>
                    <a:pt x="195021" y="463842"/>
                  </a:lnTo>
                  <a:lnTo>
                    <a:pt x="194500" y="463981"/>
                  </a:lnTo>
                  <a:lnTo>
                    <a:pt x="193535" y="465683"/>
                  </a:lnTo>
                  <a:lnTo>
                    <a:pt x="195084" y="463981"/>
                  </a:lnTo>
                  <a:close/>
                </a:path>
                <a:path w="2552065" h="1020444">
                  <a:moveTo>
                    <a:pt x="200901" y="33731"/>
                  </a:moveTo>
                  <a:lnTo>
                    <a:pt x="197993" y="31978"/>
                  </a:lnTo>
                  <a:lnTo>
                    <a:pt x="194500" y="32562"/>
                  </a:lnTo>
                  <a:lnTo>
                    <a:pt x="195884" y="33413"/>
                  </a:lnTo>
                  <a:lnTo>
                    <a:pt x="193776" y="35839"/>
                  </a:lnTo>
                  <a:lnTo>
                    <a:pt x="191884" y="38366"/>
                  </a:lnTo>
                  <a:lnTo>
                    <a:pt x="193916" y="39535"/>
                  </a:lnTo>
                  <a:lnTo>
                    <a:pt x="194500" y="37795"/>
                  </a:lnTo>
                  <a:lnTo>
                    <a:pt x="200901" y="33731"/>
                  </a:lnTo>
                  <a:close/>
                </a:path>
                <a:path w="2552065" h="1020444">
                  <a:moveTo>
                    <a:pt x="201485" y="103301"/>
                  </a:moveTo>
                  <a:lnTo>
                    <a:pt x="198374" y="104571"/>
                  </a:lnTo>
                  <a:lnTo>
                    <a:pt x="200469" y="104571"/>
                  </a:lnTo>
                  <a:lnTo>
                    <a:pt x="201485" y="103301"/>
                  </a:lnTo>
                  <a:close/>
                </a:path>
                <a:path w="2552065" h="1020444">
                  <a:moveTo>
                    <a:pt x="205549" y="105841"/>
                  </a:moveTo>
                  <a:lnTo>
                    <a:pt x="201777" y="104571"/>
                  </a:lnTo>
                  <a:lnTo>
                    <a:pt x="200469" y="104571"/>
                  </a:lnTo>
                  <a:lnTo>
                    <a:pt x="197408" y="108381"/>
                  </a:lnTo>
                  <a:lnTo>
                    <a:pt x="205549" y="105841"/>
                  </a:lnTo>
                  <a:close/>
                </a:path>
                <a:path w="2552065" h="1020444">
                  <a:moveTo>
                    <a:pt x="208813" y="62890"/>
                  </a:moveTo>
                  <a:lnTo>
                    <a:pt x="204965" y="63931"/>
                  </a:lnTo>
                  <a:lnTo>
                    <a:pt x="206603" y="64439"/>
                  </a:lnTo>
                  <a:lnTo>
                    <a:pt x="208457" y="63931"/>
                  </a:lnTo>
                  <a:lnTo>
                    <a:pt x="208813" y="62890"/>
                  </a:lnTo>
                  <a:close/>
                </a:path>
                <a:path w="2552065" h="1020444">
                  <a:moveTo>
                    <a:pt x="214274" y="61391"/>
                  </a:moveTo>
                  <a:lnTo>
                    <a:pt x="210197" y="58851"/>
                  </a:lnTo>
                  <a:lnTo>
                    <a:pt x="208813" y="62890"/>
                  </a:lnTo>
                  <a:lnTo>
                    <a:pt x="214274" y="61391"/>
                  </a:lnTo>
                  <a:close/>
                </a:path>
                <a:path w="2552065" h="1020444">
                  <a:moveTo>
                    <a:pt x="247408" y="171881"/>
                  </a:moveTo>
                  <a:lnTo>
                    <a:pt x="238112" y="169341"/>
                  </a:lnTo>
                  <a:lnTo>
                    <a:pt x="231127" y="165531"/>
                  </a:lnTo>
                  <a:lnTo>
                    <a:pt x="228803" y="164261"/>
                  </a:lnTo>
                  <a:lnTo>
                    <a:pt x="234035" y="162991"/>
                  </a:lnTo>
                  <a:lnTo>
                    <a:pt x="236943" y="159181"/>
                  </a:lnTo>
                  <a:lnTo>
                    <a:pt x="233464" y="154101"/>
                  </a:lnTo>
                  <a:lnTo>
                    <a:pt x="233654" y="152831"/>
                  </a:lnTo>
                  <a:lnTo>
                    <a:pt x="233845" y="151561"/>
                  </a:lnTo>
                  <a:lnTo>
                    <a:pt x="234035" y="150291"/>
                  </a:lnTo>
                  <a:lnTo>
                    <a:pt x="228803" y="151561"/>
                  </a:lnTo>
                  <a:lnTo>
                    <a:pt x="228803" y="149021"/>
                  </a:lnTo>
                  <a:lnTo>
                    <a:pt x="222415" y="152831"/>
                  </a:lnTo>
                  <a:lnTo>
                    <a:pt x="228219" y="146481"/>
                  </a:lnTo>
                  <a:lnTo>
                    <a:pt x="228536" y="145211"/>
                  </a:lnTo>
                  <a:lnTo>
                    <a:pt x="229171" y="142671"/>
                  </a:lnTo>
                  <a:lnTo>
                    <a:pt x="227558" y="140131"/>
                  </a:lnTo>
                  <a:lnTo>
                    <a:pt x="226745" y="138861"/>
                  </a:lnTo>
                  <a:lnTo>
                    <a:pt x="218109" y="133781"/>
                  </a:lnTo>
                  <a:lnTo>
                    <a:pt x="215074" y="131241"/>
                  </a:lnTo>
                  <a:lnTo>
                    <a:pt x="214972" y="127431"/>
                  </a:lnTo>
                  <a:lnTo>
                    <a:pt x="218376" y="123621"/>
                  </a:lnTo>
                  <a:lnTo>
                    <a:pt x="219506" y="122351"/>
                  </a:lnTo>
                  <a:lnTo>
                    <a:pt x="220091" y="123621"/>
                  </a:lnTo>
                  <a:lnTo>
                    <a:pt x="224739" y="123621"/>
                  </a:lnTo>
                  <a:lnTo>
                    <a:pt x="224155" y="122351"/>
                  </a:lnTo>
                  <a:lnTo>
                    <a:pt x="219621" y="118541"/>
                  </a:lnTo>
                  <a:lnTo>
                    <a:pt x="216598" y="116001"/>
                  </a:lnTo>
                  <a:lnTo>
                    <a:pt x="208457" y="119811"/>
                  </a:lnTo>
                  <a:lnTo>
                    <a:pt x="211950" y="118541"/>
                  </a:lnTo>
                  <a:lnTo>
                    <a:pt x="207289" y="122618"/>
                  </a:lnTo>
                  <a:lnTo>
                    <a:pt x="207289" y="141401"/>
                  </a:lnTo>
                  <a:lnTo>
                    <a:pt x="205549" y="142671"/>
                  </a:lnTo>
                  <a:lnTo>
                    <a:pt x="202057" y="143941"/>
                  </a:lnTo>
                  <a:lnTo>
                    <a:pt x="199161" y="145211"/>
                  </a:lnTo>
                  <a:lnTo>
                    <a:pt x="197993" y="142671"/>
                  </a:lnTo>
                  <a:lnTo>
                    <a:pt x="204965" y="140131"/>
                  </a:lnTo>
                  <a:lnTo>
                    <a:pt x="207289" y="141401"/>
                  </a:lnTo>
                  <a:lnTo>
                    <a:pt x="207289" y="122618"/>
                  </a:lnTo>
                  <a:lnTo>
                    <a:pt x="206133" y="123621"/>
                  </a:lnTo>
                  <a:lnTo>
                    <a:pt x="202641" y="123621"/>
                  </a:lnTo>
                  <a:lnTo>
                    <a:pt x="196253" y="123621"/>
                  </a:lnTo>
                  <a:lnTo>
                    <a:pt x="195668" y="121081"/>
                  </a:lnTo>
                  <a:lnTo>
                    <a:pt x="202641" y="123621"/>
                  </a:lnTo>
                  <a:lnTo>
                    <a:pt x="205206" y="121081"/>
                  </a:lnTo>
                  <a:lnTo>
                    <a:pt x="209042" y="117271"/>
                  </a:lnTo>
                  <a:lnTo>
                    <a:pt x="210400" y="116001"/>
                  </a:lnTo>
                  <a:lnTo>
                    <a:pt x="213106" y="113461"/>
                  </a:lnTo>
                  <a:lnTo>
                    <a:pt x="210781" y="114731"/>
                  </a:lnTo>
                  <a:lnTo>
                    <a:pt x="207873" y="114731"/>
                  </a:lnTo>
                  <a:lnTo>
                    <a:pt x="204965" y="116001"/>
                  </a:lnTo>
                  <a:lnTo>
                    <a:pt x="208102" y="113461"/>
                  </a:lnTo>
                  <a:lnTo>
                    <a:pt x="202565" y="114731"/>
                  </a:lnTo>
                  <a:lnTo>
                    <a:pt x="196062" y="116001"/>
                  </a:lnTo>
                  <a:lnTo>
                    <a:pt x="196189" y="113461"/>
                  </a:lnTo>
                  <a:lnTo>
                    <a:pt x="196253" y="112191"/>
                  </a:lnTo>
                  <a:lnTo>
                    <a:pt x="200901" y="112191"/>
                  </a:lnTo>
                  <a:lnTo>
                    <a:pt x="197993" y="110921"/>
                  </a:lnTo>
                  <a:lnTo>
                    <a:pt x="191592" y="110921"/>
                  </a:lnTo>
                  <a:lnTo>
                    <a:pt x="192176" y="107111"/>
                  </a:lnTo>
                  <a:lnTo>
                    <a:pt x="198374" y="104571"/>
                  </a:lnTo>
                  <a:lnTo>
                    <a:pt x="195808" y="104571"/>
                  </a:lnTo>
                  <a:lnTo>
                    <a:pt x="191820" y="103301"/>
                  </a:lnTo>
                  <a:lnTo>
                    <a:pt x="193929" y="99491"/>
                  </a:lnTo>
                  <a:lnTo>
                    <a:pt x="196824" y="100761"/>
                  </a:lnTo>
                  <a:lnTo>
                    <a:pt x="197993" y="102031"/>
                  </a:lnTo>
                  <a:lnTo>
                    <a:pt x="200901" y="103301"/>
                  </a:lnTo>
                  <a:lnTo>
                    <a:pt x="210781" y="95681"/>
                  </a:lnTo>
                  <a:lnTo>
                    <a:pt x="207873" y="96951"/>
                  </a:lnTo>
                  <a:lnTo>
                    <a:pt x="209042" y="93141"/>
                  </a:lnTo>
                  <a:lnTo>
                    <a:pt x="209042" y="94411"/>
                  </a:lnTo>
                  <a:lnTo>
                    <a:pt x="209626" y="93141"/>
                  </a:lnTo>
                  <a:lnTo>
                    <a:pt x="210781" y="90601"/>
                  </a:lnTo>
                  <a:lnTo>
                    <a:pt x="212521" y="86791"/>
                  </a:lnTo>
                  <a:lnTo>
                    <a:pt x="210197" y="89331"/>
                  </a:lnTo>
                  <a:lnTo>
                    <a:pt x="197789" y="90601"/>
                  </a:lnTo>
                  <a:lnTo>
                    <a:pt x="194576" y="88061"/>
                  </a:lnTo>
                  <a:lnTo>
                    <a:pt x="192786" y="84251"/>
                  </a:lnTo>
                  <a:lnTo>
                    <a:pt x="184619" y="82981"/>
                  </a:lnTo>
                  <a:lnTo>
                    <a:pt x="193598" y="82981"/>
                  </a:lnTo>
                  <a:lnTo>
                    <a:pt x="197192" y="81711"/>
                  </a:lnTo>
                  <a:lnTo>
                    <a:pt x="199580" y="80441"/>
                  </a:lnTo>
                  <a:lnTo>
                    <a:pt x="204965" y="77901"/>
                  </a:lnTo>
                  <a:lnTo>
                    <a:pt x="206273" y="76631"/>
                  </a:lnTo>
                  <a:lnTo>
                    <a:pt x="210197" y="72821"/>
                  </a:lnTo>
                  <a:lnTo>
                    <a:pt x="213690" y="71551"/>
                  </a:lnTo>
                  <a:lnTo>
                    <a:pt x="210210" y="71551"/>
                  </a:lnTo>
                  <a:lnTo>
                    <a:pt x="211150" y="69011"/>
                  </a:lnTo>
                  <a:lnTo>
                    <a:pt x="211315" y="66471"/>
                  </a:lnTo>
                  <a:lnTo>
                    <a:pt x="205549" y="66471"/>
                  </a:lnTo>
                  <a:lnTo>
                    <a:pt x="209042" y="65201"/>
                  </a:lnTo>
                  <a:lnTo>
                    <a:pt x="206603" y="64439"/>
                  </a:lnTo>
                  <a:lnTo>
                    <a:pt x="203809" y="65201"/>
                  </a:lnTo>
                  <a:lnTo>
                    <a:pt x="199593" y="61391"/>
                  </a:lnTo>
                  <a:lnTo>
                    <a:pt x="201917" y="56311"/>
                  </a:lnTo>
                  <a:lnTo>
                    <a:pt x="202412" y="53771"/>
                  </a:lnTo>
                  <a:lnTo>
                    <a:pt x="203149" y="49961"/>
                  </a:lnTo>
                  <a:lnTo>
                    <a:pt x="195668" y="47421"/>
                  </a:lnTo>
                  <a:lnTo>
                    <a:pt x="189204" y="44881"/>
                  </a:lnTo>
                  <a:lnTo>
                    <a:pt x="183451" y="43827"/>
                  </a:lnTo>
                  <a:lnTo>
                    <a:pt x="183451" y="113461"/>
                  </a:lnTo>
                  <a:lnTo>
                    <a:pt x="183451" y="126161"/>
                  </a:lnTo>
                  <a:lnTo>
                    <a:pt x="177063" y="122351"/>
                  </a:lnTo>
                  <a:lnTo>
                    <a:pt x="177063" y="116001"/>
                  </a:lnTo>
                  <a:lnTo>
                    <a:pt x="180263" y="114731"/>
                  </a:lnTo>
                  <a:lnTo>
                    <a:pt x="183451" y="113461"/>
                  </a:lnTo>
                  <a:lnTo>
                    <a:pt x="183451" y="43827"/>
                  </a:lnTo>
                  <a:lnTo>
                    <a:pt x="182295" y="43611"/>
                  </a:lnTo>
                  <a:lnTo>
                    <a:pt x="178219" y="43611"/>
                  </a:lnTo>
                  <a:lnTo>
                    <a:pt x="178219" y="56311"/>
                  </a:lnTo>
                  <a:lnTo>
                    <a:pt x="170078" y="61391"/>
                  </a:lnTo>
                  <a:lnTo>
                    <a:pt x="169506" y="60121"/>
                  </a:lnTo>
                  <a:lnTo>
                    <a:pt x="169506" y="58851"/>
                  </a:lnTo>
                  <a:lnTo>
                    <a:pt x="168922" y="57581"/>
                  </a:lnTo>
                  <a:lnTo>
                    <a:pt x="171246" y="56311"/>
                  </a:lnTo>
                  <a:lnTo>
                    <a:pt x="178219" y="56311"/>
                  </a:lnTo>
                  <a:lnTo>
                    <a:pt x="178219" y="43611"/>
                  </a:lnTo>
                  <a:lnTo>
                    <a:pt x="175387" y="43611"/>
                  </a:lnTo>
                  <a:lnTo>
                    <a:pt x="168922" y="42341"/>
                  </a:lnTo>
                  <a:lnTo>
                    <a:pt x="168922" y="41071"/>
                  </a:lnTo>
                  <a:lnTo>
                    <a:pt x="168338" y="41071"/>
                  </a:lnTo>
                  <a:lnTo>
                    <a:pt x="168338" y="39801"/>
                  </a:lnTo>
                  <a:lnTo>
                    <a:pt x="173570" y="37261"/>
                  </a:lnTo>
                  <a:lnTo>
                    <a:pt x="179971" y="38531"/>
                  </a:lnTo>
                  <a:lnTo>
                    <a:pt x="184035" y="34721"/>
                  </a:lnTo>
                  <a:lnTo>
                    <a:pt x="183451" y="33451"/>
                  </a:lnTo>
                  <a:lnTo>
                    <a:pt x="182880" y="32181"/>
                  </a:lnTo>
                  <a:lnTo>
                    <a:pt x="180263" y="30911"/>
                  </a:lnTo>
                  <a:lnTo>
                    <a:pt x="177647" y="29641"/>
                  </a:lnTo>
                  <a:lnTo>
                    <a:pt x="181127" y="29641"/>
                  </a:lnTo>
                  <a:lnTo>
                    <a:pt x="183451" y="28371"/>
                  </a:lnTo>
                  <a:lnTo>
                    <a:pt x="186944" y="27101"/>
                  </a:lnTo>
                  <a:lnTo>
                    <a:pt x="185204" y="24561"/>
                  </a:lnTo>
                  <a:lnTo>
                    <a:pt x="176009" y="28587"/>
                  </a:lnTo>
                  <a:lnTo>
                    <a:pt x="177063" y="29641"/>
                  </a:lnTo>
                  <a:lnTo>
                    <a:pt x="172415" y="30111"/>
                  </a:lnTo>
                  <a:lnTo>
                    <a:pt x="172415" y="34721"/>
                  </a:lnTo>
                  <a:lnTo>
                    <a:pt x="166598" y="37261"/>
                  </a:lnTo>
                  <a:lnTo>
                    <a:pt x="163106" y="37261"/>
                  </a:lnTo>
                  <a:lnTo>
                    <a:pt x="162521" y="35991"/>
                  </a:lnTo>
                  <a:lnTo>
                    <a:pt x="162521" y="34721"/>
                  </a:lnTo>
                  <a:lnTo>
                    <a:pt x="161950" y="33451"/>
                  </a:lnTo>
                  <a:lnTo>
                    <a:pt x="172415" y="34721"/>
                  </a:lnTo>
                  <a:lnTo>
                    <a:pt x="172415" y="30111"/>
                  </a:lnTo>
                  <a:lnTo>
                    <a:pt x="164274" y="30911"/>
                  </a:lnTo>
                  <a:lnTo>
                    <a:pt x="163893" y="29641"/>
                  </a:lnTo>
                  <a:lnTo>
                    <a:pt x="163156" y="27101"/>
                  </a:lnTo>
                  <a:lnTo>
                    <a:pt x="162407" y="24561"/>
                  </a:lnTo>
                  <a:lnTo>
                    <a:pt x="159105" y="13131"/>
                  </a:lnTo>
                  <a:lnTo>
                    <a:pt x="158699" y="11684"/>
                  </a:lnTo>
                  <a:lnTo>
                    <a:pt x="162877" y="11811"/>
                  </a:lnTo>
                  <a:lnTo>
                    <a:pt x="169722" y="11264"/>
                  </a:lnTo>
                  <a:lnTo>
                    <a:pt x="177330" y="9753"/>
                  </a:lnTo>
                  <a:lnTo>
                    <a:pt x="185204" y="6985"/>
                  </a:lnTo>
                  <a:lnTo>
                    <a:pt x="178981" y="7734"/>
                  </a:lnTo>
                  <a:lnTo>
                    <a:pt x="175539" y="7785"/>
                  </a:lnTo>
                  <a:lnTo>
                    <a:pt x="171551" y="7721"/>
                  </a:lnTo>
                  <a:lnTo>
                    <a:pt x="165430" y="8051"/>
                  </a:lnTo>
                  <a:lnTo>
                    <a:pt x="165430" y="9309"/>
                  </a:lnTo>
                  <a:lnTo>
                    <a:pt x="163106" y="10464"/>
                  </a:lnTo>
                  <a:lnTo>
                    <a:pt x="159613" y="11049"/>
                  </a:lnTo>
                  <a:lnTo>
                    <a:pt x="158597" y="11315"/>
                  </a:lnTo>
                  <a:lnTo>
                    <a:pt x="157911" y="8813"/>
                  </a:lnTo>
                  <a:lnTo>
                    <a:pt x="165430" y="9309"/>
                  </a:lnTo>
                  <a:lnTo>
                    <a:pt x="165430" y="8051"/>
                  </a:lnTo>
                  <a:lnTo>
                    <a:pt x="163690" y="8140"/>
                  </a:lnTo>
                  <a:lnTo>
                    <a:pt x="161950" y="6985"/>
                  </a:lnTo>
                  <a:lnTo>
                    <a:pt x="166598" y="4076"/>
                  </a:lnTo>
                  <a:lnTo>
                    <a:pt x="171246" y="3492"/>
                  </a:lnTo>
                  <a:lnTo>
                    <a:pt x="167754" y="3492"/>
                  </a:lnTo>
                  <a:lnTo>
                    <a:pt x="172986" y="0"/>
                  </a:lnTo>
                  <a:lnTo>
                    <a:pt x="165430" y="1168"/>
                  </a:lnTo>
                  <a:lnTo>
                    <a:pt x="157048" y="5651"/>
                  </a:lnTo>
                  <a:lnTo>
                    <a:pt x="156667" y="4241"/>
                  </a:lnTo>
                  <a:lnTo>
                    <a:pt x="155651" y="431"/>
                  </a:lnTo>
                  <a:lnTo>
                    <a:pt x="147993" y="431"/>
                  </a:lnTo>
                  <a:lnTo>
                    <a:pt x="144500" y="6781"/>
                  </a:lnTo>
                  <a:lnTo>
                    <a:pt x="142760" y="7327"/>
                  </a:lnTo>
                  <a:lnTo>
                    <a:pt x="142760" y="37261"/>
                  </a:lnTo>
                  <a:lnTo>
                    <a:pt x="142760" y="42341"/>
                  </a:lnTo>
                  <a:lnTo>
                    <a:pt x="139268" y="42341"/>
                  </a:lnTo>
                  <a:lnTo>
                    <a:pt x="140436" y="49961"/>
                  </a:lnTo>
                  <a:lnTo>
                    <a:pt x="132207" y="47421"/>
                  </a:lnTo>
                  <a:lnTo>
                    <a:pt x="129603" y="42341"/>
                  </a:lnTo>
                  <a:lnTo>
                    <a:pt x="130454" y="41071"/>
                  </a:lnTo>
                  <a:lnTo>
                    <a:pt x="131292" y="39801"/>
                  </a:lnTo>
                  <a:lnTo>
                    <a:pt x="132994" y="37261"/>
                  </a:lnTo>
                  <a:lnTo>
                    <a:pt x="142760" y="37261"/>
                  </a:lnTo>
                  <a:lnTo>
                    <a:pt x="142760" y="7327"/>
                  </a:lnTo>
                  <a:lnTo>
                    <a:pt x="140436" y="8051"/>
                  </a:lnTo>
                  <a:lnTo>
                    <a:pt x="139268" y="5511"/>
                  </a:lnTo>
                  <a:lnTo>
                    <a:pt x="136359" y="4241"/>
                  </a:lnTo>
                  <a:lnTo>
                    <a:pt x="135775" y="431"/>
                  </a:lnTo>
                  <a:lnTo>
                    <a:pt x="122262" y="431"/>
                  </a:lnTo>
                  <a:lnTo>
                    <a:pt x="120078" y="4241"/>
                  </a:lnTo>
                  <a:lnTo>
                    <a:pt x="120078" y="10591"/>
                  </a:lnTo>
                  <a:lnTo>
                    <a:pt x="124739" y="11861"/>
                  </a:lnTo>
                  <a:lnTo>
                    <a:pt x="128219" y="14401"/>
                  </a:lnTo>
                  <a:lnTo>
                    <a:pt x="125310" y="16941"/>
                  </a:lnTo>
                  <a:lnTo>
                    <a:pt x="121246" y="19481"/>
                  </a:lnTo>
                  <a:lnTo>
                    <a:pt x="120078" y="24561"/>
                  </a:lnTo>
                  <a:lnTo>
                    <a:pt x="116014" y="23291"/>
                  </a:lnTo>
                  <a:lnTo>
                    <a:pt x="116014" y="24561"/>
                  </a:lnTo>
                  <a:lnTo>
                    <a:pt x="112661" y="27101"/>
                  </a:lnTo>
                  <a:lnTo>
                    <a:pt x="110566" y="24561"/>
                  </a:lnTo>
                  <a:lnTo>
                    <a:pt x="111188" y="23291"/>
                  </a:lnTo>
                  <a:lnTo>
                    <a:pt x="116014" y="24561"/>
                  </a:lnTo>
                  <a:lnTo>
                    <a:pt x="116014" y="23291"/>
                  </a:lnTo>
                  <a:lnTo>
                    <a:pt x="116395" y="20751"/>
                  </a:lnTo>
                  <a:lnTo>
                    <a:pt x="116598" y="19481"/>
                  </a:lnTo>
                  <a:lnTo>
                    <a:pt x="109613" y="20751"/>
                  </a:lnTo>
                  <a:lnTo>
                    <a:pt x="109855" y="13741"/>
                  </a:lnTo>
                  <a:lnTo>
                    <a:pt x="109982" y="12750"/>
                  </a:lnTo>
                  <a:lnTo>
                    <a:pt x="111721" y="5511"/>
                  </a:lnTo>
                  <a:lnTo>
                    <a:pt x="113855" y="431"/>
                  </a:lnTo>
                  <a:lnTo>
                    <a:pt x="93243" y="431"/>
                  </a:lnTo>
                  <a:lnTo>
                    <a:pt x="91884" y="2971"/>
                  </a:lnTo>
                  <a:lnTo>
                    <a:pt x="90449" y="11861"/>
                  </a:lnTo>
                  <a:lnTo>
                    <a:pt x="93916" y="22021"/>
                  </a:lnTo>
                  <a:lnTo>
                    <a:pt x="84620" y="23291"/>
                  </a:lnTo>
                  <a:lnTo>
                    <a:pt x="77063" y="22021"/>
                  </a:lnTo>
                  <a:lnTo>
                    <a:pt x="75311" y="14401"/>
                  </a:lnTo>
                  <a:lnTo>
                    <a:pt x="75311" y="34721"/>
                  </a:lnTo>
                  <a:lnTo>
                    <a:pt x="70332" y="39801"/>
                  </a:lnTo>
                  <a:lnTo>
                    <a:pt x="69494" y="39319"/>
                  </a:lnTo>
                  <a:lnTo>
                    <a:pt x="69494" y="53771"/>
                  </a:lnTo>
                  <a:lnTo>
                    <a:pt x="66941" y="52501"/>
                  </a:lnTo>
                  <a:lnTo>
                    <a:pt x="64389" y="51231"/>
                  </a:lnTo>
                  <a:lnTo>
                    <a:pt x="57797" y="49961"/>
                  </a:lnTo>
                  <a:lnTo>
                    <a:pt x="52412" y="47421"/>
                  </a:lnTo>
                  <a:lnTo>
                    <a:pt x="50901" y="41071"/>
                  </a:lnTo>
                  <a:lnTo>
                    <a:pt x="54381" y="43611"/>
                  </a:lnTo>
                  <a:lnTo>
                    <a:pt x="54965" y="41071"/>
                  </a:lnTo>
                  <a:lnTo>
                    <a:pt x="58547" y="46151"/>
                  </a:lnTo>
                  <a:lnTo>
                    <a:pt x="63106" y="46151"/>
                  </a:lnTo>
                  <a:lnTo>
                    <a:pt x="67233" y="47421"/>
                  </a:lnTo>
                  <a:lnTo>
                    <a:pt x="69494" y="53771"/>
                  </a:lnTo>
                  <a:lnTo>
                    <a:pt x="69494" y="39319"/>
                  </a:lnTo>
                  <a:lnTo>
                    <a:pt x="65938" y="37261"/>
                  </a:lnTo>
                  <a:lnTo>
                    <a:pt x="66243" y="33451"/>
                  </a:lnTo>
                  <a:lnTo>
                    <a:pt x="75311" y="34721"/>
                  </a:lnTo>
                  <a:lnTo>
                    <a:pt x="75311" y="14401"/>
                  </a:lnTo>
                  <a:lnTo>
                    <a:pt x="70078" y="13131"/>
                  </a:lnTo>
                  <a:lnTo>
                    <a:pt x="71247" y="18211"/>
                  </a:lnTo>
                  <a:lnTo>
                    <a:pt x="68922" y="20751"/>
                  </a:lnTo>
                  <a:lnTo>
                    <a:pt x="65278" y="9321"/>
                  </a:lnTo>
                  <a:lnTo>
                    <a:pt x="65417" y="8051"/>
                  </a:lnTo>
                  <a:lnTo>
                    <a:pt x="66306" y="431"/>
                  </a:lnTo>
                  <a:lnTo>
                    <a:pt x="59029" y="431"/>
                  </a:lnTo>
                  <a:lnTo>
                    <a:pt x="59029" y="29641"/>
                  </a:lnTo>
                  <a:lnTo>
                    <a:pt x="50901" y="27101"/>
                  </a:lnTo>
                  <a:lnTo>
                    <a:pt x="50901" y="20751"/>
                  </a:lnTo>
                  <a:lnTo>
                    <a:pt x="59029" y="29641"/>
                  </a:lnTo>
                  <a:lnTo>
                    <a:pt x="59029" y="431"/>
                  </a:lnTo>
                  <a:lnTo>
                    <a:pt x="57289" y="431"/>
                  </a:lnTo>
                  <a:lnTo>
                    <a:pt x="57289" y="6781"/>
                  </a:lnTo>
                  <a:lnTo>
                    <a:pt x="48564" y="8051"/>
                  </a:lnTo>
                  <a:lnTo>
                    <a:pt x="46824" y="1701"/>
                  </a:lnTo>
                  <a:lnTo>
                    <a:pt x="46824" y="82981"/>
                  </a:lnTo>
                  <a:lnTo>
                    <a:pt x="46824" y="84251"/>
                  </a:lnTo>
                  <a:lnTo>
                    <a:pt x="45085" y="84251"/>
                  </a:lnTo>
                  <a:lnTo>
                    <a:pt x="46824" y="82981"/>
                  </a:lnTo>
                  <a:lnTo>
                    <a:pt x="46824" y="1701"/>
                  </a:lnTo>
                  <a:lnTo>
                    <a:pt x="46824" y="431"/>
                  </a:lnTo>
                  <a:lnTo>
                    <a:pt x="42176" y="431"/>
                  </a:lnTo>
                  <a:lnTo>
                    <a:pt x="42176" y="56311"/>
                  </a:lnTo>
                  <a:lnTo>
                    <a:pt x="34620" y="56311"/>
                  </a:lnTo>
                  <a:lnTo>
                    <a:pt x="32296" y="55041"/>
                  </a:lnTo>
                  <a:lnTo>
                    <a:pt x="34620" y="53771"/>
                  </a:lnTo>
                  <a:lnTo>
                    <a:pt x="38100" y="52501"/>
                  </a:lnTo>
                  <a:lnTo>
                    <a:pt x="41008" y="52501"/>
                  </a:lnTo>
                  <a:lnTo>
                    <a:pt x="41592" y="53771"/>
                  </a:lnTo>
                  <a:lnTo>
                    <a:pt x="41592" y="55041"/>
                  </a:lnTo>
                  <a:lnTo>
                    <a:pt x="42176" y="56311"/>
                  </a:lnTo>
                  <a:lnTo>
                    <a:pt x="42176" y="431"/>
                  </a:lnTo>
                  <a:lnTo>
                    <a:pt x="0" y="431"/>
                  </a:lnTo>
                  <a:lnTo>
                    <a:pt x="393" y="2971"/>
                  </a:lnTo>
                  <a:lnTo>
                    <a:pt x="4165" y="8051"/>
                  </a:lnTo>
                  <a:lnTo>
                    <a:pt x="9791" y="13131"/>
                  </a:lnTo>
                  <a:lnTo>
                    <a:pt x="16014" y="18211"/>
                  </a:lnTo>
                  <a:lnTo>
                    <a:pt x="10782" y="18211"/>
                  </a:lnTo>
                  <a:lnTo>
                    <a:pt x="7289" y="23291"/>
                  </a:lnTo>
                  <a:lnTo>
                    <a:pt x="10782" y="29641"/>
                  </a:lnTo>
                  <a:lnTo>
                    <a:pt x="9613" y="34721"/>
                  </a:lnTo>
                  <a:lnTo>
                    <a:pt x="14846" y="34721"/>
                  </a:lnTo>
                  <a:lnTo>
                    <a:pt x="14846" y="35991"/>
                  </a:lnTo>
                  <a:lnTo>
                    <a:pt x="21818" y="33451"/>
                  </a:lnTo>
                  <a:lnTo>
                    <a:pt x="15671" y="39801"/>
                  </a:lnTo>
                  <a:lnTo>
                    <a:pt x="14490" y="46151"/>
                  </a:lnTo>
                  <a:lnTo>
                    <a:pt x="16675" y="49961"/>
                  </a:lnTo>
                  <a:lnTo>
                    <a:pt x="20662" y="53771"/>
                  </a:lnTo>
                  <a:lnTo>
                    <a:pt x="24955" y="57581"/>
                  </a:lnTo>
                  <a:lnTo>
                    <a:pt x="27927" y="61391"/>
                  </a:lnTo>
                  <a:lnTo>
                    <a:pt x="27851" y="66471"/>
                  </a:lnTo>
                  <a:lnTo>
                    <a:pt x="22987" y="71551"/>
                  </a:lnTo>
                  <a:lnTo>
                    <a:pt x="22402" y="70281"/>
                  </a:lnTo>
                  <a:lnTo>
                    <a:pt x="17754" y="70281"/>
                  </a:lnTo>
                  <a:lnTo>
                    <a:pt x="25311" y="79171"/>
                  </a:lnTo>
                  <a:lnTo>
                    <a:pt x="33451" y="76631"/>
                  </a:lnTo>
                  <a:lnTo>
                    <a:pt x="29959" y="76631"/>
                  </a:lnTo>
                  <a:lnTo>
                    <a:pt x="35775" y="72821"/>
                  </a:lnTo>
                  <a:lnTo>
                    <a:pt x="39268" y="72821"/>
                  </a:lnTo>
                  <a:lnTo>
                    <a:pt x="41008" y="72821"/>
                  </a:lnTo>
                  <a:lnTo>
                    <a:pt x="45656" y="74091"/>
                  </a:lnTo>
                  <a:lnTo>
                    <a:pt x="46240" y="76631"/>
                  </a:lnTo>
                  <a:lnTo>
                    <a:pt x="39268" y="72821"/>
                  </a:lnTo>
                  <a:lnTo>
                    <a:pt x="32867" y="80441"/>
                  </a:lnTo>
                  <a:lnTo>
                    <a:pt x="28803" y="82981"/>
                  </a:lnTo>
                  <a:lnTo>
                    <a:pt x="31127" y="81711"/>
                  </a:lnTo>
                  <a:lnTo>
                    <a:pt x="34036" y="81711"/>
                  </a:lnTo>
                  <a:lnTo>
                    <a:pt x="36944" y="80441"/>
                  </a:lnTo>
                  <a:lnTo>
                    <a:pt x="33413" y="84251"/>
                  </a:lnTo>
                  <a:lnTo>
                    <a:pt x="36652" y="84251"/>
                  </a:lnTo>
                  <a:lnTo>
                    <a:pt x="42506" y="82981"/>
                  </a:lnTo>
                  <a:lnTo>
                    <a:pt x="45085" y="82981"/>
                  </a:lnTo>
                  <a:lnTo>
                    <a:pt x="43332" y="84251"/>
                  </a:lnTo>
                  <a:lnTo>
                    <a:pt x="43916" y="84251"/>
                  </a:lnTo>
                  <a:lnTo>
                    <a:pt x="42176" y="85521"/>
                  </a:lnTo>
                  <a:lnTo>
                    <a:pt x="45656" y="85521"/>
                  </a:lnTo>
                  <a:lnTo>
                    <a:pt x="41592" y="86791"/>
                  </a:lnTo>
                  <a:lnTo>
                    <a:pt x="44500" y="88061"/>
                  </a:lnTo>
                  <a:lnTo>
                    <a:pt x="50901" y="89331"/>
                  </a:lnTo>
                  <a:lnTo>
                    <a:pt x="50901" y="91871"/>
                  </a:lnTo>
                  <a:lnTo>
                    <a:pt x="43916" y="95681"/>
                  </a:lnTo>
                  <a:lnTo>
                    <a:pt x="47409" y="95681"/>
                  </a:lnTo>
                  <a:lnTo>
                    <a:pt x="46824" y="95770"/>
                  </a:lnTo>
                  <a:lnTo>
                    <a:pt x="46824" y="96951"/>
                  </a:lnTo>
                  <a:lnTo>
                    <a:pt x="46240" y="98221"/>
                  </a:lnTo>
                  <a:lnTo>
                    <a:pt x="43332" y="98221"/>
                  </a:lnTo>
                  <a:lnTo>
                    <a:pt x="43027" y="97548"/>
                  </a:lnTo>
                  <a:lnTo>
                    <a:pt x="46240" y="96951"/>
                  </a:lnTo>
                  <a:lnTo>
                    <a:pt x="46824" y="96951"/>
                  </a:lnTo>
                  <a:lnTo>
                    <a:pt x="46824" y="95770"/>
                  </a:lnTo>
                  <a:lnTo>
                    <a:pt x="42646" y="96380"/>
                  </a:lnTo>
                  <a:lnTo>
                    <a:pt x="41592" y="96951"/>
                  </a:lnTo>
                  <a:lnTo>
                    <a:pt x="41897" y="96494"/>
                  </a:lnTo>
                  <a:lnTo>
                    <a:pt x="38684" y="96951"/>
                  </a:lnTo>
                  <a:lnTo>
                    <a:pt x="36944" y="96951"/>
                  </a:lnTo>
                  <a:lnTo>
                    <a:pt x="39268" y="98221"/>
                  </a:lnTo>
                  <a:lnTo>
                    <a:pt x="41592" y="97802"/>
                  </a:lnTo>
                  <a:lnTo>
                    <a:pt x="41592" y="98221"/>
                  </a:lnTo>
                  <a:lnTo>
                    <a:pt x="39268" y="98221"/>
                  </a:lnTo>
                  <a:lnTo>
                    <a:pt x="33451" y="98221"/>
                  </a:lnTo>
                  <a:lnTo>
                    <a:pt x="25895" y="99491"/>
                  </a:lnTo>
                  <a:lnTo>
                    <a:pt x="32867" y="99491"/>
                  </a:lnTo>
                  <a:lnTo>
                    <a:pt x="38100" y="100761"/>
                  </a:lnTo>
                  <a:lnTo>
                    <a:pt x="36944" y="100761"/>
                  </a:lnTo>
                  <a:lnTo>
                    <a:pt x="35775" y="103301"/>
                  </a:lnTo>
                  <a:lnTo>
                    <a:pt x="34620" y="103301"/>
                  </a:lnTo>
                  <a:lnTo>
                    <a:pt x="34620" y="104571"/>
                  </a:lnTo>
                  <a:lnTo>
                    <a:pt x="34036" y="104571"/>
                  </a:lnTo>
                  <a:lnTo>
                    <a:pt x="34036" y="108381"/>
                  </a:lnTo>
                  <a:lnTo>
                    <a:pt x="31711" y="112191"/>
                  </a:lnTo>
                  <a:lnTo>
                    <a:pt x="32867" y="110921"/>
                  </a:lnTo>
                  <a:lnTo>
                    <a:pt x="32296" y="112191"/>
                  </a:lnTo>
                  <a:lnTo>
                    <a:pt x="31711" y="112191"/>
                  </a:lnTo>
                  <a:lnTo>
                    <a:pt x="27635" y="112191"/>
                  </a:lnTo>
                  <a:lnTo>
                    <a:pt x="36360" y="113461"/>
                  </a:lnTo>
                  <a:lnTo>
                    <a:pt x="21818" y="114731"/>
                  </a:lnTo>
                  <a:lnTo>
                    <a:pt x="20662" y="116001"/>
                  </a:lnTo>
                  <a:lnTo>
                    <a:pt x="28803" y="116001"/>
                  </a:lnTo>
                  <a:lnTo>
                    <a:pt x="38100" y="114731"/>
                  </a:lnTo>
                  <a:lnTo>
                    <a:pt x="45656" y="114731"/>
                  </a:lnTo>
                  <a:lnTo>
                    <a:pt x="44323" y="116001"/>
                  </a:lnTo>
                  <a:lnTo>
                    <a:pt x="38684" y="117271"/>
                  </a:lnTo>
                  <a:lnTo>
                    <a:pt x="42176" y="116001"/>
                  </a:lnTo>
                  <a:lnTo>
                    <a:pt x="29387" y="117271"/>
                  </a:lnTo>
                  <a:lnTo>
                    <a:pt x="21818" y="117271"/>
                  </a:lnTo>
                  <a:lnTo>
                    <a:pt x="19494" y="118541"/>
                  </a:lnTo>
                  <a:lnTo>
                    <a:pt x="24155" y="118541"/>
                  </a:lnTo>
                  <a:lnTo>
                    <a:pt x="24155" y="119430"/>
                  </a:lnTo>
                  <a:lnTo>
                    <a:pt x="28219" y="118541"/>
                  </a:lnTo>
                  <a:lnTo>
                    <a:pt x="40424" y="118541"/>
                  </a:lnTo>
                  <a:lnTo>
                    <a:pt x="35191" y="119811"/>
                  </a:lnTo>
                  <a:lnTo>
                    <a:pt x="50901" y="119811"/>
                  </a:lnTo>
                  <a:lnTo>
                    <a:pt x="50800" y="121081"/>
                  </a:lnTo>
                  <a:lnTo>
                    <a:pt x="46240" y="121831"/>
                  </a:lnTo>
                  <a:lnTo>
                    <a:pt x="46240" y="124891"/>
                  </a:lnTo>
                  <a:lnTo>
                    <a:pt x="45656" y="126161"/>
                  </a:lnTo>
                  <a:lnTo>
                    <a:pt x="42760" y="126161"/>
                  </a:lnTo>
                  <a:lnTo>
                    <a:pt x="36360" y="124891"/>
                  </a:lnTo>
                  <a:lnTo>
                    <a:pt x="46240" y="124891"/>
                  </a:lnTo>
                  <a:lnTo>
                    <a:pt x="46240" y="121831"/>
                  </a:lnTo>
                  <a:lnTo>
                    <a:pt x="42964" y="122351"/>
                  </a:lnTo>
                  <a:lnTo>
                    <a:pt x="44500" y="122351"/>
                  </a:lnTo>
                  <a:lnTo>
                    <a:pt x="39852" y="123621"/>
                  </a:lnTo>
                  <a:lnTo>
                    <a:pt x="28803" y="123621"/>
                  </a:lnTo>
                  <a:lnTo>
                    <a:pt x="31140" y="124891"/>
                  </a:lnTo>
                  <a:lnTo>
                    <a:pt x="28371" y="124891"/>
                  </a:lnTo>
                  <a:lnTo>
                    <a:pt x="25361" y="126161"/>
                  </a:lnTo>
                  <a:lnTo>
                    <a:pt x="34620" y="126161"/>
                  </a:lnTo>
                  <a:lnTo>
                    <a:pt x="28803" y="127431"/>
                  </a:lnTo>
                  <a:lnTo>
                    <a:pt x="38100" y="127431"/>
                  </a:lnTo>
                  <a:lnTo>
                    <a:pt x="39852" y="127431"/>
                  </a:lnTo>
                  <a:lnTo>
                    <a:pt x="37528" y="129971"/>
                  </a:lnTo>
                  <a:lnTo>
                    <a:pt x="35775" y="129971"/>
                  </a:lnTo>
                  <a:lnTo>
                    <a:pt x="34620" y="131241"/>
                  </a:lnTo>
                  <a:lnTo>
                    <a:pt x="37528" y="131241"/>
                  </a:lnTo>
                  <a:lnTo>
                    <a:pt x="36360" y="132511"/>
                  </a:lnTo>
                  <a:lnTo>
                    <a:pt x="34620" y="132511"/>
                  </a:lnTo>
                  <a:lnTo>
                    <a:pt x="32867" y="133781"/>
                  </a:lnTo>
                  <a:lnTo>
                    <a:pt x="36309" y="135051"/>
                  </a:lnTo>
                  <a:lnTo>
                    <a:pt x="35928" y="136321"/>
                  </a:lnTo>
                  <a:lnTo>
                    <a:pt x="35318" y="138861"/>
                  </a:lnTo>
                  <a:lnTo>
                    <a:pt x="38100" y="141401"/>
                  </a:lnTo>
                  <a:lnTo>
                    <a:pt x="41592" y="141401"/>
                  </a:lnTo>
                  <a:lnTo>
                    <a:pt x="38100" y="142671"/>
                  </a:lnTo>
                  <a:lnTo>
                    <a:pt x="41287" y="144665"/>
                  </a:lnTo>
                  <a:lnTo>
                    <a:pt x="43916" y="143941"/>
                  </a:lnTo>
                  <a:lnTo>
                    <a:pt x="46824" y="143941"/>
                  </a:lnTo>
                  <a:lnTo>
                    <a:pt x="47409" y="145211"/>
                  </a:lnTo>
                  <a:lnTo>
                    <a:pt x="49149" y="143941"/>
                  </a:lnTo>
                  <a:lnTo>
                    <a:pt x="50901" y="142671"/>
                  </a:lnTo>
                  <a:lnTo>
                    <a:pt x="55549" y="141401"/>
                  </a:lnTo>
                  <a:lnTo>
                    <a:pt x="60782" y="146481"/>
                  </a:lnTo>
                  <a:lnTo>
                    <a:pt x="61937" y="154101"/>
                  </a:lnTo>
                  <a:lnTo>
                    <a:pt x="54965" y="154101"/>
                  </a:lnTo>
                  <a:lnTo>
                    <a:pt x="56705" y="164261"/>
                  </a:lnTo>
                  <a:lnTo>
                    <a:pt x="50901" y="165531"/>
                  </a:lnTo>
                  <a:lnTo>
                    <a:pt x="47409" y="164261"/>
                  </a:lnTo>
                  <a:lnTo>
                    <a:pt x="46240" y="162991"/>
                  </a:lnTo>
                  <a:lnTo>
                    <a:pt x="46824" y="164261"/>
                  </a:lnTo>
                  <a:lnTo>
                    <a:pt x="47993" y="165531"/>
                  </a:lnTo>
                  <a:lnTo>
                    <a:pt x="49733" y="166801"/>
                  </a:lnTo>
                  <a:lnTo>
                    <a:pt x="46824" y="166801"/>
                  </a:lnTo>
                  <a:lnTo>
                    <a:pt x="50317" y="168071"/>
                  </a:lnTo>
                  <a:lnTo>
                    <a:pt x="36360" y="169341"/>
                  </a:lnTo>
                  <a:lnTo>
                    <a:pt x="40411" y="170611"/>
                  </a:lnTo>
                  <a:lnTo>
                    <a:pt x="35217" y="174421"/>
                  </a:lnTo>
                  <a:lnTo>
                    <a:pt x="44056" y="174421"/>
                  </a:lnTo>
                  <a:lnTo>
                    <a:pt x="57289" y="174421"/>
                  </a:lnTo>
                  <a:lnTo>
                    <a:pt x="247180" y="174421"/>
                  </a:lnTo>
                  <a:lnTo>
                    <a:pt x="247408" y="171881"/>
                  </a:lnTo>
                  <a:close/>
                </a:path>
                <a:path w="2552065" h="1020444">
                  <a:moveTo>
                    <a:pt x="248577" y="176961"/>
                  </a:moveTo>
                  <a:lnTo>
                    <a:pt x="246875" y="177711"/>
                  </a:lnTo>
                  <a:lnTo>
                    <a:pt x="246837" y="178231"/>
                  </a:lnTo>
                  <a:lnTo>
                    <a:pt x="248577" y="176961"/>
                  </a:lnTo>
                  <a:close/>
                </a:path>
                <a:path w="2552065" h="1020444">
                  <a:moveTo>
                    <a:pt x="261950" y="211632"/>
                  </a:moveTo>
                  <a:lnTo>
                    <a:pt x="253809" y="214541"/>
                  </a:lnTo>
                  <a:lnTo>
                    <a:pt x="257873" y="216293"/>
                  </a:lnTo>
                  <a:lnTo>
                    <a:pt x="261950" y="211632"/>
                  </a:lnTo>
                  <a:close/>
                </a:path>
                <a:path w="2552065" h="1020444">
                  <a:moveTo>
                    <a:pt x="264858" y="204901"/>
                  </a:moveTo>
                  <a:lnTo>
                    <a:pt x="258864" y="201091"/>
                  </a:lnTo>
                  <a:lnTo>
                    <a:pt x="251333" y="197281"/>
                  </a:lnTo>
                  <a:lnTo>
                    <a:pt x="244906" y="193471"/>
                  </a:lnTo>
                  <a:lnTo>
                    <a:pt x="242176" y="188391"/>
                  </a:lnTo>
                  <a:lnTo>
                    <a:pt x="241592" y="189661"/>
                  </a:lnTo>
                  <a:lnTo>
                    <a:pt x="234594" y="190931"/>
                  </a:lnTo>
                  <a:lnTo>
                    <a:pt x="236588" y="188391"/>
                  </a:lnTo>
                  <a:lnTo>
                    <a:pt x="240207" y="183311"/>
                  </a:lnTo>
                  <a:lnTo>
                    <a:pt x="238112" y="180771"/>
                  </a:lnTo>
                  <a:lnTo>
                    <a:pt x="239852" y="180771"/>
                  </a:lnTo>
                  <a:lnTo>
                    <a:pt x="246875" y="177711"/>
                  </a:lnTo>
                  <a:lnTo>
                    <a:pt x="247065" y="175691"/>
                  </a:lnTo>
                  <a:lnTo>
                    <a:pt x="50304" y="175691"/>
                  </a:lnTo>
                  <a:lnTo>
                    <a:pt x="36360" y="178231"/>
                  </a:lnTo>
                  <a:lnTo>
                    <a:pt x="38709" y="179501"/>
                  </a:lnTo>
                  <a:lnTo>
                    <a:pt x="27038" y="180771"/>
                  </a:lnTo>
                  <a:lnTo>
                    <a:pt x="25895" y="180771"/>
                  </a:lnTo>
                  <a:lnTo>
                    <a:pt x="21818" y="180771"/>
                  </a:lnTo>
                  <a:lnTo>
                    <a:pt x="23837" y="182041"/>
                  </a:lnTo>
                  <a:lnTo>
                    <a:pt x="25679" y="183311"/>
                  </a:lnTo>
                  <a:lnTo>
                    <a:pt x="40424" y="183311"/>
                  </a:lnTo>
                  <a:lnTo>
                    <a:pt x="37528" y="184581"/>
                  </a:lnTo>
                  <a:lnTo>
                    <a:pt x="29959" y="184581"/>
                  </a:lnTo>
                  <a:lnTo>
                    <a:pt x="31648" y="185851"/>
                  </a:lnTo>
                  <a:lnTo>
                    <a:pt x="37376" y="187121"/>
                  </a:lnTo>
                  <a:lnTo>
                    <a:pt x="41579" y="187121"/>
                  </a:lnTo>
                  <a:lnTo>
                    <a:pt x="38684" y="188391"/>
                  </a:lnTo>
                  <a:lnTo>
                    <a:pt x="43332" y="188391"/>
                  </a:lnTo>
                  <a:lnTo>
                    <a:pt x="38100" y="189661"/>
                  </a:lnTo>
                  <a:lnTo>
                    <a:pt x="42176" y="189661"/>
                  </a:lnTo>
                  <a:lnTo>
                    <a:pt x="38684" y="190931"/>
                  </a:lnTo>
                  <a:lnTo>
                    <a:pt x="32296" y="190931"/>
                  </a:lnTo>
                  <a:lnTo>
                    <a:pt x="31623" y="192201"/>
                  </a:lnTo>
                  <a:lnTo>
                    <a:pt x="37807" y="193471"/>
                  </a:lnTo>
                  <a:lnTo>
                    <a:pt x="46189" y="193471"/>
                  </a:lnTo>
                  <a:lnTo>
                    <a:pt x="52057" y="194741"/>
                  </a:lnTo>
                  <a:lnTo>
                    <a:pt x="35191" y="194741"/>
                  </a:lnTo>
                  <a:lnTo>
                    <a:pt x="29959" y="197281"/>
                  </a:lnTo>
                  <a:lnTo>
                    <a:pt x="25311" y="197281"/>
                  </a:lnTo>
                  <a:lnTo>
                    <a:pt x="23571" y="199821"/>
                  </a:lnTo>
                  <a:lnTo>
                    <a:pt x="39268" y="199821"/>
                  </a:lnTo>
                  <a:lnTo>
                    <a:pt x="45656" y="201091"/>
                  </a:lnTo>
                  <a:lnTo>
                    <a:pt x="36728" y="203631"/>
                  </a:lnTo>
                  <a:lnTo>
                    <a:pt x="33883" y="204901"/>
                  </a:lnTo>
                  <a:lnTo>
                    <a:pt x="32575" y="206171"/>
                  </a:lnTo>
                  <a:lnTo>
                    <a:pt x="28219" y="208711"/>
                  </a:lnTo>
                  <a:lnTo>
                    <a:pt x="39268" y="208711"/>
                  </a:lnTo>
                  <a:lnTo>
                    <a:pt x="24155" y="209981"/>
                  </a:lnTo>
                  <a:lnTo>
                    <a:pt x="47993" y="209981"/>
                  </a:lnTo>
                  <a:lnTo>
                    <a:pt x="249351" y="209981"/>
                  </a:lnTo>
                  <a:lnTo>
                    <a:pt x="249732" y="208711"/>
                  </a:lnTo>
                  <a:lnTo>
                    <a:pt x="255866" y="206171"/>
                  </a:lnTo>
                  <a:lnTo>
                    <a:pt x="258165" y="207441"/>
                  </a:lnTo>
                  <a:lnTo>
                    <a:pt x="260045" y="207441"/>
                  </a:lnTo>
                  <a:lnTo>
                    <a:pt x="262445" y="206171"/>
                  </a:lnTo>
                  <a:lnTo>
                    <a:pt x="264858" y="204901"/>
                  </a:lnTo>
                  <a:close/>
                </a:path>
                <a:path w="2552065" h="1020444">
                  <a:moveTo>
                    <a:pt x="299161" y="255701"/>
                  </a:moveTo>
                  <a:lnTo>
                    <a:pt x="293344" y="254431"/>
                  </a:lnTo>
                  <a:lnTo>
                    <a:pt x="288112" y="258241"/>
                  </a:lnTo>
                  <a:lnTo>
                    <a:pt x="287235" y="256971"/>
                  </a:lnTo>
                  <a:lnTo>
                    <a:pt x="286372" y="255701"/>
                  </a:lnTo>
                  <a:lnTo>
                    <a:pt x="275907" y="256971"/>
                  </a:lnTo>
                  <a:lnTo>
                    <a:pt x="278231" y="251891"/>
                  </a:lnTo>
                  <a:lnTo>
                    <a:pt x="284619" y="251891"/>
                  </a:lnTo>
                  <a:lnTo>
                    <a:pt x="278803" y="246811"/>
                  </a:lnTo>
                  <a:lnTo>
                    <a:pt x="275907" y="253161"/>
                  </a:lnTo>
                  <a:lnTo>
                    <a:pt x="267766" y="253161"/>
                  </a:lnTo>
                  <a:lnTo>
                    <a:pt x="260197" y="262051"/>
                  </a:lnTo>
                  <a:lnTo>
                    <a:pt x="261137" y="256971"/>
                  </a:lnTo>
                  <a:lnTo>
                    <a:pt x="261366" y="255701"/>
                  </a:lnTo>
                  <a:lnTo>
                    <a:pt x="263105" y="255701"/>
                  </a:lnTo>
                  <a:lnTo>
                    <a:pt x="259626" y="251891"/>
                  </a:lnTo>
                  <a:lnTo>
                    <a:pt x="264414" y="248081"/>
                  </a:lnTo>
                  <a:lnTo>
                    <a:pt x="266014" y="246811"/>
                  </a:lnTo>
                  <a:lnTo>
                    <a:pt x="261366" y="246811"/>
                  </a:lnTo>
                  <a:lnTo>
                    <a:pt x="256133" y="248081"/>
                  </a:lnTo>
                  <a:lnTo>
                    <a:pt x="257873" y="243001"/>
                  </a:lnTo>
                  <a:lnTo>
                    <a:pt x="261366" y="240461"/>
                  </a:lnTo>
                  <a:lnTo>
                    <a:pt x="271830" y="236651"/>
                  </a:lnTo>
                  <a:lnTo>
                    <a:pt x="274154" y="235381"/>
                  </a:lnTo>
                  <a:lnTo>
                    <a:pt x="268211" y="235381"/>
                  </a:lnTo>
                  <a:lnTo>
                    <a:pt x="264998" y="234111"/>
                  </a:lnTo>
                  <a:lnTo>
                    <a:pt x="261569" y="231571"/>
                  </a:lnTo>
                  <a:lnTo>
                    <a:pt x="254965" y="232841"/>
                  </a:lnTo>
                  <a:lnTo>
                    <a:pt x="257873" y="231571"/>
                  </a:lnTo>
                  <a:lnTo>
                    <a:pt x="264274" y="229031"/>
                  </a:lnTo>
                  <a:lnTo>
                    <a:pt x="266014" y="227761"/>
                  </a:lnTo>
                  <a:lnTo>
                    <a:pt x="256717" y="230301"/>
                  </a:lnTo>
                  <a:lnTo>
                    <a:pt x="258457" y="227761"/>
                  </a:lnTo>
                  <a:lnTo>
                    <a:pt x="259626" y="226491"/>
                  </a:lnTo>
                  <a:lnTo>
                    <a:pt x="265430" y="223951"/>
                  </a:lnTo>
                  <a:lnTo>
                    <a:pt x="262890" y="223951"/>
                  </a:lnTo>
                  <a:lnTo>
                    <a:pt x="258165" y="226491"/>
                  </a:lnTo>
                  <a:lnTo>
                    <a:pt x="254317" y="227761"/>
                  </a:lnTo>
                  <a:lnTo>
                    <a:pt x="254393" y="225221"/>
                  </a:lnTo>
                  <a:lnTo>
                    <a:pt x="255549" y="225221"/>
                  </a:lnTo>
                  <a:lnTo>
                    <a:pt x="256717" y="223951"/>
                  </a:lnTo>
                  <a:lnTo>
                    <a:pt x="258457" y="223951"/>
                  </a:lnTo>
                  <a:lnTo>
                    <a:pt x="259626" y="216331"/>
                  </a:lnTo>
                  <a:lnTo>
                    <a:pt x="247408" y="216331"/>
                  </a:lnTo>
                  <a:lnTo>
                    <a:pt x="248958" y="211251"/>
                  </a:lnTo>
                  <a:lnTo>
                    <a:pt x="124155" y="211251"/>
                  </a:lnTo>
                  <a:lnTo>
                    <a:pt x="124155" y="256971"/>
                  </a:lnTo>
                  <a:lnTo>
                    <a:pt x="121297" y="265861"/>
                  </a:lnTo>
                  <a:lnTo>
                    <a:pt x="114414" y="265861"/>
                  </a:lnTo>
                  <a:lnTo>
                    <a:pt x="107315" y="262051"/>
                  </a:lnTo>
                  <a:lnTo>
                    <a:pt x="103809" y="255701"/>
                  </a:lnTo>
                  <a:lnTo>
                    <a:pt x="111937" y="254431"/>
                  </a:lnTo>
                  <a:lnTo>
                    <a:pt x="114846" y="258241"/>
                  </a:lnTo>
                  <a:lnTo>
                    <a:pt x="124155" y="256971"/>
                  </a:lnTo>
                  <a:lnTo>
                    <a:pt x="124155" y="211251"/>
                  </a:lnTo>
                  <a:lnTo>
                    <a:pt x="42519" y="211251"/>
                  </a:lnTo>
                  <a:lnTo>
                    <a:pt x="37045" y="212521"/>
                  </a:lnTo>
                  <a:lnTo>
                    <a:pt x="39344" y="213791"/>
                  </a:lnTo>
                  <a:lnTo>
                    <a:pt x="42189" y="215061"/>
                  </a:lnTo>
                  <a:lnTo>
                    <a:pt x="32867" y="217601"/>
                  </a:lnTo>
                  <a:lnTo>
                    <a:pt x="42760" y="217601"/>
                  </a:lnTo>
                  <a:lnTo>
                    <a:pt x="32296" y="218871"/>
                  </a:lnTo>
                  <a:lnTo>
                    <a:pt x="29387" y="220141"/>
                  </a:lnTo>
                  <a:lnTo>
                    <a:pt x="28219" y="221411"/>
                  </a:lnTo>
                  <a:lnTo>
                    <a:pt x="23571" y="221411"/>
                  </a:lnTo>
                  <a:lnTo>
                    <a:pt x="28143" y="222681"/>
                  </a:lnTo>
                  <a:lnTo>
                    <a:pt x="38836" y="222681"/>
                  </a:lnTo>
                  <a:lnTo>
                    <a:pt x="49733" y="221411"/>
                  </a:lnTo>
                  <a:lnTo>
                    <a:pt x="54965" y="221411"/>
                  </a:lnTo>
                  <a:lnTo>
                    <a:pt x="39268" y="222681"/>
                  </a:lnTo>
                  <a:lnTo>
                    <a:pt x="37655" y="225221"/>
                  </a:lnTo>
                  <a:lnTo>
                    <a:pt x="34620" y="226491"/>
                  </a:lnTo>
                  <a:lnTo>
                    <a:pt x="34201" y="227761"/>
                  </a:lnTo>
                  <a:lnTo>
                    <a:pt x="38100" y="227761"/>
                  </a:lnTo>
                  <a:lnTo>
                    <a:pt x="33451" y="229031"/>
                  </a:lnTo>
                  <a:lnTo>
                    <a:pt x="32867" y="227761"/>
                  </a:lnTo>
                  <a:lnTo>
                    <a:pt x="31330" y="229031"/>
                  </a:lnTo>
                  <a:lnTo>
                    <a:pt x="30111" y="229031"/>
                  </a:lnTo>
                  <a:lnTo>
                    <a:pt x="33032" y="230301"/>
                  </a:lnTo>
                  <a:lnTo>
                    <a:pt x="43916" y="229031"/>
                  </a:lnTo>
                  <a:lnTo>
                    <a:pt x="37947" y="230301"/>
                  </a:lnTo>
                  <a:lnTo>
                    <a:pt x="38900" y="230301"/>
                  </a:lnTo>
                  <a:lnTo>
                    <a:pt x="43675" y="231571"/>
                  </a:lnTo>
                  <a:lnTo>
                    <a:pt x="55549" y="231571"/>
                  </a:lnTo>
                  <a:lnTo>
                    <a:pt x="59613" y="232841"/>
                  </a:lnTo>
                  <a:lnTo>
                    <a:pt x="59194" y="232841"/>
                  </a:lnTo>
                  <a:lnTo>
                    <a:pt x="58458" y="234111"/>
                  </a:lnTo>
                  <a:lnTo>
                    <a:pt x="51473" y="234111"/>
                  </a:lnTo>
                  <a:lnTo>
                    <a:pt x="48564" y="235381"/>
                  </a:lnTo>
                  <a:lnTo>
                    <a:pt x="64262" y="235381"/>
                  </a:lnTo>
                  <a:lnTo>
                    <a:pt x="57873" y="237921"/>
                  </a:lnTo>
                  <a:lnTo>
                    <a:pt x="61366" y="237921"/>
                  </a:lnTo>
                  <a:lnTo>
                    <a:pt x="59029" y="239191"/>
                  </a:lnTo>
                  <a:lnTo>
                    <a:pt x="52057" y="239191"/>
                  </a:lnTo>
                  <a:lnTo>
                    <a:pt x="50863" y="240461"/>
                  </a:lnTo>
                  <a:lnTo>
                    <a:pt x="57213" y="240461"/>
                  </a:lnTo>
                  <a:lnTo>
                    <a:pt x="54381" y="241731"/>
                  </a:lnTo>
                  <a:lnTo>
                    <a:pt x="50901" y="241731"/>
                  </a:lnTo>
                  <a:lnTo>
                    <a:pt x="49149" y="243001"/>
                  </a:lnTo>
                  <a:lnTo>
                    <a:pt x="47993" y="243001"/>
                  </a:lnTo>
                  <a:lnTo>
                    <a:pt x="47993" y="241731"/>
                  </a:lnTo>
                  <a:lnTo>
                    <a:pt x="48501" y="240626"/>
                  </a:lnTo>
                  <a:lnTo>
                    <a:pt x="39852" y="241731"/>
                  </a:lnTo>
                  <a:lnTo>
                    <a:pt x="38100" y="243001"/>
                  </a:lnTo>
                  <a:lnTo>
                    <a:pt x="43459" y="243001"/>
                  </a:lnTo>
                  <a:lnTo>
                    <a:pt x="43332" y="244271"/>
                  </a:lnTo>
                  <a:lnTo>
                    <a:pt x="38684" y="244271"/>
                  </a:lnTo>
                  <a:lnTo>
                    <a:pt x="39268" y="245541"/>
                  </a:lnTo>
                  <a:lnTo>
                    <a:pt x="38684" y="245541"/>
                  </a:lnTo>
                  <a:lnTo>
                    <a:pt x="37528" y="244271"/>
                  </a:lnTo>
                  <a:lnTo>
                    <a:pt x="35775" y="244271"/>
                  </a:lnTo>
                  <a:lnTo>
                    <a:pt x="33451" y="245541"/>
                  </a:lnTo>
                  <a:lnTo>
                    <a:pt x="37528" y="245541"/>
                  </a:lnTo>
                  <a:lnTo>
                    <a:pt x="29387" y="246811"/>
                  </a:lnTo>
                  <a:lnTo>
                    <a:pt x="33451" y="246811"/>
                  </a:lnTo>
                  <a:lnTo>
                    <a:pt x="32867" y="248081"/>
                  </a:lnTo>
                  <a:lnTo>
                    <a:pt x="43332" y="246811"/>
                  </a:lnTo>
                  <a:lnTo>
                    <a:pt x="41592" y="248081"/>
                  </a:lnTo>
                  <a:lnTo>
                    <a:pt x="50317" y="246811"/>
                  </a:lnTo>
                  <a:lnTo>
                    <a:pt x="47993" y="246811"/>
                  </a:lnTo>
                  <a:lnTo>
                    <a:pt x="47993" y="245541"/>
                  </a:lnTo>
                  <a:lnTo>
                    <a:pt x="57873" y="245541"/>
                  </a:lnTo>
                  <a:lnTo>
                    <a:pt x="52057" y="246811"/>
                  </a:lnTo>
                  <a:lnTo>
                    <a:pt x="59029" y="246811"/>
                  </a:lnTo>
                  <a:lnTo>
                    <a:pt x="66014" y="245541"/>
                  </a:lnTo>
                  <a:lnTo>
                    <a:pt x="68922" y="245541"/>
                  </a:lnTo>
                  <a:lnTo>
                    <a:pt x="50965" y="248081"/>
                  </a:lnTo>
                  <a:lnTo>
                    <a:pt x="43815" y="249351"/>
                  </a:lnTo>
                  <a:lnTo>
                    <a:pt x="36944" y="249351"/>
                  </a:lnTo>
                  <a:lnTo>
                    <a:pt x="43624" y="250621"/>
                  </a:lnTo>
                  <a:lnTo>
                    <a:pt x="49530" y="251891"/>
                  </a:lnTo>
                  <a:lnTo>
                    <a:pt x="50317" y="251891"/>
                  </a:lnTo>
                  <a:lnTo>
                    <a:pt x="54965" y="251891"/>
                  </a:lnTo>
                  <a:lnTo>
                    <a:pt x="52057" y="253161"/>
                  </a:lnTo>
                  <a:lnTo>
                    <a:pt x="52641" y="253161"/>
                  </a:lnTo>
                  <a:lnTo>
                    <a:pt x="49733" y="254431"/>
                  </a:lnTo>
                  <a:lnTo>
                    <a:pt x="50901" y="254431"/>
                  </a:lnTo>
                  <a:lnTo>
                    <a:pt x="63106" y="254431"/>
                  </a:lnTo>
                  <a:lnTo>
                    <a:pt x="56705" y="255701"/>
                  </a:lnTo>
                  <a:lnTo>
                    <a:pt x="50901" y="254431"/>
                  </a:lnTo>
                  <a:lnTo>
                    <a:pt x="52641" y="255701"/>
                  </a:lnTo>
                  <a:lnTo>
                    <a:pt x="48564" y="255701"/>
                  </a:lnTo>
                  <a:lnTo>
                    <a:pt x="43472" y="256971"/>
                  </a:lnTo>
                  <a:lnTo>
                    <a:pt x="47485" y="256971"/>
                  </a:lnTo>
                  <a:lnTo>
                    <a:pt x="55524" y="258241"/>
                  </a:lnTo>
                  <a:lnTo>
                    <a:pt x="62522" y="258241"/>
                  </a:lnTo>
                  <a:lnTo>
                    <a:pt x="61937" y="259511"/>
                  </a:lnTo>
                  <a:lnTo>
                    <a:pt x="62522" y="259511"/>
                  </a:lnTo>
                  <a:lnTo>
                    <a:pt x="61366" y="260781"/>
                  </a:lnTo>
                  <a:lnTo>
                    <a:pt x="60782" y="260781"/>
                  </a:lnTo>
                  <a:lnTo>
                    <a:pt x="57226" y="263321"/>
                  </a:lnTo>
                  <a:lnTo>
                    <a:pt x="59829" y="265861"/>
                  </a:lnTo>
                  <a:lnTo>
                    <a:pt x="61023" y="267131"/>
                  </a:lnTo>
                  <a:lnTo>
                    <a:pt x="53225" y="269671"/>
                  </a:lnTo>
                  <a:lnTo>
                    <a:pt x="49149" y="270941"/>
                  </a:lnTo>
                  <a:lnTo>
                    <a:pt x="67754" y="270941"/>
                  </a:lnTo>
                  <a:lnTo>
                    <a:pt x="67856" y="272211"/>
                  </a:lnTo>
                  <a:lnTo>
                    <a:pt x="59829" y="273481"/>
                  </a:lnTo>
                  <a:lnTo>
                    <a:pt x="53454" y="274751"/>
                  </a:lnTo>
                  <a:lnTo>
                    <a:pt x="66014" y="274751"/>
                  </a:lnTo>
                  <a:lnTo>
                    <a:pt x="291884" y="274751"/>
                  </a:lnTo>
                  <a:lnTo>
                    <a:pt x="285673" y="273481"/>
                  </a:lnTo>
                  <a:lnTo>
                    <a:pt x="284035" y="268401"/>
                  </a:lnTo>
                  <a:lnTo>
                    <a:pt x="288772" y="265861"/>
                  </a:lnTo>
                  <a:lnTo>
                    <a:pt x="291147" y="264591"/>
                  </a:lnTo>
                  <a:lnTo>
                    <a:pt x="292912" y="262051"/>
                  </a:lnTo>
                  <a:lnTo>
                    <a:pt x="294017" y="259511"/>
                  </a:lnTo>
                  <a:lnTo>
                    <a:pt x="295732" y="258241"/>
                  </a:lnTo>
                  <a:lnTo>
                    <a:pt x="299161" y="255701"/>
                  </a:lnTo>
                  <a:close/>
                </a:path>
                <a:path w="2552065" h="1020444">
                  <a:moveTo>
                    <a:pt x="304977" y="278561"/>
                  </a:moveTo>
                  <a:lnTo>
                    <a:pt x="304393" y="277291"/>
                  </a:lnTo>
                  <a:lnTo>
                    <a:pt x="303542" y="277914"/>
                  </a:lnTo>
                  <a:lnTo>
                    <a:pt x="304977" y="278561"/>
                  </a:lnTo>
                  <a:close/>
                </a:path>
                <a:path w="2552065" h="1020444">
                  <a:moveTo>
                    <a:pt x="327647" y="292531"/>
                  </a:moveTo>
                  <a:lnTo>
                    <a:pt x="321246" y="297611"/>
                  </a:lnTo>
                  <a:lnTo>
                    <a:pt x="322999" y="297611"/>
                  </a:lnTo>
                  <a:lnTo>
                    <a:pt x="323367" y="297764"/>
                  </a:lnTo>
                  <a:lnTo>
                    <a:pt x="323583" y="297611"/>
                  </a:lnTo>
                  <a:lnTo>
                    <a:pt x="327647" y="297611"/>
                  </a:lnTo>
                  <a:lnTo>
                    <a:pt x="326478" y="296341"/>
                  </a:lnTo>
                  <a:lnTo>
                    <a:pt x="327647" y="292531"/>
                  </a:lnTo>
                  <a:close/>
                </a:path>
                <a:path w="2552065" h="1020444">
                  <a:moveTo>
                    <a:pt x="337820" y="573836"/>
                  </a:moveTo>
                  <a:lnTo>
                    <a:pt x="334048" y="577011"/>
                  </a:lnTo>
                  <a:lnTo>
                    <a:pt x="336664" y="576376"/>
                  </a:lnTo>
                  <a:lnTo>
                    <a:pt x="337820" y="573836"/>
                  </a:lnTo>
                  <a:close/>
                </a:path>
                <a:path w="2552065" h="1020444">
                  <a:moveTo>
                    <a:pt x="339280" y="575741"/>
                  </a:moveTo>
                  <a:lnTo>
                    <a:pt x="336664" y="576376"/>
                  </a:lnTo>
                  <a:lnTo>
                    <a:pt x="334048" y="582091"/>
                  </a:lnTo>
                  <a:lnTo>
                    <a:pt x="339280" y="575741"/>
                  </a:lnTo>
                  <a:close/>
                </a:path>
                <a:path w="2552065" h="1020444">
                  <a:moveTo>
                    <a:pt x="371259" y="335711"/>
                  </a:moveTo>
                  <a:lnTo>
                    <a:pt x="362000" y="334441"/>
                  </a:lnTo>
                  <a:lnTo>
                    <a:pt x="353517" y="333171"/>
                  </a:lnTo>
                  <a:lnTo>
                    <a:pt x="345909" y="330631"/>
                  </a:lnTo>
                  <a:lnTo>
                    <a:pt x="339280" y="328091"/>
                  </a:lnTo>
                  <a:lnTo>
                    <a:pt x="341617" y="326821"/>
                  </a:lnTo>
                  <a:lnTo>
                    <a:pt x="346303" y="324281"/>
                  </a:lnTo>
                  <a:lnTo>
                    <a:pt x="353174" y="326821"/>
                  </a:lnTo>
                  <a:lnTo>
                    <a:pt x="357860" y="324281"/>
                  </a:lnTo>
                  <a:lnTo>
                    <a:pt x="360210" y="323011"/>
                  </a:lnTo>
                  <a:lnTo>
                    <a:pt x="351853" y="321741"/>
                  </a:lnTo>
                  <a:lnTo>
                    <a:pt x="343560" y="323011"/>
                  </a:lnTo>
                  <a:lnTo>
                    <a:pt x="336905" y="321741"/>
                  </a:lnTo>
                  <a:lnTo>
                    <a:pt x="333463" y="317931"/>
                  </a:lnTo>
                  <a:lnTo>
                    <a:pt x="334048" y="314121"/>
                  </a:lnTo>
                  <a:lnTo>
                    <a:pt x="339852" y="314121"/>
                  </a:lnTo>
                  <a:lnTo>
                    <a:pt x="342760" y="312851"/>
                  </a:lnTo>
                  <a:lnTo>
                    <a:pt x="336892" y="309041"/>
                  </a:lnTo>
                  <a:lnTo>
                    <a:pt x="333311" y="305231"/>
                  </a:lnTo>
                  <a:lnTo>
                    <a:pt x="329514" y="300151"/>
                  </a:lnTo>
                  <a:lnTo>
                    <a:pt x="323367" y="297764"/>
                  </a:lnTo>
                  <a:lnTo>
                    <a:pt x="316522" y="302691"/>
                  </a:lnTo>
                  <a:lnTo>
                    <a:pt x="308533" y="305231"/>
                  </a:lnTo>
                  <a:lnTo>
                    <a:pt x="301091" y="307771"/>
                  </a:lnTo>
                  <a:lnTo>
                    <a:pt x="295668" y="309041"/>
                  </a:lnTo>
                  <a:lnTo>
                    <a:pt x="304495" y="302691"/>
                  </a:lnTo>
                  <a:lnTo>
                    <a:pt x="306565" y="298881"/>
                  </a:lnTo>
                  <a:lnTo>
                    <a:pt x="309727" y="295071"/>
                  </a:lnTo>
                  <a:lnTo>
                    <a:pt x="315785" y="291261"/>
                  </a:lnTo>
                  <a:lnTo>
                    <a:pt x="321830" y="287451"/>
                  </a:lnTo>
                  <a:lnTo>
                    <a:pt x="320090" y="287451"/>
                  </a:lnTo>
                  <a:lnTo>
                    <a:pt x="316598" y="288721"/>
                  </a:lnTo>
                  <a:lnTo>
                    <a:pt x="311950" y="291261"/>
                  </a:lnTo>
                  <a:lnTo>
                    <a:pt x="312534" y="289991"/>
                  </a:lnTo>
                  <a:lnTo>
                    <a:pt x="314858" y="287451"/>
                  </a:lnTo>
                  <a:lnTo>
                    <a:pt x="320675" y="284911"/>
                  </a:lnTo>
                  <a:lnTo>
                    <a:pt x="314274" y="283641"/>
                  </a:lnTo>
                  <a:lnTo>
                    <a:pt x="308457" y="289991"/>
                  </a:lnTo>
                  <a:lnTo>
                    <a:pt x="307301" y="287451"/>
                  </a:lnTo>
                  <a:lnTo>
                    <a:pt x="306133" y="284911"/>
                  </a:lnTo>
                  <a:lnTo>
                    <a:pt x="309041" y="283641"/>
                  </a:lnTo>
                  <a:lnTo>
                    <a:pt x="310781" y="283641"/>
                  </a:lnTo>
                  <a:lnTo>
                    <a:pt x="314858" y="281101"/>
                  </a:lnTo>
                  <a:lnTo>
                    <a:pt x="307301" y="283641"/>
                  </a:lnTo>
                  <a:lnTo>
                    <a:pt x="299745" y="284911"/>
                  </a:lnTo>
                  <a:lnTo>
                    <a:pt x="300316" y="279831"/>
                  </a:lnTo>
                  <a:lnTo>
                    <a:pt x="302641" y="278561"/>
                  </a:lnTo>
                  <a:lnTo>
                    <a:pt x="303542" y="277914"/>
                  </a:lnTo>
                  <a:lnTo>
                    <a:pt x="300545" y="276542"/>
                  </a:lnTo>
                  <a:lnTo>
                    <a:pt x="68414" y="276542"/>
                  </a:lnTo>
                  <a:lnTo>
                    <a:pt x="67932" y="276694"/>
                  </a:lnTo>
                  <a:lnTo>
                    <a:pt x="70662" y="277291"/>
                  </a:lnTo>
                  <a:lnTo>
                    <a:pt x="66598" y="278561"/>
                  </a:lnTo>
                  <a:lnTo>
                    <a:pt x="46824" y="278561"/>
                  </a:lnTo>
                  <a:lnTo>
                    <a:pt x="45656" y="281101"/>
                  </a:lnTo>
                  <a:lnTo>
                    <a:pt x="67170" y="281101"/>
                  </a:lnTo>
                  <a:lnTo>
                    <a:pt x="70662" y="279831"/>
                  </a:lnTo>
                  <a:lnTo>
                    <a:pt x="82296" y="279831"/>
                  </a:lnTo>
                  <a:lnTo>
                    <a:pt x="82867" y="283641"/>
                  </a:lnTo>
                  <a:lnTo>
                    <a:pt x="86360" y="283641"/>
                  </a:lnTo>
                  <a:lnTo>
                    <a:pt x="75895" y="288721"/>
                  </a:lnTo>
                  <a:lnTo>
                    <a:pt x="79971" y="287451"/>
                  </a:lnTo>
                  <a:lnTo>
                    <a:pt x="89852" y="287451"/>
                  </a:lnTo>
                  <a:lnTo>
                    <a:pt x="91008" y="288721"/>
                  </a:lnTo>
                  <a:lnTo>
                    <a:pt x="82816" y="292531"/>
                  </a:lnTo>
                  <a:lnTo>
                    <a:pt x="82346" y="300151"/>
                  </a:lnTo>
                  <a:lnTo>
                    <a:pt x="74155" y="305231"/>
                  </a:lnTo>
                  <a:lnTo>
                    <a:pt x="83604" y="305231"/>
                  </a:lnTo>
                  <a:lnTo>
                    <a:pt x="88252" y="307771"/>
                  </a:lnTo>
                  <a:lnTo>
                    <a:pt x="91808" y="311581"/>
                  </a:lnTo>
                  <a:lnTo>
                    <a:pt x="97993" y="312851"/>
                  </a:lnTo>
                  <a:lnTo>
                    <a:pt x="96824" y="314121"/>
                  </a:lnTo>
                  <a:lnTo>
                    <a:pt x="94500" y="314121"/>
                  </a:lnTo>
                  <a:lnTo>
                    <a:pt x="94500" y="317931"/>
                  </a:lnTo>
                  <a:lnTo>
                    <a:pt x="90436" y="320471"/>
                  </a:lnTo>
                  <a:lnTo>
                    <a:pt x="88099" y="324281"/>
                  </a:lnTo>
                  <a:lnTo>
                    <a:pt x="96799" y="320471"/>
                  </a:lnTo>
                  <a:lnTo>
                    <a:pt x="103581" y="319201"/>
                  </a:lnTo>
                  <a:lnTo>
                    <a:pt x="109613" y="319201"/>
                  </a:lnTo>
                  <a:lnTo>
                    <a:pt x="116014" y="317931"/>
                  </a:lnTo>
                  <a:lnTo>
                    <a:pt x="108623" y="324281"/>
                  </a:lnTo>
                  <a:lnTo>
                    <a:pt x="102273" y="325551"/>
                  </a:lnTo>
                  <a:lnTo>
                    <a:pt x="95821" y="328091"/>
                  </a:lnTo>
                  <a:lnTo>
                    <a:pt x="88099" y="331901"/>
                  </a:lnTo>
                  <a:lnTo>
                    <a:pt x="94830" y="329361"/>
                  </a:lnTo>
                  <a:lnTo>
                    <a:pt x="104787" y="329361"/>
                  </a:lnTo>
                  <a:lnTo>
                    <a:pt x="110197" y="326821"/>
                  </a:lnTo>
                  <a:lnTo>
                    <a:pt x="102920" y="334441"/>
                  </a:lnTo>
                  <a:lnTo>
                    <a:pt x="97409" y="338251"/>
                  </a:lnTo>
                  <a:lnTo>
                    <a:pt x="105333" y="334441"/>
                  </a:lnTo>
                  <a:lnTo>
                    <a:pt x="107149" y="335711"/>
                  </a:lnTo>
                  <a:lnTo>
                    <a:pt x="112522" y="335711"/>
                  </a:lnTo>
                  <a:lnTo>
                    <a:pt x="371259" y="335711"/>
                  </a:lnTo>
                  <a:close/>
                </a:path>
                <a:path w="2552065" h="1020444">
                  <a:moveTo>
                    <a:pt x="374738" y="593521"/>
                  </a:moveTo>
                  <a:lnTo>
                    <a:pt x="336118" y="593521"/>
                  </a:lnTo>
                  <a:lnTo>
                    <a:pt x="336804" y="597331"/>
                  </a:lnTo>
                  <a:lnTo>
                    <a:pt x="338366" y="599871"/>
                  </a:lnTo>
                  <a:lnTo>
                    <a:pt x="342760" y="597331"/>
                  </a:lnTo>
                  <a:lnTo>
                    <a:pt x="341604" y="601141"/>
                  </a:lnTo>
                  <a:lnTo>
                    <a:pt x="350316" y="604951"/>
                  </a:lnTo>
                  <a:lnTo>
                    <a:pt x="356133" y="602411"/>
                  </a:lnTo>
                  <a:lnTo>
                    <a:pt x="363118" y="606221"/>
                  </a:lnTo>
                  <a:lnTo>
                    <a:pt x="364858" y="602411"/>
                  </a:lnTo>
                  <a:lnTo>
                    <a:pt x="367182" y="597331"/>
                  </a:lnTo>
                  <a:lnTo>
                    <a:pt x="367766" y="596061"/>
                  </a:lnTo>
                  <a:lnTo>
                    <a:pt x="369506" y="599871"/>
                  </a:lnTo>
                  <a:lnTo>
                    <a:pt x="372643" y="596061"/>
                  </a:lnTo>
                  <a:lnTo>
                    <a:pt x="374738" y="593521"/>
                  </a:lnTo>
                  <a:close/>
                </a:path>
                <a:path w="2552065" h="1020444">
                  <a:moveTo>
                    <a:pt x="393928" y="353491"/>
                  </a:moveTo>
                  <a:lnTo>
                    <a:pt x="393344" y="354761"/>
                  </a:lnTo>
                  <a:lnTo>
                    <a:pt x="393344" y="356031"/>
                  </a:lnTo>
                  <a:lnTo>
                    <a:pt x="393928" y="353491"/>
                  </a:lnTo>
                  <a:close/>
                </a:path>
                <a:path w="2552065" h="1020444">
                  <a:moveTo>
                    <a:pt x="394512" y="352221"/>
                  </a:moveTo>
                  <a:lnTo>
                    <a:pt x="393928" y="356031"/>
                  </a:lnTo>
                  <a:lnTo>
                    <a:pt x="392760" y="361111"/>
                  </a:lnTo>
                  <a:lnTo>
                    <a:pt x="391604" y="363651"/>
                  </a:lnTo>
                  <a:lnTo>
                    <a:pt x="392760" y="358571"/>
                  </a:lnTo>
                  <a:lnTo>
                    <a:pt x="393344" y="352221"/>
                  </a:lnTo>
                  <a:lnTo>
                    <a:pt x="390436" y="363651"/>
                  </a:lnTo>
                  <a:lnTo>
                    <a:pt x="390639" y="362381"/>
                  </a:lnTo>
                  <a:lnTo>
                    <a:pt x="391020" y="359841"/>
                  </a:lnTo>
                  <a:lnTo>
                    <a:pt x="388696" y="362381"/>
                  </a:lnTo>
                  <a:lnTo>
                    <a:pt x="387527" y="362381"/>
                  </a:lnTo>
                  <a:lnTo>
                    <a:pt x="388696" y="359841"/>
                  </a:lnTo>
                  <a:lnTo>
                    <a:pt x="385787" y="364921"/>
                  </a:lnTo>
                  <a:lnTo>
                    <a:pt x="385787" y="359841"/>
                  </a:lnTo>
                  <a:lnTo>
                    <a:pt x="380555" y="366191"/>
                  </a:lnTo>
                  <a:lnTo>
                    <a:pt x="384086" y="361111"/>
                  </a:lnTo>
                  <a:lnTo>
                    <a:pt x="385851" y="358571"/>
                  </a:lnTo>
                  <a:lnTo>
                    <a:pt x="387172" y="356031"/>
                  </a:lnTo>
                  <a:lnTo>
                    <a:pt x="384886" y="356031"/>
                  </a:lnTo>
                  <a:lnTo>
                    <a:pt x="379387" y="358571"/>
                  </a:lnTo>
                  <a:lnTo>
                    <a:pt x="382104" y="356031"/>
                  </a:lnTo>
                  <a:lnTo>
                    <a:pt x="383463" y="354761"/>
                  </a:lnTo>
                  <a:lnTo>
                    <a:pt x="381139" y="353491"/>
                  </a:lnTo>
                  <a:lnTo>
                    <a:pt x="386956" y="348411"/>
                  </a:lnTo>
                  <a:lnTo>
                    <a:pt x="384619" y="345871"/>
                  </a:lnTo>
                  <a:lnTo>
                    <a:pt x="380555" y="345871"/>
                  </a:lnTo>
                  <a:lnTo>
                    <a:pt x="374738" y="353491"/>
                  </a:lnTo>
                  <a:lnTo>
                    <a:pt x="378663" y="345871"/>
                  </a:lnTo>
                  <a:lnTo>
                    <a:pt x="379971" y="343331"/>
                  </a:lnTo>
                  <a:lnTo>
                    <a:pt x="374738" y="344601"/>
                  </a:lnTo>
                  <a:lnTo>
                    <a:pt x="370674" y="344601"/>
                  </a:lnTo>
                  <a:lnTo>
                    <a:pt x="366598" y="345871"/>
                  </a:lnTo>
                  <a:lnTo>
                    <a:pt x="363118" y="345871"/>
                  </a:lnTo>
                  <a:lnTo>
                    <a:pt x="365150" y="343331"/>
                  </a:lnTo>
                  <a:lnTo>
                    <a:pt x="370230" y="336981"/>
                  </a:lnTo>
                  <a:lnTo>
                    <a:pt x="111683" y="336981"/>
                  </a:lnTo>
                  <a:lnTo>
                    <a:pt x="106705" y="344601"/>
                  </a:lnTo>
                  <a:lnTo>
                    <a:pt x="97993" y="345871"/>
                  </a:lnTo>
                  <a:lnTo>
                    <a:pt x="104965" y="345871"/>
                  </a:lnTo>
                  <a:lnTo>
                    <a:pt x="102273" y="349237"/>
                  </a:lnTo>
                  <a:lnTo>
                    <a:pt x="107645" y="345871"/>
                  </a:lnTo>
                  <a:lnTo>
                    <a:pt x="113690" y="343331"/>
                  </a:lnTo>
                  <a:lnTo>
                    <a:pt x="115125" y="345871"/>
                  </a:lnTo>
                  <a:lnTo>
                    <a:pt x="111658" y="348411"/>
                  </a:lnTo>
                  <a:lnTo>
                    <a:pt x="106006" y="352221"/>
                  </a:lnTo>
                  <a:lnTo>
                    <a:pt x="100901" y="356031"/>
                  </a:lnTo>
                  <a:lnTo>
                    <a:pt x="106133" y="357301"/>
                  </a:lnTo>
                  <a:lnTo>
                    <a:pt x="118338" y="353491"/>
                  </a:lnTo>
                  <a:lnTo>
                    <a:pt x="119507" y="356031"/>
                  </a:lnTo>
                  <a:lnTo>
                    <a:pt x="117754" y="357301"/>
                  </a:lnTo>
                  <a:lnTo>
                    <a:pt x="117170" y="358571"/>
                  </a:lnTo>
                  <a:lnTo>
                    <a:pt x="120396" y="358571"/>
                  </a:lnTo>
                  <a:lnTo>
                    <a:pt x="123571" y="362381"/>
                  </a:lnTo>
                  <a:lnTo>
                    <a:pt x="127190" y="364921"/>
                  </a:lnTo>
                  <a:lnTo>
                    <a:pt x="134620" y="364921"/>
                  </a:lnTo>
                  <a:lnTo>
                    <a:pt x="132880" y="366191"/>
                  </a:lnTo>
                  <a:lnTo>
                    <a:pt x="131711" y="367461"/>
                  </a:lnTo>
                  <a:lnTo>
                    <a:pt x="143344" y="359841"/>
                  </a:lnTo>
                  <a:lnTo>
                    <a:pt x="147993" y="357314"/>
                  </a:lnTo>
                  <a:lnTo>
                    <a:pt x="149148" y="358571"/>
                  </a:lnTo>
                  <a:lnTo>
                    <a:pt x="153225" y="357301"/>
                  </a:lnTo>
                  <a:lnTo>
                    <a:pt x="157289" y="356031"/>
                  </a:lnTo>
                  <a:lnTo>
                    <a:pt x="150317" y="361111"/>
                  </a:lnTo>
                  <a:lnTo>
                    <a:pt x="149733" y="359841"/>
                  </a:lnTo>
                  <a:lnTo>
                    <a:pt x="143916" y="362381"/>
                  </a:lnTo>
                  <a:lnTo>
                    <a:pt x="148577" y="362381"/>
                  </a:lnTo>
                  <a:lnTo>
                    <a:pt x="143205" y="366191"/>
                  </a:lnTo>
                  <a:lnTo>
                    <a:pt x="139001" y="366191"/>
                  </a:lnTo>
                  <a:lnTo>
                    <a:pt x="134620" y="367461"/>
                  </a:lnTo>
                  <a:lnTo>
                    <a:pt x="152057" y="367461"/>
                  </a:lnTo>
                  <a:lnTo>
                    <a:pt x="392760" y="367461"/>
                  </a:lnTo>
                  <a:lnTo>
                    <a:pt x="393153" y="364921"/>
                  </a:lnTo>
                  <a:lnTo>
                    <a:pt x="393344" y="363651"/>
                  </a:lnTo>
                  <a:lnTo>
                    <a:pt x="394436" y="356539"/>
                  </a:lnTo>
                  <a:lnTo>
                    <a:pt x="394512" y="352221"/>
                  </a:lnTo>
                  <a:close/>
                </a:path>
                <a:path w="2552065" h="1020444">
                  <a:moveTo>
                    <a:pt x="407301" y="108381"/>
                  </a:moveTo>
                  <a:lnTo>
                    <a:pt x="402069" y="109651"/>
                  </a:lnTo>
                  <a:lnTo>
                    <a:pt x="400329" y="108381"/>
                  </a:lnTo>
                  <a:lnTo>
                    <a:pt x="395668" y="112191"/>
                  </a:lnTo>
                  <a:lnTo>
                    <a:pt x="403428" y="109651"/>
                  </a:lnTo>
                  <a:lnTo>
                    <a:pt x="407301" y="108381"/>
                  </a:lnTo>
                  <a:close/>
                </a:path>
                <a:path w="2552065" h="1020444">
                  <a:moveTo>
                    <a:pt x="409041" y="365302"/>
                  </a:moveTo>
                  <a:lnTo>
                    <a:pt x="409028" y="365112"/>
                  </a:lnTo>
                  <a:lnTo>
                    <a:pt x="407885" y="363651"/>
                  </a:lnTo>
                  <a:lnTo>
                    <a:pt x="408838" y="364858"/>
                  </a:lnTo>
                  <a:lnTo>
                    <a:pt x="407784" y="363448"/>
                  </a:lnTo>
                  <a:lnTo>
                    <a:pt x="407301" y="362394"/>
                  </a:lnTo>
                  <a:lnTo>
                    <a:pt x="405587" y="360514"/>
                  </a:lnTo>
                  <a:lnTo>
                    <a:pt x="400329" y="353491"/>
                  </a:lnTo>
                  <a:lnTo>
                    <a:pt x="403809" y="358571"/>
                  </a:lnTo>
                  <a:lnTo>
                    <a:pt x="402653" y="357301"/>
                  </a:lnTo>
                  <a:lnTo>
                    <a:pt x="404406" y="359448"/>
                  </a:lnTo>
                  <a:lnTo>
                    <a:pt x="409041" y="366191"/>
                  </a:lnTo>
                  <a:lnTo>
                    <a:pt x="409041" y="365302"/>
                  </a:lnTo>
                  <a:close/>
                </a:path>
                <a:path w="2552065" h="1020444">
                  <a:moveTo>
                    <a:pt x="411365" y="283641"/>
                  </a:moveTo>
                  <a:lnTo>
                    <a:pt x="409917" y="281101"/>
                  </a:lnTo>
                  <a:lnTo>
                    <a:pt x="403809" y="282371"/>
                  </a:lnTo>
                  <a:lnTo>
                    <a:pt x="411365" y="283641"/>
                  </a:lnTo>
                  <a:close/>
                </a:path>
                <a:path w="2552065" h="1020444">
                  <a:moveTo>
                    <a:pt x="412711" y="370001"/>
                  </a:moveTo>
                  <a:lnTo>
                    <a:pt x="409041" y="365125"/>
                  </a:lnTo>
                  <a:lnTo>
                    <a:pt x="409041" y="365302"/>
                  </a:lnTo>
                  <a:lnTo>
                    <a:pt x="412711" y="370001"/>
                  </a:lnTo>
                  <a:close/>
                </a:path>
                <a:path w="2552065" h="1020444">
                  <a:moveTo>
                    <a:pt x="413067" y="280454"/>
                  </a:moveTo>
                  <a:lnTo>
                    <a:pt x="408457" y="278561"/>
                  </a:lnTo>
                  <a:lnTo>
                    <a:pt x="409917" y="281101"/>
                  </a:lnTo>
                  <a:lnTo>
                    <a:pt x="413067" y="280454"/>
                  </a:lnTo>
                  <a:close/>
                </a:path>
                <a:path w="2552065" h="1020444">
                  <a:moveTo>
                    <a:pt x="421982" y="1892"/>
                  </a:moveTo>
                  <a:lnTo>
                    <a:pt x="421259" y="1752"/>
                  </a:lnTo>
                  <a:lnTo>
                    <a:pt x="420890" y="1803"/>
                  </a:lnTo>
                  <a:lnTo>
                    <a:pt x="421982" y="1892"/>
                  </a:lnTo>
                  <a:close/>
                </a:path>
                <a:path w="2552065" h="1020444">
                  <a:moveTo>
                    <a:pt x="427647" y="2324"/>
                  </a:moveTo>
                  <a:lnTo>
                    <a:pt x="421982" y="1892"/>
                  </a:lnTo>
                  <a:lnTo>
                    <a:pt x="424167" y="2324"/>
                  </a:lnTo>
                  <a:lnTo>
                    <a:pt x="427647" y="2324"/>
                  </a:lnTo>
                  <a:close/>
                </a:path>
                <a:path w="2552065" h="1020444">
                  <a:moveTo>
                    <a:pt x="607301" y="288721"/>
                  </a:moveTo>
                  <a:lnTo>
                    <a:pt x="605853" y="287451"/>
                  </a:lnTo>
                  <a:lnTo>
                    <a:pt x="602742" y="288099"/>
                  </a:lnTo>
                  <a:lnTo>
                    <a:pt x="607301" y="288721"/>
                  </a:lnTo>
                  <a:close/>
                </a:path>
                <a:path w="2552065" h="1020444">
                  <a:moveTo>
                    <a:pt x="611962" y="286181"/>
                  </a:moveTo>
                  <a:lnTo>
                    <a:pt x="604393" y="286181"/>
                  </a:lnTo>
                  <a:lnTo>
                    <a:pt x="605853" y="287451"/>
                  </a:lnTo>
                  <a:lnTo>
                    <a:pt x="611962" y="286181"/>
                  </a:lnTo>
                  <a:close/>
                </a:path>
                <a:path w="2552065" h="1020444">
                  <a:moveTo>
                    <a:pt x="616026" y="284911"/>
                  </a:moveTo>
                  <a:lnTo>
                    <a:pt x="611962" y="283641"/>
                  </a:lnTo>
                  <a:lnTo>
                    <a:pt x="611530" y="283692"/>
                  </a:lnTo>
                  <a:lnTo>
                    <a:pt x="616026" y="284911"/>
                  </a:lnTo>
                  <a:close/>
                </a:path>
                <a:path w="2552065" h="1020444">
                  <a:moveTo>
                    <a:pt x="617829" y="330517"/>
                  </a:moveTo>
                  <a:lnTo>
                    <a:pt x="612927" y="331901"/>
                  </a:lnTo>
                  <a:lnTo>
                    <a:pt x="613117" y="331901"/>
                  </a:lnTo>
                  <a:lnTo>
                    <a:pt x="617766" y="330631"/>
                  </a:lnTo>
                  <a:close/>
                </a:path>
                <a:path w="2552065" h="1020444">
                  <a:moveTo>
                    <a:pt x="621842" y="329361"/>
                  </a:moveTo>
                  <a:lnTo>
                    <a:pt x="618350" y="329361"/>
                  </a:lnTo>
                  <a:lnTo>
                    <a:pt x="617829" y="330517"/>
                  </a:lnTo>
                  <a:lnTo>
                    <a:pt x="621842" y="329361"/>
                  </a:lnTo>
                  <a:close/>
                </a:path>
                <a:path w="2552065" h="1020444">
                  <a:moveTo>
                    <a:pt x="621842" y="157911"/>
                  </a:moveTo>
                  <a:lnTo>
                    <a:pt x="616610" y="157911"/>
                  </a:lnTo>
                  <a:lnTo>
                    <a:pt x="615442" y="159181"/>
                  </a:lnTo>
                  <a:lnTo>
                    <a:pt x="620090" y="159181"/>
                  </a:lnTo>
                  <a:lnTo>
                    <a:pt x="621842" y="157911"/>
                  </a:lnTo>
                  <a:close/>
                </a:path>
                <a:path w="2552065" h="1020444">
                  <a:moveTo>
                    <a:pt x="635215" y="10591"/>
                  </a:moveTo>
                  <a:lnTo>
                    <a:pt x="629843" y="5511"/>
                  </a:lnTo>
                  <a:lnTo>
                    <a:pt x="624090" y="431"/>
                  </a:lnTo>
                  <a:lnTo>
                    <a:pt x="617194" y="431"/>
                  </a:lnTo>
                  <a:lnTo>
                    <a:pt x="624586" y="2971"/>
                  </a:lnTo>
                  <a:lnTo>
                    <a:pt x="625767" y="5511"/>
                  </a:lnTo>
                  <a:lnTo>
                    <a:pt x="627164" y="8051"/>
                  </a:lnTo>
                  <a:lnTo>
                    <a:pt x="635215" y="10591"/>
                  </a:lnTo>
                  <a:close/>
                </a:path>
                <a:path w="2552065" h="1020444">
                  <a:moveTo>
                    <a:pt x="641032" y="444931"/>
                  </a:moveTo>
                  <a:lnTo>
                    <a:pt x="635711" y="446100"/>
                  </a:lnTo>
                  <a:lnTo>
                    <a:pt x="635977" y="446201"/>
                  </a:lnTo>
                  <a:lnTo>
                    <a:pt x="641032" y="445033"/>
                  </a:lnTo>
                  <a:close/>
                </a:path>
                <a:path w="2552065" h="1020444">
                  <a:moveTo>
                    <a:pt x="641032" y="399211"/>
                  </a:moveTo>
                  <a:lnTo>
                    <a:pt x="630567" y="404291"/>
                  </a:lnTo>
                  <a:lnTo>
                    <a:pt x="635215" y="403021"/>
                  </a:lnTo>
                  <a:lnTo>
                    <a:pt x="637540" y="403021"/>
                  </a:lnTo>
                  <a:lnTo>
                    <a:pt x="641032" y="399211"/>
                  </a:lnTo>
                  <a:close/>
                </a:path>
                <a:path w="2552065" h="1020444">
                  <a:moveTo>
                    <a:pt x="673582" y="490651"/>
                  </a:moveTo>
                  <a:lnTo>
                    <a:pt x="668934" y="493191"/>
                  </a:lnTo>
                  <a:lnTo>
                    <a:pt x="669544" y="493306"/>
                  </a:lnTo>
                  <a:lnTo>
                    <a:pt x="673582" y="490651"/>
                  </a:lnTo>
                  <a:close/>
                </a:path>
                <a:path w="2552065" h="1020444">
                  <a:moveTo>
                    <a:pt x="680567" y="489381"/>
                  </a:moveTo>
                  <a:lnTo>
                    <a:pt x="679399" y="486841"/>
                  </a:lnTo>
                  <a:lnTo>
                    <a:pt x="673582" y="490651"/>
                  </a:lnTo>
                  <a:lnTo>
                    <a:pt x="680567" y="489381"/>
                  </a:lnTo>
                  <a:close/>
                </a:path>
                <a:path w="2552065" h="1020444">
                  <a:moveTo>
                    <a:pt x="682307" y="503351"/>
                  </a:moveTo>
                  <a:lnTo>
                    <a:pt x="674344" y="505891"/>
                  </a:lnTo>
                  <a:lnTo>
                    <a:pt x="675754" y="505891"/>
                  </a:lnTo>
                  <a:lnTo>
                    <a:pt x="682307" y="503351"/>
                  </a:lnTo>
                  <a:close/>
                </a:path>
                <a:path w="2552065" h="1020444">
                  <a:moveTo>
                    <a:pt x="683856" y="549503"/>
                  </a:moveTo>
                  <a:lnTo>
                    <a:pt x="681139" y="551865"/>
                  </a:lnTo>
                  <a:lnTo>
                    <a:pt x="682307" y="551611"/>
                  </a:lnTo>
                  <a:lnTo>
                    <a:pt x="683856" y="549503"/>
                  </a:lnTo>
                  <a:close/>
                </a:path>
                <a:path w="2552065" h="1020444">
                  <a:moveTo>
                    <a:pt x="687247" y="86791"/>
                  </a:moveTo>
                  <a:lnTo>
                    <a:pt x="682891" y="86791"/>
                  </a:lnTo>
                  <a:lnTo>
                    <a:pt x="681723" y="88061"/>
                  </a:lnTo>
                  <a:lnTo>
                    <a:pt x="686955" y="88061"/>
                  </a:lnTo>
                  <a:lnTo>
                    <a:pt x="687247" y="86791"/>
                  </a:lnTo>
                  <a:close/>
                </a:path>
                <a:path w="2552065" h="1020444">
                  <a:moveTo>
                    <a:pt x="691616" y="86791"/>
                  </a:moveTo>
                  <a:lnTo>
                    <a:pt x="688555" y="85839"/>
                  </a:lnTo>
                  <a:lnTo>
                    <a:pt x="687514" y="85636"/>
                  </a:lnTo>
                  <a:lnTo>
                    <a:pt x="687247" y="86791"/>
                  </a:lnTo>
                  <a:lnTo>
                    <a:pt x="691616" y="86791"/>
                  </a:lnTo>
                  <a:close/>
                </a:path>
                <a:path w="2552065" h="1020444">
                  <a:moveTo>
                    <a:pt x="692518" y="605802"/>
                  </a:moveTo>
                  <a:lnTo>
                    <a:pt x="691210" y="605409"/>
                  </a:lnTo>
                  <a:lnTo>
                    <a:pt x="690448" y="607491"/>
                  </a:lnTo>
                  <a:lnTo>
                    <a:pt x="692518" y="605802"/>
                  </a:lnTo>
                  <a:close/>
                </a:path>
                <a:path w="2552065" h="1020444">
                  <a:moveTo>
                    <a:pt x="692962" y="551891"/>
                  </a:moveTo>
                  <a:lnTo>
                    <a:pt x="692772" y="551611"/>
                  </a:lnTo>
                  <a:lnTo>
                    <a:pt x="692162" y="552107"/>
                  </a:lnTo>
                  <a:lnTo>
                    <a:pt x="692962" y="551891"/>
                  </a:lnTo>
                  <a:close/>
                </a:path>
                <a:path w="2552065" h="1020444">
                  <a:moveTo>
                    <a:pt x="694512" y="542721"/>
                  </a:moveTo>
                  <a:lnTo>
                    <a:pt x="686955" y="545261"/>
                  </a:lnTo>
                  <a:lnTo>
                    <a:pt x="683856" y="549503"/>
                  </a:lnTo>
                  <a:lnTo>
                    <a:pt x="685800" y="547801"/>
                  </a:lnTo>
                  <a:lnTo>
                    <a:pt x="692188" y="546531"/>
                  </a:lnTo>
                  <a:lnTo>
                    <a:pt x="694512" y="542721"/>
                  </a:lnTo>
                  <a:close/>
                </a:path>
                <a:path w="2552065" h="1020444">
                  <a:moveTo>
                    <a:pt x="694728" y="591058"/>
                  </a:moveTo>
                  <a:lnTo>
                    <a:pt x="694512" y="590981"/>
                  </a:lnTo>
                  <a:lnTo>
                    <a:pt x="693356" y="592251"/>
                  </a:lnTo>
                  <a:lnTo>
                    <a:pt x="694728" y="591058"/>
                  </a:lnTo>
                  <a:close/>
                </a:path>
                <a:path w="2552065" h="1020444">
                  <a:moveTo>
                    <a:pt x="696531" y="587997"/>
                  </a:moveTo>
                  <a:lnTo>
                    <a:pt x="692772" y="587171"/>
                  </a:lnTo>
                  <a:lnTo>
                    <a:pt x="684047" y="590981"/>
                  </a:lnTo>
                  <a:lnTo>
                    <a:pt x="682891" y="593521"/>
                  </a:lnTo>
                  <a:lnTo>
                    <a:pt x="684631" y="592251"/>
                  </a:lnTo>
                  <a:lnTo>
                    <a:pt x="689864" y="589711"/>
                  </a:lnTo>
                  <a:lnTo>
                    <a:pt x="691032" y="589711"/>
                  </a:lnTo>
                  <a:lnTo>
                    <a:pt x="696531" y="587997"/>
                  </a:lnTo>
                  <a:close/>
                </a:path>
                <a:path w="2552065" h="1020444">
                  <a:moveTo>
                    <a:pt x="697420" y="554151"/>
                  </a:moveTo>
                  <a:lnTo>
                    <a:pt x="686371" y="556691"/>
                  </a:lnTo>
                  <a:lnTo>
                    <a:pt x="687971" y="555421"/>
                  </a:lnTo>
                  <a:lnTo>
                    <a:pt x="691172" y="552881"/>
                  </a:lnTo>
                  <a:lnTo>
                    <a:pt x="692162" y="552107"/>
                  </a:lnTo>
                  <a:lnTo>
                    <a:pt x="689279" y="552881"/>
                  </a:lnTo>
                  <a:lnTo>
                    <a:pt x="692772" y="550341"/>
                  </a:lnTo>
                  <a:lnTo>
                    <a:pt x="695680" y="547801"/>
                  </a:lnTo>
                  <a:lnTo>
                    <a:pt x="696264" y="546531"/>
                  </a:lnTo>
                  <a:lnTo>
                    <a:pt x="679983" y="552881"/>
                  </a:lnTo>
                  <a:lnTo>
                    <a:pt x="681139" y="551865"/>
                  </a:lnTo>
                  <a:lnTo>
                    <a:pt x="676490" y="552881"/>
                  </a:lnTo>
                  <a:lnTo>
                    <a:pt x="682307" y="546531"/>
                  </a:lnTo>
                  <a:lnTo>
                    <a:pt x="685215" y="545261"/>
                  </a:lnTo>
                  <a:lnTo>
                    <a:pt x="688124" y="543991"/>
                  </a:lnTo>
                  <a:lnTo>
                    <a:pt x="681723" y="545261"/>
                  </a:lnTo>
                  <a:lnTo>
                    <a:pt x="685215" y="543991"/>
                  </a:lnTo>
                  <a:lnTo>
                    <a:pt x="688124" y="542721"/>
                  </a:lnTo>
                  <a:lnTo>
                    <a:pt x="690448" y="541451"/>
                  </a:lnTo>
                  <a:lnTo>
                    <a:pt x="684631" y="542721"/>
                  </a:lnTo>
                  <a:lnTo>
                    <a:pt x="686371" y="538911"/>
                  </a:lnTo>
                  <a:lnTo>
                    <a:pt x="677659" y="542721"/>
                  </a:lnTo>
                  <a:lnTo>
                    <a:pt x="680250" y="538911"/>
                  </a:lnTo>
                  <a:lnTo>
                    <a:pt x="679691" y="537641"/>
                  </a:lnTo>
                  <a:lnTo>
                    <a:pt x="680440" y="535101"/>
                  </a:lnTo>
                  <a:lnTo>
                    <a:pt x="686955" y="531291"/>
                  </a:lnTo>
                  <a:lnTo>
                    <a:pt x="683475" y="532561"/>
                  </a:lnTo>
                  <a:lnTo>
                    <a:pt x="674166" y="535101"/>
                  </a:lnTo>
                  <a:lnTo>
                    <a:pt x="673011" y="533831"/>
                  </a:lnTo>
                  <a:lnTo>
                    <a:pt x="675627" y="532561"/>
                  </a:lnTo>
                  <a:lnTo>
                    <a:pt x="680885" y="530021"/>
                  </a:lnTo>
                  <a:lnTo>
                    <a:pt x="682244" y="524941"/>
                  </a:lnTo>
                  <a:lnTo>
                    <a:pt x="687171" y="521131"/>
                  </a:lnTo>
                  <a:lnTo>
                    <a:pt x="690448" y="518591"/>
                  </a:lnTo>
                  <a:lnTo>
                    <a:pt x="681532" y="521131"/>
                  </a:lnTo>
                  <a:lnTo>
                    <a:pt x="677583" y="519861"/>
                  </a:lnTo>
                  <a:lnTo>
                    <a:pt x="674827" y="518591"/>
                  </a:lnTo>
                  <a:lnTo>
                    <a:pt x="669518" y="517321"/>
                  </a:lnTo>
                  <a:lnTo>
                    <a:pt x="670674" y="517321"/>
                  </a:lnTo>
                  <a:lnTo>
                    <a:pt x="673011" y="516051"/>
                  </a:lnTo>
                  <a:lnTo>
                    <a:pt x="673582" y="513511"/>
                  </a:lnTo>
                  <a:lnTo>
                    <a:pt x="677659" y="510971"/>
                  </a:lnTo>
                  <a:lnTo>
                    <a:pt x="680567" y="508431"/>
                  </a:lnTo>
                  <a:lnTo>
                    <a:pt x="671969" y="512241"/>
                  </a:lnTo>
                  <a:lnTo>
                    <a:pt x="665441" y="513511"/>
                  </a:lnTo>
                  <a:lnTo>
                    <a:pt x="659790" y="514781"/>
                  </a:lnTo>
                  <a:lnTo>
                    <a:pt x="653821" y="516051"/>
                  </a:lnTo>
                  <a:lnTo>
                    <a:pt x="655726" y="514781"/>
                  </a:lnTo>
                  <a:lnTo>
                    <a:pt x="661454" y="510971"/>
                  </a:lnTo>
                  <a:lnTo>
                    <a:pt x="664654" y="509701"/>
                  </a:lnTo>
                  <a:lnTo>
                    <a:pt x="674344" y="505891"/>
                  </a:lnTo>
                  <a:lnTo>
                    <a:pt x="670902" y="505891"/>
                  </a:lnTo>
                  <a:lnTo>
                    <a:pt x="666369" y="507161"/>
                  </a:lnTo>
                  <a:lnTo>
                    <a:pt x="660793" y="509701"/>
                  </a:lnTo>
                  <a:lnTo>
                    <a:pt x="666242" y="504621"/>
                  </a:lnTo>
                  <a:lnTo>
                    <a:pt x="668896" y="503351"/>
                  </a:lnTo>
                  <a:lnTo>
                    <a:pt x="670839" y="502081"/>
                  </a:lnTo>
                  <a:lnTo>
                    <a:pt x="674751" y="499541"/>
                  </a:lnTo>
                  <a:lnTo>
                    <a:pt x="666915" y="502081"/>
                  </a:lnTo>
                  <a:lnTo>
                    <a:pt x="665302" y="502081"/>
                  </a:lnTo>
                  <a:lnTo>
                    <a:pt x="664768" y="500811"/>
                  </a:lnTo>
                  <a:lnTo>
                    <a:pt x="660209" y="502081"/>
                  </a:lnTo>
                  <a:lnTo>
                    <a:pt x="665797" y="497001"/>
                  </a:lnTo>
                  <a:lnTo>
                    <a:pt x="667194" y="495731"/>
                  </a:lnTo>
                  <a:lnTo>
                    <a:pt x="675906" y="494461"/>
                  </a:lnTo>
                  <a:lnTo>
                    <a:pt x="669544" y="493306"/>
                  </a:lnTo>
                  <a:lnTo>
                    <a:pt x="667778" y="494461"/>
                  </a:lnTo>
                  <a:lnTo>
                    <a:pt x="660209" y="497001"/>
                  </a:lnTo>
                  <a:lnTo>
                    <a:pt x="659460" y="494461"/>
                  </a:lnTo>
                  <a:lnTo>
                    <a:pt x="663333" y="491921"/>
                  </a:lnTo>
                  <a:lnTo>
                    <a:pt x="669290" y="489381"/>
                  </a:lnTo>
                  <a:lnTo>
                    <a:pt x="674751" y="486841"/>
                  </a:lnTo>
                  <a:lnTo>
                    <a:pt x="670674" y="485571"/>
                  </a:lnTo>
                  <a:lnTo>
                    <a:pt x="657885" y="489381"/>
                  </a:lnTo>
                  <a:lnTo>
                    <a:pt x="657885" y="488111"/>
                  </a:lnTo>
                  <a:lnTo>
                    <a:pt x="660209" y="486841"/>
                  </a:lnTo>
                  <a:lnTo>
                    <a:pt x="660793" y="485571"/>
                  </a:lnTo>
                  <a:lnTo>
                    <a:pt x="657694" y="485571"/>
                  </a:lnTo>
                  <a:lnTo>
                    <a:pt x="655485" y="483031"/>
                  </a:lnTo>
                  <a:lnTo>
                    <a:pt x="652741" y="481761"/>
                  </a:lnTo>
                  <a:lnTo>
                    <a:pt x="645680" y="481761"/>
                  </a:lnTo>
                  <a:lnTo>
                    <a:pt x="648004" y="480491"/>
                  </a:lnTo>
                  <a:lnTo>
                    <a:pt x="648589" y="479221"/>
                  </a:lnTo>
                  <a:lnTo>
                    <a:pt x="635800" y="485571"/>
                  </a:lnTo>
                  <a:lnTo>
                    <a:pt x="631139" y="486841"/>
                  </a:lnTo>
                  <a:lnTo>
                    <a:pt x="630567" y="485571"/>
                  </a:lnTo>
                  <a:lnTo>
                    <a:pt x="621842" y="488111"/>
                  </a:lnTo>
                  <a:lnTo>
                    <a:pt x="629983" y="484301"/>
                  </a:lnTo>
                  <a:lnTo>
                    <a:pt x="633463" y="483031"/>
                  </a:lnTo>
                  <a:lnTo>
                    <a:pt x="632307" y="483031"/>
                  </a:lnTo>
                  <a:lnTo>
                    <a:pt x="634263" y="481761"/>
                  </a:lnTo>
                  <a:lnTo>
                    <a:pt x="638162" y="479221"/>
                  </a:lnTo>
                  <a:lnTo>
                    <a:pt x="640372" y="479221"/>
                  </a:lnTo>
                  <a:lnTo>
                    <a:pt x="642035" y="480491"/>
                  </a:lnTo>
                  <a:lnTo>
                    <a:pt x="646264" y="479221"/>
                  </a:lnTo>
                  <a:lnTo>
                    <a:pt x="641032" y="477951"/>
                  </a:lnTo>
                  <a:lnTo>
                    <a:pt x="629983" y="477951"/>
                  </a:lnTo>
                  <a:lnTo>
                    <a:pt x="632307" y="475411"/>
                  </a:lnTo>
                  <a:lnTo>
                    <a:pt x="638276" y="472871"/>
                  </a:lnTo>
                  <a:lnTo>
                    <a:pt x="640803" y="474141"/>
                  </a:lnTo>
                  <a:lnTo>
                    <a:pt x="643013" y="474141"/>
                  </a:lnTo>
                  <a:lnTo>
                    <a:pt x="645515" y="472871"/>
                  </a:lnTo>
                  <a:lnTo>
                    <a:pt x="648004" y="471601"/>
                  </a:lnTo>
                  <a:lnTo>
                    <a:pt x="644512" y="476681"/>
                  </a:lnTo>
                  <a:lnTo>
                    <a:pt x="652081" y="472871"/>
                  </a:lnTo>
                  <a:lnTo>
                    <a:pt x="654570" y="472871"/>
                  </a:lnTo>
                  <a:lnTo>
                    <a:pt x="657428" y="471601"/>
                  </a:lnTo>
                  <a:lnTo>
                    <a:pt x="663117" y="469061"/>
                  </a:lnTo>
                  <a:lnTo>
                    <a:pt x="663816" y="466521"/>
                  </a:lnTo>
                  <a:lnTo>
                    <a:pt x="664870" y="462711"/>
                  </a:lnTo>
                  <a:lnTo>
                    <a:pt x="654977" y="466521"/>
                  </a:lnTo>
                  <a:lnTo>
                    <a:pt x="657301" y="461441"/>
                  </a:lnTo>
                  <a:lnTo>
                    <a:pt x="650328" y="462711"/>
                  </a:lnTo>
                  <a:lnTo>
                    <a:pt x="647420" y="465251"/>
                  </a:lnTo>
                  <a:lnTo>
                    <a:pt x="640448" y="466521"/>
                  </a:lnTo>
                  <a:lnTo>
                    <a:pt x="638479" y="463981"/>
                  </a:lnTo>
                  <a:lnTo>
                    <a:pt x="640181" y="462711"/>
                  </a:lnTo>
                  <a:lnTo>
                    <a:pt x="646988" y="457631"/>
                  </a:lnTo>
                  <a:lnTo>
                    <a:pt x="652221" y="455091"/>
                  </a:lnTo>
                  <a:lnTo>
                    <a:pt x="654837" y="453821"/>
                  </a:lnTo>
                  <a:lnTo>
                    <a:pt x="650913" y="452551"/>
                  </a:lnTo>
                  <a:lnTo>
                    <a:pt x="636600" y="455091"/>
                  </a:lnTo>
                  <a:lnTo>
                    <a:pt x="632510" y="455091"/>
                  </a:lnTo>
                  <a:lnTo>
                    <a:pt x="634047" y="452551"/>
                  </a:lnTo>
                  <a:lnTo>
                    <a:pt x="643356" y="450011"/>
                  </a:lnTo>
                  <a:lnTo>
                    <a:pt x="648004" y="448741"/>
                  </a:lnTo>
                  <a:lnTo>
                    <a:pt x="644944" y="447471"/>
                  </a:lnTo>
                  <a:lnTo>
                    <a:pt x="641553" y="448170"/>
                  </a:lnTo>
                  <a:lnTo>
                    <a:pt x="642188" y="447471"/>
                  </a:lnTo>
                  <a:lnTo>
                    <a:pt x="644982" y="444931"/>
                  </a:lnTo>
                  <a:lnTo>
                    <a:pt x="641464" y="444931"/>
                  </a:lnTo>
                  <a:lnTo>
                    <a:pt x="641032" y="445033"/>
                  </a:lnTo>
                  <a:lnTo>
                    <a:pt x="641032" y="448284"/>
                  </a:lnTo>
                  <a:lnTo>
                    <a:pt x="638771" y="448741"/>
                  </a:lnTo>
                  <a:lnTo>
                    <a:pt x="634022" y="450011"/>
                  </a:lnTo>
                  <a:lnTo>
                    <a:pt x="635215" y="446201"/>
                  </a:lnTo>
                  <a:lnTo>
                    <a:pt x="635711" y="446100"/>
                  </a:lnTo>
                  <a:lnTo>
                    <a:pt x="632891" y="444931"/>
                  </a:lnTo>
                  <a:lnTo>
                    <a:pt x="645096" y="441121"/>
                  </a:lnTo>
                  <a:lnTo>
                    <a:pt x="641604" y="437311"/>
                  </a:lnTo>
                  <a:lnTo>
                    <a:pt x="636371" y="436041"/>
                  </a:lnTo>
                  <a:lnTo>
                    <a:pt x="631139" y="434771"/>
                  </a:lnTo>
                  <a:lnTo>
                    <a:pt x="629399" y="432231"/>
                  </a:lnTo>
                  <a:lnTo>
                    <a:pt x="628523" y="430961"/>
                  </a:lnTo>
                  <a:lnTo>
                    <a:pt x="627659" y="429691"/>
                  </a:lnTo>
                  <a:lnTo>
                    <a:pt x="631139" y="429691"/>
                  </a:lnTo>
                  <a:lnTo>
                    <a:pt x="635215" y="428421"/>
                  </a:lnTo>
                  <a:lnTo>
                    <a:pt x="638695" y="427151"/>
                  </a:lnTo>
                  <a:lnTo>
                    <a:pt x="637768" y="425881"/>
                  </a:lnTo>
                  <a:lnTo>
                    <a:pt x="634987" y="422071"/>
                  </a:lnTo>
                  <a:lnTo>
                    <a:pt x="635139" y="416991"/>
                  </a:lnTo>
                  <a:lnTo>
                    <a:pt x="637273" y="411911"/>
                  </a:lnTo>
                  <a:lnTo>
                    <a:pt x="637806" y="410641"/>
                  </a:lnTo>
                  <a:lnTo>
                    <a:pt x="640092" y="406831"/>
                  </a:lnTo>
                  <a:lnTo>
                    <a:pt x="640842" y="405561"/>
                  </a:lnTo>
                  <a:lnTo>
                    <a:pt x="641604" y="404291"/>
                  </a:lnTo>
                  <a:lnTo>
                    <a:pt x="630567" y="405561"/>
                  </a:lnTo>
                  <a:lnTo>
                    <a:pt x="630567" y="404291"/>
                  </a:lnTo>
                  <a:lnTo>
                    <a:pt x="625906" y="404291"/>
                  </a:lnTo>
                  <a:lnTo>
                    <a:pt x="624751" y="403021"/>
                  </a:lnTo>
                  <a:lnTo>
                    <a:pt x="631723" y="401751"/>
                  </a:lnTo>
                  <a:lnTo>
                    <a:pt x="635215" y="401751"/>
                  </a:lnTo>
                  <a:lnTo>
                    <a:pt x="627418" y="399211"/>
                  </a:lnTo>
                  <a:lnTo>
                    <a:pt x="625360" y="397941"/>
                  </a:lnTo>
                  <a:lnTo>
                    <a:pt x="623582" y="396849"/>
                  </a:lnTo>
                  <a:lnTo>
                    <a:pt x="623582" y="428421"/>
                  </a:lnTo>
                  <a:lnTo>
                    <a:pt x="620090" y="429691"/>
                  </a:lnTo>
                  <a:lnTo>
                    <a:pt x="616026" y="429691"/>
                  </a:lnTo>
                  <a:lnTo>
                    <a:pt x="618350" y="428421"/>
                  </a:lnTo>
                  <a:lnTo>
                    <a:pt x="620090" y="427151"/>
                  </a:lnTo>
                  <a:lnTo>
                    <a:pt x="622998" y="425881"/>
                  </a:lnTo>
                  <a:lnTo>
                    <a:pt x="622998" y="427151"/>
                  </a:lnTo>
                  <a:lnTo>
                    <a:pt x="623582" y="428421"/>
                  </a:lnTo>
                  <a:lnTo>
                    <a:pt x="623582" y="396849"/>
                  </a:lnTo>
                  <a:lnTo>
                    <a:pt x="621258" y="395401"/>
                  </a:lnTo>
                  <a:lnTo>
                    <a:pt x="619023" y="391591"/>
                  </a:lnTo>
                  <a:lnTo>
                    <a:pt x="622998" y="386511"/>
                  </a:lnTo>
                  <a:lnTo>
                    <a:pt x="626491" y="386511"/>
                  </a:lnTo>
                  <a:lnTo>
                    <a:pt x="624471" y="385241"/>
                  </a:lnTo>
                  <a:lnTo>
                    <a:pt x="617334" y="385241"/>
                  </a:lnTo>
                  <a:lnTo>
                    <a:pt x="611289" y="383971"/>
                  </a:lnTo>
                  <a:lnTo>
                    <a:pt x="612533" y="381431"/>
                  </a:lnTo>
                  <a:lnTo>
                    <a:pt x="614857" y="381431"/>
                  </a:lnTo>
                  <a:lnTo>
                    <a:pt x="614883" y="380161"/>
                  </a:lnTo>
                  <a:lnTo>
                    <a:pt x="614972" y="375081"/>
                  </a:lnTo>
                  <a:lnTo>
                    <a:pt x="614260" y="372541"/>
                  </a:lnTo>
                  <a:lnTo>
                    <a:pt x="613549" y="370001"/>
                  </a:lnTo>
                  <a:lnTo>
                    <a:pt x="613752" y="368731"/>
                  </a:lnTo>
                  <a:lnTo>
                    <a:pt x="614540" y="363651"/>
                  </a:lnTo>
                  <a:lnTo>
                    <a:pt x="621842" y="357301"/>
                  </a:lnTo>
                  <a:lnTo>
                    <a:pt x="615784" y="356031"/>
                  </a:lnTo>
                  <a:lnTo>
                    <a:pt x="616102" y="353491"/>
                  </a:lnTo>
                  <a:lnTo>
                    <a:pt x="615213" y="350951"/>
                  </a:lnTo>
                  <a:lnTo>
                    <a:pt x="605561" y="350951"/>
                  </a:lnTo>
                  <a:lnTo>
                    <a:pt x="615442" y="344601"/>
                  </a:lnTo>
                  <a:lnTo>
                    <a:pt x="619518" y="345871"/>
                  </a:lnTo>
                  <a:lnTo>
                    <a:pt x="624840" y="339521"/>
                  </a:lnTo>
                  <a:lnTo>
                    <a:pt x="625906" y="338251"/>
                  </a:lnTo>
                  <a:lnTo>
                    <a:pt x="626491" y="335711"/>
                  </a:lnTo>
                  <a:lnTo>
                    <a:pt x="611962" y="338251"/>
                  </a:lnTo>
                  <a:lnTo>
                    <a:pt x="609053" y="335711"/>
                  </a:lnTo>
                  <a:lnTo>
                    <a:pt x="620674" y="334441"/>
                  </a:lnTo>
                  <a:lnTo>
                    <a:pt x="608469" y="333171"/>
                  </a:lnTo>
                  <a:lnTo>
                    <a:pt x="612927" y="331901"/>
                  </a:lnTo>
                  <a:lnTo>
                    <a:pt x="610209" y="331901"/>
                  </a:lnTo>
                  <a:lnTo>
                    <a:pt x="608939" y="329361"/>
                  </a:lnTo>
                  <a:lnTo>
                    <a:pt x="612241" y="326821"/>
                  </a:lnTo>
                  <a:lnTo>
                    <a:pt x="617740" y="324281"/>
                  </a:lnTo>
                  <a:lnTo>
                    <a:pt x="622998" y="321741"/>
                  </a:lnTo>
                  <a:lnTo>
                    <a:pt x="612533" y="316661"/>
                  </a:lnTo>
                  <a:lnTo>
                    <a:pt x="616026" y="315391"/>
                  </a:lnTo>
                  <a:lnTo>
                    <a:pt x="617766" y="316661"/>
                  </a:lnTo>
                  <a:lnTo>
                    <a:pt x="620090" y="316661"/>
                  </a:lnTo>
                  <a:lnTo>
                    <a:pt x="619074" y="315391"/>
                  </a:lnTo>
                  <a:lnTo>
                    <a:pt x="622858" y="315391"/>
                  </a:lnTo>
                  <a:lnTo>
                    <a:pt x="625983" y="314121"/>
                  </a:lnTo>
                  <a:lnTo>
                    <a:pt x="622998" y="312851"/>
                  </a:lnTo>
                  <a:lnTo>
                    <a:pt x="613702" y="312851"/>
                  </a:lnTo>
                  <a:lnTo>
                    <a:pt x="620674" y="310311"/>
                  </a:lnTo>
                  <a:lnTo>
                    <a:pt x="620090" y="306501"/>
                  </a:lnTo>
                  <a:lnTo>
                    <a:pt x="616610" y="303961"/>
                  </a:lnTo>
                  <a:lnTo>
                    <a:pt x="624751" y="303961"/>
                  </a:lnTo>
                  <a:lnTo>
                    <a:pt x="625906" y="297611"/>
                  </a:lnTo>
                  <a:lnTo>
                    <a:pt x="619518" y="292531"/>
                  </a:lnTo>
                  <a:lnTo>
                    <a:pt x="619277" y="289991"/>
                  </a:lnTo>
                  <a:lnTo>
                    <a:pt x="618934" y="286181"/>
                  </a:lnTo>
                  <a:lnTo>
                    <a:pt x="615442" y="288721"/>
                  </a:lnTo>
                  <a:lnTo>
                    <a:pt x="601497" y="289991"/>
                  </a:lnTo>
                  <a:lnTo>
                    <a:pt x="599744" y="288721"/>
                  </a:lnTo>
                  <a:lnTo>
                    <a:pt x="602742" y="288099"/>
                  </a:lnTo>
                  <a:lnTo>
                    <a:pt x="598004" y="287451"/>
                  </a:lnTo>
                  <a:lnTo>
                    <a:pt x="599160" y="284911"/>
                  </a:lnTo>
                  <a:lnTo>
                    <a:pt x="611530" y="283692"/>
                  </a:lnTo>
                  <a:lnTo>
                    <a:pt x="611378" y="283641"/>
                  </a:lnTo>
                  <a:lnTo>
                    <a:pt x="614857" y="282371"/>
                  </a:lnTo>
                  <a:lnTo>
                    <a:pt x="617194" y="283641"/>
                  </a:lnTo>
                  <a:lnTo>
                    <a:pt x="621842" y="282371"/>
                  </a:lnTo>
                  <a:lnTo>
                    <a:pt x="620356" y="281101"/>
                  </a:lnTo>
                  <a:lnTo>
                    <a:pt x="623443" y="279831"/>
                  </a:lnTo>
                  <a:lnTo>
                    <a:pt x="625436" y="277291"/>
                  </a:lnTo>
                  <a:lnTo>
                    <a:pt x="620674" y="276021"/>
                  </a:lnTo>
                  <a:lnTo>
                    <a:pt x="624166" y="276021"/>
                  </a:lnTo>
                  <a:lnTo>
                    <a:pt x="623582" y="269671"/>
                  </a:lnTo>
                  <a:lnTo>
                    <a:pt x="619518" y="267131"/>
                  </a:lnTo>
                  <a:lnTo>
                    <a:pt x="618642" y="263321"/>
                  </a:lnTo>
                  <a:lnTo>
                    <a:pt x="618350" y="262051"/>
                  </a:lnTo>
                  <a:lnTo>
                    <a:pt x="607885" y="263321"/>
                  </a:lnTo>
                  <a:lnTo>
                    <a:pt x="610209" y="260781"/>
                  </a:lnTo>
                  <a:lnTo>
                    <a:pt x="601497" y="259511"/>
                  </a:lnTo>
                  <a:lnTo>
                    <a:pt x="603427" y="256971"/>
                  </a:lnTo>
                  <a:lnTo>
                    <a:pt x="604393" y="255701"/>
                  </a:lnTo>
                  <a:lnTo>
                    <a:pt x="612533" y="251891"/>
                  </a:lnTo>
                  <a:lnTo>
                    <a:pt x="611378" y="246811"/>
                  </a:lnTo>
                  <a:lnTo>
                    <a:pt x="606145" y="244271"/>
                  </a:lnTo>
                  <a:lnTo>
                    <a:pt x="602068" y="246811"/>
                  </a:lnTo>
                  <a:lnTo>
                    <a:pt x="596252" y="245541"/>
                  </a:lnTo>
                  <a:lnTo>
                    <a:pt x="606145" y="244271"/>
                  </a:lnTo>
                  <a:lnTo>
                    <a:pt x="604977" y="240461"/>
                  </a:lnTo>
                  <a:lnTo>
                    <a:pt x="611962" y="243001"/>
                  </a:lnTo>
                  <a:lnTo>
                    <a:pt x="610209" y="236651"/>
                  </a:lnTo>
                  <a:lnTo>
                    <a:pt x="609625" y="235381"/>
                  </a:lnTo>
                  <a:lnTo>
                    <a:pt x="603123" y="230301"/>
                  </a:lnTo>
                  <a:lnTo>
                    <a:pt x="601497" y="229031"/>
                  </a:lnTo>
                  <a:lnTo>
                    <a:pt x="597420" y="229031"/>
                  </a:lnTo>
                  <a:lnTo>
                    <a:pt x="595680" y="230301"/>
                  </a:lnTo>
                  <a:lnTo>
                    <a:pt x="592772" y="230301"/>
                  </a:lnTo>
                  <a:lnTo>
                    <a:pt x="591019" y="229031"/>
                  </a:lnTo>
                  <a:lnTo>
                    <a:pt x="596836" y="227761"/>
                  </a:lnTo>
                  <a:lnTo>
                    <a:pt x="602653" y="227761"/>
                  </a:lnTo>
                  <a:lnTo>
                    <a:pt x="595096" y="223951"/>
                  </a:lnTo>
                  <a:lnTo>
                    <a:pt x="602068" y="220141"/>
                  </a:lnTo>
                  <a:lnTo>
                    <a:pt x="603669" y="218871"/>
                  </a:lnTo>
                  <a:lnTo>
                    <a:pt x="608469" y="215061"/>
                  </a:lnTo>
                  <a:lnTo>
                    <a:pt x="620090" y="207441"/>
                  </a:lnTo>
                  <a:lnTo>
                    <a:pt x="611378" y="204901"/>
                  </a:lnTo>
                  <a:lnTo>
                    <a:pt x="600913" y="198551"/>
                  </a:lnTo>
                  <a:lnTo>
                    <a:pt x="602653" y="194741"/>
                  </a:lnTo>
                  <a:lnTo>
                    <a:pt x="607885" y="199821"/>
                  </a:lnTo>
                  <a:lnTo>
                    <a:pt x="614286" y="197281"/>
                  </a:lnTo>
                  <a:lnTo>
                    <a:pt x="609841" y="194741"/>
                  </a:lnTo>
                  <a:lnTo>
                    <a:pt x="607618" y="193471"/>
                  </a:lnTo>
                  <a:lnTo>
                    <a:pt x="608037" y="189661"/>
                  </a:lnTo>
                  <a:lnTo>
                    <a:pt x="609536" y="185851"/>
                  </a:lnTo>
                  <a:lnTo>
                    <a:pt x="606145" y="180771"/>
                  </a:lnTo>
                  <a:lnTo>
                    <a:pt x="620674" y="179501"/>
                  </a:lnTo>
                  <a:lnTo>
                    <a:pt x="620090" y="175691"/>
                  </a:lnTo>
                  <a:lnTo>
                    <a:pt x="616610" y="168071"/>
                  </a:lnTo>
                  <a:lnTo>
                    <a:pt x="613702" y="164261"/>
                  </a:lnTo>
                  <a:lnTo>
                    <a:pt x="622998" y="160451"/>
                  </a:lnTo>
                  <a:lnTo>
                    <a:pt x="616026" y="160451"/>
                  </a:lnTo>
                  <a:lnTo>
                    <a:pt x="609625" y="159181"/>
                  </a:lnTo>
                  <a:lnTo>
                    <a:pt x="615442" y="159181"/>
                  </a:lnTo>
                  <a:lnTo>
                    <a:pt x="611962" y="157911"/>
                  </a:lnTo>
                  <a:lnTo>
                    <a:pt x="610616" y="147751"/>
                  </a:lnTo>
                  <a:lnTo>
                    <a:pt x="615594" y="138861"/>
                  </a:lnTo>
                  <a:lnTo>
                    <a:pt x="621169" y="132511"/>
                  </a:lnTo>
                  <a:lnTo>
                    <a:pt x="623404" y="129971"/>
                  </a:lnTo>
                  <a:lnTo>
                    <a:pt x="628777" y="122351"/>
                  </a:lnTo>
                  <a:lnTo>
                    <a:pt x="630567" y="119811"/>
                  </a:lnTo>
                  <a:lnTo>
                    <a:pt x="626440" y="117271"/>
                  </a:lnTo>
                  <a:lnTo>
                    <a:pt x="616318" y="114731"/>
                  </a:lnTo>
                  <a:lnTo>
                    <a:pt x="612559" y="113461"/>
                  </a:lnTo>
                  <a:lnTo>
                    <a:pt x="608812" y="112191"/>
                  </a:lnTo>
                  <a:lnTo>
                    <a:pt x="612533" y="109651"/>
                  </a:lnTo>
                  <a:lnTo>
                    <a:pt x="624751" y="112191"/>
                  </a:lnTo>
                  <a:lnTo>
                    <a:pt x="622846" y="109651"/>
                  </a:lnTo>
                  <a:lnTo>
                    <a:pt x="619048" y="104571"/>
                  </a:lnTo>
                  <a:lnTo>
                    <a:pt x="619226" y="98221"/>
                  </a:lnTo>
                  <a:lnTo>
                    <a:pt x="619734" y="91871"/>
                  </a:lnTo>
                  <a:lnTo>
                    <a:pt x="619836" y="90601"/>
                  </a:lnTo>
                  <a:lnTo>
                    <a:pt x="617639" y="86791"/>
                  </a:lnTo>
                  <a:lnTo>
                    <a:pt x="616915" y="85521"/>
                  </a:lnTo>
                  <a:lnTo>
                    <a:pt x="616178" y="84251"/>
                  </a:lnTo>
                  <a:lnTo>
                    <a:pt x="615442" y="82981"/>
                  </a:lnTo>
                  <a:lnTo>
                    <a:pt x="618350" y="84251"/>
                  </a:lnTo>
                  <a:lnTo>
                    <a:pt x="621842" y="84251"/>
                  </a:lnTo>
                  <a:lnTo>
                    <a:pt x="625843" y="82981"/>
                  </a:lnTo>
                  <a:lnTo>
                    <a:pt x="625043" y="80441"/>
                  </a:lnTo>
                  <a:lnTo>
                    <a:pt x="623112" y="79171"/>
                  </a:lnTo>
                  <a:lnTo>
                    <a:pt x="621182" y="77901"/>
                  </a:lnTo>
                  <a:lnTo>
                    <a:pt x="616026" y="76631"/>
                  </a:lnTo>
                  <a:lnTo>
                    <a:pt x="617194" y="75361"/>
                  </a:lnTo>
                  <a:lnTo>
                    <a:pt x="622998" y="77901"/>
                  </a:lnTo>
                  <a:lnTo>
                    <a:pt x="626491" y="76631"/>
                  </a:lnTo>
                  <a:lnTo>
                    <a:pt x="627367" y="75361"/>
                  </a:lnTo>
                  <a:lnTo>
                    <a:pt x="624306" y="72821"/>
                  </a:lnTo>
                  <a:lnTo>
                    <a:pt x="621919" y="71551"/>
                  </a:lnTo>
                  <a:lnTo>
                    <a:pt x="624751" y="70281"/>
                  </a:lnTo>
                  <a:lnTo>
                    <a:pt x="627075" y="70281"/>
                  </a:lnTo>
                  <a:lnTo>
                    <a:pt x="624751" y="69011"/>
                  </a:lnTo>
                  <a:lnTo>
                    <a:pt x="628815" y="65201"/>
                  </a:lnTo>
                  <a:lnTo>
                    <a:pt x="619518" y="65201"/>
                  </a:lnTo>
                  <a:lnTo>
                    <a:pt x="624751" y="62661"/>
                  </a:lnTo>
                  <a:lnTo>
                    <a:pt x="616026" y="57581"/>
                  </a:lnTo>
                  <a:lnTo>
                    <a:pt x="622427" y="56311"/>
                  </a:lnTo>
                  <a:lnTo>
                    <a:pt x="618261" y="53771"/>
                  </a:lnTo>
                  <a:lnTo>
                    <a:pt x="619226" y="52501"/>
                  </a:lnTo>
                  <a:lnTo>
                    <a:pt x="619315" y="49961"/>
                  </a:lnTo>
                  <a:lnTo>
                    <a:pt x="612533" y="48691"/>
                  </a:lnTo>
                  <a:lnTo>
                    <a:pt x="621804" y="48691"/>
                  </a:lnTo>
                  <a:lnTo>
                    <a:pt x="625182" y="47421"/>
                  </a:lnTo>
                  <a:lnTo>
                    <a:pt x="623989" y="43611"/>
                  </a:lnTo>
                  <a:lnTo>
                    <a:pt x="621753" y="42341"/>
                  </a:lnTo>
                  <a:lnTo>
                    <a:pt x="619518" y="41071"/>
                  </a:lnTo>
                  <a:lnTo>
                    <a:pt x="624751" y="42341"/>
                  </a:lnTo>
                  <a:lnTo>
                    <a:pt x="625043" y="41071"/>
                  </a:lnTo>
                  <a:lnTo>
                    <a:pt x="625335" y="39801"/>
                  </a:lnTo>
                  <a:lnTo>
                    <a:pt x="632307" y="41071"/>
                  </a:lnTo>
                  <a:lnTo>
                    <a:pt x="632307" y="39801"/>
                  </a:lnTo>
                  <a:lnTo>
                    <a:pt x="632307" y="38531"/>
                  </a:lnTo>
                  <a:lnTo>
                    <a:pt x="629983" y="35991"/>
                  </a:lnTo>
                  <a:lnTo>
                    <a:pt x="621258" y="34721"/>
                  </a:lnTo>
                  <a:lnTo>
                    <a:pt x="628230" y="32181"/>
                  </a:lnTo>
                  <a:lnTo>
                    <a:pt x="625106" y="28371"/>
                  </a:lnTo>
                  <a:lnTo>
                    <a:pt x="622973" y="24561"/>
                  </a:lnTo>
                  <a:lnTo>
                    <a:pt x="632891" y="24561"/>
                  </a:lnTo>
                  <a:lnTo>
                    <a:pt x="627659" y="18211"/>
                  </a:lnTo>
                  <a:lnTo>
                    <a:pt x="626783" y="16941"/>
                  </a:lnTo>
                  <a:lnTo>
                    <a:pt x="625043" y="14401"/>
                  </a:lnTo>
                  <a:lnTo>
                    <a:pt x="623290" y="11861"/>
                  </a:lnTo>
                  <a:lnTo>
                    <a:pt x="620509" y="6781"/>
                  </a:lnTo>
                  <a:lnTo>
                    <a:pt x="619810" y="5511"/>
                  </a:lnTo>
                  <a:lnTo>
                    <a:pt x="617194" y="431"/>
                  </a:lnTo>
                  <a:lnTo>
                    <a:pt x="591604" y="431"/>
                  </a:lnTo>
                  <a:lnTo>
                    <a:pt x="591604" y="88061"/>
                  </a:lnTo>
                  <a:lnTo>
                    <a:pt x="591604" y="91871"/>
                  </a:lnTo>
                  <a:lnTo>
                    <a:pt x="586943" y="91871"/>
                  </a:lnTo>
                  <a:lnTo>
                    <a:pt x="586587" y="88061"/>
                  </a:lnTo>
                  <a:lnTo>
                    <a:pt x="588746" y="86791"/>
                  </a:lnTo>
                  <a:lnTo>
                    <a:pt x="591604" y="88061"/>
                  </a:lnTo>
                  <a:lnTo>
                    <a:pt x="591604" y="431"/>
                  </a:lnTo>
                  <a:lnTo>
                    <a:pt x="532307" y="431"/>
                  </a:lnTo>
                  <a:lnTo>
                    <a:pt x="532307" y="122351"/>
                  </a:lnTo>
                  <a:lnTo>
                    <a:pt x="532307" y="128701"/>
                  </a:lnTo>
                  <a:lnTo>
                    <a:pt x="527075" y="129971"/>
                  </a:lnTo>
                  <a:lnTo>
                    <a:pt x="524751" y="128701"/>
                  </a:lnTo>
                  <a:lnTo>
                    <a:pt x="525907" y="122351"/>
                  </a:lnTo>
                  <a:lnTo>
                    <a:pt x="532307" y="122351"/>
                  </a:lnTo>
                  <a:lnTo>
                    <a:pt x="532307" y="431"/>
                  </a:lnTo>
                  <a:lnTo>
                    <a:pt x="440436" y="431"/>
                  </a:lnTo>
                  <a:lnTo>
                    <a:pt x="445668" y="1701"/>
                  </a:lnTo>
                  <a:lnTo>
                    <a:pt x="445668" y="2971"/>
                  </a:lnTo>
                  <a:lnTo>
                    <a:pt x="453809" y="6781"/>
                  </a:lnTo>
                  <a:lnTo>
                    <a:pt x="444512" y="5511"/>
                  </a:lnTo>
                  <a:lnTo>
                    <a:pt x="445096" y="4241"/>
                  </a:lnTo>
                  <a:lnTo>
                    <a:pt x="441604" y="4241"/>
                  </a:lnTo>
                  <a:lnTo>
                    <a:pt x="438696" y="2971"/>
                  </a:lnTo>
                  <a:lnTo>
                    <a:pt x="442188" y="5511"/>
                  </a:lnTo>
                  <a:lnTo>
                    <a:pt x="435762" y="5511"/>
                  </a:lnTo>
                  <a:lnTo>
                    <a:pt x="433971" y="4241"/>
                  </a:lnTo>
                  <a:lnTo>
                    <a:pt x="432943" y="1701"/>
                  </a:lnTo>
                  <a:lnTo>
                    <a:pt x="428815" y="431"/>
                  </a:lnTo>
                  <a:lnTo>
                    <a:pt x="432295" y="5511"/>
                  </a:lnTo>
                  <a:lnTo>
                    <a:pt x="442188" y="11861"/>
                  </a:lnTo>
                  <a:lnTo>
                    <a:pt x="438111" y="14401"/>
                  </a:lnTo>
                  <a:lnTo>
                    <a:pt x="432079" y="13131"/>
                  </a:lnTo>
                  <a:lnTo>
                    <a:pt x="431139" y="11760"/>
                  </a:lnTo>
                  <a:lnTo>
                    <a:pt x="431139" y="84251"/>
                  </a:lnTo>
                  <a:lnTo>
                    <a:pt x="430555" y="85521"/>
                  </a:lnTo>
                  <a:lnTo>
                    <a:pt x="428815" y="84251"/>
                  </a:lnTo>
                  <a:lnTo>
                    <a:pt x="426491" y="86791"/>
                  </a:lnTo>
                  <a:lnTo>
                    <a:pt x="422998" y="88061"/>
                  </a:lnTo>
                  <a:lnTo>
                    <a:pt x="423583" y="86791"/>
                  </a:lnTo>
                  <a:lnTo>
                    <a:pt x="423583" y="84251"/>
                  </a:lnTo>
                  <a:lnTo>
                    <a:pt x="428815" y="84251"/>
                  </a:lnTo>
                  <a:lnTo>
                    <a:pt x="431139" y="84251"/>
                  </a:lnTo>
                  <a:lnTo>
                    <a:pt x="431139" y="11760"/>
                  </a:lnTo>
                  <a:lnTo>
                    <a:pt x="430339" y="10591"/>
                  </a:lnTo>
                  <a:lnTo>
                    <a:pt x="428713" y="8051"/>
                  </a:lnTo>
                  <a:lnTo>
                    <a:pt x="422998" y="8051"/>
                  </a:lnTo>
                  <a:lnTo>
                    <a:pt x="428815" y="4241"/>
                  </a:lnTo>
                  <a:lnTo>
                    <a:pt x="420154" y="4241"/>
                  </a:lnTo>
                  <a:lnTo>
                    <a:pt x="419290" y="2971"/>
                  </a:lnTo>
                  <a:lnTo>
                    <a:pt x="418553" y="2197"/>
                  </a:lnTo>
                  <a:lnTo>
                    <a:pt x="420890" y="1803"/>
                  </a:lnTo>
                  <a:lnTo>
                    <a:pt x="420090" y="1752"/>
                  </a:lnTo>
                  <a:lnTo>
                    <a:pt x="419658" y="431"/>
                  </a:lnTo>
                  <a:lnTo>
                    <a:pt x="417957" y="431"/>
                  </a:lnTo>
                  <a:lnTo>
                    <a:pt x="417817" y="1701"/>
                  </a:lnTo>
                  <a:lnTo>
                    <a:pt x="408457" y="1701"/>
                  </a:lnTo>
                  <a:lnTo>
                    <a:pt x="403809" y="8051"/>
                  </a:lnTo>
                  <a:lnTo>
                    <a:pt x="413689" y="10591"/>
                  </a:lnTo>
                  <a:lnTo>
                    <a:pt x="409041" y="15671"/>
                  </a:lnTo>
                  <a:lnTo>
                    <a:pt x="416026" y="18211"/>
                  </a:lnTo>
                  <a:lnTo>
                    <a:pt x="419506" y="16941"/>
                  </a:lnTo>
                  <a:lnTo>
                    <a:pt x="426491" y="19481"/>
                  </a:lnTo>
                  <a:lnTo>
                    <a:pt x="426466" y="24561"/>
                  </a:lnTo>
                  <a:lnTo>
                    <a:pt x="416306" y="27101"/>
                  </a:lnTo>
                  <a:lnTo>
                    <a:pt x="407022" y="27101"/>
                  </a:lnTo>
                  <a:lnTo>
                    <a:pt x="409625" y="32181"/>
                  </a:lnTo>
                  <a:lnTo>
                    <a:pt x="416725" y="34721"/>
                  </a:lnTo>
                  <a:lnTo>
                    <a:pt x="423722" y="35991"/>
                  </a:lnTo>
                  <a:lnTo>
                    <a:pt x="427443" y="38531"/>
                  </a:lnTo>
                  <a:lnTo>
                    <a:pt x="424738" y="42341"/>
                  </a:lnTo>
                  <a:lnTo>
                    <a:pt x="410794" y="38531"/>
                  </a:lnTo>
                  <a:lnTo>
                    <a:pt x="412813" y="42341"/>
                  </a:lnTo>
                  <a:lnTo>
                    <a:pt x="415925" y="43688"/>
                  </a:lnTo>
                  <a:lnTo>
                    <a:pt x="418706" y="44881"/>
                  </a:lnTo>
                  <a:lnTo>
                    <a:pt x="422973" y="47421"/>
                  </a:lnTo>
                  <a:lnTo>
                    <a:pt x="420090" y="49961"/>
                  </a:lnTo>
                  <a:lnTo>
                    <a:pt x="414858" y="48691"/>
                  </a:lnTo>
                  <a:lnTo>
                    <a:pt x="416001" y="43713"/>
                  </a:lnTo>
                  <a:lnTo>
                    <a:pt x="414274" y="44881"/>
                  </a:lnTo>
                  <a:lnTo>
                    <a:pt x="410311" y="47421"/>
                  </a:lnTo>
                  <a:lnTo>
                    <a:pt x="413473" y="48691"/>
                  </a:lnTo>
                  <a:lnTo>
                    <a:pt x="418934" y="51231"/>
                  </a:lnTo>
                  <a:lnTo>
                    <a:pt x="421830" y="52501"/>
                  </a:lnTo>
                  <a:lnTo>
                    <a:pt x="409041" y="51231"/>
                  </a:lnTo>
                  <a:lnTo>
                    <a:pt x="411099" y="57581"/>
                  </a:lnTo>
                  <a:lnTo>
                    <a:pt x="414566" y="62661"/>
                  </a:lnTo>
                  <a:lnTo>
                    <a:pt x="418033" y="69011"/>
                  </a:lnTo>
                  <a:lnTo>
                    <a:pt x="420090" y="75361"/>
                  </a:lnTo>
                  <a:lnTo>
                    <a:pt x="416598" y="75361"/>
                  </a:lnTo>
                  <a:lnTo>
                    <a:pt x="412534" y="72821"/>
                  </a:lnTo>
                  <a:lnTo>
                    <a:pt x="408457" y="74091"/>
                  </a:lnTo>
                  <a:lnTo>
                    <a:pt x="409905" y="81711"/>
                  </a:lnTo>
                  <a:lnTo>
                    <a:pt x="407377" y="89331"/>
                  </a:lnTo>
                  <a:lnTo>
                    <a:pt x="402336" y="96951"/>
                  </a:lnTo>
                  <a:lnTo>
                    <a:pt x="396252" y="103301"/>
                  </a:lnTo>
                  <a:lnTo>
                    <a:pt x="407301" y="108381"/>
                  </a:lnTo>
                  <a:lnTo>
                    <a:pt x="411365" y="110921"/>
                  </a:lnTo>
                  <a:lnTo>
                    <a:pt x="411949" y="113461"/>
                  </a:lnTo>
                  <a:lnTo>
                    <a:pt x="404977" y="113461"/>
                  </a:lnTo>
                  <a:lnTo>
                    <a:pt x="401485" y="112191"/>
                  </a:lnTo>
                  <a:lnTo>
                    <a:pt x="407885" y="117271"/>
                  </a:lnTo>
                  <a:lnTo>
                    <a:pt x="412534" y="124891"/>
                  </a:lnTo>
                  <a:lnTo>
                    <a:pt x="413258" y="131241"/>
                  </a:lnTo>
                  <a:lnTo>
                    <a:pt x="407885" y="137591"/>
                  </a:lnTo>
                  <a:lnTo>
                    <a:pt x="404393" y="135051"/>
                  </a:lnTo>
                  <a:lnTo>
                    <a:pt x="401485" y="138861"/>
                  </a:lnTo>
                  <a:lnTo>
                    <a:pt x="410794" y="140131"/>
                  </a:lnTo>
                  <a:lnTo>
                    <a:pt x="416026" y="142671"/>
                  </a:lnTo>
                  <a:lnTo>
                    <a:pt x="414858" y="138861"/>
                  </a:lnTo>
                  <a:lnTo>
                    <a:pt x="414997" y="137591"/>
                  </a:lnTo>
                  <a:lnTo>
                    <a:pt x="415442" y="133781"/>
                  </a:lnTo>
                  <a:lnTo>
                    <a:pt x="417766" y="132511"/>
                  </a:lnTo>
                  <a:lnTo>
                    <a:pt x="425907" y="132511"/>
                  </a:lnTo>
                  <a:lnTo>
                    <a:pt x="426491" y="136321"/>
                  </a:lnTo>
                  <a:lnTo>
                    <a:pt x="429399" y="138861"/>
                  </a:lnTo>
                  <a:lnTo>
                    <a:pt x="428231" y="146481"/>
                  </a:lnTo>
                  <a:lnTo>
                    <a:pt x="417182" y="146481"/>
                  </a:lnTo>
                  <a:lnTo>
                    <a:pt x="416598" y="147751"/>
                  </a:lnTo>
                  <a:lnTo>
                    <a:pt x="414858" y="146481"/>
                  </a:lnTo>
                  <a:lnTo>
                    <a:pt x="413029" y="155371"/>
                  </a:lnTo>
                  <a:lnTo>
                    <a:pt x="412826" y="164261"/>
                  </a:lnTo>
                  <a:lnTo>
                    <a:pt x="410438" y="171881"/>
                  </a:lnTo>
                  <a:lnTo>
                    <a:pt x="402069" y="179501"/>
                  </a:lnTo>
                  <a:lnTo>
                    <a:pt x="407860" y="182041"/>
                  </a:lnTo>
                  <a:lnTo>
                    <a:pt x="407009" y="185851"/>
                  </a:lnTo>
                  <a:lnTo>
                    <a:pt x="407466" y="189661"/>
                  </a:lnTo>
                  <a:lnTo>
                    <a:pt x="417182" y="190931"/>
                  </a:lnTo>
                  <a:lnTo>
                    <a:pt x="410044" y="194741"/>
                  </a:lnTo>
                  <a:lnTo>
                    <a:pt x="404533" y="197281"/>
                  </a:lnTo>
                  <a:lnTo>
                    <a:pt x="399681" y="199821"/>
                  </a:lnTo>
                  <a:lnTo>
                    <a:pt x="394512" y="204901"/>
                  </a:lnTo>
                  <a:lnTo>
                    <a:pt x="393344" y="207441"/>
                  </a:lnTo>
                  <a:lnTo>
                    <a:pt x="408457" y="208711"/>
                  </a:lnTo>
                  <a:lnTo>
                    <a:pt x="410794" y="212521"/>
                  </a:lnTo>
                  <a:lnTo>
                    <a:pt x="399161" y="212521"/>
                  </a:lnTo>
                  <a:lnTo>
                    <a:pt x="411365" y="216331"/>
                  </a:lnTo>
                  <a:lnTo>
                    <a:pt x="397421" y="218871"/>
                  </a:lnTo>
                  <a:lnTo>
                    <a:pt x="400329" y="221411"/>
                  </a:lnTo>
                  <a:lnTo>
                    <a:pt x="400900" y="220141"/>
                  </a:lnTo>
                  <a:lnTo>
                    <a:pt x="405561" y="218871"/>
                  </a:lnTo>
                  <a:lnTo>
                    <a:pt x="409041" y="218871"/>
                  </a:lnTo>
                  <a:lnTo>
                    <a:pt x="409892" y="222681"/>
                  </a:lnTo>
                  <a:lnTo>
                    <a:pt x="406209" y="226491"/>
                  </a:lnTo>
                  <a:lnTo>
                    <a:pt x="400456" y="229031"/>
                  </a:lnTo>
                  <a:lnTo>
                    <a:pt x="395084" y="230301"/>
                  </a:lnTo>
                  <a:lnTo>
                    <a:pt x="404977" y="240461"/>
                  </a:lnTo>
                  <a:lnTo>
                    <a:pt x="401485" y="240461"/>
                  </a:lnTo>
                  <a:lnTo>
                    <a:pt x="399745" y="239191"/>
                  </a:lnTo>
                  <a:lnTo>
                    <a:pt x="397421" y="237921"/>
                  </a:lnTo>
                  <a:lnTo>
                    <a:pt x="398183" y="240461"/>
                  </a:lnTo>
                  <a:lnTo>
                    <a:pt x="394360" y="240461"/>
                  </a:lnTo>
                  <a:lnTo>
                    <a:pt x="391198" y="241731"/>
                  </a:lnTo>
                  <a:lnTo>
                    <a:pt x="393928" y="243001"/>
                  </a:lnTo>
                  <a:lnTo>
                    <a:pt x="403225" y="243001"/>
                  </a:lnTo>
                  <a:lnTo>
                    <a:pt x="396252" y="246811"/>
                  </a:lnTo>
                  <a:lnTo>
                    <a:pt x="396252" y="251891"/>
                  </a:lnTo>
                  <a:lnTo>
                    <a:pt x="399745" y="256971"/>
                  </a:lnTo>
                  <a:lnTo>
                    <a:pt x="391604" y="255701"/>
                  </a:lnTo>
                  <a:lnTo>
                    <a:pt x="391604" y="262051"/>
                  </a:lnTo>
                  <a:lnTo>
                    <a:pt x="393344" y="268401"/>
                  </a:lnTo>
                  <a:lnTo>
                    <a:pt x="395528" y="274751"/>
                  </a:lnTo>
                  <a:lnTo>
                    <a:pt x="396836" y="281101"/>
                  </a:lnTo>
                  <a:lnTo>
                    <a:pt x="400329" y="277291"/>
                  </a:lnTo>
                  <a:lnTo>
                    <a:pt x="414274" y="277291"/>
                  </a:lnTo>
                  <a:lnTo>
                    <a:pt x="416026" y="279831"/>
                  </a:lnTo>
                  <a:lnTo>
                    <a:pt x="413067" y="280454"/>
                  </a:lnTo>
                  <a:lnTo>
                    <a:pt x="417766" y="282371"/>
                  </a:lnTo>
                  <a:lnTo>
                    <a:pt x="416598" y="284911"/>
                  </a:lnTo>
                  <a:lnTo>
                    <a:pt x="403809" y="284911"/>
                  </a:lnTo>
                  <a:lnTo>
                    <a:pt x="399745" y="283641"/>
                  </a:lnTo>
                  <a:lnTo>
                    <a:pt x="404393" y="287451"/>
                  </a:lnTo>
                  <a:lnTo>
                    <a:pt x="400900" y="287451"/>
                  </a:lnTo>
                  <a:lnTo>
                    <a:pt x="398576" y="286181"/>
                  </a:lnTo>
                  <a:lnTo>
                    <a:pt x="393928" y="287451"/>
                  </a:lnTo>
                  <a:lnTo>
                    <a:pt x="395503" y="288721"/>
                  </a:lnTo>
                  <a:lnTo>
                    <a:pt x="392620" y="291261"/>
                  </a:lnTo>
                  <a:lnTo>
                    <a:pt x="390817" y="295071"/>
                  </a:lnTo>
                  <a:lnTo>
                    <a:pt x="395668" y="296341"/>
                  </a:lnTo>
                  <a:lnTo>
                    <a:pt x="392188" y="297611"/>
                  </a:lnTo>
                  <a:lnTo>
                    <a:pt x="392760" y="305231"/>
                  </a:lnTo>
                  <a:lnTo>
                    <a:pt x="397421" y="310311"/>
                  </a:lnTo>
                  <a:lnTo>
                    <a:pt x="398576" y="316661"/>
                  </a:lnTo>
                  <a:lnTo>
                    <a:pt x="409041" y="315391"/>
                  </a:lnTo>
                  <a:lnTo>
                    <a:pt x="407301" y="319201"/>
                  </a:lnTo>
                  <a:lnTo>
                    <a:pt x="416026" y="320471"/>
                  </a:lnTo>
                  <a:lnTo>
                    <a:pt x="413118" y="325551"/>
                  </a:lnTo>
                  <a:lnTo>
                    <a:pt x="405561" y="331901"/>
                  </a:lnTo>
                  <a:lnTo>
                    <a:pt x="407301" y="339521"/>
                  </a:lnTo>
                  <a:lnTo>
                    <a:pt x="413118" y="343331"/>
                  </a:lnTo>
                  <a:lnTo>
                    <a:pt x="416598" y="339521"/>
                  </a:lnTo>
                  <a:lnTo>
                    <a:pt x="422998" y="339521"/>
                  </a:lnTo>
                  <a:lnTo>
                    <a:pt x="413689" y="343331"/>
                  </a:lnTo>
                  <a:lnTo>
                    <a:pt x="414858" y="344601"/>
                  </a:lnTo>
                  <a:lnTo>
                    <a:pt x="409041" y="344601"/>
                  </a:lnTo>
                  <a:lnTo>
                    <a:pt x="414274" y="348411"/>
                  </a:lnTo>
                  <a:lnTo>
                    <a:pt x="418922" y="350951"/>
                  </a:lnTo>
                  <a:lnTo>
                    <a:pt x="422998" y="352221"/>
                  </a:lnTo>
                  <a:lnTo>
                    <a:pt x="424738" y="350951"/>
                  </a:lnTo>
                  <a:lnTo>
                    <a:pt x="428231" y="352221"/>
                  </a:lnTo>
                  <a:lnTo>
                    <a:pt x="429971" y="353491"/>
                  </a:lnTo>
                  <a:lnTo>
                    <a:pt x="424167" y="353491"/>
                  </a:lnTo>
                  <a:lnTo>
                    <a:pt x="419506" y="352221"/>
                  </a:lnTo>
                  <a:lnTo>
                    <a:pt x="418350" y="352221"/>
                  </a:lnTo>
                  <a:lnTo>
                    <a:pt x="422414" y="353491"/>
                  </a:lnTo>
                  <a:lnTo>
                    <a:pt x="422414" y="354761"/>
                  </a:lnTo>
                  <a:lnTo>
                    <a:pt x="421259" y="356031"/>
                  </a:lnTo>
                  <a:lnTo>
                    <a:pt x="416026" y="356031"/>
                  </a:lnTo>
                  <a:lnTo>
                    <a:pt x="413118" y="354761"/>
                  </a:lnTo>
                  <a:lnTo>
                    <a:pt x="408660" y="353491"/>
                  </a:lnTo>
                  <a:lnTo>
                    <a:pt x="406082" y="353491"/>
                  </a:lnTo>
                  <a:lnTo>
                    <a:pt x="410794" y="357301"/>
                  </a:lnTo>
                  <a:lnTo>
                    <a:pt x="418858" y="364858"/>
                  </a:lnTo>
                  <a:lnTo>
                    <a:pt x="423583" y="368731"/>
                  </a:lnTo>
                  <a:lnTo>
                    <a:pt x="422998" y="368731"/>
                  </a:lnTo>
                  <a:lnTo>
                    <a:pt x="420674" y="367461"/>
                  </a:lnTo>
                  <a:lnTo>
                    <a:pt x="414858" y="362394"/>
                  </a:lnTo>
                  <a:lnTo>
                    <a:pt x="407885" y="357301"/>
                  </a:lnTo>
                  <a:lnTo>
                    <a:pt x="417766" y="366191"/>
                  </a:lnTo>
                  <a:lnTo>
                    <a:pt x="417182" y="367461"/>
                  </a:lnTo>
                  <a:lnTo>
                    <a:pt x="416026" y="366191"/>
                  </a:lnTo>
                  <a:lnTo>
                    <a:pt x="414858" y="366191"/>
                  </a:lnTo>
                  <a:lnTo>
                    <a:pt x="412534" y="364921"/>
                  </a:lnTo>
                  <a:lnTo>
                    <a:pt x="419506" y="372541"/>
                  </a:lnTo>
                  <a:lnTo>
                    <a:pt x="408457" y="362394"/>
                  </a:lnTo>
                  <a:lnTo>
                    <a:pt x="403225" y="357301"/>
                  </a:lnTo>
                  <a:lnTo>
                    <a:pt x="405561" y="359841"/>
                  </a:lnTo>
                  <a:lnTo>
                    <a:pt x="407301" y="362394"/>
                  </a:lnTo>
                  <a:lnTo>
                    <a:pt x="409003" y="364858"/>
                  </a:lnTo>
                  <a:lnTo>
                    <a:pt x="409028" y="365112"/>
                  </a:lnTo>
                  <a:lnTo>
                    <a:pt x="416026" y="373811"/>
                  </a:lnTo>
                  <a:lnTo>
                    <a:pt x="417766" y="376351"/>
                  </a:lnTo>
                  <a:lnTo>
                    <a:pt x="418922" y="378891"/>
                  </a:lnTo>
                  <a:lnTo>
                    <a:pt x="419506" y="380161"/>
                  </a:lnTo>
                  <a:lnTo>
                    <a:pt x="418922" y="380161"/>
                  </a:lnTo>
                  <a:lnTo>
                    <a:pt x="418922" y="378891"/>
                  </a:lnTo>
                  <a:lnTo>
                    <a:pt x="418350" y="378891"/>
                  </a:lnTo>
                  <a:lnTo>
                    <a:pt x="416026" y="377621"/>
                  </a:lnTo>
                  <a:lnTo>
                    <a:pt x="413118" y="373811"/>
                  </a:lnTo>
                  <a:lnTo>
                    <a:pt x="409625" y="370001"/>
                  </a:lnTo>
                  <a:lnTo>
                    <a:pt x="404901" y="363651"/>
                  </a:lnTo>
                  <a:lnTo>
                    <a:pt x="400608" y="357314"/>
                  </a:lnTo>
                  <a:lnTo>
                    <a:pt x="397192" y="350951"/>
                  </a:lnTo>
                  <a:lnTo>
                    <a:pt x="395097" y="345871"/>
                  </a:lnTo>
                  <a:lnTo>
                    <a:pt x="396544" y="349681"/>
                  </a:lnTo>
                  <a:lnTo>
                    <a:pt x="398868" y="354761"/>
                  </a:lnTo>
                  <a:lnTo>
                    <a:pt x="404393" y="370001"/>
                  </a:lnTo>
                  <a:lnTo>
                    <a:pt x="407022" y="377621"/>
                  </a:lnTo>
                  <a:lnTo>
                    <a:pt x="408393" y="381431"/>
                  </a:lnTo>
                  <a:lnTo>
                    <a:pt x="407911" y="381431"/>
                  </a:lnTo>
                  <a:lnTo>
                    <a:pt x="406146" y="377621"/>
                  </a:lnTo>
                  <a:lnTo>
                    <a:pt x="404977" y="375081"/>
                  </a:lnTo>
                  <a:lnTo>
                    <a:pt x="403580" y="370001"/>
                  </a:lnTo>
                  <a:lnTo>
                    <a:pt x="403225" y="368731"/>
                  </a:lnTo>
                  <a:lnTo>
                    <a:pt x="402767" y="367461"/>
                  </a:lnTo>
                  <a:lnTo>
                    <a:pt x="398576" y="356031"/>
                  </a:lnTo>
                  <a:lnTo>
                    <a:pt x="402069" y="367461"/>
                  </a:lnTo>
                  <a:lnTo>
                    <a:pt x="399745" y="366191"/>
                  </a:lnTo>
                  <a:lnTo>
                    <a:pt x="398576" y="364921"/>
                  </a:lnTo>
                  <a:lnTo>
                    <a:pt x="396836" y="363651"/>
                  </a:lnTo>
                  <a:lnTo>
                    <a:pt x="396252" y="362381"/>
                  </a:lnTo>
                  <a:lnTo>
                    <a:pt x="395097" y="370001"/>
                  </a:lnTo>
                  <a:lnTo>
                    <a:pt x="395097" y="368731"/>
                  </a:lnTo>
                  <a:lnTo>
                    <a:pt x="395097" y="361111"/>
                  </a:lnTo>
                  <a:lnTo>
                    <a:pt x="395668" y="361111"/>
                  </a:lnTo>
                  <a:lnTo>
                    <a:pt x="395097" y="356031"/>
                  </a:lnTo>
                  <a:lnTo>
                    <a:pt x="395084" y="357314"/>
                  </a:lnTo>
                  <a:lnTo>
                    <a:pt x="394512" y="359841"/>
                  </a:lnTo>
                  <a:lnTo>
                    <a:pt x="393865" y="365302"/>
                  </a:lnTo>
                  <a:lnTo>
                    <a:pt x="393344" y="368731"/>
                  </a:lnTo>
                  <a:lnTo>
                    <a:pt x="190436" y="368731"/>
                  </a:lnTo>
                  <a:lnTo>
                    <a:pt x="190436" y="428421"/>
                  </a:lnTo>
                  <a:lnTo>
                    <a:pt x="188112" y="429691"/>
                  </a:lnTo>
                  <a:lnTo>
                    <a:pt x="188112" y="432231"/>
                  </a:lnTo>
                  <a:lnTo>
                    <a:pt x="186359" y="436041"/>
                  </a:lnTo>
                  <a:lnTo>
                    <a:pt x="185204" y="433501"/>
                  </a:lnTo>
                  <a:lnTo>
                    <a:pt x="184035" y="432231"/>
                  </a:lnTo>
                  <a:lnTo>
                    <a:pt x="189852" y="428421"/>
                  </a:lnTo>
                  <a:lnTo>
                    <a:pt x="190436" y="428421"/>
                  </a:lnTo>
                  <a:lnTo>
                    <a:pt x="190436" y="368731"/>
                  </a:lnTo>
                  <a:lnTo>
                    <a:pt x="179971" y="368731"/>
                  </a:lnTo>
                  <a:lnTo>
                    <a:pt x="179971" y="428421"/>
                  </a:lnTo>
                  <a:lnTo>
                    <a:pt x="179387" y="428421"/>
                  </a:lnTo>
                  <a:lnTo>
                    <a:pt x="178219" y="427151"/>
                  </a:lnTo>
                  <a:lnTo>
                    <a:pt x="179971" y="428421"/>
                  </a:lnTo>
                  <a:lnTo>
                    <a:pt x="179971" y="368731"/>
                  </a:lnTo>
                  <a:lnTo>
                    <a:pt x="151765" y="368731"/>
                  </a:lnTo>
                  <a:lnTo>
                    <a:pt x="150901" y="372541"/>
                  </a:lnTo>
                  <a:lnTo>
                    <a:pt x="145186" y="375081"/>
                  </a:lnTo>
                  <a:lnTo>
                    <a:pt x="142252" y="373811"/>
                  </a:lnTo>
                  <a:lnTo>
                    <a:pt x="139865" y="373811"/>
                  </a:lnTo>
                  <a:lnTo>
                    <a:pt x="135775" y="377621"/>
                  </a:lnTo>
                  <a:lnTo>
                    <a:pt x="136067" y="376351"/>
                  </a:lnTo>
                  <a:lnTo>
                    <a:pt x="137528" y="370001"/>
                  </a:lnTo>
                  <a:lnTo>
                    <a:pt x="130797" y="376351"/>
                  </a:lnTo>
                  <a:lnTo>
                    <a:pt x="129527" y="375081"/>
                  </a:lnTo>
                  <a:lnTo>
                    <a:pt x="128041" y="375081"/>
                  </a:lnTo>
                  <a:lnTo>
                    <a:pt x="120662" y="381431"/>
                  </a:lnTo>
                  <a:lnTo>
                    <a:pt x="121246" y="389051"/>
                  </a:lnTo>
                  <a:lnTo>
                    <a:pt x="130543" y="383971"/>
                  </a:lnTo>
                  <a:lnTo>
                    <a:pt x="131127" y="392861"/>
                  </a:lnTo>
                  <a:lnTo>
                    <a:pt x="138112" y="390321"/>
                  </a:lnTo>
                  <a:lnTo>
                    <a:pt x="139852" y="386511"/>
                  </a:lnTo>
                  <a:lnTo>
                    <a:pt x="146824" y="383971"/>
                  </a:lnTo>
                  <a:lnTo>
                    <a:pt x="150190" y="387781"/>
                  </a:lnTo>
                  <a:lnTo>
                    <a:pt x="143624" y="395401"/>
                  </a:lnTo>
                  <a:lnTo>
                    <a:pt x="137502" y="403021"/>
                  </a:lnTo>
                  <a:lnTo>
                    <a:pt x="142176" y="404291"/>
                  </a:lnTo>
                  <a:lnTo>
                    <a:pt x="155765" y="399211"/>
                  </a:lnTo>
                  <a:lnTo>
                    <a:pt x="160248" y="397941"/>
                  </a:lnTo>
                  <a:lnTo>
                    <a:pt x="160197" y="401751"/>
                  </a:lnTo>
                  <a:lnTo>
                    <a:pt x="147408" y="408101"/>
                  </a:lnTo>
                  <a:lnTo>
                    <a:pt x="151574" y="410641"/>
                  </a:lnTo>
                  <a:lnTo>
                    <a:pt x="157581" y="408101"/>
                  </a:lnTo>
                  <a:lnTo>
                    <a:pt x="162293" y="406831"/>
                  </a:lnTo>
                  <a:lnTo>
                    <a:pt x="162521" y="410641"/>
                  </a:lnTo>
                  <a:lnTo>
                    <a:pt x="157289" y="413181"/>
                  </a:lnTo>
                  <a:lnTo>
                    <a:pt x="155549" y="409371"/>
                  </a:lnTo>
                  <a:lnTo>
                    <a:pt x="154965" y="410641"/>
                  </a:lnTo>
                  <a:lnTo>
                    <a:pt x="153416" y="415721"/>
                  </a:lnTo>
                  <a:lnTo>
                    <a:pt x="156933" y="414451"/>
                  </a:lnTo>
                  <a:lnTo>
                    <a:pt x="159499" y="413181"/>
                  </a:lnTo>
                  <a:lnTo>
                    <a:pt x="162077" y="411911"/>
                  </a:lnTo>
                  <a:lnTo>
                    <a:pt x="165430" y="411911"/>
                  </a:lnTo>
                  <a:lnTo>
                    <a:pt x="155549" y="419531"/>
                  </a:lnTo>
                  <a:lnTo>
                    <a:pt x="160921" y="422071"/>
                  </a:lnTo>
                  <a:lnTo>
                    <a:pt x="174269" y="427151"/>
                  </a:lnTo>
                  <a:lnTo>
                    <a:pt x="179971" y="429691"/>
                  </a:lnTo>
                  <a:lnTo>
                    <a:pt x="176479" y="432231"/>
                  </a:lnTo>
                  <a:lnTo>
                    <a:pt x="172415" y="433501"/>
                  </a:lnTo>
                  <a:lnTo>
                    <a:pt x="170662" y="437311"/>
                  </a:lnTo>
                  <a:lnTo>
                    <a:pt x="177165" y="442391"/>
                  </a:lnTo>
                  <a:lnTo>
                    <a:pt x="180771" y="448741"/>
                  </a:lnTo>
                  <a:lnTo>
                    <a:pt x="182524" y="457631"/>
                  </a:lnTo>
                  <a:lnTo>
                    <a:pt x="183451" y="467791"/>
                  </a:lnTo>
                  <a:lnTo>
                    <a:pt x="194500" y="462711"/>
                  </a:lnTo>
                  <a:lnTo>
                    <a:pt x="195021" y="463842"/>
                  </a:lnTo>
                  <a:lnTo>
                    <a:pt x="199161" y="462711"/>
                  </a:lnTo>
                  <a:lnTo>
                    <a:pt x="200901" y="463981"/>
                  </a:lnTo>
                  <a:lnTo>
                    <a:pt x="196253" y="469061"/>
                  </a:lnTo>
                  <a:lnTo>
                    <a:pt x="192760" y="470331"/>
                  </a:lnTo>
                  <a:lnTo>
                    <a:pt x="201968" y="470331"/>
                  </a:lnTo>
                  <a:lnTo>
                    <a:pt x="210566" y="471601"/>
                  </a:lnTo>
                  <a:lnTo>
                    <a:pt x="216230" y="476681"/>
                  </a:lnTo>
                  <a:lnTo>
                    <a:pt x="216598" y="484301"/>
                  </a:lnTo>
                  <a:lnTo>
                    <a:pt x="213106" y="485571"/>
                  </a:lnTo>
                  <a:lnTo>
                    <a:pt x="216560" y="486841"/>
                  </a:lnTo>
                  <a:lnTo>
                    <a:pt x="223278" y="484301"/>
                  </a:lnTo>
                  <a:lnTo>
                    <a:pt x="229133" y="481761"/>
                  </a:lnTo>
                  <a:lnTo>
                    <a:pt x="229971" y="484301"/>
                  </a:lnTo>
                  <a:lnTo>
                    <a:pt x="227647" y="485571"/>
                  </a:lnTo>
                  <a:lnTo>
                    <a:pt x="229971" y="490651"/>
                  </a:lnTo>
                  <a:lnTo>
                    <a:pt x="235788" y="494461"/>
                  </a:lnTo>
                  <a:lnTo>
                    <a:pt x="243928" y="503351"/>
                  </a:lnTo>
                  <a:lnTo>
                    <a:pt x="246824" y="508431"/>
                  </a:lnTo>
                  <a:lnTo>
                    <a:pt x="244500" y="517321"/>
                  </a:lnTo>
                  <a:lnTo>
                    <a:pt x="250621" y="514781"/>
                  </a:lnTo>
                  <a:lnTo>
                    <a:pt x="253301" y="517321"/>
                  </a:lnTo>
                  <a:lnTo>
                    <a:pt x="256527" y="519861"/>
                  </a:lnTo>
                  <a:lnTo>
                    <a:pt x="264274" y="514781"/>
                  </a:lnTo>
                  <a:lnTo>
                    <a:pt x="262661" y="522401"/>
                  </a:lnTo>
                  <a:lnTo>
                    <a:pt x="260997" y="527481"/>
                  </a:lnTo>
                  <a:lnTo>
                    <a:pt x="260108" y="533831"/>
                  </a:lnTo>
                  <a:lnTo>
                    <a:pt x="260781" y="541451"/>
                  </a:lnTo>
                  <a:lnTo>
                    <a:pt x="261950" y="543991"/>
                  </a:lnTo>
                  <a:lnTo>
                    <a:pt x="272415" y="532561"/>
                  </a:lnTo>
                  <a:lnTo>
                    <a:pt x="276479" y="532561"/>
                  </a:lnTo>
                  <a:lnTo>
                    <a:pt x="269506" y="542721"/>
                  </a:lnTo>
                  <a:lnTo>
                    <a:pt x="280555" y="535101"/>
                  </a:lnTo>
                  <a:lnTo>
                    <a:pt x="274154" y="547801"/>
                  </a:lnTo>
                  <a:lnTo>
                    <a:pt x="278231" y="546531"/>
                  </a:lnTo>
                  <a:lnTo>
                    <a:pt x="277647" y="545261"/>
                  </a:lnTo>
                  <a:lnTo>
                    <a:pt x="279387" y="541451"/>
                  </a:lnTo>
                  <a:lnTo>
                    <a:pt x="281711" y="538911"/>
                  </a:lnTo>
                  <a:lnTo>
                    <a:pt x="288696" y="537641"/>
                  </a:lnTo>
                  <a:lnTo>
                    <a:pt x="285788" y="552881"/>
                  </a:lnTo>
                  <a:lnTo>
                    <a:pt x="282879" y="557961"/>
                  </a:lnTo>
                  <a:lnTo>
                    <a:pt x="287528" y="556691"/>
                  </a:lnTo>
                  <a:lnTo>
                    <a:pt x="297992" y="555421"/>
                  </a:lnTo>
                  <a:lnTo>
                    <a:pt x="295668" y="559231"/>
                  </a:lnTo>
                  <a:lnTo>
                    <a:pt x="293928" y="559231"/>
                  </a:lnTo>
                  <a:lnTo>
                    <a:pt x="291604" y="560501"/>
                  </a:lnTo>
                  <a:lnTo>
                    <a:pt x="293522" y="560501"/>
                  </a:lnTo>
                  <a:lnTo>
                    <a:pt x="291744" y="564311"/>
                  </a:lnTo>
                  <a:lnTo>
                    <a:pt x="290614" y="566851"/>
                  </a:lnTo>
                  <a:lnTo>
                    <a:pt x="294500" y="566851"/>
                  </a:lnTo>
                  <a:lnTo>
                    <a:pt x="295084" y="564311"/>
                  </a:lnTo>
                  <a:lnTo>
                    <a:pt x="298577" y="560501"/>
                  </a:lnTo>
                  <a:lnTo>
                    <a:pt x="300316" y="559231"/>
                  </a:lnTo>
                  <a:lnTo>
                    <a:pt x="298577" y="566851"/>
                  </a:lnTo>
                  <a:lnTo>
                    <a:pt x="303809" y="569391"/>
                  </a:lnTo>
                  <a:lnTo>
                    <a:pt x="309626" y="569391"/>
                  </a:lnTo>
                  <a:lnTo>
                    <a:pt x="304393" y="575741"/>
                  </a:lnTo>
                  <a:lnTo>
                    <a:pt x="309689" y="579551"/>
                  </a:lnTo>
                  <a:lnTo>
                    <a:pt x="316306" y="582091"/>
                  </a:lnTo>
                  <a:lnTo>
                    <a:pt x="323354" y="584631"/>
                  </a:lnTo>
                  <a:lnTo>
                    <a:pt x="329971" y="587171"/>
                  </a:lnTo>
                  <a:lnTo>
                    <a:pt x="328815" y="582091"/>
                  </a:lnTo>
                  <a:lnTo>
                    <a:pt x="336372" y="570661"/>
                  </a:lnTo>
                  <a:lnTo>
                    <a:pt x="339280" y="570661"/>
                  </a:lnTo>
                  <a:lnTo>
                    <a:pt x="337820" y="573836"/>
                  </a:lnTo>
                  <a:lnTo>
                    <a:pt x="341604" y="570661"/>
                  </a:lnTo>
                  <a:lnTo>
                    <a:pt x="343928" y="573201"/>
                  </a:lnTo>
                  <a:lnTo>
                    <a:pt x="336943" y="583361"/>
                  </a:lnTo>
                  <a:lnTo>
                    <a:pt x="333463" y="585901"/>
                  </a:lnTo>
                  <a:lnTo>
                    <a:pt x="339280" y="584631"/>
                  </a:lnTo>
                  <a:lnTo>
                    <a:pt x="337527" y="587171"/>
                  </a:lnTo>
                  <a:lnTo>
                    <a:pt x="335788" y="588441"/>
                  </a:lnTo>
                  <a:lnTo>
                    <a:pt x="334048" y="592251"/>
                  </a:lnTo>
                  <a:lnTo>
                    <a:pt x="335889" y="592251"/>
                  </a:lnTo>
                  <a:lnTo>
                    <a:pt x="669264" y="592251"/>
                  </a:lnTo>
                  <a:lnTo>
                    <a:pt x="663994" y="584631"/>
                  </a:lnTo>
                  <a:lnTo>
                    <a:pt x="661377" y="580821"/>
                  </a:lnTo>
                  <a:lnTo>
                    <a:pt x="671830" y="574471"/>
                  </a:lnTo>
                  <a:lnTo>
                    <a:pt x="677811" y="570661"/>
                  </a:lnTo>
                  <a:lnTo>
                    <a:pt x="681799" y="568121"/>
                  </a:lnTo>
                  <a:lnTo>
                    <a:pt x="690562" y="561771"/>
                  </a:lnTo>
                  <a:lnTo>
                    <a:pt x="695134" y="556691"/>
                  </a:lnTo>
                  <a:lnTo>
                    <a:pt x="697420" y="554151"/>
                  </a:lnTo>
                  <a:close/>
                </a:path>
                <a:path w="2552065" h="1020444">
                  <a:moveTo>
                    <a:pt x="699173" y="587171"/>
                  </a:moveTo>
                  <a:lnTo>
                    <a:pt x="696531" y="587997"/>
                  </a:lnTo>
                  <a:lnTo>
                    <a:pt x="697890" y="588289"/>
                  </a:lnTo>
                  <a:lnTo>
                    <a:pt x="699173" y="587171"/>
                  </a:lnTo>
                  <a:close/>
                </a:path>
                <a:path w="2552065" h="1020444">
                  <a:moveTo>
                    <a:pt x="700328" y="547801"/>
                  </a:moveTo>
                  <a:lnTo>
                    <a:pt x="693940" y="551611"/>
                  </a:lnTo>
                  <a:lnTo>
                    <a:pt x="693000" y="551865"/>
                  </a:lnTo>
                  <a:lnTo>
                    <a:pt x="693102" y="552107"/>
                  </a:lnTo>
                  <a:lnTo>
                    <a:pt x="694512" y="554151"/>
                  </a:lnTo>
                  <a:lnTo>
                    <a:pt x="700328" y="547801"/>
                  </a:lnTo>
                  <a:close/>
                </a:path>
                <a:path w="2552065" h="1020444">
                  <a:moveTo>
                    <a:pt x="702652" y="589711"/>
                  </a:moveTo>
                  <a:lnTo>
                    <a:pt x="698588" y="588441"/>
                  </a:lnTo>
                  <a:lnTo>
                    <a:pt x="697890" y="588289"/>
                  </a:lnTo>
                  <a:lnTo>
                    <a:pt x="694728" y="591058"/>
                  </a:lnTo>
                  <a:lnTo>
                    <a:pt x="698588" y="592251"/>
                  </a:lnTo>
                  <a:lnTo>
                    <a:pt x="702652" y="589711"/>
                  </a:lnTo>
                  <a:close/>
                </a:path>
                <a:path w="2552065" h="1020444">
                  <a:moveTo>
                    <a:pt x="706145" y="594791"/>
                  </a:moveTo>
                  <a:lnTo>
                    <a:pt x="701497" y="594791"/>
                  </a:lnTo>
                  <a:lnTo>
                    <a:pt x="694512" y="596061"/>
                  </a:lnTo>
                  <a:lnTo>
                    <a:pt x="689864" y="596061"/>
                  </a:lnTo>
                  <a:lnTo>
                    <a:pt x="693356" y="592251"/>
                  </a:lnTo>
                  <a:lnTo>
                    <a:pt x="687539" y="597331"/>
                  </a:lnTo>
                  <a:lnTo>
                    <a:pt x="684631" y="596061"/>
                  </a:lnTo>
                  <a:lnTo>
                    <a:pt x="679056" y="603681"/>
                  </a:lnTo>
                  <a:lnTo>
                    <a:pt x="682739" y="604951"/>
                  </a:lnTo>
                  <a:lnTo>
                    <a:pt x="689698" y="604951"/>
                  </a:lnTo>
                  <a:lnTo>
                    <a:pt x="691210" y="605409"/>
                  </a:lnTo>
                  <a:lnTo>
                    <a:pt x="692772" y="601141"/>
                  </a:lnTo>
                  <a:lnTo>
                    <a:pt x="696264" y="599871"/>
                  </a:lnTo>
                  <a:lnTo>
                    <a:pt x="700138" y="597331"/>
                  </a:lnTo>
                  <a:lnTo>
                    <a:pt x="702081" y="596061"/>
                  </a:lnTo>
                  <a:lnTo>
                    <a:pt x="706145" y="594791"/>
                  </a:lnTo>
                  <a:close/>
                </a:path>
                <a:path w="2552065" h="1020444">
                  <a:moveTo>
                    <a:pt x="710793" y="234111"/>
                  </a:moveTo>
                  <a:lnTo>
                    <a:pt x="710209" y="234111"/>
                  </a:lnTo>
                  <a:lnTo>
                    <a:pt x="709955" y="233895"/>
                  </a:lnTo>
                  <a:lnTo>
                    <a:pt x="708469" y="234111"/>
                  </a:lnTo>
                  <a:lnTo>
                    <a:pt x="706729" y="234111"/>
                  </a:lnTo>
                  <a:lnTo>
                    <a:pt x="705561" y="232841"/>
                  </a:lnTo>
                  <a:lnTo>
                    <a:pt x="706145" y="234111"/>
                  </a:lnTo>
                  <a:lnTo>
                    <a:pt x="703237" y="235381"/>
                  </a:lnTo>
                  <a:lnTo>
                    <a:pt x="710793" y="234111"/>
                  </a:lnTo>
                  <a:close/>
                </a:path>
                <a:path w="2552065" h="1020444">
                  <a:moveTo>
                    <a:pt x="716013" y="250126"/>
                  </a:moveTo>
                  <a:lnTo>
                    <a:pt x="714870" y="249351"/>
                  </a:lnTo>
                  <a:lnTo>
                    <a:pt x="714870" y="250621"/>
                  </a:lnTo>
                  <a:lnTo>
                    <a:pt x="716013" y="250126"/>
                  </a:lnTo>
                  <a:close/>
                </a:path>
                <a:path w="2552065" h="1020444">
                  <a:moveTo>
                    <a:pt x="734631" y="624890"/>
                  </a:moveTo>
                  <a:lnTo>
                    <a:pt x="731151" y="627811"/>
                  </a:lnTo>
                  <a:lnTo>
                    <a:pt x="732599" y="627811"/>
                  </a:lnTo>
                  <a:lnTo>
                    <a:pt x="734631" y="626541"/>
                  </a:lnTo>
                  <a:lnTo>
                    <a:pt x="734631" y="624890"/>
                  </a:lnTo>
                  <a:close/>
                </a:path>
                <a:path w="2552065" h="1020444">
                  <a:moveTo>
                    <a:pt x="738708" y="621461"/>
                  </a:moveTo>
                  <a:lnTo>
                    <a:pt x="734631" y="621461"/>
                  </a:lnTo>
                  <a:lnTo>
                    <a:pt x="734631" y="624890"/>
                  </a:lnTo>
                  <a:lnTo>
                    <a:pt x="738708" y="621461"/>
                  </a:lnTo>
                  <a:close/>
                </a:path>
                <a:path w="2552065" h="1020444">
                  <a:moveTo>
                    <a:pt x="742911" y="393357"/>
                  </a:moveTo>
                  <a:lnTo>
                    <a:pt x="737539" y="394131"/>
                  </a:lnTo>
                  <a:lnTo>
                    <a:pt x="741032" y="395401"/>
                  </a:lnTo>
                  <a:lnTo>
                    <a:pt x="742911" y="393357"/>
                  </a:lnTo>
                  <a:close/>
                </a:path>
                <a:path w="2552065" h="1020444">
                  <a:moveTo>
                    <a:pt x="745096" y="663371"/>
                  </a:moveTo>
                  <a:lnTo>
                    <a:pt x="743381" y="665759"/>
                  </a:lnTo>
                  <a:lnTo>
                    <a:pt x="744778" y="665111"/>
                  </a:lnTo>
                  <a:lnTo>
                    <a:pt x="745096" y="663371"/>
                  </a:lnTo>
                  <a:close/>
                </a:path>
                <a:path w="2552065" h="1020444">
                  <a:moveTo>
                    <a:pt x="746264" y="392861"/>
                  </a:moveTo>
                  <a:lnTo>
                    <a:pt x="743356" y="392861"/>
                  </a:lnTo>
                  <a:lnTo>
                    <a:pt x="742911" y="393357"/>
                  </a:lnTo>
                  <a:lnTo>
                    <a:pt x="746264" y="392861"/>
                  </a:lnTo>
                  <a:close/>
                </a:path>
                <a:path w="2552065" h="1020444">
                  <a:moveTo>
                    <a:pt x="749757" y="664641"/>
                  </a:moveTo>
                  <a:lnTo>
                    <a:pt x="745794" y="664641"/>
                  </a:lnTo>
                  <a:lnTo>
                    <a:pt x="744778" y="665111"/>
                  </a:lnTo>
                  <a:lnTo>
                    <a:pt x="743940" y="669721"/>
                  </a:lnTo>
                  <a:lnTo>
                    <a:pt x="749757" y="664641"/>
                  </a:lnTo>
                  <a:close/>
                </a:path>
                <a:path w="2552065" h="1020444">
                  <a:moveTo>
                    <a:pt x="752081" y="456361"/>
                  </a:moveTo>
                  <a:lnTo>
                    <a:pt x="750328" y="452551"/>
                  </a:lnTo>
                  <a:lnTo>
                    <a:pt x="743356" y="457631"/>
                  </a:lnTo>
                  <a:lnTo>
                    <a:pt x="750912" y="456361"/>
                  </a:lnTo>
                  <a:lnTo>
                    <a:pt x="752081" y="456361"/>
                  </a:lnTo>
                  <a:close/>
                </a:path>
                <a:path w="2552065" h="1020444">
                  <a:moveTo>
                    <a:pt x="753237" y="356031"/>
                  </a:moveTo>
                  <a:lnTo>
                    <a:pt x="752144" y="356349"/>
                  </a:lnTo>
                  <a:lnTo>
                    <a:pt x="749757" y="357301"/>
                  </a:lnTo>
                  <a:lnTo>
                    <a:pt x="753237" y="356031"/>
                  </a:lnTo>
                  <a:close/>
                </a:path>
                <a:path w="2552065" h="1020444">
                  <a:moveTo>
                    <a:pt x="756145" y="488975"/>
                  </a:moveTo>
                  <a:lnTo>
                    <a:pt x="755561" y="488975"/>
                  </a:lnTo>
                  <a:lnTo>
                    <a:pt x="754989" y="489546"/>
                  </a:lnTo>
                  <a:lnTo>
                    <a:pt x="755561" y="489546"/>
                  </a:lnTo>
                  <a:lnTo>
                    <a:pt x="756145" y="488975"/>
                  </a:lnTo>
                  <a:close/>
                </a:path>
                <a:path w="2552065" h="1020444">
                  <a:moveTo>
                    <a:pt x="757034" y="367385"/>
                  </a:moveTo>
                  <a:lnTo>
                    <a:pt x="756729" y="367461"/>
                  </a:lnTo>
                  <a:lnTo>
                    <a:pt x="757034" y="367385"/>
                  </a:lnTo>
                  <a:close/>
                </a:path>
                <a:path w="2552065" h="1020444">
                  <a:moveTo>
                    <a:pt x="757885" y="869797"/>
                  </a:moveTo>
                  <a:lnTo>
                    <a:pt x="753821" y="870381"/>
                  </a:lnTo>
                  <a:lnTo>
                    <a:pt x="752652" y="876769"/>
                  </a:lnTo>
                  <a:lnTo>
                    <a:pt x="757885" y="869797"/>
                  </a:lnTo>
                  <a:close/>
                </a:path>
                <a:path w="2552065" h="1020444">
                  <a:moveTo>
                    <a:pt x="757885" y="423341"/>
                  </a:moveTo>
                  <a:lnTo>
                    <a:pt x="756767" y="422529"/>
                  </a:lnTo>
                  <a:lnTo>
                    <a:pt x="754405" y="423341"/>
                  </a:lnTo>
                  <a:lnTo>
                    <a:pt x="757885" y="423341"/>
                  </a:lnTo>
                  <a:close/>
                </a:path>
                <a:path w="2552065" h="1020444">
                  <a:moveTo>
                    <a:pt x="759371" y="421627"/>
                  </a:moveTo>
                  <a:lnTo>
                    <a:pt x="756729" y="420801"/>
                  </a:lnTo>
                  <a:lnTo>
                    <a:pt x="752652" y="422071"/>
                  </a:lnTo>
                  <a:lnTo>
                    <a:pt x="756145" y="422071"/>
                  </a:lnTo>
                  <a:lnTo>
                    <a:pt x="756767" y="422529"/>
                  </a:lnTo>
                  <a:lnTo>
                    <a:pt x="759371" y="421627"/>
                  </a:lnTo>
                  <a:close/>
                </a:path>
                <a:path w="2552065" h="1020444">
                  <a:moveTo>
                    <a:pt x="760145" y="463321"/>
                  </a:moveTo>
                  <a:lnTo>
                    <a:pt x="758469" y="463981"/>
                  </a:lnTo>
                  <a:lnTo>
                    <a:pt x="750912" y="462711"/>
                  </a:lnTo>
                  <a:lnTo>
                    <a:pt x="748588" y="467791"/>
                  </a:lnTo>
                  <a:lnTo>
                    <a:pt x="756729" y="467791"/>
                  </a:lnTo>
                  <a:lnTo>
                    <a:pt x="759637" y="463981"/>
                  </a:lnTo>
                  <a:lnTo>
                    <a:pt x="760145" y="463321"/>
                  </a:lnTo>
                  <a:close/>
                </a:path>
                <a:path w="2552065" h="1020444">
                  <a:moveTo>
                    <a:pt x="761961" y="364921"/>
                  </a:moveTo>
                  <a:lnTo>
                    <a:pt x="753821" y="366191"/>
                  </a:lnTo>
                  <a:lnTo>
                    <a:pt x="756958" y="367360"/>
                  </a:lnTo>
                  <a:lnTo>
                    <a:pt x="761961" y="364921"/>
                  </a:lnTo>
                  <a:close/>
                </a:path>
                <a:path w="2552065" h="1020444">
                  <a:moveTo>
                    <a:pt x="764870" y="461441"/>
                  </a:moveTo>
                  <a:lnTo>
                    <a:pt x="761568" y="461441"/>
                  </a:lnTo>
                  <a:lnTo>
                    <a:pt x="760145" y="463321"/>
                  </a:lnTo>
                  <a:lnTo>
                    <a:pt x="764870" y="461441"/>
                  </a:lnTo>
                  <a:close/>
                </a:path>
                <a:path w="2552065" h="1020444">
                  <a:moveTo>
                    <a:pt x="766610" y="419531"/>
                  </a:moveTo>
                  <a:lnTo>
                    <a:pt x="766025" y="419328"/>
                  </a:lnTo>
                  <a:lnTo>
                    <a:pt x="759371" y="421627"/>
                  </a:lnTo>
                  <a:lnTo>
                    <a:pt x="760793" y="422071"/>
                  </a:lnTo>
                  <a:lnTo>
                    <a:pt x="766610" y="419531"/>
                  </a:lnTo>
                  <a:close/>
                </a:path>
                <a:path w="2552065" h="1020444">
                  <a:moveTo>
                    <a:pt x="769518" y="422071"/>
                  </a:moveTo>
                  <a:lnTo>
                    <a:pt x="763701" y="423341"/>
                  </a:lnTo>
                  <a:lnTo>
                    <a:pt x="757885" y="423341"/>
                  </a:lnTo>
                  <a:lnTo>
                    <a:pt x="759637" y="424611"/>
                  </a:lnTo>
                  <a:lnTo>
                    <a:pt x="769518" y="422071"/>
                  </a:lnTo>
                  <a:close/>
                </a:path>
                <a:path w="2552065" h="1020444">
                  <a:moveTo>
                    <a:pt x="771258" y="411911"/>
                  </a:moveTo>
                  <a:lnTo>
                    <a:pt x="769327" y="412521"/>
                  </a:lnTo>
                  <a:lnTo>
                    <a:pt x="770140" y="412838"/>
                  </a:lnTo>
                  <a:lnTo>
                    <a:pt x="771258" y="411911"/>
                  </a:lnTo>
                  <a:close/>
                </a:path>
                <a:path w="2552065" h="1020444">
                  <a:moveTo>
                    <a:pt x="772782" y="551129"/>
                  </a:moveTo>
                  <a:lnTo>
                    <a:pt x="767778" y="550341"/>
                  </a:lnTo>
                  <a:lnTo>
                    <a:pt x="770712" y="551611"/>
                  </a:lnTo>
                  <a:lnTo>
                    <a:pt x="772782" y="551129"/>
                  </a:lnTo>
                  <a:close/>
                </a:path>
                <a:path w="2552065" h="1020444">
                  <a:moveTo>
                    <a:pt x="778154" y="549516"/>
                  </a:moveTo>
                  <a:lnTo>
                    <a:pt x="776058" y="550341"/>
                  </a:lnTo>
                  <a:lnTo>
                    <a:pt x="772782" y="551129"/>
                  </a:lnTo>
                  <a:lnTo>
                    <a:pt x="775919" y="551611"/>
                  </a:lnTo>
                  <a:lnTo>
                    <a:pt x="778154" y="549516"/>
                  </a:lnTo>
                  <a:close/>
                </a:path>
                <a:path w="2552065" h="1020444">
                  <a:moveTo>
                    <a:pt x="779716" y="415721"/>
                  </a:moveTo>
                  <a:lnTo>
                    <a:pt x="777227" y="414451"/>
                  </a:lnTo>
                  <a:lnTo>
                    <a:pt x="771029" y="413181"/>
                  </a:lnTo>
                  <a:lnTo>
                    <a:pt x="770140" y="412838"/>
                  </a:lnTo>
                  <a:lnTo>
                    <a:pt x="766610" y="415721"/>
                  </a:lnTo>
                  <a:lnTo>
                    <a:pt x="762546" y="415721"/>
                  </a:lnTo>
                  <a:lnTo>
                    <a:pt x="756145" y="418261"/>
                  </a:lnTo>
                  <a:lnTo>
                    <a:pt x="763117" y="418261"/>
                  </a:lnTo>
                  <a:lnTo>
                    <a:pt x="766025" y="419328"/>
                  </a:lnTo>
                  <a:lnTo>
                    <a:pt x="768934" y="418261"/>
                  </a:lnTo>
                  <a:lnTo>
                    <a:pt x="771842" y="419531"/>
                  </a:lnTo>
                  <a:lnTo>
                    <a:pt x="779716" y="415721"/>
                  </a:lnTo>
                  <a:close/>
                </a:path>
                <a:path w="2552065" h="1020444">
                  <a:moveTo>
                    <a:pt x="781342" y="411911"/>
                  </a:moveTo>
                  <a:lnTo>
                    <a:pt x="780567" y="409371"/>
                  </a:lnTo>
                  <a:lnTo>
                    <a:pt x="775766" y="410337"/>
                  </a:lnTo>
                  <a:lnTo>
                    <a:pt x="774750" y="410641"/>
                  </a:lnTo>
                  <a:lnTo>
                    <a:pt x="772426" y="411911"/>
                  </a:lnTo>
                  <a:lnTo>
                    <a:pt x="781342" y="411911"/>
                  </a:lnTo>
                  <a:close/>
                </a:path>
                <a:path w="2552065" h="1020444">
                  <a:moveTo>
                    <a:pt x="788123" y="879271"/>
                  </a:moveTo>
                  <a:lnTo>
                    <a:pt x="787831" y="878001"/>
                  </a:lnTo>
                  <a:lnTo>
                    <a:pt x="785317" y="878001"/>
                  </a:lnTo>
                  <a:lnTo>
                    <a:pt x="788123" y="879271"/>
                  </a:lnTo>
                  <a:close/>
                </a:path>
                <a:path w="2552065" h="1020444">
                  <a:moveTo>
                    <a:pt x="805853" y="568756"/>
                  </a:moveTo>
                  <a:lnTo>
                    <a:pt x="804405" y="569391"/>
                  </a:lnTo>
                  <a:lnTo>
                    <a:pt x="805561" y="569391"/>
                  </a:lnTo>
                  <a:lnTo>
                    <a:pt x="805853" y="568756"/>
                  </a:lnTo>
                  <a:close/>
                </a:path>
                <a:path w="2552065" h="1020444">
                  <a:moveTo>
                    <a:pt x="807313" y="568121"/>
                  </a:moveTo>
                  <a:lnTo>
                    <a:pt x="806145" y="568121"/>
                  </a:lnTo>
                  <a:lnTo>
                    <a:pt x="805853" y="568756"/>
                  </a:lnTo>
                  <a:lnTo>
                    <a:pt x="807313" y="568121"/>
                  </a:lnTo>
                  <a:close/>
                </a:path>
                <a:path w="2552065" h="1020444">
                  <a:moveTo>
                    <a:pt x="824750" y="618921"/>
                  </a:moveTo>
                  <a:lnTo>
                    <a:pt x="823595" y="615111"/>
                  </a:lnTo>
                  <a:lnTo>
                    <a:pt x="821207" y="620191"/>
                  </a:lnTo>
                  <a:lnTo>
                    <a:pt x="824750" y="618921"/>
                  </a:lnTo>
                  <a:close/>
                </a:path>
                <a:path w="2552065" h="1020444">
                  <a:moveTo>
                    <a:pt x="855014" y="674243"/>
                  </a:moveTo>
                  <a:lnTo>
                    <a:pt x="852081" y="676071"/>
                  </a:lnTo>
                  <a:lnTo>
                    <a:pt x="849757" y="677341"/>
                  </a:lnTo>
                  <a:lnTo>
                    <a:pt x="848588" y="682421"/>
                  </a:lnTo>
                  <a:lnTo>
                    <a:pt x="855014" y="674243"/>
                  </a:lnTo>
                  <a:close/>
                </a:path>
                <a:path w="2552065" h="1020444">
                  <a:moveTo>
                    <a:pt x="856145" y="673531"/>
                  </a:moveTo>
                  <a:lnTo>
                    <a:pt x="856081" y="673392"/>
                  </a:lnTo>
                  <a:lnTo>
                    <a:pt x="855573" y="673531"/>
                  </a:lnTo>
                  <a:lnTo>
                    <a:pt x="855014" y="674243"/>
                  </a:lnTo>
                  <a:lnTo>
                    <a:pt x="856145" y="673531"/>
                  </a:lnTo>
                  <a:close/>
                </a:path>
                <a:path w="2552065" h="1020444">
                  <a:moveTo>
                    <a:pt x="877887" y="912901"/>
                  </a:moveTo>
                  <a:lnTo>
                    <a:pt x="877074" y="908481"/>
                  </a:lnTo>
                  <a:lnTo>
                    <a:pt x="873594" y="916101"/>
                  </a:lnTo>
                  <a:lnTo>
                    <a:pt x="877138" y="913561"/>
                  </a:lnTo>
                  <a:lnTo>
                    <a:pt x="877887" y="912901"/>
                  </a:lnTo>
                  <a:close/>
                </a:path>
                <a:path w="2552065" h="1020444">
                  <a:moveTo>
                    <a:pt x="879106" y="911821"/>
                  </a:moveTo>
                  <a:lnTo>
                    <a:pt x="877887" y="912901"/>
                  </a:lnTo>
                  <a:lnTo>
                    <a:pt x="878243" y="914831"/>
                  </a:lnTo>
                  <a:lnTo>
                    <a:pt x="879106" y="911821"/>
                  </a:lnTo>
                  <a:close/>
                </a:path>
                <a:path w="2552065" h="1020444">
                  <a:moveTo>
                    <a:pt x="909637" y="949121"/>
                  </a:moveTo>
                  <a:lnTo>
                    <a:pt x="907707" y="945743"/>
                  </a:lnTo>
                  <a:lnTo>
                    <a:pt x="905573" y="950391"/>
                  </a:lnTo>
                  <a:lnTo>
                    <a:pt x="909637" y="949121"/>
                  </a:lnTo>
                  <a:close/>
                </a:path>
                <a:path w="2552065" h="1020444">
                  <a:moveTo>
                    <a:pt x="909637" y="941501"/>
                  </a:moveTo>
                  <a:lnTo>
                    <a:pt x="907199" y="943025"/>
                  </a:lnTo>
                  <a:lnTo>
                    <a:pt x="906729" y="944041"/>
                  </a:lnTo>
                  <a:lnTo>
                    <a:pt x="907707" y="945743"/>
                  </a:lnTo>
                  <a:lnTo>
                    <a:pt x="909637" y="941501"/>
                  </a:lnTo>
                  <a:close/>
                </a:path>
                <a:path w="2552065" h="1020444">
                  <a:moveTo>
                    <a:pt x="923594" y="756081"/>
                  </a:moveTo>
                  <a:lnTo>
                    <a:pt x="923010" y="756081"/>
                  </a:lnTo>
                  <a:lnTo>
                    <a:pt x="922947" y="756221"/>
                  </a:lnTo>
                  <a:lnTo>
                    <a:pt x="923594" y="756081"/>
                  </a:lnTo>
                  <a:close/>
                </a:path>
                <a:path w="2552065" h="1020444">
                  <a:moveTo>
                    <a:pt x="957427" y="939723"/>
                  </a:moveTo>
                  <a:lnTo>
                    <a:pt x="956729" y="937691"/>
                  </a:lnTo>
                  <a:lnTo>
                    <a:pt x="956170" y="940460"/>
                  </a:lnTo>
                  <a:lnTo>
                    <a:pt x="957427" y="939723"/>
                  </a:lnTo>
                  <a:close/>
                </a:path>
                <a:path w="2552065" h="1020444">
                  <a:moveTo>
                    <a:pt x="963053" y="952144"/>
                  </a:moveTo>
                  <a:lnTo>
                    <a:pt x="960221" y="954201"/>
                  </a:lnTo>
                  <a:lnTo>
                    <a:pt x="957897" y="959281"/>
                  </a:lnTo>
                  <a:lnTo>
                    <a:pt x="961961" y="956741"/>
                  </a:lnTo>
                  <a:lnTo>
                    <a:pt x="962367" y="956665"/>
                  </a:lnTo>
                  <a:lnTo>
                    <a:pt x="963053" y="952144"/>
                  </a:lnTo>
                  <a:close/>
                </a:path>
                <a:path w="2552065" h="1020444">
                  <a:moveTo>
                    <a:pt x="963980" y="956348"/>
                  </a:moveTo>
                  <a:lnTo>
                    <a:pt x="962367" y="956665"/>
                  </a:lnTo>
                  <a:lnTo>
                    <a:pt x="961961" y="959281"/>
                  </a:lnTo>
                  <a:lnTo>
                    <a:pt x="963980" y="956348"/>
                  </a:lnTo>
                  <a:close/>
                </a:path>
                <a:path w="2552065" h="1020444">
                  <a:moveTo>
                    <a:pt x="964869" y="945311"/>
                  </a:moveTo>
                  <a:lnTo>
                    <a:pt x="964399" y="945616"/>
                  </a:lnTo>
                  <a:lnTo>
                    <a:pt x="963714" y="947851"/>
                  </a:lnTo>
                  <a:lnTo>
                    <a:pt x="963053" y="952144"/>
                  </a:lnTo>
                  <a:lnTo>
                    <a:pt x="963714" y="951661"/>
                  </a:lnTo>
                  <a:lnTo>
                    <a:pt x="964869" y="945311"/>
                  </a:lnTo>
                  <a:close/>
                </a:path>
                <a:path w="2552065" h="1020444">
                  <a:moveTo>
                    <a:pt x="967778" y="942771"/>
                  </a:moveTo>
                  <a:lnTo>
                    <a:pt x="967740" y="933881"/>
                  </a:lnTo>
                  <a:lnTo>
                    <a:pt x="963930" y="935151"/>
                  </a:lnTo>
                  <a:lnTo>
                    <a:pt x="958710" y="938961"/>
                  </a:lnTo>
                  <a:lnTo>
                    <a:pt x="957427" y="939723"/>
                  </a:lnTo>
                  <a:lnTo>
                    <a:pt x="958481" y="942771"/>
                  </a:lnTo>
                  <a:lnTo>
                    <a:pt x="956729" y="946581"/>
                  </a:lnTo>
                  <a:lnTo>
                    <a:pt x="954405" y="952931"/>
                  </a:lnTo>
                  <a:lnTo>
                    <a:pt x="952080" y="956741"/>
                  </a:lnTo>
                  <a:lnTo>
                    <a:pt x="956157" y="954201"/>
                  </a:lnTo>
                  <a:lnTo>
                    <a:pt x="960805" y="947851"/>
                  </a:lnTo>
                  <a:lnTo>
                    <a:pt x="964399" y="945616"/>
                  </a:lnTo>
                  <a:lnTo>
                    <a:pt x="964869" y="944041"/>
                  </a:lnTo>
                  <a:lnTo>
                    <a:pt x="967778" y="942771"/>
                  </a:lnTo>
                  <a:close/>
                </a:path>
                <a:path w="2552065" h="1020444">
                  <a:moveTo>
                    <a:pt x="971854" y="945311"/>
                  </a:moveTo>
                  <a:lnTo>
                    <a:pt x="970686" y="942771"/>
                  </a:lnTo>
                  <a:lnTo>
                    <a:pt x="970572" y="945616"/>
                  </a:lnTo>
                  <a:lnTo>
                    <a:pt x="968362" y="951661"/>
                  </a:lnTo>
                  <a:lnTo>
                    <a:pt x="967193" y="951661"/>
                  </a:lnTo>
                  <a:lnTo>
                    <a:pt x="963980" y="956348"/>
                  </a:lnTo>
                  <a:lnTo>
                    <a:pt x="968362" y="955471"/>
                  </a:lnTo>
                  <a:lnTo>
                    <a:pt x="971854" y="945311"/>
                  </a:lnTo>
                  <a:close/>
                </a:path>
                <a:path w="2552065" h="1020444">
                  <a:moveTo>
                    <a:pt x="993940" y="354660"/>
                  </a:moveTo>
                  <a:lnTo>
                    <a:pt x="992784" y="355244"/>
                  </a:lnTo>
                  <a:lnTo>
                    <a:pt x="992200" y="355828"/>
                  </a:lnTo>
                  <a:lnTo>
                    <a:pt x="993355" y="355244"/>
                  </a:lnTo>
                  <a:lnTo>
                    <a:pt x="993940" y="354660"/>
                  </a:lnTo>
                  <a:close/>
                </a:path>
                <a:path w="2552065" h="1020444">
                  <a:moveTo>
                    <a:pt x="1006157" y="361111"/>
                  </a:moveTo>
                  <a:lnTo>
                    <a:pt x="1003541" y="363651"/>
                  </a:lnTo>
                  <a:lnTo>
                    <a:pt x="1003833" y="363651"/>
                  </a:lnTo>
                  <a:lnTo>
                    <a:pt x="1006157" y="361111"/>
                  </a:lnTo>
                  <a:close/>
                </a:path>
                <a:path w="2552065" h="1020444">
                  <a:moveTo>
                    <a:pt x="1006881" y="359841"/>
                  </a:moveTo>
                  <a:lnTo>
                    <a:pt x="1006157" y="359841"/>
                  </a:lnTo>
                  <a:lnTo>
                    <a:pt x="1005573" y="361111"/>
                  </a:lnTo>
                  <a:lnTo>
                    <a:pt x="1006881" y="359841"/>
                  </a:lnTo>
                  <a:close/>
                </a:path>
                <a:path w="2552065" h="1020444">
                  <a:moveTo>
                    <a:pt x="1007668" y="359092"/>
                  </a:moveTo>
                  <a:lnTo>
                    <a:pt x="1006881" y="359841"/>
                  </a:lnTo>
                  <a:lnTo>
                    <a:pt x="1007313" y="359841"/>
                  </a:lnTo>
                  <a:lnTo>
                    <a:pt x="1007668" y="359092"/>
                  </a:lnTo>
                  <a:close/>
                </a:path>
                <a:path w="2552065" h="1020444">
                  <a:moveTo>
                    <a:pt x="1010767" y="976147"/>
                  </a:moveTo>
                  <a:lnTo>
                    <a:pt x="1010462" y="976401"/>
                  </a:lnTo>
                  <a:lnTo>
                    <a:pt x="1009802" y="977557"/>
                  </a:lnTo>
                  <a:lnTo>
                    <a:pt x="1010462" y="979563"/>
                  </a:lnTo>
                  <a:lnTo>
                    <a:pt x="1010767" y="976147"/>
                  </a:lnTo>
                  <a:close/>
                </a:path>
                <a:path w="2552065" h="1020444">
                  <a:moveTo>
                    <a:pt x="1012545" y="985951"/>
                  </a:moveTo>
                  <a:lnTo>
                    <a:pt x="1010462" y="979563"/>
                  </a:lnTo>
                  <a:lnTo>
                    <a:pt x="1010221" y="982141"/>
                  </a:lnTo>
                  <a:lnTo>
                    <a:pt x="1005573" y="988491"/>
                  </a:lnTo>
                  <a:lnTo>
                    <a:pt x="1008481" y="993571"/>
                  </a:lnTo>
                  <a:lnTo>
                    <a:pt x="1012545" y="985951"/>
                  </a:lnTo>
                  <a:close/>
                </a:path>
                <a:path w="2552065" h="1020444">
                  <a:moveTo>
                    <a:pt x="1016673" y="986713"/>
                  </a:moveTo>
                  <a:lnTo>
                    <a:pt x="1015453" y="988491"/>
                  </a:lnTo>
                  <a:lnTo>
                    <a:pt x="1016622" y="987221"/>
                  </a:lnTo>
                  <a:lnTo>
                    <a:pt x="1016673" y="986713"/>
                  </a:lnTo>
                  <a:close/>
                </a:path>
                <a:path w="2552065" h="1020444">
                  <a:moveTo>
                    <a:pt x="1022261" y="986713"/>
                  </a:moveTo>
                  <a:lnTo>
                    <a:pt x="1018006" y="986713"/>
                  </a:lnTo>
                  <a:lnTo>
                    <a:pt x="1021270" y="989761"/>
                  </a:lnTo>
                  <a:lnTo>
                    <a:pt x="1022261" y="986713"/>
                  </a:lnTo>
                  <a:close/>
                </a:path>
                <a:path w="2552065" h="1020444">
                  <a:moveTo>
                    <a:pt x="1077074" y="1001191"/>
                  </a:moveTo>
                  <a:lnTo>
                    <a:pt x="1076502" y="1001191"/>
                  </a:lnTo>
                  <a:lnTo>
                    <a:pt x="1074762" y="1012621"/>
                  </a:lnTo>
                  <a:lnTo>
                    <a:pt x="1076147" y="1003731"/>
                  </a:lnTo>
                  <a:lnTo>
                    <a:pt x="1077074" y="1001191"/>
                  </a:lnTo>
                  <a:close/>
                </a:path>
                <a:path w="2552065" h="1020444">
                  <a:moveTo>
                    <a:pt x="1096848" y="493204"/>
                  </a:moveTo>
                  <a:lnTo>
                    <a:pt x="1093952" y="497001"/>
                  </a:lnTo>
                  <a:lnTo>
                    <a:pt x="1091615" y="497001"/>
                  </a:lnTo>
                  <a:lnTo>
                    <a:pt x="1092200" y="504621"/>
                  </a:lnTo>
                  <a:lnTo>
                    <a:pt x="1096848" y="493204"/>
                  </a:lnTo>
                  <a:close/>
                </a:path>
                <a:path w="2552065" h="1020444">
                  <a:moveTo>
                    <a:pt x="1099756" y="1020241"/>
                  </a:moveTo>
                  <a:lnTo>
                    <a:pt x="1099223" y="1013269"/>
                  </a:lnTo>
                  <a:lnTo>
                    <a:pt x="1094524" y="1018971"/>
                  </a:lnTo>
                  <a:lnTo>
                    <a:pt x="1099756" y="1020241"/>
                  </a:lnTo>
                  <a:close/>
                </a:path>
                <a:path w="2552065" h="1020444">
                  <a:moveTo>
                    <a:pt x="1099756" y="1012621"/>
                  </a:moveTo>
                  <a:lnTo>
                    <a:pt x="1099007" y="1010450"/>
                  </a:lnTo>
                  <a:lnTo>
                    <a:pt x="1099223" y="1013269"/>
                  </a:lnTo>
                  <a:lnTo>
                    <a:pt x="1099756" y="1012621"/>
                  </a:lnTo>
                  <a:close/>
                </a:path>
                <a:path w="2552065" h="1020444">
                  <a:moveTo>
                    <a:pt x="1146860" y="621461"/>
                  </a:moveTo>
                  <a:lnTo>
                    <a:pt x="1145108" y="620191"/>
                  </a:lnTo>
                  <a:lnTo>
                    <a:pt x="1145692" y="616381"/>
                  </a:lnTo>
                  <a:lnTo>
                    <a:pt x="1139875" y="621461"/>
                  </a:lnTo>
                  <a:lnTo>
                    <a:pt x="1142784" y="621461"/>
                  </a:lnTo>
                  <a:lnTo>
                    <a:pt x="1146860" y="621461"/>
                  </a:lnTo>
                  <a:close/>
                </a:path>
                <a:path w="2552065" h="1020444">
                  <a:moveTo>
                    <a:pt x="1205572" y="35991"/>
                  </a:moveTo>
                  <a:lnTo>
                    <a:pt x="1202931" y="36677"/>
                  </a:lnTo>
                  <a:lnTo>
                    <a:pt x="1204366" y="36995"/>
                  </a:lnTo>
                  <a:lnTo>
                    <a:pt x="1205572" y="35991"/>
                  </a:lnTo>
                  <a:close/>
                </a:path>
                <a:path w="2552065" h="1020444">
                  <a:moveTo>
                    <a:pt x="1209065" y="38531"/>
                  </a:moveTo>
                  <a:lnTo>
                    <a:pt x="1205623" y="37261"/>
                  </a:lnTo>
                  <a:lnTo>
                    <a:pt x="1204366" y="36995"/>
                  </a:lnTo>
                  <a:lnTo>
                    <a:pt x="1200924" y="39801"/>
                  </a:lnTo>
                  <a:lnTo>
                    <a:pt x="1209065" y="38531"/>
                  </a:lnTo>
                  <a:close/>
                </a:path>
                <a:path w="2552065" h="1020444">
                  <a:moveTo>
                    <a:pt x="1214297" y="25069"/>
                  </a:moveTo>
                  <a:lnTo>
                    <a:pt x="1213713" y="25831"/>
                  </a:lnTo>
                  <a:lnTo>
                    <a:pt x="1214297" y="25831"/>
                  </a:lnTo>
                  <a:lnTo>
                    <a:pt x="1214297" y="25069"/>
                  </a:lnTo>
                  <a:close/>
                </a:path>
                <a:path w="2552065" h="1020444">
                  <a:moveTo>
                    <a:pt x="1252677" y="168071"/>
                  </a:moveTo>
                  <a:lnTo>
                    <a:pt x="1251508" y="168071"/>
                  </a:lnTo>
                  <a:lnTo>
                    <a:pt x="1251115" y="168287"/>
                  </a:lnTo>
                  <a:lnTo>
                    <a:pt x="1252677" y="168071"/>
                  </a:lnTo>
                  <a:close/>
                </a:path>
                <a:path w="2552065" h="1020444">
                  <a:moveTo>
                    <a:pt x="1255001" y="1015161"/>
                  </a:moveTo>
                  <a:lnTo>
                    <a:pt x="1250924" y="1005001"/>
                  </a:lnTo>
                  <a:lnTo>
                    <a:pt x="1251508" y="1008811"/>
                  </a:lnTo>
                  <a:lnTo>
                    <a:pt x="1250924" y="1011351"/>
                  </a:lnTo>
                  <a:lnTo>
                    <a:pt x="1255001" y="1015161"/>
                  </a:lnTo>
                  <a:close/>
                </a:path>
                <a:path w="2552065" h="1020444">
                  <a:moveTo>
                    <a:pt x="1255572" y="149428"/>
                  </a:moveTo>
                  <a:lnTo>
                    <a:pt x="1246860" y="151168"/>
                  </a:lnTo>
                  <a:lnTo>
                    <a:pt x="1250340" y="153492"/>
                  </a:lnTo>
                  <a:lnTo>
                    <a:pt x="1255572" y="149428"/>
                  </a:lnTo>
                  <a:close/>
                </a:path>
                <a:path w="2552065" h="1020444">
                  <a:moveTo>
                    <a:pt x="1265466" y="676071"/>
                  </a:moveTo>
                  <a:lnTo>
                    <a:pt x="1264881" y="676071"/>
                  </a:lnTo>
                  <a:lnTo>
                    <a:pt x="1264297" y="677341"/>
                  </a:lnTo>
                  <a:lnTo>
                    <a:pt x="1265466" y="676071"/>
                  </a:lnTo>
                  <a:close/>
                </a:path>
                <a:path w="2552065" h="1020444">
                  <a:moveTo>
                    <a:pt x="1290078" y="680110"/>
                  </a:moveTo>
                  <a:lnTo>
                    <a:pt x="1288491" y="678370"/>
                  </a:lnTo>
                  <a:lnTo>
                    <a:pt x="1288719" y="679881"/>
                  </a:lnTo>
                  <a:lnTo>
                    <a:pt x="1288415" y="681240"/>
                  </a:lnTo>
                  <a:lnTo>
                    <a:pt x="1288986" y="681418"/>
                  </a:lnTo>
                  <a:lnTo>
                    <a:pt x="1290078" y="680110"/>
                  </a:lnTo>
                  <a:close/>
                </a:path>
                <a:path w="2552065" h="1020444">
                  <a:moveTo>
                    <a:pt x="1325930" y="619163"/>
                  </a:moveTo>
                  <a:lnTo>
                    <a:pt x="1322438" y="624001"/>
                  </a:lnTo>
                  <a:lnTo>
                    <a:pt x="1325930" y="623366"/>
                  </a:lnTo>
                  <a:lnTo>
                    <a:pt x="1325930" y="619163"/>
                  </a:lnTo>
                  <a:close/>
                </a:path>
                <a:path w="2552065" h="1020444">
                  <a:moveTo>
                    <a:pt x="1329423" y="622731"/>
                  </a:moveTo>
                  <a:lnTo>
                    <a:pt x="1325930" y="623366"/>
                  </a:lnTo>
                  <a:lnTo>
                    <a:pt x="1325930" y="629081"/>
                  </a:lnTo>
                  <a:lnTo>
                    <a:pt x="1329423" y="622731"/>
                  </a:lnTo>
                  <a:close/>
                </a:path>
                <a:path w="2552065" h="1020444">
                  <a:moveTo>
                    <a:pt x="1406169" y="357314"/>
                  </a:moveTo>
                  <a:lnTo>
                    <a:pt x="1405585" y="358571"/>
                  </a:lnTo>
                  <a:lnTo>
                    <a:pt x="1405534" y="358940"/>
                  </a:lnTo>
                  <a:lnTo>
                    <a:pt x="1406169" y="357314"/>
                  </a:lnTo>
                  <a:close/>
                </a:path>
                <a:path w="2552065" h="1020444">
                  <a:moveTo>
                    <a:pt x="1410817" y="8051"/>
                  </a:moveTo>
                  <a:lnTo>
                    <a:pt x="1409560" y="7620"/>
                  </a:lnTo>
                  <a:lnTo>
                    <a:pt x="1407325" y="8051"/>
                  </a:lnTo>
                  <a:lnTo>
                    <a:pt x="1410817" y="8051"/>
                  </a:lnTo>
                  <a:close/>
                </a:path>
                <a:path w="2552065" h="1020444">
                  <a:moveTo>
                    <a:pt x="1411973" y="363651"/>
                  </a:moveTo>
                  <a:lnTo>
                    <a:pt x="1411401" y="363651"/>
                  </a:lnTo>
                  <a:lnTo>
                    <a:pt x="1411973" y="364477"/>
                  </a:lnTo>
                  <a:lnTo>
                    <a:pt x="1411973" y="363651"/>
                  </a:lnTo>
                  <a:close/>
                </a:path>
                <a:path w="2552065" h="1020444">
                  <a:moveTo>
                    <a:pt x="1420698" y="113461"/>
                  </a:moveTo>
                  <a:lnTo>
                    <a:pt x="1416050" y="114731"/>
                  </a:lnTo>
                  <a:lnTo>
                    <a:pt x="1413725" y="114731"/>
                  </a:lnTo>
                  <a:lnTo>
                    <a:pt x="1410233" y="118541"/>
                  </a:lnTo>
                  <a:lnTo>
                    <a:pt x="1420698" y="113461"/>
                  </a:lnTo>
                  <a:close/>
                </a:path>
                <a:path w="2552065" h="1020444">
                  <a:moveTo>
                    <a:pt x="1430870" y="971346"/>
                  </a:moveTo>
                  <a:lnTo>
                    <a:pt x="1429499" y="967486"/>
                  </a:lnTo>
                  <a:lnTo>
                    <a:pt x="1428838" y="973251"/>
                  </a:lnTo>
                  <a:lnTo>
                    <a:pt x="1430870" y="971346"/>
                  </a:lnTo>
                  <a:close/>
                </a:path>
                <a:path w="2552065" h="1020444">
                  <a:moveTo>
                    <a:pt x="1431747" y="213385"/>
                  </a:moveTo>
                  <a:lnTo>
                    <a:pt x="1429423" y="212801"/>
                  </a:lnTo>
                  <a:lnTo>
                    <a:pt x="1428838" y="213385"/>
                  </a:lnTo>
                  <a:lnTo>
                    <a:pt x="1431747" y="213385"/>
                  </a:lnTo>
                  <a:close/>
                </a:path>
                <a:path w="2552065" h="1020444">
                  <a:moveTo>
                    <a:pt x="1432902" y="969441"/>
                  </a:moveTo>
                  <a:lnTo>
                    <a:pt x="1430870" y="971346"/>
                  </a:lnTo>
                  <a:lnTo>
                    <a:pt x="1432902" y="977061"/>
                  </a:lnTo>
                  <a:lnTo>
                    <a:pt x="1432902" y="969441"/>
                  </a:lnTo>
                  <a:close/>
                </a:path>
                <a:path w="2552065" h="1020444">
                  <a:moveTo>
                    <a:pt x="1438719" y="274751"/>
                  </a:moveTo>
                  <a:lnTo>
                    <a:pt x="1437271" y="272846"/>
                  </a:lnTo>
                  <a:lnTo>
                    <a:pt x="1431163" y="273481"/>
                  </a:lnTo>
                  <a:lnTo>
                    <a:pt x="1438719" y="274751"/>
                  </a:lnTo>
                  <a:close/>
                </a:path>
                <a:path w="2552065" h="1020444">
                  <a:moveTo>
                    <a:pt x="1439824" y="272592"/>
                  </a:moveTo>
                  <a:lnTo>
                    <a:pt x="1435811" y="270941"/>
                  </a:lnTo>
                  <a:lnTo>
                    <a:pt x="1437271" y="272846"/>
                  </a:lnTo>
                  <a:lnTo>
                    <a:pt x="1439824" y="272592"/>
                  </a:lnTo>
                  <a:close/>
                </a:path>
                <a:path w="2552065" h="1020444">
                  <a:moveTo>
                    <a:pt x="1621866" y="924991"/>
                  </a:moveTo>
                  <a:lnTo>
                    <a:pt x="1619542" y="919911"/>
                  </a:lnTo>
                  <a:lnTo>
                    <a:pt x="1617218" y="919911"/>
                  </a:lnTo>
                  <a:lnTo>
                    <a:pt x="1619542" y="924991"/>
                  </a:lnTo>
                  <a:lnTo>
                    <a:pt x="1621866" y="924991"/>
                  </a:lnTo>
                  <a:close/>
                </a:path>
                <a:path w="2552065" h="1020444">
                  <a:moveTo>
                    <a:pt x="1639316" y="259511"/>
                  </a:moveTo>
                  <a:lnTo>
                    <a:pt x="1638401" y="259156"/>
                  </a:lnTo>
                  <a:lnTo>
                    <a:pt x="1638731" y="259511"/>
                  </a:lnTo>
                  <a:lnTo>
                    <a:pt x="1639316" y="259511"/>
                  </a:lnTo>
                  <a:close/>
                </a:path>
                <a:path w="2552065" h="1020444">
                  <a:moveTo>
                    <a:pt x="1686407" y="646861"/>
                  </a:moveTo>
                  <a:lnTo>
                    <a:pt x="1684680" y="645604"/>
                  </a:lnTo>
                  <a:lnTo>
                    <a:pt x="1686026" y="647217"/>
                  </a:lnTo>
                  <a:lnTo>
                    <a:pt x="1686407" y="646861"/>
                  </a:lnTo>
                  <a:close/>
                </a:path>
                <a:path w="2552065" h="1020444">
                  <a:moveTo>
                    <a:pt x="1715122" y="609015"/>
                  </a:moveTo>
                  <a:lnTo>
                    <a:pt x="1713725" y="607491"/>
                  </a:lnTo>
                  <a:lnTo>
                    <a:pt x="1713153" y="607491"/>
                  </a:lnTo>
                  <a:lnTo>
                    <a:pt x="1715122" y="609015"/>
                  </a:lnTo>
                  <a:close/>
                </a:path>
                <a:path w="2552065" h="1020444">
                  <a:moveTo>
                    <a:pt x="1721294" y="616305"/>
                  </a:moveTo>
                  <a:lnTo>
                    <a:pt x="1715477" y="613968"/>
                  </a:lnTo>
                  <a:lnTo>
                    <a:pt x="1720710" y="621538"/>
                  </a:lnTo>
                  <a:lnTo>
                    <a:pt x="1721294" y="616305"/>
                  </a:lnTo>
                  <a:close/>
                </a:path>
                <a:path w="2552065" h="1020444">
                  <a:moveTo>
                    <a:pt x="1723034" y="615111"/>
                  </a:moveTo>
                  <a:lnTo>
                    <a:pt x="1715122" y="609015"/>
                  </a:lnTo>
                  <a:lnTo>
                    <a:pt x="1717217" y="611301"/>
                  </a:lnTo>
                  <a:lnTo>
                    <a:pt x="1716633" y="613841"/>
                  </a:lnTo>
                  <a:lnTo>
                    <a:pt x="1723034" y="615111"/>
                  </a:lnTo>
                  <a:close/>
                </a:path>
                <a:path w="2552065" h="1020444">
                  <a:moveTo>
                    <a:pt x="1757337" y="592467"/>
                  </a:moveTo>
                  <a:lnTo>
                    <a:pt x="1756752" y="590130"/>
                  </a:lnTo>
                  <a:lnTo>
                    <a:pt x="1755597" y="588391"/>
                  </a:lnTo>
                  <a:lnTo>
                    <a:pt x="1755597" y="586651"/>
                  </a:lnTo>
                  <a:lnTo>
                    <a:pt x="1753844" y="587235"/>
                  </a:lnTo>
                  <a:lnTo>
                    <a:pt x="1752688" y="588391"/>
                  </a:lnTo>
                  <a:lnTo>
                    <a:pt x="1757337" y="592467"/>
                  </a:lnTo>
                  <a:close/>
                </a:path>
                <a:path w="2552065" h="1020444">
                  <a:moveTo>
                    <a:pt x="1973618" y="674801"/>
                  </a:moveTo>
                  <a:lnTo>
                    <a:pt x="1972627" y="673506"/>
                  </a:lnTo>
                  <a:lnTo>
                    <a:pt x="1972462" y="673531"/>
                  </a:lnTo>
                  <a:lnTo>
                    <a:pt x="1973618" y="674801"/>
                  </a:lnTo>
                  <a:close/>
                </a:path>
                <a:path w="2552065" h="1020444">
                  <a:moveTo>
                    <a:pt x="2034082" y="606221"/>
                  </a:moveTo>
                  <a:lnTo>
                    <a:pt x="2034070" y="604951"/>
                  </a:lnTo>
                  <a:lnTo>
                    <a:pt x="2033943" y="600887"/>
                  </a:lnTo>
                  <a:lnTo>
                    <a:pt x="2028850" y="599871"/>
                  </a:lnTo>
                  <a:lnTo>
                    <a:pt x="2034082" y="606221"/>
                  </a:lnTo>
                  <a:close/>
                </a:path>
                <a:path w="2552065" h="1020444">
                  <a:moveTo>
                    <a:pt x="2035251" y="601141"/>
                  </a:moveTo>
                  <a:lnTo>
                    <a:pt x="2033422" y="599300"/>
                  </a:lnTo>
                  <a:lnTo>
                    <a:pt x="2033943" y="600887"/>
                  </a:lnTo>
                  <a:lnTo>
                    <a:pt x="2035251" y="601141"/>
                  </a:lnTo>
                  <a:close/>
                </a:path>
                <a:path w="2552065" h="1020444">
                  <a:moveTo>
                    <a:pt x="2077402" y="588124"/>
                  </a:moveTo>
                  <a:lnTo>
                    <a:pt x="2075370" y="585901"/>
                  </a:lnTo>
                  <a:lnTo>
                    <a:pt x="2075713" y="588124"/>
                  </a:lnTo>
                  <a:lnTo>
                    <a:pt x="2075954" y="588441"/>
                  </a:lnTo>
                  <a:lnTo>
                    <a:pt x="2077402" y="588124"/>
                  </a:lnTo>
                  <a:close/>
                </a:path>
                <a:path w="2552065" h="1020444">
                  <a:moveTo>
                    <a:pt x="2081758" y="587171"/>
                  </a:moveTo>
                  <a:lnTo>
                    <a:pt x="2077402" y="588124"/>
                  </a:lnTo>
                  <a:lnTo>
                    <a:pt x="2081187" y="592251"/>
                  </a:lnTo>
                  <a:lnTo>
                    <a:pt x="2081758" y="587171"/>
                  </a:lnTo>
                  <a:close/>
                </a:path>
                <a:path w="2552065" h="1020444">
                  <a:moveTo>
                    <a:pt x="2097608" y="540131"/>
                  </a:moveTo>
                  <a:lnTo>
                    <a:pt x="2094560" y="538911"/>
                  </a:lnTo>
                  <a:lnTo>
                    <a:pt x="2097341" y="541578"/>
                  </a:lnTo>
                  <a:lnTo>
                    <a:pt x="2097608" y="540131"/>
                  </a:lnTo>
                  <a:close/>
                </a:path>
                <a:path w="2552065" h="1020444">
                  <a:moveTo>
                    <a:pt x="2115578" y="543433"/>
                  </a:moveTo>
                  <a:lnTo>
                    <a:pt x="2108504" y="537641"/>
                  </a:lnTo>
                  <a:lnTo>
                    <a:pt x="2105596" y="535101"/>
                  </a:lnTo>
                  <a:lnTo>
                    <a:pt x="2105596" y="532561"/>
                  </a:lnTo>
                  <a:lnTo>
                    <a:pt x="2097786" y="527481"/>
                  </a:lnTo>
                  <a:lnTo>
                    <a:pt x="2096668" y="531291"/>
                  </a:lnTo>
                  <a:lnTo>
                    <a:pt x="2097836" y="538911"/>
                  </a:lnTo>
                  <a:lnTo>
                    <a:pt x="2097608" y="540131"/>
                  </a:lnTo>
                  <a:lnTo>
                    <a:pt x="2100948" y="541451"/>
                  </a:lnTo>
                  <a:lnTo>
                    <a:pt x="2103272" y="545261"/>
                  </a:lnTo>
                  <a:lnTo>
                    <a:pt x="2107349" y="550341"/>
                  </a:lnTo>
                  <a:lnTo>
                    <a:pt x="2109089" y="552881"/>
                  </a:lnTo>
                  <a:lnTo>
                    <a:pt x="2109089" y="549071"/>
                  </a:lnTo>
                  <a:lnTo>
                    <a:pt x="2106180" y="541451"/>
                  </a:lnTo>
                  <a:lnTo>
                    <a:pt x="2106765" y="537641"/>
                  </a:lnTo>
                  <a:lnTo>
                    <a:pt x="2111997" y="541451"/>
                  </a:lnTo>
                  <a:lnTo>
                    <a:pt x="2111997" y="545261"/>
                  </a:lnTo>
                  <a:lnTo>
                    <a:pt x="2114321" y="549071"/>
                  </a:lnTo>
                  <a:lnTo>
                    <a:pt x="2114905" y="545261"/>
                  </a:lnTo>
                  <a:lnTo>
                    <a:pt x="2115578" y="543433"/>
                  </a:lnTo>
                  <a:close/>
                </a:path>
                <a:path w="2552065" h="1020444">
                  <a:moveTo>
                    <a:pt x="2117229" y="538911"/>
                  </a:moveTo>
                  <a:lnTo>
                    <a:pt x="2110829" y="530021"/>
                  </a:lnTo>
                  <a:lnTo>
                    <a:pt x="2107933" y="530021"/>
                  </a:lnTo>
                  <a:lnTo>
                    <a:pt x="2109673" y="531291"/>
                  </a:lnTo>
                  <a:lnTo>
                    <a:pt x="2113737" y="535101"/>
                  </a:lnTo>
                  <a:lnTo>
                    <a:pt x="2114321" y="537641"/>
                  </a:lnTo>
                  <a:lnTo>
                    <a:pt x="2116201" y="541743"/>
                  </a:lnTo>
                  <a:lnTo>
                    <a:pt x="2117229" y="538911"/>
                  </a:lnTo>
                  <a:close/>
                </a:path>
                <a:path w="2552065" h="1020444">
                  <a:moveTo>
                    <a:pt x="2117814" y="545261"/>
                  </a:moveTo>
                  <a:lnTo>
                    <a:pt x="2116201" y="541743"/>
                  </a:lnTo>
                  <a:lnTo>
                    <a:pt x="2115578" y="543433"/>
                  </a:lnTo>
                  <a:lnTo>
                    <a:pt x="2117814" y="545261"/>
                  </a:lnTo>
                  <a:close/>
                </a:path>
                <a:path w="2552065" h="1020444">
                  <a:moveTo>
                    <a:pt x="2125256" y="292455"/>
                  </a:moveTo>
                  <a:lnTo>
                    <a:pt x="2122462" y="295071"/>
                  </a:lnTo>
                  <a:lnTo>
                    <a:pt x="2124786" y="297611"/>
                  </a:lnTo>
                  <a:lnTo>
                    <a:pt x="2125256" y="292455"/>
                  </a:lnTo>
                  <a:close/>
                </a:path>
                <a:path w="2552065" h="1020444">
                  <a:moveTo>
                    <a:pt x="2126526" y="291261"/>
                  </a:moveTo>
                  <a:lnTo>
                    <a:pt x="2125370" y="291261"/>
                  </a:lnTo>
                  <a:lnTo>
                    <a:pt x="2125256" y="292455"/>
                  </a:lnTo>
                  <a:lnTo>
                    <a:pt x="2126526" y="291261"/>
                  </a:lnTo>
                  <a:close/>
                </a:path>
                <a:path w="2552065" h="1020444">
                  <a:moveTo>
                    <a:pt x="2156955" y="512813"/>
                  </a:moveTo>
                  <a:lnTo>
                    <a:pt x="2154936" y="511340"/>
                  </a:lnTo>
                  <a:lnTo>
                    <a:pt x="2154999" y="511949"/>
                  </a:lnTo>
                  <a:lnTo>
                    <a:pt x="2155190" y="512292"/>
                  </a:lnTo>
                  <a:lnTo>
                    <a:pt x="2156955" y="512813"/>
                  </a:lnTo>
                  <a:close/>
                </a:path>
                <a:path w="2552065" h="1020444">
                  <a:moveTo>
                    <a:pt x="2167813" y="522401"/>
                  </a:moveTo>
                  <a:lnTo>
                    <a:pt x="2163737" y="514781"/>
                  </a:lnTo>
                  <a:lnTo>
                    <a:pt x="2156955" y="512813"/>
                  </a:lnTo>
                  <a:lnTo>
                    <a:pt x="2159673" y="514781"/>
                  </a:lnTo>
                  <a:lnTo>
                    <a:pt x="2162581" y="521131"/>
                  </a:lnTo>
                  <a:lnTo>
                    <a:pt x="2167813" y="522401"/>
                  </a:lnTo>
                  <a:close/>
                </a:path>
                <a:path w="2552065" h="1020444">
                  <a:moveTo>
                    <a:pt x="2168969" y="516051"/>
                  </a:moveTo>
                  <a:lnTo>
                    <a:pt x="2168398" y="513511"/>
                  </a:lnTo>
                  <a:lnTo>
                    <a:pt x="2167648" y="512432"/>
                  </a:lnTo>
                  <a:lnTo>
                    <a:pt x="2168969" y="516051"/>
                  </a:lnTo>
                  <a:close/>
                </a:path>
                <a:path w="2552065" h="1020444">
                  <a:moveTo>
                    <a:pt x="2170722" y="237299"/>
                  </a:moveTo>
                  <a:lnTo>
                    <a:pt x="2169553" y="237921"/>
                  </a:lnTo>
                  <a:lnTo>
                    <a:pt x="2170138" y="237921"/>
                  </a:lnTo>
                  <a:lnTo>
                    <a:pt x="2170722" y="237299"/>
                  </a:lnTo>
                  <a:close/>
                </a:path>
                <a:path w="2552065" h="1020444">
                  <a:moveTo>
                    <a:pt x="2200376" y="479221"/>
                  </a:moveTo>
                  <a:lnTo>
                    <a:pt x="2200249" y="479056"/>
                  </a:lnTo>
                  <a:lnTo>
                    <a:pt x="2199792" y="479221"/>
                  </a:lnTo>
                  <a:lnTo>
                    <a:pt x="2200376" y="479221"/>
                  </a:lnTo>
                  <a:close/>
                </a:path>
                <a:path w="2552065" h="1020444">
                  <a:moveTo>
                    <a:pt x="2233523" y="462788"/>
                  </a:moveTo>
                  <a:lnTo>
                    <a:pt x="2232926" y="460171"/>
                  </a:lnTo>
                  <a:lnTo>
                    <a:pt x="2229281" y="458584"/>
                  </a:lnTo>
                  <a:lnTo>
                    <a:pt x="2230971" y="460171"/>
                  </a:lnTo>
                  <a:lnTo>
                    <a:pt x="2233523" y="462788"/>
                  </a:lnTo>
                  <a:close/>
                </a:path>
                <a:path w="2552065" h="1020444">
                  <a:moveTo>
                    <a:pt x="2234704" y="463981"/>
                  </a:moveTo>
                  <a:lnTo>
                    <a:pt x="2233523" y="462788"/>
                  </a:lnTo>
                  <a:lnTo>
                    <a:pt x="2234679" y="467791"/>
                  </a:lnTo>
                  <a:lnTo>
                    <a:pt x="2234704" y="463981"/>
                  </a:lnTo>
                  <a:close/>
                </a:path>
                <a:path w="2552065" h="1020444">
                  <a:moveTo>
                    <a:pt x="2238743" y="425881"/>
                  </a:moveTo>
                  <a:lnTo>
                    <a:pt x="2238159" y="424611"/>
                  </a:lnTo>
                  <a:lnTo>
                    <a:pt x="2235835" y="423341"/>
                  </a:lnTo>
                  <a:lnTo>
                    <a:pt x="2236089" y="424141"/>
                  </a:lnTo>
                  <a:lnTo>
                    <a:pt x="2238743" y="425881"/>
                  </a:lnTo>
                  <a:close/>
                </a:path>
                <a:path w="2552065" h="1020444">
                  <a:moveTo>
                    <a:pt x="2322538" y="340956"/>
                  </a:moveTo>
                  <a:lnTo>
                    <a:pt x="2322461" y="340791"/>
                  </a:lnTo>
                  <a:lnTo>
                    <a:pt x="2318397" y="339521"/>
                  </a:lnTo>
                  <a:lnTo>
                    <a:pt x="2322538" y="340956"/>
                  </a:lnTo>
                  <a:close/>
                </a:path>
                <a:path w="2552065" h="1020444">
                  <a:moveTo>
                    <a:pt x="2329446" y="343331"/>
                  </a:moveTo>
                  <a:lnTo>
                    <a:pt x="2322538" y="340956"/>
                  </a:lnTo>
                  <a:lnTo>
                    <a:pt x="2323630" y="343331"/>
                  </a:lnTo>
                  <a:lnTo>
                    <a:pt x="2329446" y="343331"/>
                  </a:lnTo>
                  <a:close/>
                </a:path>
                <a:path w="2552065" h="1020444">
                  <a:moveTo>
                    <a:pt x="2420150" y="190474"/>
                  </a:moveTo>
                  <a:lnTo>
                    <a:pt x="2416987" y="188658"/>
                  </a:lnTo>
                  <a:lnTo>
                    <a:pt x="2420150" y="193471"/>
                  </a:lnTo>
                  <a:lnTo>
                    <a:pt x="2420150" y="190474"/>
                  </a:lnTo>
                  <a:close/>
                </a:path>
                <a:path w="2552065" h="1020444">
                  <a:moveTo>
                    <a:pt x="2425382" y="193471"/>
                  </a:moveTo>
                  <a:lnTo>
                    <a:pt x="2420150" y="187121"/>
                  </a:lnTo>
                  <a:lnTo>
                    <a:pt x="2420150" y="190474"/>
                  </a:lnTo>
                  <a:lnTo>
                    <a:pt x="2425382" y="193471"/>
                  </a:lnTo>
                  <a:close/>
                </a:path>
                <a:path w="2552065" h="1020444">
                  <a:moveTo>
                    <a:pt x="2529040" y="34188"/>
                  </a:moveTo>
                  <a:lnTo>
                    <a:pt x="2525382" y="32181"/>
                  </a:lnTo>
                  <a:lnTo>
                    <a:pt x="2528290" y="34721"/>
                  </a:lnTo>
                  <a:lnTo>
                    <a:pt x="2529040" y="34188"/>
                  </a:lnTo>
                  <a:close/>
                </a:path>
                <a:path w="2552065" h="1020444">
                  <a:moveTo>
                    <a:pt x="2534678" y="35991"/>
                  </a:moveTo>
                  <a:lnTo>
                    <a:pt x="2530030" y="33451"/>
                  </a:lnTo>
                  <a:lnTo>
                    <a:pt x="2529040" y="34188"/>
                  </a:lnTo>
                  <a:lnTo>
                    <a:pt x="2532354" y="35991"/>
                  </a:lnTo>
                  <a:lnTo>
                    <a:pt x="2534678" y="35991"/>
                  </a:lnTo>
                  <a:close/>
                </a:path>
                <a:path w="2552065" h="1020444">
                  <a:moveTo>
                    <a:pt x="2551620" y="431"/>
                  </a:moveTo>
                  <a:lnTo>
                    <a:pt x="2487155" y="431"/>
                  </a:lnTo>
                  <a:lnTo>
                    <a:pt x="2487155" y="20751"/>
                  </a:lnTo>
                  <a:lnTo>
                    <a:pt x="2486710" y="23291"/>
                  </a:lnTo>
                  <a:lnTo>
                    <a:pt x="2484094" y="20751"/>
                  </a:lnTo>
                  <a:lnTo>
                    <a:pt x="2486063" y="19481"/>
                  </a:lnTo>
                  <a:lnTo>
                    <a:pt x="2487155" y="20751"/>
                  </a:lnTo>
                  <a:lnTo>
                    <a:pt x="2487155" y="431"/>
                  </a:lnTo>
                  <a:lnTo>
                    <a:pt x="2455532" y="431"/>
                  </a:lnTo>
                  <a:lnTo>
                    <a:pt x="2455532" y="138099"/>
                  </a:lnTo>
                  <a:lnTo>
                    <a:pt x="2452700" y="138861"/>
                  </a:lnTo>
                  <a:lnTo>
                    <a:pt x="2451684" y="137591"/>
                  </a:lnTo>
                  <a:lnTo>
                    <a:pt x="2448636" y="133781"/>
                  </a:lnTo>
                  <a:lnTo>
                    <a:pt x="2455532" y="138099"/>
                  </a:lnTo>
                  <a:lnTo>
                    <a:pt x="2455532" y="431"/>
                  </a:lnTo>
                  <a:lnTo>
                    <a:pt x="2363749" y="431"/>
                  </a:lnTo>
                  <a:lnTo>
                    <a:pt x="2363749" y="1701"/>
                  </a:lnTo>
                  <a:lnTo>
                    <a:pt x="2363749" y="10591"/>
                  </a:lnTo>
                  <a:lnTo>
                    <a:pt x="2358352" y="9321"/>
                  </a:lnTo>
                  <a:lnTo>
                    <a:pt x="2357005" y="6781"/>
                  </a:lnTo>
                  <a:lnTo>
                    <a:pt x="2356332" y="5511"/>
                  </a:lnTo>
                  <a:lnTo>
                    <a:pt x="2358021" y="2971"/>
                  </a:lnTo>
                  <a:lnTo>
                    <a:pt x="2363749" y="1701"/>
                  </a:lnTo>
                  <a:lnTo>
                    <a:pt x="2363749" y="431"/>
                  </a:lnTo>
                  <a:lnTo>
                    <a:pt x="2346299" y="431"/>
                  </a:lnTo>
                  <a:lnTo>
                    <a:pt x="2346299" y="81711"/>
                  </a:lnTo>
                  <a:lnTo>
                    <a:pt x="2340495" y="82981"/>
                  </a:lnTo>
                  <a:lnTo>
                    <a:pt x="2337003" y="79171"/>
                  </a:lnTo>
                  <a:lnTo>
                    <a:pt x="2337587" y="76631"/>
                  </a:lnTo>
                  <a:lnTo>
                    <a:pt x="2340495" y="75361"/>
                  </a:lnTo>
                  <a:lnTo>
                    <a:pt x="2345144" y="75361"/>
                  </a:lnTo>
                  <a:lnTo>
                    <a:pt x="2346299" y="81711"/>
                  </a:lnTo>
                  <a:lnTo>
                    <a:pt x="2346299" y="431"/>
                  </a:lnTo>
                  <a:lnTo>
                    <a:pt x="2332355" y="431"/>
                  </a:lnTo>
                  <a:lnTo>
                    <a:pt x="2332355" y="1701"/>
                  </a:lnTo>
                  <a:lnTo>
                    <a:pt x="2335263" y="1701"/>
                  </a:lnTo>
                  <a:lnTo>
                    <a:pt x="2334679" y="4241"/>
                  </a:lnTo>
                  <a:lnTo>
                    <a:pt x="2332926" y="4241"/>
                  </a:lnTo>
                  <a:lnTo>
                    <a:pt x="2332926" y="6781"/>
                  </a:lnTo>
                  <a:lnTo>
                    <a:pt x="2328862" y="6781"/>
                  </a:lnTo>
                  <a:lnTo>
                    <a:pt x="2328862" y="431"/>
                  </a:lnTo>
                  <a:lnTo>
                    <a:pt x="2277122" y="431"/>
                  </a:lnTo>
                  <a:lnTo>
                    <a:pt x="2277122" y="131241"/>
                  </a:lnTo>
                  <a:lnTo>
                    <a:pt x="2275954" y="137591"/>
                  </a:lnTo>
                  <a:lnTo>
                    <a:pt x="2271306" y="137591"/>
                  </a:lnTo>
                  <a:lnTo>
                    <a:pt x="2270429" y="136321"/>
                  </a:lnTo>
                  <a:lnTo>
                    <a:pt x="2269553" y="135051"/>
                  </a:lnTo>
                  <a:lnTo>
                    <a:pt x="2269553" y="132511"/>
                  </a:lnTo>
                  <a:lnTo>
                    <a:pt x="2269553" y="131241"/>
                  </a:lnTo>
                  <a:lnTo>
                    <a:pt x="2271890" y="132511"/>
                  </a:lnTo>
                  <a:lnTo>
                    <a:pt x="2277122" y="131241"/>
                  </a:lnTo>
                  <a:lnTo>
                    <a:pt x="2277122" y="431"/>
                  </a:lnTo>
                  <a:lnTo>
                    <a:pt x="2265489" y="431"/>
                  </a:lnTo>
                  <a:lnTo>
                    <a:pt x="2265489" y="190931"/>
                  </a:lnTo>
                  <a:lnTo>
                    <a:pt x="2265489" y="203631"/>
                  </a:lnTo>
                  <a:lnTo>
                    <a:pt x="2262581" y="202361"/>
                  </a:lnTo>
                  <a:lnTo>
                    <a:pt x="2259673" y="201091"/>
                  </a:lnTo>
                  <a:lnTo>
                    <a:pt x="2259673" y="194741"/>
                  </a:lnTo>
                  <a:lnTo>
                    <a:pt x="2261616" y="193471"/>
                  </a:lnTo>
                  <a:lnTo>
                    <a:pt x="2265489" y="190931"/>
                  </a:lnTo>
                  <a:lnTo>
                    <a:pt x="2265489" y="431"/>
                  </a:lnTo>
                  <a:lnTo>
                    <a:pt x="2228862" y="431"/>
                  </a:lnTo>
                  <a:lnTo>
                    <a:pt x="2228862" y="182041"/>
                  </a:lnTo>
                  <a:lnTo>
                    <a:pt x="2225954" y="183311"/>
                  </a:lnTo>
                  <a:lnTo>
                    <a:pt x="2225370" y="180771"/>
                  </a:lnTo>
                  <a:lnTo>
                    <a:pt x="2224214" y="184581"/>
                  </a:lnTo>
                  <a:lnTo>
                    <a:pt x="2219553" y="184581"/>
                  </a:lnTo>
                  <a:lnTo>
                    <a:pt x="2219553" y="192201"/>
                  </a:lnTo>
                  <a:lnTo>
                    <a:pt x="2215489" y="193471"/>
                  </a:lnTo>
                  <a:lnTo>
                    <a:pt x="2213165" y="192201"/>
                  </a:lnTo>
                  <a:lnTo>
                    <a:pt x="2211997" y="190931"/>
                  </a:lnTo>
                  <a:lnTo>
                    <a:pt x="2213749" y="189661"/>
                  </a:lnTo>
                  <a:lnTo>
                    <a:pt x="2215197" y="188391"/>
                  </a:lnTo>
                  <a:lnTo>
                    <a:pt x="2216645" y="187121"/>
                  </a:lnTo>
                  <a:lnTo>
                    <a:pt x="2218398" y="189661"/>
                  </a:lnTo>
                  <a:lnTo>
                    <a:pt x="2219553" y="192201"/>
                  </a:lnTo>
                  <a:lnTo>
                    <a:pt x="2219553" y="184581"/>
                  </a:lnTo>
                  <a:lnTo>
                    <a:pt x="2218982" y="184581"/>
                  </a:lnTo>
                  <a:lnTo>
                    <a:pt x="2219553" y="183311"/>
                  </a:lnTo>
                  <a:lnTo>
                    <a:pt x="2221877" y="182041"/>
                  </a:lnTo>
                  <a:lnTo>
                    <a:pt x="2223630" y="180771"/>
                  </a:lnTo>
                  <a:lnTo>
                    <a:pt x="2226538" y="179501"/>
                  </a:lnTo>
                  <a:lnTo>
                    <a:pt x="2228862" y="182041"/>
                  </a:lnTo>
                  <a:lnTo>
                    <a:pt x="2228862" y="431"/>
                  </a:lnTo>
                  <a:lnTo>
                    <a:pt x="2227110" y="431"/>
                  </a:lnTo>
                  <a:lnTo>
                    <a:pt x="2227110" y="126161"/>
                  </a:lnTo>
                  <a:lnTo>
                    <a:pt x="2227110" y="131241"/>
                  </a:lnTo>
                  <a:lnTo>
                    <a:pt x="2223046" y="131241"/>
                  </a:lnTo>
                  <a:lnTo>
                    <a:pt x="2223046" y="126161"/>
                  </a:lnTo>
                  <a:lnTo>
                    <a:pt x="2227110" y="126161"/>
                  </a:lnTo>
                  <a:lnTo>
                    <a:pt x="2227110" y="431"/>
                  </a:lnTo>
                  <a:lnTo>
                    <a:pt x="2211997" y="431"/>
                  </a:lnTo>
                  <a:lnTo>
                    <a:pt x="2211997" y="86791"/>
                  </a:lnTo>
                  <a:lnTo>
                    <a:pt x="2209673" y="85521"/>
                  </a:lnTo>
                  <a:lnTo>
                    <a:pt x="2210841" y="85521"/>
                  </a:lnTo>
                  <a:lnTo>
                    <a:pt x="2211997" y="86791"/>
                  </a:lnTo>
                  <a:lnTo>
                    <a:pt x="2211997" y="431"/>
                  </a:lnTo>
                  <a:lnTo>
                    <a:pt x="2206180" y="431"/>
                  </a:lnTo>
                  <a:lnTo>
                    <a:pt x="2206180" y="201091"/>
                  </a:lnTo>
                  <a:lnTo>
                    <a:pt x="2203272" y="197916"/>
                  </a:lnTo>
                  <a:lnTo>
                    <a:pt x="2203272" y="201091"/>
                  </a:lnTo>
                  <a:lnTo>
                    <a:pt x="2201532" y="201091"/>
                  </a:lnTo>
                  <a:lnTo>
                    <a:pt x="2200376" y="199821"/>
                  </a:lnTo>
                  <a:lnTo>
                    <a:pt x="2199208" y="197281"/>
                  </a:lnTo>
                  <a:lnTo>
                    <a:pt x="2199208" y="196011"/>
                  </a:lnTo>
                  <a:lnTo>
                    <a:pt x="2203272" y="201091"/>
                  </a:lnTo>
                  <a:lnTo>
                    <a:pt x="2203272" y="197916"/>
                  </a:lnTo>
                  <a:lnTo>
                    <a:pt x="2201532" y="196011"/>
                  </a:lnTo>
                  <a:lnTo>
                    <a:pt x="2199208" y="194741"/>
                  </a:lnTo>
                  <a:lnTo>
                    <a:pt x="2199208" y="192201"/>
                  </a:lnTo>
                  <a:lnTo>
                    <a:pt x="2199792" y="190931"/>
                  </a:lnTo>
                  <a:lnTo>
                    <a:pt x="2202700" y="193471"/>
                  </a:lnTo>
                  <a:lnTo>
                    <a:pt x="2202116" y="194741"/>
                  </a:lnTo>
                  <a:lnTo>
                    <a:pt x="2202700" y="197281"/>
                  </a:lnTo>
                  <a:lnTo>
                    <a:pt x="2206180" y="201091"/>
                  </a:lnTo>
                  <a:lnTo>
                    <a:pt x="2206180" y="431"/>
                  </a:lnTo>
                  <a:lnTo>
                    <a:pt x="2193975" y="431"/>
                  </a:lnTo>
                  <a:lnTo>
                    <a:pt x="2193975" y="63931"/>
                  </a:lnTo>
                  <a:lnTo>
                    <a:pt x="2193391" y="63931"/>
                  </a:lnTo>
                  <a:lnTo>
                    <a:pt x="2193391" y="206171"/>
                  </a:lnTo>
                  <a:lnTo>
                    <a:pt x="2191067" y="211251"/>
                  </a:lnTo>
                  <a:lnTo>
                    <a:pt x="2191651" y="217601"/>
                  </a:lnTo>
                  <a:lnTo>
                    <a:pt x="2185835" y="220141"/>
                  </a:lnTo>
                  <a:lnTo>
                    <a:pt x="2182342" y="217601"/>
                  </a:lnTo>
                  <a:lnTo>
                    <a:pt x="2182926" y="215061"/>
                  </a:lnTo>
                  <a:lnTo>
                    <a:pt x="2185251" y="212521"/>
                  </a:lnTo>
                  <a:lnTo>
                    <a:pt x="2185251" y="211251"/>
                  </a:lnTo>
                  <a:lnTo>
                    <a:pt x="2187575" y="208711"/>
                  </a:lnTo>
                  <a:lnTo>
                    <a:pt x="2189911" y="206171"/>
                  </a:lnTo>
                  <a:lnTo>
                    <a:pt x="2193391" y="206171"/>
                  </a:lnTo>
                  <a:lnTo>
                    <a:pt x="2193391" y="63931"/>
                  </a:lnTo>
                  <a:lnTo>
                    <a:pt x="2188743" y="63931"/>
                  </a:lnTo>
                  <a:lnTo>
                    <a:pt x="2190483" y="70281"/>
                  </a:lnTo>
                  <a:lnTo>
                    <a:pt x="2182926" y="71551"/>
                  </a:lnTo>
                  <a:lnTo>
                    <a:pt x="2183117" y="67741"/>
                  </a:lnTo>
                  <a:lnTo>
                    <a:pt x="2183447" y="61391"/>
                  </a:lnTo>
                  <a:lnTo>
                    <a:pt x="2183511" y="60121"/>
                  </a:lnTo>
                  <a:lnTo>
                    <a:pt x="2184958" y="58851"/>
                  </a:lnTo>
                  <a:lnTo>
                    <a:pt x="2186419" y="57581"/>
                  </a:lnTo>
                  <a:lnTo>
                    <a:pt x="2192807" y="57581"/>
                  </a:lnTo>
                  <a:lnTo>
                    <a:pt x="2193975" y="63931"/>
                  </a:lnTo>
                  <a:lnTo>
                    <a:pt x="2193975" y="431"/>
                  </a:lnTo>
                  <a:lnTo>
                    <a:pt x="2174202" y="431"/>
                  </a:lnTo>
                  <a:lnTo>
                    <a:pt x="2174202" y="222681"/>
                  </a:lnTo>
                  <a:lnTo>
                    <a:pt x="2174202" y="227761"/>
                  </a:lnTo>
                  <a:lnTo>
                    <a:pt x="2173630" y="226517"/>
                  </a:lnTo>
                  <a:lnTo>
                    <a:pt x="2173630" y="229031"/>
                  </a:lnTo>
                  <a:lnTo>
                    <a:pt x="2173630" y="230301"/>
                  </a:lnTo>
                  <a:lnTo>
                    <a:pt x="2173046" y="231571"/>
                  </a:lnTo>
                  <a:lnTo>
                    <a:pt x="2173046" y="232841"/>
                  </a:lnTo>
                  <a:lnTo>
                    <a:pt x="2172462" y="231571"/>
                  </a:lnTo>
                  <a:lnTo>
                    <a:pt x="2172462" y="230301"/>
                  </a:lnTo>
                  <a:lnTo>
                    <a:pt x="2171877" y="229031"/>
                  </a:lnTo>
                  <a:lnTo>
                    <a:pt x="2173630" y="229031"/>
                  </a:lnTo>
                  <a:lnTo>
                    <a:pt x="2173630" y="226517"/>
                  </a:lnTo>
                  <a:lnTo>
                    <a:pt x="2172462" y="223951"/>
                  </a:lnTo>
                  <a:lnTo>
                    <a:pt x="2172462" y="222681"/>
                  </a:lnTo>
                  <a:lnTo>
                    <a:pt x="2174202" y="222681"/>
                  </a:lnTo>
                  <a:lnTo>
                    <a:pt x="2174202" y="431"/>
                  </a:lnTo>
                  <a:lnTo>
                    <a:pt x="2149792" y="431"/>
                  </a:lnTo>
                  <a:lnTo>
                    <a:pt x="2149792" y="226491"/>
                  </a:lnTo>
                  <a:lnTo>
                    <a:pt x="2149208" y="226491"/>
                  </a:lnTo>
                  <a:lnTo>
                    <a:pt x="2149208" y="227761"/>
                  </a:lnTo>
                  <a:lnTo>
                    <a:pt x="2148624" y="227761"/>
                  </a:lnTo>
                  <a:lnTo>
                    <a:pt x="2145715" y="225221"/>
                  </a:lnTo>
                  <a:lnTo>
                    <a:pt x="2142236" y="222681"/>
                  </a:lnTo>
                  <a:lnTo>
                    <a:pt x="2142807" y="222681"/>
                  </a:lnTo>
                  <a:lnTo>
                    <a:pt x="2144560" y="223951"/>
                  </a:lnTo>
                  <a:lnTo>
                    <a:pt x="2146884" y="223951"/>
                  </a:lnTo>
                  <a:lnTo>
                    <a:pt x="2149792" y="226491"/>
                  </a:lnTo>
                  <a:lnTo>
                    <a:pt x="2149792" y="431"/>
                  </a:lnTo>
                  <a:lnTo>
                    <a:pt x="2118969" y="431"/>
                  </a:lnTo>
                  <a:lnTo>
                    <a:pt x="2118969" y="269671"/>
                  </a:lnTo>
                  <a:lnTo>
                    <a:pt x="2118969" y="273481"/>
                  </a:lnTo>
                  <a:lnTo>
                    <a:pt x="2114905" y="273481"/>
                  </a:lnTo>
                  <a:lnTo>
                    <a:pt x="2114905" y="269671"/>
                  </a:lnTo>
                  <a:lnTo>
                    <a:pt x="2118969" y="269671"/>
                  </a:lnTo>
                  <a:lnTo>
                    <a:pt x="2118969" y="431"/>
                  </a:lnTo>
                  <a:lnTo>
                    <a:pt x="2102688" y="431"/>
                  </a:lnTo>
                  <a:lnTo>
                    <a:pt x="2102688" y="67741"/>
                  </a:lnTo>
                  <a:lnTo>
                    <a:pt x="2095715" y="65201"/>
                  </a:lnTo>
                  <a:lnTo>
                    <a:pt x="2094560" y="65201"/>
                  </a:lnTo>
                  <a:lnTo>
                    <a:pt x="2094560" y="110921"/>
                  </a:lnTo>
                  <a:lnTo>
                    <a:pt x="2088159" y="109067"/>
                  </a:lnTo>
                  <a:lnTo>
                    <a:pt x="2088159" y="323011"/>
                  </a:lnTo>
                  <a:lnTo>
                    <a:pt x="2082647" y="328091"/>
                  </a:lnTo>
                  <a:lnTo>
                    <a:pt x="2077618" y="335711"/>
                  </a:lnTo>
                  <a:lnTo>
                    <a:pt x="2077288" y="343331"/>
                  </a:lnTo>
                  <a:lnTo>
                    <a:pt x="2085835" y="347141"/>
                  </a:lnTo>
                  <a:lnTo>
                    <a:pt x="2074786" y="349504"/>
                  </a:lnTo>
                  <a:lnTo>
                    <a:pt x="2074786" y="563041"/>
                  </a:lnTo>
                  <a:lnTo>
                    <a:pt x="2067814" y="556691"/>
                  </a:lnTo>
                  <a:lnTo>
                    <a:pt x="2068969" y="556691"/>
                  </a:lnTo>
                  <a:lnTo>
                    <a:pt x="2069553" y="555421"/>
                  </a:lnTo>
                  <a:lnTo>
                    <a:pt x="2070722" y="554151"/>
                  </a:lnTo>
                  <a:lnTo>
                    <a:pt x="2072462" y="556691"/>
                  </a:lnTo>
                  <a:lnTo>
                    <a:pt x="2073617" y="559231"/>
                  </a:lnTo>
                  <a:lnTo>
                    <a:pt x="2074786" y="563041"/>
                  </a:lnTo>
                  <a:lnTo>
                    <a:pt x="2074786" y="349504"/>
                  </a:lnTo>
                  <a:lnTo>
                    <a:pt x="2073935" y="349681"/>
                  </a:lnTo>
                  <a:lnTo>
                    <a:pt x="2070722" y="342061"/>
                  </a:lnTo>
                  <a:lnTo>
                    <a:pt x="2069655" y="339521"/>
                  </a:lnTo>
                  <a:lnTo>
                    <a:pt x="2069122" y="338251"/>
                  </a:lnTo>
                  <a:lnTo>
                    <a:pt x="2069490" y="336981"/>
                  </a:lnTo>
                  <a:lnTo>
                    <a:pt x="2070239" y="334441"/>
                  </a:lnTo>
                  <a:lnTo>
                    <a:pt x="2071738" y="329361"/>
                  </a:lnTo>
                  <a:lnTo>
                    <a:pt x="2072119" y="328091"/>
                  </a:lnTo>
                  <a:lnTo>
                    <a:pt x="2072487" y="326821"/>
                  </a:lnTo>
                  <a:lnTo>
                    <a:pt x="2072868" y="325551"/>
                  </a:lnTo>
                  <a:lnTo>
                    <a:pt x="2073236" y="324281"/>
                  </a:lnTo>
                  <a:lnTo>
                    <a:pt x="2088159" y="323011"/>
                  </a:lnTo>
                  <a:lnTo>
                    <a:pt x="2088159" y="109067"/>
                  </a:lnTo>
                  <a:lnTo>
                    <a:pt x="2085835" y="108381"/>
                  </a:lnTo>
                  <a:lnTo>
                    <a:pt x="2086419" y="102031"/>
                  </a:lnTo>
                  <a:lnTo>
                    <a:pt x="2094560" y="110921"/>
                  </a:lnTo>
                  <a:lnTo>
                    <a:pt x="2094560" y="65201"/>
                  </a:lnTo>
                  <a:lnTo>
                    <a:pt x="2092223" y="65201"/>
                  </a:lnTo>
                  <a:lnTo>
                    <a:pt x="2092223" y="61391"/>
                  </a:lnTo>
                  <a:lnTo>
                    <a:pt x="2100364" y="61391"/>
                  </a:lnTo>
                  <a:lnTo>
                    <a:pt x="2102688" y="67741"/>
                  </a:lnTo>
                  <a:lnTo>
                    <a:pt x="2102688" y="431"/>
                  </a:lnTo>
                  <a:lnTo>
                    <a:pt x="2079434" y="431"/>
                  </a:lnTo>
                  <a:lnTo>
                    <a:pt x="2079434" y="183311"/>
                  </a:lnTo>
                  <a:lnTo>
                    <a:pt x="2079434" y="188391"/>
                  </a:lnTo>
                  <a:lnTo>
                    <a:pt x="2073046" y="187121"/>
                  </a:lnTo>
                  <a:lnTo>
                    <a:pt x="2073617" y="194741"/>
                  </a:lnTo>
                  <a:lnTo>
                    <a:pt x="2067229" y="193471"/>
                  </a:lnTo>
                  <a:lnTo>
                    <a:pt x="2070722" y="188391"/>
                  </a:lnTo>
                  <a:lnTo>
                    <a:pt x="2070862" y="187121"/>
                  </a:lnTo>
                  <a:lnTo>
                    <a:pt x="2071001" y="185851"/>
                  </a:lnTo>
                  <a:lnTo>
                    <a:pt x="2071293" y="183311"/>
                  </a:lnTo>
                  <a:lnTo>
                    <a:pt x="2079434" y="183311"/>
                  </a:lnTo>
                  <a:lnTo>
                    <a:pt x="2079434" y="431"/>
                  </a:lnTo>
                  <a:lnTo>
                    <a:pt x="2076526" y="431"/>
                  </a:lnTo>
                  <a:lnTo>
                    <a:pt x="2076526" y="37261"/>
                  </a:lnTo>
                  <a:lnTo>
                    <a:pt x="2072462" y="37261"/>
                  </a:lnTo>
                  <a:lnTo>
                    <a:pt x="2073617" y="43611"/>
                  </a:lnTo>
                  <a:lnTo>
                    <a:pt x="2067229" y="43611"/>
                  </a:lnTo>
                  <a:lnTo>
                    <a:pt x="2067077" y="42341"/>
                  </a:lnTo>
                  <a:lnTo>
                    <a:pt x="2066645" y="38531"/>
                  </a:lnTo>
                  <a:lnTo>
                    <a:pt x="2065489" y="33451"/>
                  </a:lnTo>
                  <a:lnTo>
                    <a:pt x="2067420" y="30911"/>
                  </a:lnTo>
                  <a:lnTo>
                    <a:pt x="2068385" y="29641"/>
                  </a:lnTo>
                  <a:lnTo>
                    <a:pt x="2073046" y="29641"/>
                  </a:lnTo>
                  <a:lnTo>
                    <a:pt x="2075954" y="33451"/>
                  </a:lnTo>
                  <a:lnTo>
                    <a:pt x="2076526" y="37261"/>
                  </a:lnTo>
                  <a:lnTo>
                    <a:pt x="2076526" y="431"/>
                  </a:lnTo>
                  <a:lnTo>
                    <a:pt x="2045716" y="431"/>
                  </a:lnTo>
                  <a:lnTo>
                    <a:pt x="2045716" y="44881"/>
                  </a:lnTo>
                  <a:lnTo>
                    <a:pt x="2045716" y="49961"/>
                  </a:lnTo>
                  <a:lnTo>
                    <a:pt x="2043391" y="49961"/>
                  </a:lnTo>
                  <a:lnTo>
                    <a:pt x="2043391" y="481761"/>
                  </a:lnTo>
                  <a:lnTo>
                    <a:pt x="2041652" y="488111"/>
                  </a:lnTo>
                  <a:lnTo>
                    <a:pt x="2038159" y="483031"/>
                  </a:lnTo>
                  <a:lnTo>
                    <a:pt x="2036406" y="480491"/>
                  </a:lnTo>
                  <a:lnTo>
                    <a:pt x="2032927" y="481761"/>
                  </a:lnTo>
                  <a:lnTo>
                    <a:pt x="2034324" y="476681"/>
                  </a:lnTo>
                  <a:lnTo>
                    <a:pt x="2034667" y="475411"/>
                  </a:lnTo>
                  <a:lnTo>
                    <a:pt x="2043391" y="481761"/>
                  </a:lnTo>
                  <a:lnTo>
                    <a:pt x="2043391" y="49961"/>
                  </a:lnTo>
                  <a:lnTo>
                    <a:pt x="2041067" y="49961"/>
                  </a:lnTo>
                  <a:lnTo>
                    <a:pt x="2038743" y="47421"/>
                  </a:lnTo>
                  <a:lnTo>
                    <a:pt x="2039035" y="44881"/>
                  </a:lnTo>
                  <a:lnTo>
                    <a:pt x="2039315" y="42341"/>
                  </a:lnTo>
                  <a:lnTo>
                    <a:pt x="2043976" y="42341"/>
                  </a:lnTo>
                  <a:lnTo>
                    <a:pt x="2045716" y="44881"/>
                  </a:lnTo>
                  <a:lnTo>
                    <a:pt x="2045716" y="431"/>
                  </a:lnTo>
                  <a:lnTo>
                    <a:pt x="2018969" y="431"/>
                  </a:lnTo>
                  <a:lnTo>
                    <a:pt x="2018969" y="55041"/>
                  </a:lnTo>
                  <a:lnTo>
                    <a:pt x="2013242" y="53771"/>
                  </a:lnTo>
                  <a:lnTo>
                    <a:pt x="2014169" y="51231"/>
                  </a:lnTo>
                  <a:lnTo>
                    <a:pt x="2017496" y="49961"/>
                  </a:lnTo>
                  <a:lnTo>
                    <a:pt x="2018969" y="55041"/>
                  </a:lnTo>
                  <a:lnTo>
                    <a:pt x="2018969" y="431"/>
                  </a:lnTo>
                  <a:lnTo>
                    <a:pt x="2010105" y="431"/>
                  </a:lnTo>
                  <a:lnTo>
                    <a:pt x="2010105" y="272211"/>
                  </a:lnTo>
                  <a:lnTo>
                    <a:pt x="2008416" y="276021"/>
                  </a:lnTo>
                  <a:lnTo>
                    <a:pt x="2003856" y="276021"/>
                  </a:lnTo>
                  <a:lnTo>
                    <a:pt x="2003856" y="622731"/>
                  </a:lnTo>
                  <a:lnTo>
                    <a:pt x="2003856" y="626541"/>
                  </a:lnTo>
                  <a:lnTo>
                    <a:pt x="2002104" y="625271"/>
                  </a:lnTo>
                  <a:lnTo>
                    <a:pt x="1999780" y="622731"/>
                  </a:lnTo>
                  <a:lnTo>
                    <a:pt x="1998040" y="620191"/>
                  </a:lnTo>
                  <a:lnTo>
                    <a:pt x="1998624" y="618921"/>
                  </a:lnTo>
                  <a:lnTo>
                    <a:pt x="1999780" y="618921"/>
                  </a:lnTo>
                  <a:lnTo>
                    <a:pt x="2000364" y="617651"/>
                  </a:lnTo>
                  <a:lnTo>
                    <a:pt x="2002688" y="620191"/>
                  </a:lnTo>
                  <a:lnTo>
                    <a:pt x="2003856" y="622731"/>
                  </a:lnTo>
                  <a:lnTo>
                    <a:pt x="2003856" y="276021"/>
                  </a:lnTo>
                  <a:lnTo>
                    <a:pt x="2002688" y="276021"/>
                  </a:lnTo>
                  <a:lnTo>
                    <a:pt x="2002688" y="268401"/>
                  </a:lnTo>
                  <a:lnTo>
                    <a:pt x="2008085" y="268401"/>
                  </a:lnTo>
                  <a:lnTo>
                    <a:pt x="2010105" y="272211"/>
                  </a:lnTo>
                  <a:lnTo>
                    <a:pt x="2010105" y="431"/>
                  </a:lnTo>
                  <a:lnTo>
                    <a:pt x="2005012" y="431"/>
                  </a:lnTo>
                  <a:lnTo>
                    <a:pt x="2005012" y="152831"/>
                  </a:lnTo>
                  <a:lnTo>
                    <a:pt x="2004441" y="157911"/>
                  </a:lnTo>
                  <a:lnTo>
                    <a:pt x="2000948" y="157911"/>
                  </a:lnTo>
                  <a:lnTo>
                    <a:pt x="2000948" y="292531"/>
                  </a:lnTo>
                  <a:lnTo>
                    <a:pt x="1999780" y="296341"/>
                  </a:lnTo>
                  <a:lnTo>
                    <a:pt x="1998040" y="298881"/>
                  </a:lnTo>
                  <a:lnTo>
                    <a:pt x="1988159" y="295071"/>
                  </a:lnTo>
                  <a:lnTo>
                    <a:pt x="1990483" y="298881"/>
                  </a:lnTo>
                  <a:lnTo>
                    <a:pt x="1984082" y="302691"/>
                  </a:lnTo>
                  <a:lnTo>
                    <a:pt x="1985251" y="305231"/>
                  </a:lnTo>
                  <a:lnTo>
                    <a:pt x="1988731" y="305231"/>
                  </a:lnTo>
                  <a:lnTo>
                    <a:pt x="1988159" y="309041"/>
                  </a:lnTo>
                  <a:lnTo>
                    <a:pt x="1978850" y="305231"/>
                  </a:lnTo>
                  <a:lnTo>
                    <a:pt x="1976526" y="315391"/>
                  </a:lnTo>
                  <a:lnTo>
                    <a:pt x="1971878" y="311581"/>
                  </a:lnTo>
                  <a:lnTo>
                    <a:pt x="1972373" y="309041"/>
                  </a:lnTo>
                  <a:lnTo>
                    <a:pt x="1972868" y="306501"/>
                  </a:lnTo>
                  <a:lnTo>
                    <a:pt x="1973122" y="305231"/>
                  </a:lnTo>
                  <a:lnTo>
                    <a:pt x="1973376" y="303961"/>
                  </a:lnTo>
                  <a:lnTo>
                    <a:pt x="1973618" y="302691"/>
                  </a:lnTo>
                  <a:lnTo>
                    <a:pt x="1972462" y="303961"/>
                  </a:lnTo>
                  <a:lnTo>
                    <a:pt x="1972132" y="298881"/>
                  </a:lnTo>
                  <a:lnTo>
                    <a:pt x="1971878" y="295071"/>
                  </a:lnTo>
                  <a:lnTo>
                    <a:pt x="1979930" y="293801"/>
                  </a:lnTo>
                  <a:lnTo>
                    <a:pt x="1992972" y="291261"/>
                  </a:lnTo>
                  <a:lnTo>
                    <a:pt x="2000364" y="288721"/>
                  </a:lnTo>
                  <a:lnTo>
                    <a:pt x="2000948" y="292531"/>
                  </a:lnTo>
                  <a:lnTo>
                    <a:pt x="2000948" y="157911"/>
                  </a:lnTo>
                  <a:lnTo>
                    <a:pt x="1999780" y="157911"/>
                  </a:lnTo>
                  <a:lnTo>
                    <a:pt x="1998040" y="155371"/>
                  </a:lnTo>
                  <a:lnTo>
                    <a:pt x="1998040" y="154101"/>
                  </a:lnTo>
                  <a:lnTo>
                    <a:pt x="1998040" y="151561"/>
                  </a:lnTo>
                  <a:lnTo>
                    <a:pt x="2002688" y="151561"/>
                  </a:lnTo>
                  <a:lnTo>
                    <a:pt x="2005012" y="152831"/>
                  </a:lnTo>
                  <a:lnTo>
                    <a:pt x="2005012" y="431"/>
                  </a:lnTo>
                  <a:lnTo>
                    <a:pt x="1956981" y="431"/>
                  </a:lnTo>
                  <a:lnTo>
                    <a:pt x="1956981" y="222681"/>
                  </a:lnTo>
                  <a:lnTo>
                    <a:pt x="1956460" y="225221"/>
                  </a:lnTo>
                  <a:lnTo>
                    <a:pt x="1954860" y="223951"/>
                  </a:lnTo>
                  <a:lnTo>
                    <a:pt x="1953272" y="222681"/>
                  </a:lnTo>
                  <a:lnTo>
                    <a:pt x="1953272" y="531291"/>
                  </a:lnTo>
                  <a:lnTo>
                    <a:pt x="1951685" y="538911"/>
                  </a:lnTo>
                  <a:lnTo>
                    <a:pt x="1948472" y="543991"/>
                  </a:lnTo>
                  <a:lnTo>
                    <a:pt x="1944598" y="549071"/>
                  </a:lnTo>
                  <a:lnTo>
                    <a:pt x="1941068" y="554151"/>
                  </a:lnTo>
                  <a:lnTo>
                    <a:pt x="1942223" y="560501"/>
                  </a:lnTo>
                  <a:lnTo>
                    <a:pt x="1948040" y="564311"/>
                  </a:lnTo>
                  <a:lnTo>
                    <a:pt x="1953272" y="568121"/>
                  </a:lnTo>
                  <a:lnTo>
                    <a:pt x="1946871" y="567080"/>
                  </a:lnTo>
                  <a:lnTo>
                    <a:pt x="1946871" y="663371"/>
                  </a:lnTo>
                  <a:lnTo>
                    <a:pt x="1945716" y="665911"/>
                  </a:lnTo>
                  <a:lnTo>
                    <a:pt x="1944547" y="669721"/>
                  </a:lnTo>
                  <a:lnTo>
                    <a:pt x="1945132" y="673531"/>
                  </a:lnTo>
                  <a:lnTo>
                    <a:pt x="1934083" y="674801"/>
                  </a:lnTo>
                  <a:lnTo>
                    <a:pt x="1936521" y="670991"/>
                  </a:lnTo>
                  <a:lnTo>
                    <a:pt x="1938159" y="668451"/>
                  </a:lnTo>
                  <a:lnTo>
                    <a:pt x="1938731" y="662101"/>
                  </a:lnTo>
                  <a:lnTo>
                    <a:pt x="1942223" y="662101"/>
                  </a:lnTo>
                  <a:lnTo>
                    <a:pt x="1942807" y="663371"/>
                  </a:lnTo>
                  <a:lnTo>
                    <a:pt x="1946871" y="663371"/>
                  </a:lnTo>
                  <a:lnTo>
                    <a:pt x="1946871" y="567080"/>
                  </a:lnTo>
                  <a:lnTo>
                    <a:pt x="1937816" y="565581"/>
                  </a:lnTo>
                  <a:lnTo>
                    <a:pt x="1932990" y="550341"/>
                  </a:lnTo>
                  <a:lnTo>
                    <a:pt x="1935657" y="542721"/>
                  </a:lnTo>
                  <a:lnTo>
                    <a:pt x="1937867" y="536371"/>
                  </a:lnTo>
                  <a:lnTo>
                    <a:pt x="1938312" y="535101"/>
                  </a:lnTo>
                  <a:lnTo>
                    <a:pt x="1953272" y="531291"/>
                  </a:lnTo>
                  <a:lnTo>
                    <a:pt x="1953272" y="222681"/>
                  </a:lnTo>
                  <a:lnTo>
                    <a:pt x="1955647" y="220141"/>
                  </a:lnTo>
                  <a:lnTo>
                    <a:pt x="1956981" y="222681"/>
                  </a:lnTo>
                  <a:lnTo>
                    <a:pt x="1956981" y="431"/>
                  </a:lnTo>
                  <a:lnTo>
                    <a:pt x="1938959" y="431"/>
                  </a:lnTo>
                  <a:lnTo>
                    <a:pt x="1938959" y="119811"/>
                  </a:lnTo>
                  <a:lnTo>
                    <a:pt x="1938439" y="122351"/>
                  </a:lnTo>
                  <a:lnTo>
                    <a:pt x="1935251" y="121081"/>
                  </a:lnTo>
                  <a:lnTo>
                    <a:pt x="1937613" y="118541"/>
                  </a:lnTo>
                  <a:lnTo>
                    <a:pt x="1938959" y="119811"/>
                  </a:lnTo>
                  <a:lnTo>
                    <a:pt x="1938959" y="431"/>
                  </a:lnTo>
                  <a:lnTo>
                    <a:pt x="1931174" y="431"/>
                  </a:lnTo>
                  <a:lnTo>
                    <a:pt x="1931174" y="102031"/>
                  </a:lnTo>
                  <a:lnTo>
                    <a:pt x="1923034" y="100761"/>
                  </a:lnTo>
                  <a:lnTo>
                    <a:pt x="1923034" y="94411"/>
                  </a:lnTo>
                  <a:lnTo>
                    <a:pt x="1931174" y="102031"/>
                  </a:lnTo>
                  <a:lnTo>
                    <a:pt x="1931174" y="431"/>
                  </a:lnTo>
                  <a:lnTo>
                    <a:pt x="1898167" y="431"/>
                  </a:lnTo>
                  <a:lnTo>
                    <a:pt x="1898167" y="162991"/>
                  </a:lnTo>
                  <a:lnTo>
                    <a:pt x="1896287" y="161721"/>
                  </a:lnTo>
                  <a:lnTo>
                    <a:pt x="1894738" y="159181"/>
                  </a:lnTo>
                  <a:lnTo>
                    <a:pt x="1896516" y="161721"/>
                  </a:lnTo>
                  <a:lnTo>
                    <a:pt x="1898167" y="162991"/>
                  </a:lnTo>
                  <a:lnTo>
                    <a:pt x="1898167" y="431"/>
                  </a:lnTo>
                  <a:lnTo>
                    <a:pt x="1898040" y="431"/>
                  </a:lnTo>
                  <a:lnTo>
                    <a:pt x="1898040" y="146481"/>
                  </a:lnTo>
                  <a:lnTo>
                    <a:pt x="1898040" y="152831"/>
                  </a:lnTo>
                  <a:lnTo>
                    <a:pt x="1892808" y="154101"/>
                  </a:lnTo>
                  <a:lnTo>
                    <a:pt x="1890483" y="152831"/>
                  </a:lnTo>
                  <a:lnTo>
                    <a:pt x="1891411" y="147751"/>
                  </a:lnTo>
                  <a:lnTo>
                    <a:pt x="1891639" y="146481"/>
                  </a:lnTo>
                  <a:lnTo>
                    <a:pt x="1898040" y="146481"/>
                  </a:lnTo>
                  <a:lnTo>
                    <a:pt x="1898040" y="431"/>
                  </a:lnTo>
                  <a:lnTo>
                    <a:pt x="1876844" y="431"/>
                  </a:lnTo>
                  <a:lnTo>
                    <a:pt x="1872094" y="6781"/>
                  </a:lnTo>
                  <a:lnTo>
                    <a:pt x="1865477" y="14401"/>
                  </a:lnTo>
                  <a:lnTo>
                    <a:pt x="1865477" y="13131"/>
                  </a:lnTo>
                  <a:lnTo>
                    <a:pt x="1865515" y="11861"/>
                  </a:lnTo>
                  <a:lnTo>
                    <a:pt x="1865769" y="4241"/>
                  </a:lnTo>
                  <a:lnTo>
                    <a:pt x="1865985" y="1701"/>
                  </a:lnTo>
                  <a:lnTo>
                    <a:pt x="1866099" y="431"/>
                  </a:lnTo>
                  <a:lnTo>
                    <a:pt x="1856181" y="431"/>
                  </a:lnTo>
                  <a:lnTo>
                    <a:pt x="1856181" y="69011"/>
                  </a:lnTo>
                  <a:lnTo>
                    <a:pt x="1853272" y="71551"/>
                  </a:lnTo>
                  <a:lnTo>
                    <a:pt x="1852256" y="71551"/>
                  </a:lnTo>
                  <a:lnTo>
                    <a:pt x="1852256" y="198551"/>
                  </a:lnTo>
                  <a:lnTo>
                    <a:pt x="1851812" y="201091"/>
                  </a:lnTo>
                  <a:lnTo>
                    <a:pt x="1849196" y="198551"/>
                  </a:lnTo>
                  <a:lnTo>
                    <a:pt x="1851164" y="196011"/>
                  </a:lnTo>
                  <a:lnTo>
                    <a:pt x="1852256" y="198551"/>
                  </a:lnTo>
                  <a:lnTo>
                    <a:pt x="1852256" y="71551"/>
                  </a:lnTo>
                  <a:lnTo>
                    <a:pt x="1846872" y="71551"/>
                  </a:lnTo>
                  <a:lnTo>
                    <a:pt x="1842808" y="65201"/>
                  </a:lnTo>
                  <a:lnTo>
                    <a:pt x="1846872" y="61391"/>
                  </a:lnTo>
                  <a:lnTo>
                    <a:pt x="1853844" y="61391"/>
                  </a:lnTo>
                  <a:lnTo>
                    <a:pt x="1856181" y="69011"/>
                  </a:lnTo>
                  <a:lnTo>
                    <a:pt x="1856181" y="431"/>
                  </a:lnTo>
                  <a:lnTo>
                    <a:pt x="1850948" y="431"/>
                  </a:lnTo>
                  <a:lnTo>
                    <a:pt x="1850948" y="44881"/>
                  </a:lnTo>
                  <a:lnTo>
                    <a:pt x="1849196" y="51231"/>
                  </a:lnTo>
                  <a:lnTo>
                    <a:pt x="1843963" y="51231"/>
                  </a:lnTo>
                  <a:lnTo>
                    <a:pt x="1839315" y="52501"/>
                  </a:lnTo>
                  <a:lnTo>
                    <a:pt x="1841055" y="44881"/>
                  </a:lnTo>
                  <a:lnTo>
                    <a:pt x="1842808" y="48691"/>
                  </a:lnTo>
                  <a:lnTo>
                    <a:pt x="1850948" y="44881"/>
                  </a:lnTo>
                  <a:lnTo>
                    <a:pt x="1850948" y="431"/>
                  </a:lnTo>
                  <a:lnTo>
                    <a:pt x="1832622" y="431"/>
                  </a:lnTo>
                  <a:lnTo>
                    <a:pt x="1832622" y="227761"/>
                  </a:lnTo>
                  <a:lnTo>
                    <a:pt x="1829358" y="230301"/>
                  </a:lnTo>
                  <a:lnTo>
                    <a:pt x="1826310" y="226923"/>
                  </a:lnTo>
                  <a:lnTo>
                    <a:pt x="1826310" y="391591"/>
                  </a:lnTo>
                  <a:lnTo>
                    <a:pt x="1825891" y="394131"/>
                  </a:lnTo>
                  <a:lnTo>
                    <a:pt x="1823034" y="392861"/>
                  </a:lnTo>
                  <a:lnTo>
                    <a:pt x="1825078" y="390321"/>
                  </a:lnTo>
                  <a:lnTo>
                    <a:pt x="1826310" y="391591"/>
                  </a:lnTo>
                  <a:lnTo>
                    <a:pt x="1826310" y="226923"/>
                  </a:lnTo>
                  <a:lnTo>
                    <a:pt x="1825929" y="226491"/>
                  </a:lnTo>
                  <a:lnTo>
                    <a:pt x="1824774" y="225221"/>
                  </a:lnTo>
                  <a:lnTo>
                    <a:pt x="1831975" y="223951"/>
                  </a:lnTo>
                  <a:lnTo>
                    <a:pt x="1832622" y="227761"/>
                  </a:lnTo>
                  <a:lnTo>
                    <a:pt x="1832622" y="431"/>
                  </a:lnTo>
                  <a:lnTo>
                    <a:pt x="1818970" y="431"/>
                  </a:lnTo>
                  <a:lnTo>
                    <a:pt x="1818970" y="209981"/>
                  </a:lnTo>
                  <a:lnTo>
                    <a:pt x="1809661" y="212521"/>
                  </a:lnTo>
                  <a:lnTo>
                    <a:pt x="1816646" y="215061"/>
                  </a:lnTo>
                  <a:lnTo>
                    <a:pt x="1815477" y="216331"/>
                  </a:lnTo>
                  <a:lnTo>
                    <a:pt x="1802688" y="217601"/>
                  </a:lnTo>
                  <a:lnTo>
                    <a:pt x="1802523" y="215061"/>
                  </a:lnTo>
                  <a:lnTo>
                    <a:pt x="1802358" y="212521"/>
                  </a:lnTo>
                  <a:lnTo>
                    <a:pt x="1802104" y="208711"/>
                  </a:lnTo>
                  <a:lnTo>
                    <a:pt x="1807337" y="202361"/>
                  </a:lnTo>
                  <a:lnTo>
                    <a:pt x="1810829" y="209981"/>
                  </a:lnTo>
                  <a:lnTo>
                    <a:pt x="1818386" y="208711"/>
                  </a:lnTo>
                  <a:lnTo>
                    <a:pt x="1818970" y="209981"/>
                  </a:lnTo>
                  <a:lnTo>
                    <a:pt x="1818970" y="431"/>
                  </a:lnTo>
                  <a:lnTo>
                    <a:pt x="1797646" y="431"/>
                  </a:lnTo>
                  <a:lnTo>
                    <a:pt x="1797646" y="316661"/>
                  </a:lnTo>
                  <a:lnTo>
                    <a:pt x="1797240" y="319201"/>
                  </a:lnTo>
                  <a:lnTo>
                    <a:pt x="1795195" y="319201"/>
                  </a:lnTo>
                  <a:lnTo>
                    <a:pt x="1793963" y="314121"/>
                  </a:lnTo>
                  <a:lnTo>
                    <a:pt x="1797646" y="316661"/>
                  </a:lnTo>
                  <a:lnTo>
                    <a:pt x="1797646" y="431"/>
                  </a:lnTo>
                  <a:lnTo>
                    <a:pt x="1781175" y="431"/>
                  </a:lnTo>
                  <a:lnTo>
                    <a:pt x="1781175" y="551611"/>
                  </a:lnTo>
                  <a:lnTo>
                    <a:pt x="1781175" y="556691"/>
                  </a:lnTo>
                  <a:lnTo>
                    <a:pt x="1780590" y="560501"/>
                  </a:lnTo>
                  <a:lnTo>
                    <a:pt x="1775358" y="563041"/>
                  </a:lnTo>
                  <a:lnTo>
                    <a:pt x="1775358" y="589711"/>
                  </a:lnTo>
                  <a:lnTo>
                    <a:pt x="1768386" y="592251"/>
                  </a:lnTo>
                  <a:lnTo>
                    <a:pt x="1768386" y="589711"/>
                  </a:lnTo>
                  <a:lnTo>
                    <a:pt x="1764893" y="594791"/>
                  </a:lnTo>
                  <a:lnTo>
                    <a:pt x="1757337" y="592251"/>
                  </a:lnTo>
                  <a:lnTo>
                    <a:pt x="1759077" y="596061"/>
                  </a:lnTo>
                  <a:lnTo>
                    <a:pt x="1760829" y="601141"/>
                  </a:lnTo>
                  <a:lnTo>
                    <a:pt x="1756168" y="601141"/>
                  </a:lnTo>
                  <a:lnTo>
                    <a:pt x="1752104" y="599871"/>
                  </a:lnTo>
                  <a:lnTo>
                    <a:pt x="1748180" y="594880"/>
                  </a:lnTo>
                  <a:lnTo>
                    <a:pt x="1748180" y="659561"/>
                  </a:lnTo>
                  <a:lnTo>
                    <a:pt x="1748129" y="662101"/>
                  </a:lnTo>
                  <a:lnTo>
                    <a:pt x="1743379" y="662101"/>
                  </a:lnTo>
                  <a:lnTo>
                    <a:pt x="1745830" y="659561"/>
                  </a:lnTo>
                  <a:lnTo>
                    <a:pt x="1748180" y="659561"/>
                  </a:lnTo>
                  <a:lnTo>
                    <a:pt x="1748180" y="594880"/>
                  </a:lnTo>
                  <a:lnTo>
                    <a:pt x="1745132" y="590981"/>
                  </a:lnTo>
                  <a:lnTo>
                    <a:pt x="1742224" y="589711"/>
                  </a:lnTo>
                  <a:lnTo>
                    <a:pt x="1744459" y="594791"/>
                  </a:lnTo>
                  <a:lnTo>
                    <a:pt x="1743163" y="599871"/>
                  </a:lnTo>
                  <a:lnTo>
                    <a:pt x="1741970" y="603681"/>
                  </a:lnTo>
                  <a:lnTo>
                    <a:pt x="1744548" y="610031"/>
                  </a:lnTo>
                  <a:lnTo>
                    <a:pt x="1742795" y="607491"/>
                  </a:lnTo>
                  <a:lnTo>
                    <a:pt x="1737563" y="602411"/>
                  </a:lnTo>
                  <a:lnTo>
                    <a:pt x="1736407" y="601141"/>
                  </a:lnTo>
                  <a:lnTo>
                    <a:pt x="1742224" y="610031"/>
                  </a:lnTo>
                  <a:lnTo>
                    <a:pt x="1738731" y="608761"/>
                  </a:lnTo>
                  <a:lnTo>
                    <a:pt x="1736991" y="608761"/>
                  </a:lnTo>
                  <a:lnTo>
                    <a:pt x="1732915" y="604951"/>
                  </a:lnTo>
                  <a:lnTo>
                    <a:pt x="1732559" y="607491"/>
                  </a:lnTo>
                  <a:lnTo>
                    <a:pt x="1736623" y="611301"/>
                  </a:lnTo>
                  <a:lnTo>
                    <a:pt x="1739696" y="613841"/>
                  </a:lnTo>
                  <a:lnTo>
                    <a:pt x="1736407" y="615111"/>
                  </a:lnTo>
                  <a:lnTo>
                    <a:pt x="1735239" y="613841"/>
                  </a:lnTo>
                  <a:lnTo>
                    <a:pt x="1734654" y="612571"/>
                  </a:lnTo>
                  <a:lnTo>
                    <a:pt x="1726526" y="615111"/>
                  </a:lnTo>
                  <a:lnTo>
                    <a:pt x="1728266" y="627811"/>
                  </a:lnTo>
                  <a:lnTo>
                    <a:pt x="1720126" y="629081"/>
                  </a:lnTo>
                  <a:lnTo>
                    <a:pt x="1715439" y="624001"/>
                  </a:lnTo>
                  <a:lnTo>
                    <a:pt x="1715325" y="621461"/>
                  </a:lnTo>
                  <a:lnTo>
                    <a:pt x="1715871" y="618921"/>
                  </a:lnTo>
                  <a:lnTo>
                    <a:pt x="1713153" y="616381"/>
                  </a:lnTo>
                  <a:lnTo>
                    <a:pt x="1712734" y="610031"/>
                  </a:lnTo>
                  <a:lnTo>
                    <a:pt x="1712569" y="607491"/>
                  </a:lnTo>
                  <a:lnTo>
                    <a:pt x="1713153" y="607491"/>
                  </a:lnTo>
                  <a:lnTo>
                    <a:pt x="1713153" y="606221"/>
                  </a:lnTo>
                  <a:lnTo>
                    <a:pt x="1713153" y="604951"/>
                  </a:lnTo>
                  <a:lnTo>
                    <a:pt x="1713153" y="602411"/>
                  </a:lnTo>
                  <a:lnTo>
                    <a:pt x="1715477" y="601141"/>
                  </a:lnTo>
                  <a:lnTo>
                    <a:pt x="1719541" y="606221"/>
                  </a:lnTo>
                  <a:lnTo>
                    <a:pt x="1719541" y="610031"/>
                  </a:lnTo>
                  <a:lnTo>
                    <a:pt x="1722234" y="601141"/>
                  </a:lnTo>
                  <a:lnTo>
                    <a:pt x="1722628" y="599871"/>
                  </a:lnTo>
                  <a:lnTo>
                    <a:pt x="1726895" y="592251"/>
                  </a:lnTo>
                  <a:lnTo>
                    <a:pt x="1727606" y="590981"/>
                  </a:lnTo>
                  <a:lnTo>
                    <a:pt x="1730438" y="588441"/>
                  </a:lnTo>
                  <a:lnTo>
                    <a:pt x="1734667" y="584631"/>
                  </a:lnTo>
                  <a:lnTo>
                    <a:pt x="1743964" y="584631"/>
                  </a:lnTo>
                  <a:lnTo>
                    <a:pt x="1744548" y="587171"/>
                  </a:lnTo>
                  <a:lnTo>
                    <a:pt x="1746440" y="584631"/>
                  </a:lnTo>
                  <a:lnTo>
                    <a:pt x="1747393" y="583361"/>
                  </a:lnTo>
                  <a:lnTo>
                    <a:pt x="1745996" y="577011"/>
                  </a:lnTo>
                  <a:lnTo>
                    <a:pt x="1745843" y="575741"/>
                  </a:lnTo>
                  <a:lnTo>
                    <a:pt x="1745030" y="569391"/>
                  </a:lnTo>
                  <a:lnTo>
                    <a:pt x="1749196" y="569391"/>
                  </a:lnTo>
                  <a:lnTo>
                    <a:pt x="1749196" y="571931"/>
                  </a:lnTo>
                  <a:lnTo>
                    <a:pt x="1754428" y="569391"/>
                  </a:lnTo>
                  <a:lnTo>
                    <a:pt x="1760943" y="564311"/>
                  </a:lnTo>
                  <a:lnTo>
                    <a:pt x="1762569" y="563041"/>
                  </a:lnTo>
                  <a:lnTo>
                    <a:pt x="1763153" y="563041"/>
                  </a:lnTo>
                  <a:lnTo>
                    <a:pt x="1760245" y="566851"/>
                  </a:lnTo>
                  <a:lnTo>
                    <a:pt x="1764893" y="577011"/>
                  </a:lnTo>
                  <a:lnTo>
                    <a:pt x="1759077" y="577011"/>
                  </a:lnTo>
                  <a:lnTo>
                    <a:pt x="1756752" y="570661"/>
                  </a:lnTo>
                  <a:lnTo>
                    <a:pt x="1753260" y="579551"/>
                  </a:lnTo>
                  <a:lnTo>
                    <a:pt x="1760829" y="578281"/>
                  </a:lnTo>
                  <a:lnTo>
                    <a:pt x="1763725" y="587171"/>
                  </a:lnTo>
                  <a:lnTo>
                    <a:pt x="1775358" y="589711"/>
                  </a:lnTo>
                  <a:lnTo>
                    <a:pt x="1775358" y="563041"/>
                  </a:lnTo>
                  <a:lnTo>
                    <a:pt x="1773034" y="559231"/>
                  </a:lnTo>
                  <a:lnTo>
                    <a:pt x="1771294" y="557961"/>
                  </a:lnTo>
                  <a:lnTo>
                    <a:pt x="1770126" y="557961"/>
                  </a:lnTo>
                  <a:lnTo>
                    <a:pt x="1773618" y="554151"/>
                  </a:lnTo>
                  <a:lnTo>
                    <a:pt x="1777098" y="552881"/>
                  </a:lnTo>
                  <a:lnTo>
                    <a:pt x="1781175" y="551611"/>
                  </a:lnTo>
                  <a:lnTo>
                    <a:pt x="1781175" y="431"/>
                  </a:lnTo>
                  <a:lnTo>
                    <a:pt x="1771865" y="431"/>
                  </a:lnTo>
                  <a:lnTo>
                    <a:pt x="1771865" y="229031"/>
                  </a:lnTo>
                  <a:lnTo>
                    <a:pt x="1771865" y="232841"/>
                  </a:lnTo>
                  <a:lnTo>
                    <a:pt x="1766062" y="230301"/>
                  </a:lnTo>
                  <a:lnTo>
                    <a:pt x="1767801" y="236651"/>
                  </a:lnTo>
                  <a:lnTo>
                    <a:pt x="1764309" y="236651"/>
                  </a:lnTo>
                  <a:lnTo>
                    <a:pt x="1764309" y="235381"/>
                  </a:lnTo>
                  <a:lnTo>
                    <a:pt x="1761401" y="234111"/>
                  </a:lnTo>
                  <a:lnTo>
                    <a:pt x="1762569" y="230301"/>
                  </a:lnTo>
                  <a:lnTo>
                    <a:pt x="1763725" y="229031"/>
                  </a:lnTo>
                  <a:lnTo>
                    <a:pt x="1764893" y="227761"/>
                  </a:lnTo>
                  <a:lnTo>
                    <a:pt x="1769541" y="226491"/>
                  </a:lnTo>
                  <a:lnTo>
                    <a:pt x="1768970" y="229031"/>
                  </a:lnTo>
                  <a:lnTo>
                    <a:pt x="1771865" y="229031"/>
                  </a:lnTo>
                  <a:lnTo>
                    <a:pt x="1771865" y="431"/>
                  </a:lnTo>
                  <a:lnTo>
                    <a:pt x="1734083" y="431"/>
                  </a:lnTo>
                  <a:lnTo>
                    <a:pt x="1734083" y="4241"/>
                  </a:lnTo>
                  <a:lnTo>
                    <a:pt x="1732915" y="10591"/>
                  </a:lnTo>
                  <a:lnTo>
                    <a:pt x="1726526" y="11861"/>
                  </a:lnTo>
                  <a:lnTo>
                    <a:pt x="1723618" y="8051"/>
                  </a:lnTo>
                  <a:lnTo>
                    <a:pt x="1724545" y="2971"/>
                  </a:lnTo>
                  <a:lnTo>
                    <a:pt x="1724774" y="1701"/>
                  </a:lnTo>
                  <a:lnTo>
                    <a:pt x="1731175" y="1701"/>
                  </a:lnTo>
                  <a:lnTo>
                    <a:pt x="1734083" y="4241"/>
                  </a:lnTo>
                  <a:lnTo>
                    <a:pt x="1734083" y="431"/>
                  </a:lnTo>
                  <a:lnTo>
                    <a:pt x="1723034" y="431"/>
                  </a:lnTo>
                  <a:lnTo>
                    <a:pt x="1723034" y="429691"/>
                  </a:lnTo>
                  <a:lnTo>
                    <a:pt x="1722450" y="434771"/>
                  </a:lnTo>
                  <a:lnTo>
                    <a:pt x="1715477" y="437311"/>
                  </a:lnTo>
                  <a:lnTo>
                    <a:pt x="1715477" y="436041"/>
                  </a:lnTo>
                  <a:lnTo>
                    <a:pt x="1715477" y="432231"/>
                  </a:lnTo>
                  <a:lnTo>
                    <a:pt x="1716062" y="427151"/>
                  </a:lnTo>
                  <a:lnTo>
                    <a:pt x="1721866" y="425881"/>
                  </a:lnTo>
                  <a:lnTo>
                    <a:pt x="1723034" y="429691"/>
                  </a:lnTo>
                  <a:lnTo>
                    <a:pt x="1723034" y="431"/>
                  </a:lnTo>
                  <a:lnTo>
                    <a:pt x="1710817" y="431"/>
                  </a:lnTo>
                  <a:lnTo>
                    <a:pt x="1710817" y="618921"/>
                  </a:lnTo>
                  <a:lnTo>
                    <a:pt x="1708492" y="622731"/>
                  </a:lnTo>
                  <a:lnTo>
                    <a:pt x="1707921" y="627811"/>
                  </a:lnTo>
                  <a:lnTo>
                    <a:pt x="1706753" y="632891"/>
                  </a:lnTo>
                  <a:lnTo>
                    <a:pt x="1705584" y="639241"/>
                  </a:lnTo>
                  <a:lnTo>
                    <a:pt x="1705013" y="640499"/>
                  </a:lnTo>
                  <a:lnTo>
                    <a:pt x="1705013" y="808151"/>
                  </a:lnTo>
                  <a:lnTo>
                    <a:pt x="1699196" y="810691"/>
                  </a:lnTo>
                  <a:lnTo>
                    <a:pt x="1700352" y="817041"/>
                  </a:lnTo>
                  <a:lnTo>
                    <a:pt x="1695119" y="817041"/>
                  </a:lnTo>
                  <a:lnTo>
                    <a:pt x="1695119" y="815771"/>
                  </a:lnTo>
                  <a:lnTo>
                    <a:pt x="1695119" y="813231"/>
                  </a:lnTo>
                  <a:lnTo>
                    <a:pt x="1693964" y="808151"/>
                  </a:lnTo>
                  <a:lnTo>
                    <a:pt x="1696288" y="809421"/>
                  </a:lnTo>
                  <a:lnTo>
                    <a:pt x="1697456" y="808151"/>
                  </a:lnTo>
                  <a:lnTo>
                    <a:pt x="1698028" y="806881"/>
                  </a:lnTo>
                  <a:lnTo>
                    <a:pt x="1705013" y="808151"/>
                  </a:lnTo>
                  <a:lnTo>
                    <a:pt x="1705013" y="640499"/>
                  </a:lnTo>
                  <a:lnTo>
                    <a:pt x="1703260" y="644321"/>
                  </a:lnTo>
                  <a:lnTo>
                    <a:pt x="1698612" y="646861"/>
                  </a:lnTo>
                  <a:lnTo>
                    <a:pt x="1700936" y="646861"/>
                  </a:lnTo>
                  <a:lnTo>
                    <a:pt x="1704213" y="653211"/>
                  </a:lnTo>
                  <a:lnTo>
                    <a:pt x="1699704" y="651941"/>
                  </a:lnTo>
                  <a:lnTo>
                    <a:pt x="1693329" y="650671"/>
                  </a:lnTo>
                  <a:lnTo>
                    <a:pt x="1691055" y="654481"/>
                  </a:lnTo>
                  <a:lnTo>
                    <a:pt x="1691055" y="653211"/>
                  </a:lnTo>
                  <a:lnTo>
                    <a:pt x="1686026" y="647217"/>
                  </a:lnTo>
                  <a:lnTo>
                    <a:pt x="1682292" y="650671"/>
                  </a:lnTo>
                  <a:lnTo>
                    <a:pt x="1679714" y="655751"/>
                  </a:lnTo>
                  <a:lnTo>
                    <a:pt x="1677568" y="663371"/>
                  </a:lnTo>
                  <a:lnTo>
                    <a:pt x="1674774" y="670991"/>
                  </a:lnTo>
                  <a:lnTo>
                    <a:pt x="1672450" y="667181"/>
                  </a:lnTo>
                  <a:lnTo>
                    <a:pt x="1670710" y="665911"/>
                  </a:lnTo>
                  <a:lnTo>
                    <a:pt x="1668386" y="667181"/>
                  </a:lnTo>
                  <a:lnTo>
                    <a:pt x="1667217" y="667181"/>
                  </a:lnTo>
                  <a:lnTo>
                    <a:pt x="1663725" y="663308"/>
                  </a:lnTo>
                  <a:lnTo>
                    <a:pt x="1663725" y="682421"/>
                  </a:lnTo>
                  <a:lnTo>
                    <a:pt x="1659077" y="679881"/>
                  </a:lnTo>
                  <a:lnTo>
                    <a:pt x="1656753" y="678611"/>
                  </a:lnTo>
                  <a:lnTo>
                    <a:pt x="1652676" y="678611"/>
                  </a:lnTo>
                  <a:lnTo>
                    <a:pt x="1652676" y="707821"/>
                  </a:lnTo>
                  <a:lnTo>
                    <a:pt x="1652104" y="709091"/>
                  </a:lnTo>
                  <a:lnTo>
                    <a:pt x="1649780" y="710361"/>
                  </a:lnTo>
                  <a:lnTo>
                    <a:pt x="1648612" y="707821"/>
                  </a:lnTo>
                  <a:lnTo>
                    <a:pt x="1648028" y="705281"/>
                  </a:lnTo>
                  <a:lnTo>
                    <a:pt x="1647444" y="704011"/>
                  </a:lnTo>
                  <a:lnTo>
                    <a:pt x="1649196" y="704011"/>
                  </a:lnTo>
                  <a:lnTo>
                    <a:pt x="1649780" y="702741"/>
                  </a:lnTo>
                  <a:lnTo>
                    <a:pt x="1652104" y="705281"/>
                  </a:lnTo>
                  <a:lnTo>
                    <a:pt x="1652676" y="707821"/>
                  </a:lnTo>
                  <a:lnTo>
                    <a:pt x="1652676" y="678611"/>
                  </a:lnTo>
                  <a:lnTo>
                    <a:pt x="1649780" y="679881"/>
                  </a:lnTo>
                  <a:lnTo>
                    <a:pt x="1648612" y="678611"/>
                  </a:lnTo>
                  <a:lnTo>
                    <a:pt x="1646872" y="677341"/>
                  </a:lnTo>
                  <a:lnTo>
                    <a:pt x="1645704" y="676071"/>
                  </a:lnTo>
                  <a:lnTo>
                    <a:pt x="1645539" y="674801"/>
                  </a:lnTo>
                  <a:lnTo>
                    <a:pt x="1644878" y="669721"/>
                  </a:lnTo>
                  <a:lnTo>
                    <a:pt x="1644548" y="667181"/>
                  </a:lnTo>
                  <a:lnTo>
                    <a:pt x="1658493" y="672261"/>
                  </a:lnTo>
                  <a:lnTo>
                    <a:pt x="1660245" y="676071"/>
                  </a:lnTo>
                  <a:lnTo>
                    <a:pt x="1657908" y="677341"/>
                  </a:lnTo>
                  <a:lnTo>
                    <a:pt x="1663725" y="682421"/>
                  </a:lnTo>
                  <a:lnTo>
                    <a:pt x="1663725" y="663308"/>
                  </a:lnTo>
                  <a:lnTo>
                    <a:pt x="1662645" y="662101"/>
                  </a:lnTo>
                  <a:lnTo>
                    <a:pt x="1659001" y="657021"/>
                  </a:lnTo>
                  <a:lnTo>
                    <a:pt x="1658302" y="653211"/>
                  </a:lnTo>
                  <a:lnTo>
                    <a:pt x="1662569" y="651941"/>
                  </a:lnTo>
                  <a:lnTo>
                    <a:pt x="1673034" y="663371"/>
                  </a:lnTo>
                  <a:lnTo>
                    <a:pt x="1673758" y="657021"/>
                  </a:lnTo>
                  <a:lnTo>
                    <a:pt x="1670126" y="651941"/>
                  </a:lnTo>
                  <a:lnTo>
                    <a:pt x="1667802" y="646861"/>
                  </a:lnTo>
                  <a:lnTo>
                    <a:pt x="1672450" y="644321"/>
                  </a:lnTo>
                  <a:lnTo>
                    <a:pt x="1675942" y="649401"/>
                  </a:lnTo>
                  <a:lnTo>
                    <a:pt x="1672450" y="653211"/>
                  </a:lnTo>
                  <a:lnTo>
                    <a:pt x="1674774" y="653211"/>
                  </a:lnTo>
                  <a:lnTo>
                    <a:pt x="1679575" y="651941"/>
                  </a:lnTo>
                  <a:lnTo>
                    <a:pt x="1677822" y="649401"/>
                  </a:lnTo>
                  <a:lnTo>
                    <a:pt x="1674126" y="644321"/>
                  </a:lnTo>
                  <a:lnTo>
                    <a:pt x="1673034" y="641781"/>
                  </a:lnTo>
                  <a:lnTo>
                    <a:pt x="1684083" y="648131"/>
                  </a:lnTo>
                  <a:lnTo>
                    <a:pt x="1684667" y="645617"/>
                  </a:lnTo>
                  <a:lnTo>
                    <a:pt x="1685582" y="641781"/>
                  </a:lnTo>
                  <a:lnTo>
                    <a:pt x="1685874" y="640511"/>
                  </a:lnTo>
                  <a:lnTo>
                    <a:pt x="1687512" y="624001"/>
                  </a:lnTo>
                  <a:lnTo>
                    <a:pt x="1688541" y="618921"/>
                  </a:lnTo>
                  <a:lnTo>
                    <a:pt x="1688795" y="617651"/>
                  </a:lnTo>
                  <a:lnTo>
                    <a:pt x="1689315" y="615111"/>
                  </a:lnTo>
                  <a:lnTo>
                    <a:pt x="1692224" y="617651"/>
                  </a:lnTo>
                  <a:lnTo>
                    <a:pt x="1694548" y="621461"/>
                  </a:lnTo>
                  <a:lnTo>
                    <a:pt x="1699196" y="621461"/>
                  </a:lnTo>
                  <a:lnTo>
                    <a:pt x="1699780" y="620191"/>
                  </a:lnTo>
                  <a:lnTo>
                    <a:pt x="1699780" y="617651"/>
                  </a:lnTo>
                  <a:lnTo>
                    <a:pt x="1700936" y="615111"/>
                  </a:lnTo>
                  <a:lnTo>
                    <a:pt x="1705584" y="615111"/>
                  </a:lnTo>
                  <a:lnTo>
                    <a:pt x="1709077" y="617651"/>
                  </a:lnTo>
                  <a:lnTo>
                    <a:pt x="1710245" y="618921"/>
                  </a:lnTo>
                  <a:lnTo>
                    <a:pt x="1710817" y="618921"/>
                  </a:lnTo>
                  <a:lnTo>
                    <a:pt x="1710817" y="431"/>
                  </a:lnTo>
                  <a:lnTo>
                    <a:pt x="1689315" y="431"/>
                  </a:lnTo>
                  <a:lnTo>
                    <a:pt x="1689315" y="607491"/>
                  </a:lnTo>
                  <a:lnTo>
                    <a:pt x="1688147" y="608761"/>
                  </a:lnTo>
                  <a:lnTo>
                    <a:pt x="1687563" y="610031"/>
                  </a:lnTo>
                  <a:lnTo>
                    <a:pt x="1685239" y="608012"/>
                  </a:lnTo>
                  <a:lnTo>
                    <a:pt x="1685239" y="615111"/>
                  </a:lnTo>
                  <a:lnTo>
                    <a:pt x="1685239" y="616381"/>
                  </a:lnTo>
                  <a:lnTo>
                    <a:pt x="1684655" y="617651"/>
                  </a:lnTo>
                  <a:lnTo>
                    <a:pt x="1684655" y="616381"/>
                  </a:lnTo>
                  <a:lnTo>
                    <a:pt x="1685239" y="615111"/>
                  </a:lnTo>
                  <a:lnTo>
                    <a:pt x="1685239" y="608012"/>
                  </a:lnTo>
                  <a:lnTo>
                    <a:pt x="1684655" y="607491"/>
                  </a:lnTo>
                  <a:lnTo>
                    <a:pt x="1684439" y="607301"/>
                  </a:lnTo>
                  <a:lnTo>
                    <a:pt x="1686407" y="606221"/>
                  </a:lnTo>
                  <a:lnTo>
                    <a:pt x="1689315" y="607491"/>
                  </a:lnTo>
                  <a:lnTo>
                    <a:pt x="1689315" y="431"/>
                  </a:lnTo>
                  <a:lnTo>
                    <a:pt x="1687563" y="431"/>
                  </a:lnTo>
                  <a:lnTo>
                    <a:pt x="1687563" y="469061"/>
                  </a:lnTo>
                  <a:lnTo>
                    <a:pt x="1685823" y="467791"/>
                  </a:lnTo>
                  <a:lnTo>
                    <a:pt x="1685239" y="466521"/>
                  </a:lnTo>
                  <a:lnTo>
                    <a:pt x="1687563" y="469061"/>
                  </a:lnTo>
                  <a:lnTo>
                    <a:pt x="1687563" y="431"/>
                  </a:lnTo>
                  <a:lnTo>
                    <a:pt x="1683207" y="431"/>
                  </a:lnTo>
                  <a:lnTo>
                    <a:pt x="1683207" y="606221"/>
                  </a:lnTo>
                  <a:lnTo>
                    <a:pt x="1681746" y="604951"/>
                  </a:lnTo>
                  <a:lnTo>
                    <a:pt x="1682330" y="604951"/>
                  </a:lnTo>
                  <a:lnTo>
                    <a:pt x="1683207" y="606221"/>
                  </a:lnTo>
                  <a:lnTo>
                    <a:pt x="1683207" y="431"/>
                  </a:lnTo>
                  <a:lnTo>
                    <a:pt x="1671866" y="431"/>
                  </a:lnTo>
                  <a:lnTo>
                    <a:pt x="1671866" y="38531"/>
                  </a:lnTo>
                  <a:lnTo>
                    <a:pt x="1666049" y="37630"/>
                  </a:lnTo>
                  <a:lnTo>
                    <a:pt x="1666049" y="251891"/>
                  </a:lnTo>
                  <a:lnTo>
                    <a:pt x="1657337" y="249770"/>
                  </a:lnTo>
                  <a:lnTo>
                    <a:pt x="1657337" y="302691"/>
                  </a:lnTo>
                  <a:lnTo>
                    <a:pt x="1657337" y="414451"/>
                  </a:lnTo>
                  <a:lnTo>
                    <a:pt x="1657337" y="418261"/>
                  </a:lnTo>
                  <a:lnTo>
                    <a:pt x="1655584" y="418261"/>
                  </a:lnTo>
                  <a:lnTo>
                    <a:pt x="1655584" y="571931"/>
                  </a:lnTo>
                  <a:lnTo>
                    <a:pt x="1647444" y="569391"/>
                  </a:lnTo>
                  <a:lnTo>
                    <a:pt x="1647444" y="564311"/>
                  </a:lnTo>
                  <a:lnTo>
                    <a:pt x="1655584" y="571931"/>
                  </a:lnTo>
                  <a:lnTo>
                    <a:pt x="1655584" y="418261"/>
                  </a:lnTo>
                  <a:lnTo>
                    <a:pt x="1652676" y="418261"/>
                  </a:lnTo>
                  <a:lnTo>
                    <a:pt x="1652320" y="414451"/>
                  </a:lnTo>
                  <a:lnTo>
                    <a:pt x="1654467" y="413181"/>
                  </a:lnTo>
                  <a:lnTo>
                    <a:pt x="1657337" y="414451"/>
                  </a:lnTo>
                  <a:lnTo>
                    <a:pt x="1657337" y="302691"/>
                  </a:lnTo>
                  <a:lnTo>
                    <a:pt x="1653260" y="305231"/>
                  </a:lnTo>
                  <a:lnTo>
                    <a:pt x="1652676" y="303961"/>
                  </a:lnTo>
                  <a:lnTo>
                    <a:pt x="1652104" y="305231"/>
                  </a:lnTo>
                  <a:lnTo>
                    <a:pt x="1650352" y="306006"/>
                  </a:lnTo>
                  <a:lnTo>
                    <a:pt x="1650352" y="312851"/>
                  </a:lnTo>
                  <a:lnTo>
                    <a:pt x="1649196" y="313359"/>
                  </a:lnTo>
                  <a:lnTo>
                    <a:pt x="1649196" y="457631"/>
                  </a:lnTo>
                  <a:lnTo>
                    <a:pt x="1648612" y="462711"/>
                  </a:lnTo>
                  <a:lnTo>
                    <a:pt x="1640471" y="462711"/>
                  </a:lnTo>
                  <a:lnTo>
                    <a:pt x="1640471" y="688771"/>
                  </a:lnTo>
                  <a:lnTo>
                    <a:pt x="1637563" y="690041"/>
                  </a:lnTo>
                  <a:lnTo>
                    <a:pt x="1632331" y="690041"/>
                  </a:lnTo>
                  <a:lnTo>
                    <a:pt x="1639316" y="695121"/>
                  </a:lnTo>
                  <a:lnTo>
                    <a:pt x="1640471" y="696391"/>
                  </a:lnTo>
                  <a:lnTo>
                    <a:pt x="1638147" y="700201"/>
                  </a:lnTo>
                  <a:lnTo>
                    <a:pt x="1634655" y="701471"/>
                  </a:lnTo>
                  <a:lnTo>
                    <a:pt x="1632331" y="699782"/>
                  </a:lnTo>
                  <a:lnTo>
                    <a:pt x="1632331" y="714171"/>
                  </a:lnTo>
                  <a:lnTo>
                    <a:pt x="1631746" y="719251"/>
                  </a:lnTo>
                  <a:lnTo>
                    <a:pt x="1629422" y="720521"/>
                  </a:lnTo>
                  <a:lnTo>
                    <a:pt x="1629816" y="717981"/>
                  </a:lnTo>
                  <a:lnTo>
                    <a:pt x="1630006" y="716711"/>
                  </a:lnTo>
                  <a:lnTo>
                    <a:pt x="1625358" y="711631"/>
                  </a:lnTo>
                  <a:lnTo>
                    <a:pt x="1626514" y="710361"/>
                  </a:lnTo>
                  <a:lnTo>
                    <a:pt x="1627682" y="707821"/>
                  </a:lnTo>
                  <a:lnTo>
                    <a:pt x="1628267" y="707821"/>
                  </a:lnTo>
                  <a:lnTo>
                    <a:pt x="1630591" y="709091"/>
                  </a:lnTo>
                  <a:lnTo>
                    <a:pt x="1632331" y="714171"/>
                  </a:lnTo>
                  <a:lnTo>
                    <a:pt x="1632331" y="699782"/>
                  </a:lnTo>
                  <a:lnTo>
                    <a:pt x="1627682" y="696391"/>
                  </a:lnTo>
                  <a:lnTo>
                    <a:pt x="1628267" y="696391"/>
                  </a:lnTo>
                  <a:lnTo>
                    <a:pt x="1628267" y="693851"/>
                  </a:lnTo>
                  <a:lnTo>
                    <a:pt x="1629422" y="695121"/>
                  </a:lnTo>
                  <a:lnTo>
                    <a:pt x="1629537" y="693851"/>
                  </a:lnTo>
                  <a:lnTo>
                    <a:pt x="1630006" y="688771"/>
                  </a:lnTo>
                  <a:lnTo>
                    <a:pt x="1629422" y="686955"/>
                  </a:lnTo>
                  <a:lnTo>
                    <a:pt x="1629422" y="688771"/>
                  </a:lnTo>
                  <a:lnTo>
                    <a:pt x="1625358" y="690041"/>
                  </a:lnTo>
                  <a:lnTo>
                    <a:pt x="1625942" y="692581"/>
                  </a:lnTo>
                  <a:lnTo>
                    <a:pt x="1624190" y="695121"/>
                  </a:lnTo>
                  <a:lnTo>
                    <a:pt x="1623034" y="694118"/>
                  </a:lnTo>
                  <a:lnTo>
                    <a:pt x="1623034" y="724331"/>
                  </a:lnTo>
                  <a:lnTo>
                    <a:pt x="1619542" y="724331"/>
                  </a:lnTo>
                  <a:lnTo>
                    <a:pt x="1618373" y="720521"/>
                  </a:lnTo>
                  <a:lnTo>
                    <a:pt x="1618373" y="717981"/>
                  </a:lnTo>
                  <a:lnTo>
                    <a:pt x="1621282" y="717981"/>
                  </a:lnTo>
                  <a:lnTo>
                    <a:pt x="1622450" y="721791"/>
                  </a:lnTo>
                  <a:lnTo>
                    <a:pt x="1623034" y="724331"/>
                  </a:lnTo>
                  <a:lnTo>
                    <a:pt x="1623034" y="694118"/>
                  </a:lnTo>
                  <a:lnTo>
                    <a:pt x="1622742" y="693851"/>
                  </a:lnTo>
                  <a:lnTo>
                    <a:pt x="1621282" y="692581"/>
                  </a:lnTo>
                  <a:lnTo>
                    <a:pt x="1617802" y="690041"/>
                  </a:lnTo>
                  <a:lnTo>
                    <a:pt x="1614893" y="686231"/>
                  </a:lnTo>
                  <a:lnTo>
                    <a:pt x="1615757" y="684961"/>
                  </a:lnTo>
                  <a:lnTo>
                    <a:pt x="1616633" y="683691"/>
                  </a:lnTo>
                  <a:lnTo>
                    <a:pt x="1615592" y="682421"/>
                  </a:lnTo>
                  <a:lnTo>
                    <a:pt x="1611401" y="677341"/>
                  </a:lnTo>
                  <a:lnTo>
                    <a:pt x="1618957" y="682421"/>
                  </a:lnTo>
                  <a:lnTo>
                    <a:pt x="1617802" y="683691"/>
                  </a:lnTo>
                  <a:lnTo>
                    <a:pt x="1620126" y="686231"/>
                  </a:lnTo>
                  <a:lnTo>
                    <a:pt x="1621866" y="688771"/>
                  </a:lnTo>
                  <a:lnTo>
                    <a:pt x="1620710" y="683691"/>
                  </a:lnTo>
                  <a:lnTo>
                    <a:pt x="1629422" y="688771"/>
                  </a:lnTo>
                  <a:lnTo>
                    <a:pt x="1629422" y="686955"/>
                  </a:lnTo>
                  <a:lnTo>
                    <a:pt x="1628381" y="683691"/>
                  </a:lnTo>
                  <a:lnTo>
                    <a:pt x="1626349" y="677341"/>
                  </a:lnTo>
                  <a:lnTo>
                    <a:pt x="1625942" y="676071"/>
                  </a:lnTo>
                  <a:lnTo>
                    <a:pt x="1631175" y="676071"/>
                  </a:lnTo>
                  <a:lnTo>
                    <a:pt x="1635315" y="679881"/>
                  </a:lnTo>
                  <a:lnTo>
                    <a:pt x="1635213" y="682421"/>
                  </a:lnTo>
                  <a:lnTo>
                    <a:pt x="1635340" y="686231"/>
                  </a:lnTo>
                  <a:lnTo>
                    <a:pt x="1640471" y="688771"/>
                  </a:lnTo>
                  <a:lnTo>
                    <a:pt x="1640471" y="462711"/>
                  </a:lnTo>
                  <a:lnTo>
                    <a:pt x="1639316" y="462711"/>
                  </a:lnTo>
                  <a:lnTo>
                    <a:pt x="1640763" y="456361"/>
                  </a:lnTo>
                  <a:lnTo>
                    <a:pt x="1641055" y="455091"/>
                  </a:lnTo>
                  <a:lnTo>
                    <a:pt x="1645119" y="455091"/>
                  </a:lnTo>
                  <a:lnTo>
                    <a:pt x="1646288" y="456361"/>
                  </a:lnTo>
                  <a:lnTo>
                    <a:pt x="1649196" y="457631"/>
                  </a:lnTo>
                  <a:lnTo>
                    <a:pt x="1649196" y="313359"/>
                  </a:lnTo>
                  <a:lnTo>
                    <a:pt x="1647444" y="314121"/>
                  </a:lnTo>
                  <a:lnTo>
                    <a:pt x="1646288" y="314121"/>
                  </a:lnTo>
                  <a:lnTo>
                    <a:pt x="1645119" y="312851"/>
                  </a:lnTo>
                  <a:lnTo>
                    <a:pt x="1643380" y="312851"/>
                  </a:lnTo>
                  <a:lnTo>
                    <a:pt x="1644548" y="311581"/>
                  </a:lnTo>
                  <a:lnTo>
                    <a:pt x="1645119" y="310311"/>
                  </a:lnTo>
                  <a:lnTo>
                    <a:pt x="1646288" y="309041"/>
                  </a:lnTo>
                  <a:lnTo>
                    <a:pt x="1649196" y="311581"/>
                  </a:lnTo>
                  <a:lnTo>
                    <a:pt x="1650352" y="312851"/>
                  </a:lnTo>
                  <a:lnTo>
                    <a:pt x="1650352" y="306006"/>
                  </a:lnTo>
                  <a:lnTo>
                    <a:pt x="1649196" y="306501"/>
                  </a:lnTo>
                  <a:lnTo>
                    <a:pt x="1652104" y="303961"/>
                  </a:lnTo>
                  <a:lnTo>
                    <a:pt x="1642211" y="300558"/>
                  </a:lnTo>
                  <a:lnTo>
                    <a:pt x="1642211" y="321741"/>
                  </a:lnTo>
                  <a:lnTo>
                    <a:pt x="1641640" y="321741"/>
                  </a:lnTo>
                  <a:lnTo>
                    <a:pt x="1641055" y="321424"/>
                  </a:lnTo>
                  <a:lnTo>
                    <a:pt x="1641055" y="326821"/>
                  </a:lnTo>
                  <a:lnTo>
                    <a:pt x="1639316" y="326821"/>
                  </a:lnTo>
                  <a:lnTo>
                    <a:pt x="1639316" y="325551"/>
                  </a:lnTo>
                  <a:lnTo>
                    <a:pt x="1640471" y="325551"/>
                  </a:lnTo>
                  <a:lnTo>
                    <a:pt x="1641055" y="326821"/>
                  </a:lnTo>
                  <a:lnTo>
                    <a:pt x="1641055" y="321424"/>
                  </a:lnTo>
                  <a:lnTo>
                    <a:pt x="1639887" y="320789"/>
                  </a:lnTo>
                  <a:lnTo>
                    <a:pt x="1639887" y="323011"/>
                  </a:lnTo>
                  <a:lnTo>
                    <a:pt x="1639316" y="323011"/>
                  </a:lnTo>
                  <a:lnTo>
                    <a:pt x="1639316" y="321741"/>
                  </a:lnTo>
                  <a:lnTo>
                    <a:pt x="1639887" y="323011"/>
                  </a:lnTo>
                  <a:lnTo>
                    <a:pt x="1639887" y="320789"/>
                  </a:lnTo>
                  <a:lnTo>
                    <a:pt x="1639316" y="320471"/>
                  </a:lnTo>
                  <a:lnTo>
                    <a:pt x="1639887" y="320471"/>
                  </a:lnTo>
                  <a:lnTo>
                    <a:pt x="1642211" y="321741"/>
                  </a:lnTo>
                  <a:lnTo>
                    <a:pt x="1642211" y="300558"/>
                  </a:lnTo>
                  <a:lnTo>
                    <a:pt x="1641055" y="300151"/>
                  </a:lnTo>
                  <a:lnTo>
                    <a:pt x="1641055" y="298881"/>
                  </a:lnTo>
                  <a:lnTo>
                    <a:pt x="1644548" y="298881"/>
                  </a:lnTo>
                  <a:lnTo>
                    <a:pt x="1650352" y="302691"/>
                  </a:lnTo>
                  <a:lnTo>
                    <a:pt x="1657337" y="302691"/>
                  </a:lnTo>
                  <a:lnTo>
                    <a:pt x="1657337" y="249770"/>
                  </a:lnTo>
                  <a:lnTo>
                    <a:pt x="1655648" y="249351"/>
                  </a:lnTo>
                  <a:lnTo>
                    <a:pt x="1651304" y="250621"/>
                  </a:lnTo>
                  <a:lnTo>
                    <a:pt x="1647037" y="251688"/>
                  </a:lnTo>
                  <a:lnTo>
                    <a:pt x="1647037" y="279831"/>
                  </a:lnTo>
                  <a:lnTo>
                    <a:pt x="1644548" y="283641"/>
                  </a:lnTo>
                  <a:lnTo>
                    <a:pt x="1641436" y="282371"/>
                  </a:lnTo>
                  <a:lnTo>
                    <a:pt x="1635239" y="279831"/>
                  </a:lnTo>
                  <a:lnTo>
                    <a:pt x="1635239" y="281101"/>
                  </a:lnTo>
                  <a:lnTo>
                    <a:pt x="1634655" y="281533"/>
                  </a:lnTo>
                  <a:lnTo>
                    <a:pt x="1634655" y="335711"/>
                  </a:lnTo>
                  <a:lnTo>
                    <a:pt x="1633499" y="338251"/>
                  </a:lnTo>
                  <a:lnTo>
                    <a:pt x="1631175" y="334441"/>
                  </a:lnTo>
                  <a:lnTo>
                    <a:pt x="1630591" y="333603"/>
                  </a:lnTo>
                  <a:lnTo>
                    <a:pt x="1630591" y="361111"/>
                  </a:lnTo>
                  <a:lnTo>
                    <a:pt x="1624190" y="361111"/>
                  </a:lnTo>
                  <a:lnTo>
                    <a:pt x="1621866" y="362381"/>
                  </a:lnTo>
                  <a:lnTo>
                    <a:pt x="1620710" y="361111"/>
                  </a:lnTo>
                  <a:lnTo>
                    <a:pt x="1620710" y="359841"/>
                  </a:lnTo>
                  <a:lnTo>
                    <a:pt x="1623606" y="359841"/>
                  </a:lnTo>
                  <a:lnTo>
                    <a:pt x="1630591" y="361111"/>
                  </a:lnTo>
                  <a:lnTo>
                    <a:pt x="1630591" y="333603"/>
                  </a:lnTo>
                  <a:lnTo>
                    <a:pt x="1629422" y="331901"/>
                  </a:lnTo>
                  <a:lnTo>
                    <a:pt x="1629130" y="330631"/>
                  </a:lnTo>
                  <a:lnTo>
                    <a:pt x="1628838" y="329361"/>
                  </a:lnTo>
                  <a:lnTo>
                    <a:pt x="1631746" y="329361"/>
                  </a:lnTo>
                  <a:lnTo>
                    <a:pt x="1632800" y="330517"/>
                  </a:lnTo>
                  <a:lnTo>
                    <a:pt x="1632915" y="333171"/>
                  </a:lnTo>
                  <a:lnTo>
                    <a:pt x="1634655" y="335711"/>
                  </a:lnTo>
                  <a:lnTo>
                    <a:pt x="1634655" y="281533"/>
                  </a:lnTo>
                  <a:lnTo>
                    <a:pt x="1633499" y="282371"/>
                  </a:lnTo>
                  <a:lnTo>
                    <a:pt x="1633296" y="281101"/>
                  </a:lnTo>
                  <a:lnTo>
                    <a:pt x="1632915" y="278561"/>
                  </a:lnTo>
                  <a:lnTo>
                    <a:pt x="1634070" y="276021"/>
                  </a:lnTo>
                  <a:lnTo>
                    <a:pt x="1638731" y="273481"/>
                  </a:lnTo>
                  <a:lnTo>
                    <a:pt x="1642211" y="274751"/>
                  </a:lnTo>
                  <a:lnTo>
                    <a:pt x="1641665" y="273481"/>
                  </a:lnTo>
                  <a:lnTo>
                    <a:pt x="1641132" y="272211"/>
                  </a:lnTo>
                  <a:lnTo>
                    <a:pt x="1634363" y="269671"/>
                  </a:lnTo>
                  <a:lnTo>
                    <a:pt x="1628482" y="268401"/>
                  </a:lnTo>
                  <a:lnTo>
                    <a:pt x="1630006" y="265861"/>
                  </a:lnTo>
                  <a:lnTo>
                    <a:pt x="1631746" y="265861"/>
                  </a:lnTo>
                  <a:lnTo>
                    <a:pt x="1633499" y="263321"/>
                  </a:lnTo>
                  <a:lnTo>
                    <a:pt x="1633410" y="259156"/>
                  </a:lnTo>
                  <a:lnTo>
                    <a:pt x="1632915" y="256971"/>
                  </a:lnTo>
                  <a:lnTo>
                    <a:pt x="1638401" y="259156"/>
                  </a:lnTo>
                  <a:lnTo>
                    <a:pt x="1637563" y="258241"/>
                  </a:lnTo>
                  <a:lnTo>
                    <a:pt x="1633499" y="256971"/>
                  </a:lnTo>
                  <a:lnTo>
                    <a:pt x="1633499" y="251891"/>
                  </a:lnTo>
                  <a:lnTo>
                    <a:pt x="1636979" y="255701"/>
                  </a:lnTo>
                  <a:lnTo>
                    <a:pt x="1643380" y="256971"/>
                  </a:lnTo>
                  <a:lnTo>
                    <a:pt x="1642211" y="259511"/>
                  </a:lnTo>
                  <a:lnTo>
                    <a:pt x="1639316" y="259511"/>
                  </a:lnTo>
                  <a:lnTo>
                    <a:pt x="1645704" y="263321"/>
                  </a:lnTo>
                  <a:lnTo>
                    <a:pt x="1641640" y="265861"/>
                  </a:lnTo>
                  <a:lnTo>
                    <a:pt x="1639887" y="265861"/>
                  </a:lnTo>
                  <a:lnTo>
                    <a:pt x="1637563" y="264591"/>
                  </a:lnTo>
                  <a:lnTo>
                    <a:pt x="1636979" y="264591"/>
                  </a:lnTo>
                  <a:lnTo>
                    <a:pt x="1639392" y="269671"/>
                  </a:lnTo>
                  <a:lnTo>
                    <a:pt x="1644027" y="274751"/>
                  </a:lnTo>
                  <a:lnTo>
                    <a:pt x="1647037" y="279831"/>
                  </a:lnTo>
                  <a:lnTo>
                    <a:pt x="1647037" y="251688"/>
                  </a:lnTo>
                  <a:lnTo>
                    <a:pt x="1646186" y="251891"/>
                  </a:lnTo>
                  <a:lnTo>
                    <a:pt x="1642211" y="250710"/>
                  </a:lnTo>
                  <a:lnTo>
                    <a:pt x="1642211" y="251891"/>
                  </a:lnTo>
                  <a:lnTo>
                    <a:pt x="1638147" y="251891"/>
                  </a:lnTo>
                  <a:lnTo>
                    <a:pt x="1633499" y="250621"/>
                  </a:lnTo>
                  <a:lnTo>
                    <a:pt x="1633499" y="249351"/>
                  </a:lnTo>
                  <a:lnTo>
                    <a:pt x="1635239" y="249351"/>
                  </a:lnTo>
                  <a:lnTo>
                    <a:pt x="1638147" y="250621"/>
                  </a:lnTo>
                  <a:lnTo>
                    <a:pt x="1642211" y="251891"/>
                  </a:lnTo>
                  <a:lnTo>
                    <a:pt x="1642211" y="250710"/>
                  </a:lnTo>
                  <a:lnTo>
                    <a:pt x="1633499" y="248081"/>
                  </a:lnTo>
                  <a:lnTo>
                    <a:pt x="1634070" y="245541"/>
                  </a:lnTo>
                  <a:lnTo>
                    <a:pt x="1635239" y="243001"/>
                  </a:lnTo>
                  <a:lnTo>
                    <a:pt x="1637563" y="241731"/>
                  </a:lnTo>
                  <a:lnTo>
                    <a:pt x="1638147" y="241731"/>
                  </a:lnTo>
                  <a:lnTo>
                    <a:pt x="1639316" y="243001"/>
                  </a:lnTo>
                  <a:lnTo>
                    <a:pt x="1640471" y="243001"/>
                  </a:lnTo>
                  <a:lnTo>
                    <a:pt x="1639595" y="241731"/>
                  </a:lnTo>
                  <a:lnTo>
                    <a:pt x="1638731" y="240461"/>
                  </a:lnTo>
                  <a:lnTo>
                    <a:pt x="1647088" y="243001"/>
                  </a:lnTo>
                  <a:lnTo>
                    <a:pt x="1654568" y="246811"/>
                  </a:lnTo>
                  <a:lnTo>
                    <a:pt x="1660969" y="250621"/>
                  </a:lnTo>
                  <a:lnTo>
                    <a:pt x="1666049" y="251891"/>
                  </a:lnTo>
                  <a:lnTo>
                    <a:pt x="1666049" y="37630"/>
                  </a:lnTo>
                  <a:lnTo>
                    <a:pt x="1663725" y="37261"/>
                  </a:lnTo>
                  <a:lnTo>
                    <a:pt x="1663725" y="30911"/>
                  </a:lnTo>
                  <a:lnTo>
                    <a:pt x="1671866" y="38531"/>
                  </a:lnTo>
                  <a:lnTo>
                    <a:pt x="1671866" y="431"/>
                  </a:lnTo>
                  <a:lnTo>
                    <a:pt x="1650352" y="431"/>
                  </a:lnTo>
                  <a:lnTo>
                    <a:pt x="1650352" y="212521"/>
                  </a:lnTo>
                  <a:lnTo>
                    <a:pt x="1648028" y="212521"/>
                  </a:lnTo>
                  <a:lnTo>
                    <a:pt x="1648028" y="218871"/>
                  </a:lnTo>
                  <a:lnTo>
                    <a:pt x="1648028" y="221411"/>
                  </a:lnTo>
                  <a:lnTo>
                    <a:pt x="1646288" y="222681"/>
                  </a:lnTo>
                  <a:lnTo>
                    <a:pt x="1645119" y="222681"/>
                  </a:lnTo>
                  <a:lnTo>
                    <a:pt x="1641640" y="221411"/>
                  </a:lnTo>
                  <a:lnTo>
                    <a:pt x="1643380" y="221411"/>
                  </a:lnTo>
                  <a:lnTo>
                    <a:pt x="1645704" y="218871"/>
                  </a:lnTo>
                  <a:lnTo>
                    <a:pt x="1647444" y="217601"/>
                  </a:lnTo>
                  <a:lnTo>
                    <a:pt x="1648028" y="218871"/>
                  </a:lnTo>
                  <a:lnTo>
                    <a:pt x="1648028" y="212521"/>
                  </a:lnTo>
                  <a:lnTo>
                    <a:pt x="1646288" y="212521"/>
                  </a:lnTo>
                  <a:lnTo>
                    <a:pt x="1644548" y="211251"/>
                  </a:lnTo>
                  <a:lnTo>
                    <a:pt x="1644548" y="212521"/>
                  </a:lnTo>
                  <a:lnTo>
                    <a:pt x="1640471" y="212521"/>
                  </a:lnTo>
                  <a:lnTo>
                    <a:pt x="1638731" y="212153"/>
                  </a:lnTo>
                  <a:lnTo>
                    <a:pt x="1638731" y="225221"/>
                  </a:lnTo>
                  <a:lnTo>
                    <a:pt x="1638147" y="227761"/>
                  </a:lnTo>
                  <a:lnTo>
                    <a:pt x="1637563" y="229031"/>
                  </a:lnTo>
                  <a:lnTo>
                    <a:pt x="1636407" y="229031"/>
                  </a:lnTo>
                  <a:lnTo>
                    <a:pt x="1634070" y="227761"/>
                  </a:lnTo>
                  <a:lnTo>
                    <a:pt x="1627682" y="227761"/>
                  </a:lnTo>
                  <a:lnTo>
                    <a:pt x="1632331" y="225221"/>
                  </a:lnTo>
                  <a:lnTo>
                    <a:pt x="1638147" y="222681"/>
                  </a:lnTo>
                  <a:lnTo>
                    <a:pt x="1638731" y="225221"/>
                  </a:lnTo>
                  <a:lnTo>
                    <a:pt x="1638731" y="212153"/>
                  </a:lnTo>
                  <a:lnTo>
                    <a:pt x="1634655" y="211251"/>
                  </a:lnTo>
                  <a:lnTo>
                    <a:pt x="1632915" y="209981"/>
                  </a:lnTo>
                  <a:lnTo>
                    <a:pt x="1641055" y="208711"/>
                  </a:lnTo>
                  <a:lnTo>
                    <a:pt x="1644548" y="212521"/>
                  </a:lnTo>
                  <a:lnTo>
                    <a:pt x="1644548" y="211251"/>
                  </a:lnTo>
                  <a:lnTo>
                    <a:pt x="1643380" y="209981"/>
                  </a:lnTo>
                  <a:lnTo>
                    <a:pt x="1644548" y="209981"/>
                  </a:lnTo>
                  <a:lnTo>
                    <a:pt x="1642795" y="208711"/>
                  </a:lnTo>
                  <a:lnTo>
                    <a:pt x="1641640" y="208711"/>
                  </a:lnTo>
                  <a:lnTo>
                    <a:pt x="1642211" y="206171"/>
                  </a:lnTo>
                  <a:lnTo>
                    <a:pt x="1641640" y="204901"/>
                  </a:lnTo>
                  <a:lnTo>
                    <a:pt x="1646288" y="204901"/>
                  </a:lnTo>
                  <a:lnTo>
                    <a:pt x="1644827" y="203631"/>
                  </a:lnTo>
                  <a:lnTo>
                    <a:pt x="1643380" y="202361"/>
                  </a:lnTo>
                  <a:lnTo>
                    <a:pt x="1642211" y="203631"/>
                  </a:lnTo>
                  <a:lnTo>
                    <a:pt x="1640471" y="203631"/>
                  </a:lnTo>
                  <a:lnTo>
                    <a:pt x="1639887" y="202996"/>
                  </a:lnTo>
                  <a:lnTo>
                    <a:pt x="1639887" y="208711"/>
                  </a:lnTo>
                  <a:lnTo>
                    <a:pt x="1632331" y="207441"/>
                  </a:lnTo>
                  <a:lnTo>
                    <a:pt x="1636979" y="206171"/>
                  </a:lnTo>
                  <a:lnTo>
                    <a:pt x="1639887" y="208711"/>
                  </a:lnTo>
                  <a:lnTo>
                    <a:pt x="1639887" y="202996"/>
                  </a:lnTo>
                  <a:lnTo>
                    <a:pt x="1639303" y="202361"/>
                  </a:lnTo>
                  <a:lnTo>
                    <a:pt x="1637563" y="201091"/>
                  </a:lnTo>
                  <a:lnTo>
                    <a:pt x="1633499" y="201091"/>
                  </a:lnTo>
                  <a:lnTo>
                    <a:pt x="1634655" y="203631"/>
                  </a:lnTo>
                  <a:lnTo>
                    <a:pt x="1633499" y="203631"/>
                  </a:lnTo>
                  <a:lnTo>
                    <a:pt x="1633499" y="201091"/>
                  </a:lnTo>
                  <a:lnTo>
                    <a:pt x="1635239" y="198551"/>
                  </a:lnTo>
                  <a:lnTo>
                    <a:pt x="1638731" y="196011"/>
                  </a:lnTo>
                  <a:lnTo>
                    <a:pt x="1642795" y="194741"/>
                  </a:lnTo>
                  <a:lnTo>
                    <a:pt x="1644548" y="198551"/>
                  </a:lnTo>
                  <a:lnTo>
                    <a:pt x="1647444" y="203631"/>
                  </a:lnTo>
                  <a:lnTo>
                    <a:pt x="1649196" y="208711"/>
                  </a:lnTo>
                  <a:lnTo>
                    <a:pt x="1650352" y="212521"/>
                  </a:lnTo>
                  <a:lnTo>
                    <a:pt x="1650352" y="431"/>
                  </a:lnTo>
                  <a:lnTo>
                    <a:pt x="1648028" y="431"/>
                  </a:lnTo>
                  <a:lnTo>
                    <a:pt x="1648028" y="177215"/>
                  </a:lnTo>
                  <a:lnTo>
                    <a:pt x="1645704" y="178231"/>
                  </a:lnTo>
                  <a:lnTo>
                    <a:pt x="1645119" y="178562"/>
                  </a:lnTo>
                  <a:lnTo>
                    <a:pt x="1645119" y="187121"/>
                  </a:lnTo>
                  <a:lnTo>
                    <a:pt x="1643964" y="187121"/>
                  </a:lnTo>
                  <a:lnTo>
                    <a:pt x="1643964" y="185851"/>
                  </a:lnTo>
                  <a:lnTo>
                    <a:pt x="1645119" y="187121"/>
                  </a:lnTo>
                  <a:lnTo>
                    <a:pt x="1645119" y="178562"/>
                  </a:lnTo>
                  <a:lnTo>
                    <a:pt x="1643380" y="179501"/>
                  </a:lnTo>
                  <a:lnTo>
                    <a:pt x="1643380" y="180771"/>
                  </a:lnTo>
                  <a:lnTo>
                    <a:pt x="1643380" y="187121"/>
                  </a:lnTo>
                  <a:lnTo>
                    <a:pt x="1639887" y="187121"/>
                  </a:lnTo>
                  <a:lnTo>
                    <a:pt x="1638147" y="185851"/>
                  </a:lnTo>
                  <a:lnTo>
                    <a:pt x="1641640" y="185851"/>
                  </a:lnTo>
                  <a:lnTo>
                    <a:pt x="1643380" y="187121"/>
                  </a:lnTo>
                  <a:lnTo>
                    <a:pt x="1643380" y="180771"/>
                  </a:lnTo>
                  <a:lnTo>
                    <a:pt x="1640586" y="181787"/>
                  </a:lnTo>
                  <a:lnTo>
                    <a:pt x="1641055" y="180771"/>
                  </a:lnTo>
                  <a:lnTo>
                    <a:pt x="1643380" y="180771"/>
                  </a:lnTo>
                  <a:lnTo>
                    <a:pt x="1643380" y="179501"/>
                  </a:lnTo>
                  <a:lnTo>
                    <a:pt x="1644548" y="176961"/>
                  </a:lnTo>
                  <a:lnTo>
                    <a:pt x="1646288" y="175691"/>
                  </a:lnTo>
                  <a:lnTo>
                    <a:pt x="1645704" y="176961"/>
                  </a:lnTo>
                  <a:lnTo>
                    <a:pt x="1644548" y="178231"/>
                  </a:lnTo>
                  <a:lnTo>
                    <a:pt x="1648028" y="177215"/>
                  </a:lnTo>
                  <a:lnTo>
                    <a:pt x="1648028" y="431"/>
                  </a:lnTo>
                  <a:lnTo>
                    <a:pt x="1635823" y="431"/>
                  </a:lnTo>
                  <a:lnTo>
                    <a:pt x="1635823" y="103301"/>
                  </a:lnTo>
                  <a:lnTo>
                    <a:pt x="1632915" y="108381"/>
                  </a:lnTo>
                  <a:lnTo>
                    <a:pt x="1628838" y="108381"/>
                  </a:lnTo>
                  <a:lnTo>
                    <a:pt x="1629422" y="107111"/>
                  </a:lnTo>
                  <a:lnTo>
                    <a:pt x="1628267" y="107111"/>
                  </a:lnTo>
                  <a:lnTo>
                    <a:pt x="1626514" y="105841"/>
                  </a:lnTo>
                  <a:lnTo>
                    <a:pt x="1625942" y="102031"/>
                  </a:lnTo>
                  <a:lnTo>
                    <a:pt x="1625942" y="320471"/>
                  </a:lnTo>
                  <a:lnTo>
                    <a:pt x="1625358" y="321741"/>
                  </a:lnTo>
                  <a:lnTo>
                    <a:pt x="1625358" y="324281"/>
                  </a:lnTo>
                  <a:lnTo>
                    <a:pt x="1617802" y="324281"/>
                  </a:lnTo>
                  <a:lnTo>
                    <a:pt x="1618373" y="323011"/>
                  </a:lnTo>
                  <a:lnTo>
                    <a:pt x="1620710" y="323011"/>
                  </a:lnTo>
                  <a:lnTo>
                    <a:pt x="1623034" y="321741"/>
                  </a:lnTo>
                  <a:lnTo>
                    <a:pt x="1625942" y="320471"/>
                  </a:lnTo>
                  <a:lnTo>
                    <a:pt x="1625942" y="102031"/>
                  </a:lnTo>
                  <a:lnTo>
                    <a:pt x="1635823" y="103301"/>
                  </a:lnTo>
                  <a:lnTo>
                    <a:pt x="1635823" y="431"/>
                  </a:lnTo>
                  <a:lnTo>
                    <a:pt x="1616049" y="431"/>
                  </a:lnTo>
                  <a:lnTo>
                    <a:pt x="1616049" y="390321"/>
                  </a:lnTo>
                  <a:lnTo>
                    <a:pt x="1615478" y="391591"/>
                  </a:lnTo>
                  <a:lnTo>
                    <a:pt x="1614893" y="390321"/>
                  </a:lnTo>
                  <a:lnTo>
                    <a:pt x="1616049" y="390321"/>
                  </a:lnTo>
                  <a:lnTo>
                    <a:pt x="1616049" y="431"/>
                  </a:lnTo>
                  <a:lnTo>
                    <a:pt x="1610233" y="431"/>
                  </a:lnTo>
                  <a:lnTo>
                    <a:pt x="1610233" y="391591"/>
                  </a:lnTo>
                  <a:lnTo>
                    <a:pt x="1609661" y="391591"/>
                  </a:lnTo>
                  <a:lnTo>
                    <a:pt x="1609661" y="437311"/>
                  </a:lnTo>
                  <a:lnTo>
                    <a:pt x="1609077" y="437311"/>
                  </a:lnTo>
                  <a:lnTo>
                    <a:pt x="1608493" y="436041"/>
                  </a:lnTo>
                  <a:lnTo>
                    <a:pt x="1609077" y="436041"/>
                  </a:lnTo>
                  <a:lnTo>
                    <a:pt x="1609661" y="437311"/>
                  </a:lnTo>
                  <a:lnTo>
                    <a:pt x="1609661" y="391591"/>
                  </a:lnTo>
                  <a:lnTo>
                    <a:pt x="1607908" y="391591"/>
                  </a:lnTo>
                  <a:lnTo>
                    <a:pt x="1607908" y="442391"/>
                  </a:lnTo>
                  <a:lnTo>
                    <a:pt x="1607908" y="726871"/>
                  </a:lnTo>
                  <a:lnTo>
                    <a:pt x="1607908" y="730681"/>
                  </a:lnTo>
                  <a:lnTo>
                    <a:pt x="1607337" y="731951"/>
                  </a:lnTo>
                  <a:lnTo>
                    <a:pt x="1606169" y="730681"/>
                  </a:lnTo>
                  <a:lnTo>
                    <a:pt x="1606169" y="729411"/>
                  </a:lnTo>
                  <a:lnTo>
                    <a:pt x="1607337" y="726871"/>
                  </a:lnTo>
                  <a:lnTo>
                    <a:pt x="1607908" y="726871"/>
                  </a:lnTo>
                  <a:lnTo>
                    <a:pt x="1607908" y="442391"/>
                  </a:lnTo>
                  <a:lnTo>
                    <a:pt x="1603260" y="442391"/>
                  </a:lnTo>
                  <a:lnTo>
                    <a:pt x="1600936" y="437311"/>
                  </a:lnTo>
                  <a:lnTo>
                    <a:pt x="1602676" y="437311"/>
                  </a:lnTo>
                  <a:lnTo>
                    <a:pt x="1605000" y="438581"/>
                  </a:lnTo>
                  <a:lnTo>
                    <a:pt x="1607337" y="441121"/>
                  </a:lnTo>
                  <a:lnTo>
                    <a:pt x="1607908" y="442391"/>
                  </a:lnTo>
                  <a:lnTo>
                    <a:pt x="1607908" y="391591"/>
                  </a:lnTo>
                  <a:lnTo>
                    <a:pt x="1606753" y="391591"/>
                  </a:lnTo>
                  <a:lnTo>
                    <a:pt x="1606169" y="391274"/>
                  </a:lnTo>
                  <a:lnTo>
                    <a:pt x="1606169" y="391591"/>
                  </a:lnTo>
                  <a:lnTo>
                    <a:pt x="1605000" y="392861"/>
                  </a:lnTo>
                  <a:lnTo>
                    <a:pt x="1604429" y="392861"/>
                  </a:lnTo>
                  <a:lnTo>
                    <a:pt x="1603844" y="394131"/>
                  </a:lnTo>
                  <a:lnTo>
                    <a:pt x="1600936" y="394131"/>
                  </a:lnTo>
                  <a:lnTo>
                    <a:pt x="1601520" y="391591"/>
                  </a:lnTo>
                  <a:lnTo>
                    <a:pt x="1593380" y="387781"/>
                  </a:lnTo>
                  <a:lnTo>
                    <a:pt x="1602676" y="389051"/>
                  </a:lnTo>
                  <a:lnTo>
                    <a:pt x="1602105" y="390321"/>
                  </a:lnTo>
                  <a:lnTo>
                    <a:pt x="1604429" y="391591"/>
                  </a:lnTo>
                  <a:lnTo>
                    <a:pt x="1606169" y="391591"/>
                  </a:lnTo>
                  <a:lnTo>
                    <a:pt x="1606169" y="391274"/>
                  </a:lnTo>
                  <a:lnTo>
                    <a:pt x="1604429" y="390321"/>
                  </a:lnTo>
                  <a:lnTo>
                    <a:pt x="1609077" y="390321"/>
                  </a:lnTo>
                  <a:lnTo>
                    <a:pt x="1610233" y="391591"/>
                  </a:lnTo>
                  <a:lnTo>
                    <a:pt x="1610233" y="431"/>
                  </a:lnTo>
                  <a:lnTo>
                    <a:pt x="1608493" y="431"/>
                  </a:lnTo>
                  <a:lnTo>
                    <a:pt x="1608493" y="126161"/>
                  </a:lnTo>
                  <a:lnTo>
                    <a:pt x="1606537" y="132511"/>
                  </a:lnTo>
                  <a:lnTo>
                    <a:pt x="1603692" y="132511"/>
                  </a:lnTo>
                  <a:lnTo>
                    <a:pt x="1603260" y="129971"/>
                  </a:lnTo>
                  <a:lnTo>
                    <a:pt x="1608493" y="126161"/>
                  </a:lnTo>
                  <a:lnTo>
                    <a:pt x="1608493" y="431"/>
                  </a:lnTo>
                  <a:lnTo>
                    <a:pt x="1588731" y="431"/>
                  </a:lnTo>
                  <a:lnTo>
                    <a:pt x="1588731" y="413181"/>
                  </a:lnTo>
                  <a:lnTo>
                    <a:pt x="1585239" y="411911"/>
                  </a:lnTo>
                  <a:lnTo>
                    <a:pt x="1581746" y="413181"/>
                  </a:lnTo>
                  <a:lnTo>
                    <a:pt x="1584071" y="408101"/>
                  </a:lnTo>
                  <a:lnTo>
                    <a:pt x="1588147" y="408101"/>
                  </a:lnTo>
                  <a:lnTo>
                    <a:pt x="1588731" y="413181"/>
                  </a:lnTo>
                  <a:lnTo>
                    <a:pt x="1588731" y="431"/>
                  </a:lnTo>
                  <a:lnTo>
                    <a:pt x="1567802" y="431"/>
                  </a:lnTo>
                  <a:lnTo>
                    <a:pt x="1567802" y="138861"/>
                  </a:lnTo>
                  <a:lnTo>
                    <a:pt x="1567802" y="143941"/>
                  </a:lnTo>
                  <a:lnTo>
                    <a:pt x="1561985" y="143941"/>
                  </a:lnTo>
                  <a:lnTo>
                    <a:pt x="1561985" y="615111"/>
                  </a:lnTo>
                  <a:lnTo>
                    <a:pt x="1553260" y="612571"/>
                  </a:lnTo>
                  <a:lnTo>
                    <a:pt x="1553489" y="610031"/>
                  </a:lnTo>
                  <a:lnTo>
                    <a:pt x="1553845" y="606221"/>
                  </a:lnTo>
                  <a:lnTo>
                    <a:pt x="1561985" y="615111"/>
                  </a:lnTo>
                  <a:lnTo>
                    <a:pt x="1561985" y="143941"/>
                  </a:lnTo>
                  <a:lnTo>
                    <a:pt x="1560233" y="142671"/>
                  </a:lnTo>
                  <a:lnTo>
                    <a:pt x="1561401" y="137591"/>
                  </a:lnTo>
                  <a:lnTo>
                    <a:pt x="1566049" y="136321"/>
                  </a:lnTo>
                  <a:lnTo>
                    <a:pt x="1567802" y="138861"/>
                  </a:lnTo>
                  <a:lnTo>
                    <a:pt x="1567802" y="431"/>
                  </a:lnTo>
                  <a:lnTo>
                    <a:pt x="1557324" y="431"/>
                  </a:lnTo>
                  <a:lnTo>
                    <a:pt x="1557324" y="481761"/>
                  </a:lnTo>
                  <a:lnTo>
                    <a:pt x="1557324" y="483031"/>
                  </a:lnTo>
                  <a:lnTo>
                    <a:pt x="1556753" y="481761"/>
                  </a:lnTo>
                  <a:lnTo>
                    <a:pt x="1557324" y="481761"/>
                  </a:lnTo>
                  <a:lnTo>
                    <a:pt x="1557324" y="431"/>
                  </a:lnTo>
                  <a:lnTo>
                    <a:pt x="1549984" y="431"/>
                  </a:lnTo>
                  <a:lnTo>
                    <a:pt x="1549984" y="673531"/>
                  </a:lnTo>
                  <a:lnTo>
                    <a:pt x="1547787" y="674801"/>
                  </a:lnTo>
                  <a:lnTo>
                    <a:pt x="1542796" y="672261"/>
                  </a:lnTo>
                  <a:lnTo>
                    <a:pt x="1548599" y="669721"/>
                  </a:lnTo>
                  <a:lnTo>
                    <a:pt x="1549984" y="673531"/>
                  </a:lnTo>
                  <a:lnTo>
                    <a:pt x="1549984" y="431"/>
                  </a:lnTo>
                  <a:lnTo>
                    <a:pt x="1546479" y="431"/>
                  </a:lnTo>
                  <a:lnTo>
                    <a:pt x="1546479" y="10591"/>
                  </a:lnTo>
                  <a:lnTo>
                    <a:pt x="1546059" y="13131"/>
                  </a:lnTo>
                  <a:lnTo>
                    <a:pt x="1544027" y="13131"/>
                  </a:lnTo>
                  <a:lnTo>
                    <a:pt x="1543405" y="10591"/>
                  </a:lnTo>
                  <a:lnTo>
                    <a:pt x="1542796" y="8051"/>
                  </a:lnTo>
                  <a:lnTo>
                    <a:pt x="1546479" y="10591"/>
                  </a:lnTo>
                  <a:lnTo>
                    <a:pt x="1546479" y="431"/>
                  </a:lnTo>
                  <a:lnTo>
                    <a:pt x="1540471" y="431"/>
                  </a:lnTo>
                  <a:lnTo>
                    <a:pt x="1540471" y="518591"/>
                  </a:lnTo>
                  <a:lnTo>
                    <a:pt x="1539303" y="524941"/>
                  </a:lnTo>
                  <a:lnTo>
                    <a:pt x="1534655" y="527481"/>
                  </a:lnTo>
                  <a:lnTo>
                    <a:pt x="1538719" y="535101"/>
                  </a:lnTo>
                  <a:lnTo>
                    <a:pt x="1530527" y="536371"/>
                  </a:lnTo>
                  <a:lnTo>
                    <a:pt x="1523682" y="532561"/>
                  </a:lnTo>
                  <a:lnTo>
                    <a:pt x="1518691" y="526211"/>
                  </a:lnTo>
                  <a:lnTo>
                    <a:pt x="1516494" y="519861"/>
                  </a:lnTo>
                  <a:lnTo>
                    <a:pt x="1516049" y="518591"/>
                  </a:lnTo>
                  <a:lnTo>
                    <a:pt x="1521993" y="517321"/>
                  </a:lnTo>
                  <a:lnTo>
                    <a:pt x="1528699" y="516051"/>
                  </a:lnTo>
                  <a:lnTo>
                    <a:pt x="1535188" y="516051"/>
                  </a:lnTo>
                  <a:lnTo>
                    <a:pt x="1540471" y="518591"/>
                  </a:lnTo>
                  <a:lnTo>
                    <a:pt x="1540471" y="431"/>
                  </a:lnTo>
                  <a:lnTo>
                    <a:pt x="1527683" y="431"/>
                  </a:lnTo>
                  <a:lnTo>
                    <a:pt x="1527683" y="165531"/>
                  </a:lnTo>
                  <a:lnTo>
                    <a:pt x="1520698" y="165531"/>
                  </a:lnTo>
                  <a:lnTo>
                    <a:pt x="1521866" y="162991"/>
                  </a:lnTo>
                  <a:lnTo>
                    <a:pt x="1523606" y="161721"/>
                  </a:lnTo>
                  <a:lnTo>
                    <a:pt x="1527098" y="161721"/>
                  </a:lnTo>
                  <a:lnTo>
                    <a:pt x="1527683" y="165531"/>
                  </a:lnTo>
                  <a:lnTo>
                    <a:pt x="1527683" y="431"/>
                  </a:lnTo>
                  <a:lnTo>
                    <a:pt x="1514894" y="431"/>
                  </a:lnTo>
                  <a:lnTo>
                    <a:pt x="1514894" y="442391"/>
                  </a:lnTo>
                  <a:lnTo>
                    <a:pt x="1499184" y="437972"/>
                  </a:lnTo>
                  <a:lnTo>
                    <a:pt x="1499184" y="911021"/>
                  </a:lnTo>
                  <a:lnTo>
                    <a:pt x="1498028" y="918641"/>
                  </a:lnTo>
                  <a:lnTo>
                    <a:pt x="1498028" y="924991"/>
                  </a:lnTo>
                  <a:lnTo>
                    <a:pt x="1492491" y="924991"/>
                  </a:lnTo>
                  <a:lnTo>
                    <a:pt x="1492491" y="955840"/>
                  </a:lnTo>
                  <a:lnTo>
                    <a:pt x="1489887" y="954201"/>
                  </a:lnTo>
                  <a:lnTo>
                    <a:pt x="1489887" y="947851"/>
                  </a:lnTo>
                  <a:lnTo>
                    <a:pt x="1492491" y="955840"/>
                  </a:lnTo>
                  <a:lnTo>
                    <a:pt x="1492491" y="924991"/>
                  </a:lnTo>
                  <a:lnTo>
                    <a:pt x="1491043" y="924991"/>
                  </a:lnTo>
                  <a:lnTo>
                    <a:pt x="1488630" y="918641"/>
                  </a:lnTo>
                  <a:lnTo>
                    <a:pt x="1488147" y="917371"/>
                  </a:lnTo>
                  <a:lnTo>
                    <a:pt x="1491627" y="912291"/>
                  </a:lnTo>
                  <a:lnTo>
                    <a:pt x="1499184" y="911021"/>
                  </a:lnTo>
                  <a:lnTo>
                    <a:pt x="1499184" y="437972"/>
                  </a:lnTo>
                  <a:lnTo>
                    <a:pt x="1496872" y="437311"/>
                  </a:lnTo>
                  <a:lnTo>
                    <a:pt x="1490980" y="431634"/>
                  </a:lnTo>
                  <a:lnTo>
                    <a:pt x="1490980" y="573201"/>
                  </a:lnTo>
                  <a:lnTo>
                    <a:pt x="1490027" y="575741"/>
                  </a:lnTo>
                  <a:lnTo>
                    <a:pt x="1488147" y="573201"/>
                  </a:lnTo>
                  <a:lnTo>
                    <a:pt x="1490510" y="571931"/>
                  </a:lnTo>
                  <a:lnTo>
                    <a:pt x="1490980" y="573201"/>
                  </a:lnTo>
                  <a:lnTo>
                    <a:pt x="1490980" y="431634"/>
                  </a:lnTo>
                  <a:lnTo>
                    <a:pt x="1485023" y="425881"/>
                  </a:lnTo>
                  <a:lnTo>
                    <a:pt x="1481670" y="414451"/>
                  </a:lnTo>
                  <a:lnTo>
                    <a:pt x="1479816" y="408101"/>
                  </a:lnTo>
                  <a:lnTo>
                    <a:pt x="1480273" y="403021"/>
                  </a:lnTo>
                  <a:lnTo>
                    <a:pt x="1481747" y="386511"/>
                  </a:lnTo>
                  <a:lnTo>
                    <a:pt x="1488147" y="380161"/>
                  </a:lnTo>
                  <a:lnTo>
                    <a:pt x="1489887" y="383971"/>
                  </a:lnTo>
                  <a:lnTo>
                    <a:pt x="1500352" y="383971"/>
                  </a:lnTo>
                  <a:lnTo>
                    <a:pt x="1497126" y="396671"/>
                  </a:lnTo>
                  <a:lnTo>
                    <a:pt x="1498104" y="406831"/>
                  </a:lnTo>
                  <a:lnTo>
                    <a:pt x="1502232" y="415721"/>
                  </a:lnTo>
                  <a:lnTo>
                    <a:pt x="1508493" y="424611"/>
                  </a:lnTo>
                  <a:lnTo>
                    <a:pt x="1504416" y="424611"/>
                  </a:lnTo>
                  <a:lnTo>
                    <a:pt x="1501521" y="423341"/>
                  </a:lnTo>
                  <a:lnTo>
                    <a:pt x="1500352" y="420801"/>
                  </a:lnTo>
                  <a:lnTo>
                    <a:pt x="1501152" y="425881"/>
                  </a:lnTo>
                  <a:lnTo>
                    <a:pt x="1505877" y="430961"/>
                  </a:lnTo>
                  <a:lnTo>
                    <a:pt x="1511477" y="436041"/>
                  </a:lnTo>
                  <a:lnTo>
                    <a:pt x="1514894" y="442391"/>
                  </a:lnTo>
                  <a:lnTo>
                    <a:pt x="1514894" y="431"/>
                  </a:lnTo>
                  <a:lnTo>
                    <a:pt x="1500352" y="431"/>
                  </a:lnTo>
                  <a:lnTo>
                    <a:pt x="1500352" y="334441"/>
                  </a:lnTo>
                  <a:lnTo>
                    <a:pt x="1489316" y="359841"/>
                  </a:lnTo>
                  <a:lnTo>
                    <a:pt x="1476146" y="353491"/>
                  </a:lnTo>
                  <a:lnTo>
                    <a:pt x="1476057" y="352221"/>
                  </a:lnTo>
                  <a:lnTo>
                    <a:pt x="1475346" y="341934"/>
                  </a:lnTo>
                  <a:lnTo>
                    <a:pt x="1475346" y="864031"/>
                  </a:lnTo>
                  <a:lnTo>
                    <a:pt x="1475346" y="875461"/>
                  </a:lnTo>
                  <a:lnTo>
                    <a:pt x="1467789" y="874191"/>
                  </a:lnTo>
                  <a:lnTo>
                    <a:pt x="1467789" y="869111"/>
                  </a:lnTo>
                  <a:lnTo>
                    <a:pt x="1467789" y="867841"/>
                  </a:lnTo>
                  <a:lnTo>
                    <a:pt x="1464310" y="869111"/>
                  </a:lnTo>
                  <a:lnTo>
                    <a:pt x="1467789" y="865301"/>
                  </a:lnTo>
                  <a:lnTo>
                    <a:pt x="1475346" y="864031"/>
                  </a:lnTo>
                  <a:lnTo>
                    <a:pt x="1475346" y="341934"/>
                  </a:lnTo>
                  <a:lnTo>
                    <a:pt x="1475092" y="338251"/>
                  </a:lnTo>
                  <a:lnTo>
                    <a:pt x="1500352" y="334441"/>
                  </a:lnTo>
                  <a:lnTo>
                    <a:pt x="1500352" y="431"/>
                  </a:lnTo>
                  <a:lnTo>
                    <a:pt x="1495704" y="431"/>
                  </a:lnTo>
                  <a:lnTo>
                    <a:pt x="1495704" y="58851"/>
                  </a:lnTo>
                  <a:lnTo>
                    <a:pt x="1491627" y="63931"/>
                  </a:lnTo>
                  <a:lnTo>
                    <a:pt x="1488147" y="69011"/>
                  </a:lnTo>
                  <a:lnTo>
                    <a:pt x="1489887" y="79171"/>
                  </a:lnTo>
                  <a:lnTo>
                    <a:pt x="1487563" y="81711"/>
                  </a:lnTo>
                  <a:lnTo>
                    <a:pt x="1484655" y="82981"/>
                  </a:lnTo>
                  <a:lnTo>
                    <a:pt x="1479423" y="81711"/>
                  </a:lnTo>
                  <a:lnTo>
                    <a:pt x="1477683" y="89331"/>
                  </a:lnTo>
                  <a:lnTo>
                    <a:pt x="1483487" y="90601"/>
                  </a:lnTo>
                  <a:lnTo>
                    <a:pt x="1479423" y="94411"/>
                  </a:lnTo>
                  <a:lnTo>
                    <a:pt x="1475917" y="90601"/>
                  </a:lnTo>
                  <a:lnTo>
                    <a:pt x="1472425" y="86791"/>
                  </a:lnTo>
                  <a:lnTo>
                    <a:pt x="1471256" y="85521"/>
                  </a:lnTo>
                  <a:lnTo>
                    <a:pt x="1471752" y="82981"/>
                  </a:lnTo>
                  <a:lnTo>
                    <a:pt x="1472260" y="80441"/>
                  </a:lnTo>
                  <a:lnTo>
                    <a:pt x="1474266" y="70281"/>
                  </a:lnTo>
                  <a:lnTo>
                    <a:pt x="1483918" y="58851"/>
                  </a:lnTo>
                  <a:lnTo>
                    <a:pt x="1495704" y="58851"/>
                  </a:lnTo>
                  <a:lnTo>
                    <a:pt x="1495704" y="431"/>
                  </a:lnTo>
                  <a:lnTo>
                    <a:pt x="1441043" y="431"/>
                  </a:lnTo>
                  <a:lnTo>
                    <a:pt x="1441043" y="86791"/>
                  </a:lnTo>
                  <a:lnTo>
                    <a:pt x="1439303" y="89331"/>
                  </a:lnTo>
                  <a:lnTo>
                    <a:pt x="1436395" y="90601"/>
                  </a:lnTo>
                  <a:lnTo>
                    <a:pt x="1435811" y="90601"/>
                  </a:lnTo>
                  <a:lnTo>
                    <a:pt x="1435811" y="88061"/>
                  </a:lnTo>
                  <a:lnTo>
                    <a:pt x="1439303" y="86791"/>
                  </a:lnTo>
                  <a:lnTo>
                    <a:pt x="1441043" y="86791"/>
                  </a:lnTo>
                  <a:lnTo>
                    <a:pt x="1441043" y="431"/>
                  </a:lnTo>
                  <a:lnTo>
                    <a:pt x="1399527" y="431"/>
                  </a:lnTo>
                  <a:lnTo>
                    <a:pt x="1401000" y="1701"/>
                  </a:lnTo>
                  <a:lnTo>
                    <a:pt x="1403591" y="5511"/>
                  </a:lnTo>
                  <a:lnTo>
                    <a:pt x="1409560" y="7620"/>
                  </a:lnTo>
                  <a:lnTo>
                    <a:pt x="1413725" y="6781"/>
                  </a:lnTo>
                  <a:lnTo>
                    <a:pt x="1420698" y="4241"/>
                  </a:lnTo>
                  <a:lnTo>
                    <a:pt x="1425930" y="2971"/>
                  </a:lnTo>
                  <a:lnTo>
                    <a:pt x="1426514" y="5511"/>
                  </a:lnTo>
                  <a:lnTo>
                    <a:pt x="1435239" y="5511"/>
                  </a:lnTo>
                  <a:lnTo>
                    <a:pt x="1426514" y="8051"/>
                  </a:lnTo>
                  <a:lnTo>
                    <a:pt x="1426514" y="6781"/>
                  </a:lnTo>
                  <a:lnTo>
                    <a:pt x="1423022" y="8051"/>
                  </a:lnTo>
                  <a:lnTo>
                    <a:pt x="1424190" y="8051"/>
                  </a:lnTo>
                  <a:lnTo>
                    <a:pt x="1418069" y="10591"/>
                  </a:lnTo>
                  <a:lnTo>
                    <a:pt x="1415834" y="9321"/>
                  </a:lnTo>
                  <a:lnTo>
                    <a:pt x="1409649" y="9321"/>
                  </a:lnTo>
                  <a:lnTo>
                    <a:pt x="1414881" y="11861"/>
                  </a:lnTo>
                  <a:lnTo>
                    <a:pt x="1426514" y="14401"/>
                  </a:lnTo>
                  <a:lnTo>
                    <a:pt x="1423606" y="18211"/>
                  </a:lnTo>
                  <a:lnTo>
                    <a:pt x="1417383" y="19481"/>
                  </a:lnTo>
                  <a:lnTo>
                    <a:pt x="1414818" y="16941"/>
                  </a:lnTo>
                  <a:lnTo>
                    <a:pt x="1412570" y="16941"/>
                  </a:lnTo>
                  <a:lnTo>
                    <a:pt x="1407325" y="19481"/>
                  </a:lnTo>
                  <a:lnTo>
                    <a:pt x="1408722" y="16941"/>
                  </a:lnTo>
                  <a:lnTo>
                    <a:pt x="1410817" y="13131"/>
                  </a:lnTo>
                  <a:lnTo>
                    <a:pt x="1402740" y="16941"/>
                  </a:lnTo>
                  <a:lnTo>
                    <a:pt x="1401584" y="15671"/>
                  </a:lnTo>
                  <a:lnTo>
                    <a:pt x="1400098" y="15671"/>
                  </a:lnTo>
                  <a:lnTo>
                    <a:pt x="1391043" y="18211"/>
                  </a:lnTo>
                  <a:lnTo>
                    <a:pt x="1388719" y="25831"/>
                  </a:lnTo>
                  <a:lnTo>
                    <a:pt x="1399184" y="23291"/>
                  </a:lnTo>
                  <a:lnTo>
                    <a:pt x="1396860" y="30911"/>
                  </a:lnTo>
                  <a:lnTo>
                    <a:pt x="1404416" y="30911"/>
                  </a:lnTo>
                  <a:lnTo>
                    <a:pt x="1407325" y="28371"/>
                  </a:lnTo>
                  <a:lnTo>
                    <a:pt x="1414310" y="28371"/>
                  </a:lnTo>
                  <a:lnTo>
                    <a:pt x="1415999" y="32181"/>
                  </a:lnTo>
                  <a:lnTo>
                    <a:pt x="1406893" y="37261"/>
                  </a:lnTo>
                  <a:lnTo>
                    <a:pt x="1398447" y="41071"/>
                  </a:lnTo>
                  <a:lnTo>
                    <a:pt x="1402092" y="43611"/>
                  </a:lnTo>
                  <a:lnTo>
                    <a:pt x="1416926" y="43611"/>
                  </a:lnTo>
                  <a:lnTo>
                    <a:pt x="1421231" y="44881"/>
                  </a:lnTo>
                  <a:lnTo>
                    <a:pt x="1419542" y="47421"/>
                  </a:lnTo>
                  <a:lnTo>
                    <a:pt x="1405001" y="48691"/>
                  </a:lnTo>
                  <a:lnTo>
                    <a:pt x="1408150" y="51231"/>
                  </a:lnTo>
                  <a:lnTo>
                    <a:pt x="1414449" y="52501"/>
                  </a:lnTo>
                  <a:lnTo>
                    <a:pt x="1419225" y="52501"/>
                  </a:lnTo>
                  <a:lnTo>
                    <a:pt x="1417789" y="56311"/>
                  </a:lnTo>
                  <a:lnTo>
                    <a:pt x="1411973" y="56311"/>
                  </a:lnTo>
                  <a:lnTo>
                    <a:pt x="1411973" y="52501"/>
                  </a:lnTo>
                  <a:lnTo>
                    <a:pt x="1410817" y="53771"/>
                  </a:lnTo>
                  <a:lnTo>
                    <a:pt x="1407769" y="57581"/>
                  </a:lnTo>
                  <a:lnTo>
                    <a:pt x="1416951" y="57581"/>
                  </a:lnTo>
                  <a:lnTo>
                    <a:pt x="1420114" y="58851"/>
                  </a:lnTo>
                  <a:lnTo>
                    <a:pt x="1407909" y="61391"/>
                  </a:lnTo>
                  <a:lnTo>
                    <a:pt x="1411401" y="67741"/>
                  </a:lnTo>
                  <a:lnTo>
                    <a:pt x="1421866" y="72821"/>
                  </a:lnTo>
                  <a:lnTo>
                    <a:pt x="1425346" y="79171"/>
                  </a:lnTo>
                  <a:lnTo>
                    <a:pt x="1417205" y="79171"/>
                  </a:lnTo>
                  <a:lnTo>
                    <a:pt x="1413725" y="81711"/>
                  </a:lnTo>
                  <a:lnTo>
                    <a:pt x="1417332" y="88061"/>
                  </a:lnTo>
                  <a:lnTo>
                    <a:pt x="1416850" y="95681"/>
                  </a:lnTo>
                  <a:lnTo>
                    <a:pt x="1413637" y="103301"/>
                  </a:lnTo>
                  <a:lnTo>
                    <a:pt x="1409077" y="110921"/>
                  </a:lnTo>
                  <a:lnTo>
                    <a:pt x="1420698" y="112191"/>
                  </a:lnTo>
                  <a:lnTo>
                    <a:pt x="1420698" y="113461"/>
                  </a:lnTo>
                  <a:lnTo>
                    <a:pt x="1425346" y="114731"/>
                  </a:lnTo>
                  <a:lnTo>
                    <a:pt x="1426514" y="116001"/>
                  </a:lnTo>
                  <a:lnTo>
                    <a:pt x="1419542" y="118541"/>
                  </a:lnTo>
                  <a:lnTo>
                    <a:pt x="1416050" y="117271"/>
                  </a:lnTo>
                  <a:lnTo>
                    <a:pt x="1423593" y="122351"/>
                  </a:lnTo>
                  <a:lnTo>
                    <a:pt x="1429715" y="127431"/>
                  </a:lnTo>
                  <a:lnTo>
                    <a:pt x="1431912" y="133781"/>
                  </a:lnTo>
                  <a:lnTo>
                    <a:pt x="1427670" y="138861"/>
                  </a:lnTo>
                  <a:lnTo>
                    <a:pt x="1424190" y="138861"/>
                  </a:lnTo>
                  <a:lnTo>
                    <a:pt x="1425956" y="141401"/>
                  </a:lnTo>
                  <a:lnTo>
                    <a:pt x="1433055" y="142671"/>
                  </a:lnTo>
                  <a:lnTo>
                    <a:pt x="1439062" y="143941"/>
                  </a:lnTo>
                  <a:lnTo>
                    <a:pt x="1437563" y="147751"/>
                  </a:lnTo>
                  <a:lnTo>
                    <a:pt x="1435239" y="146481"/>
                  </a:lnTo>
                  <a:lnTo>
                    <a:pt x="1434769" y="154101"/>
                  </a:lnTo>
                  <a:lnTo>
                    <a:pt x="1434871" y="156641"/>
                  </a:lnTo>
                  <a:lnTo>
                    <a:pt x="1435747" y="162991"/>
                  </a:lnTo>
                  <a:lnTo>
                    <a:pt x="1434503" y="171881"/>
                  </a:lnTo>
                  <a:lnTo>
                    <a:pt x="1427099" y="179501"/>
                  </a:lnTo>
                  <a:lnTo>
                    <a:pt x="1433322" y="180771"/>
                  </a:lnTo>
                  <a:lnTo>
                    <a:pt x="1432839" y="184581"/>
                  </a:lnTo>
                  <a:lnTo>
                    <a:pt x="1433550" y="188391"/>
                  </a:lnTo>
                  <a:lnTo>
                    <a:pt x="1443380" y="188391"/>
                  </a:lnTo>
                  <a:lnTo>
                    <a:pt x="1436573" y="192201"/>
                  </a:lnTo>
                  <a:lnTo>
                    <a:pt x="1431315" y="194741"/>
                  </a:lnTo>
                  <a:lnTo>
                    <a:pt x="1426692" y="198551"/>
                  </a:lnTo>
                  <a:lnTo>
                    <a:pt x="1421866" y="203631"/>
                  </a:lnTo>
                  <a:lnTo>
                    <a:pt x="1420698" y="206171"/>
                  </a:lnTo>
                  <a:lnTo>
                    <a:pt x="1435811" y="206171"/>
                  </a:lnTo>
                  <a:lnTo>
                    <a:pt x="1438719" y="208711"/>
                  </a:lnTo>
                  <a:lnTo>
                    <a:pt x="1427099" y="208711"/>
                  </a:lnTo>
                  <a:lnTo>
                    <a:pt x="1439303" y="212521"/>
                  </a:lnTo>
                  <a:lnTo>
                    <a:pt x="1425346" y="215061"/>
                  </a:lnTo>
                  <a:lnTo>
                    <a:pt x="1428254" y="217601"/>
                  </a:lnTo>
                  <a:lnTo>
                    <a:pt x="1428838" y="216331"/>
                  </a:lnTo>
                  <a:lnTo>
                    <a:pt x="1433487" y="215061"/>
                  </a:lnTo>
                  <a:lnTo>
                    <a:pt x="1436979" y="215061"/>
                  </a:lnTo>
                  <a:lnTo>
                    <a:pt x="1437919" y="218871"/>
                  </a:lnTo>
                  <a:lnTo>
                    <a:pt x="1434439" y="221411"/>
                  </a:lnTo>
                  <a:lnTo>
                    <a:pt x="1428889" y="225221"/>
                  </a:lnTo>
                  <a:lnTo>
                    <a:pt x="1423606" y="226491"/>
                  </a:lnTo>
                  <a:lnTo>
                    <a:pt x="1434071" y="235381"/>
                  </a:lnTo>
                  <a:lnTo>
                    <a:pt x="1430578" y="235381"/>
                  </a:lnTo>
                  <a:lnTo>
                    <a:pt x="1428838" y="234111"/>
                  </a:lnTo>
                  <a:lnTo>
                    <a:pt x="1426514" y="234111"/>
                  </a:lnTo>
                  <a:lnTo>
                    <a:pt x="1427530" y="235381"/>
                  </a:lnTo>
                  <a:lnTo>
                    <a:pt x="1423746" y="235381"/>
                  </a:lnTo>
                  <a:lnTo>
                    <a:pt x="1420622" y="236651"/>
                  </a:lnTo>
                  <a:lnTo>
                    <a:pt x="1423606" y="237921"/>
                  </a:lnTo>
                  <a:lnTo>
                    <a:pt x="1432915" y="237921"/>
                  </a:lnTo>
                  <a:lnTo>
                    <a:pt x="1425930" y="241731"/>
                  </a:lnTo>
                  <a:lnTo>
                    <a:pt x="1425930" y="246811"/>
                  </a:lnTo>
                  <a:lnTo>
                    <a:pt x="1428838" y="249351"/>
                  </a:lnTo>
                  <a:lnTo>
                    <a:pt x="1420698" y="249351"/>
                  </a:lnTo>
                  <a:lnTo>
                    <a:pt x="1418958" y="256971"/>
                  </a:lnTo>
                  <a:lnTo>
                    <a:pt x="1424774" y="264591"/>
                  </a:lnTo>
                  <a:lnTo>
                    <a:pt x="1424190" y="272211"/>
                  </a:lnTo>
                  <a:lnTo>
                    <a:pt x="1427670" y="269671"/>
                  </a:lnTo>
                  <a:lnTo>
                    <a:pt x="1441627" y="269671"/>
                  </a:lnTo>
                  <a:lnTo>
                    <a:pt x="1443380" y="272211"/>
                  </a:lnTo>
                  <a:lnTo>
                    <a:pt x="1439824" y="272592"/>
                  </a:lnTo>
                  <a:lnTo>
                    <a:pt x="1445120" y="274751"/>
                  </a:lnTo>
                  <a:lnTo>
                    <a:pt x="1448028" y="281101"/>
                  </a:lnTo>
                  <a:lnTo>
                    <a:pt x="1444536" y="280746"/>
                  </a:lnTo>
                  <a:lnTo>
                    <a:pt x="1444536" y="330631"/>
                  </a:lnTo>
                  <a:lnTo>
                    <a:pt x="1436344" y="329590"/>
                  </a:lnTo>
                  <a:lnTo>
                    <a:pt x="1436687" y="329361"/>
                  </a:lnTo>
                  <a:lnTo>
                    <a:pt x="1438719" y="328091"/>
                  </a:lnTo>
                  <a:lnTo>
                    <a:pt x="1444536" y="330631"/>
                  </a:lnTo>
                  <a:lnTo>
                    <a:pt x="1444536" y="280746"/>
                  </a:lnTo>
                  <a:lnTo>
                    <a:pt x="1435811" y="279831"/>
                  </a:lnTo>
                  <a:lnTo>
                    <a:pt x="1431747" y="277291"/>
                  </a:lnTo>
                  <a:lnTo>
                    <a:pt x="1435811" y="281101"/>
                  </a:lnTo>
                  <a:lnTo>
                    <a:pt x="1430007" y="281101"/>
                  </a:lnTo>
                  <a:lnTo>
                    <a:pt x="1425346" y="279831"/>
                  </a:lnTo>
                  <a:lnTo>
                    <a:pt x="1426743" y="282371"/>
                  </a:lnTo>
                  <a:lnTo>
                    <a:pt x="1423466" y="283641"/>
                  </a:lnTo>
                  <a:lnTo>
                    <a:pt x="1421257" y="286181"/>
                  </a:lnTo>
                  <a:lnTo>
                    <a:pt x="1425930" y="288721"/>
                  </a:lnTo>
                  <a:lnTo>
                    <a:pt x="1422438" y="288721"/>
                  </a:lnTo>
                  <a:lnTo>
                    <a:pt x="1421866" y="296341"/>
                  </a:lnTo>
                  <a:lnTo>
                    <a:pt x="1425930" y="298881"/>
                  </a:lnTo>
                  <a:lnTo>
                    <a:pt x="1425930" y="305231"/>
                  </a:lnTo>
                  <a:lnTo>
                    <a:pt x="1436395" y="306501"/>
                  </a:lnTo>
                  <a:lnTo>
                    <a:pt x="1434071" y="309041"/>
                  </a:lnTo>
                  <a:lnTo>
                    <a:pt x="1442212" y="311581"/>
                  </a:lnTo>
                  <a:lnTo>
                    <a:pt x="1438135" y="316661"/>
                  </a:lnTo>
                  <a:lnTo>
                    <a:pt x="1430007" y="320471"/>
                  </a:lnTo>
                  <a:lnTo>
                    <a:pt x="1430007" y="325551"/>
                  </a:lnTo>
                  <a:lnTo>
                    <a:pt x="1434655" y="330631"/>
                  </a:lnTo>
                  <a:lnTo>
                    <a:pt x="1434782" y="330555"/>
                  </a:lnTo>
                  <a:lnTo>
                    <a:pt x="1434947" y="331901"/>
                  </a:lnTo>
                  <a:lnTo>
                    <a:pt x="1435239" y="334441"/>
                  </a:lnTo>
                  <a:lnTo>
                    <a:pt x="1428838" y="330631"/>
                  </a:lnTo>
                  <a:lnTo>
                    <a:pt x="1429321" y="336981"/>
                  </a:lnTo>
                  <a:lnTo>
                    <a:pt x="1429423" y="339521"/>
                  </a:lnTo>
                  <a:lnTo>
                    <a:pt x="1435811" y="348411"/>
                  </a:lnTo>
                  <a:lnTo>
                    <a:pt x="1441627" y="348411"/>
                  </a:lnTo>
                  <a:lnTo>
                    <a:pt x="1445120" y="349681"/>
                  </a:lnTo>
                  <a:lnTo>
                    <a:pt x="1446276" y="350951"/>
                  </a:lnTo>
                  <a:lnTo>
                    <a:pt x="1440472" y="352221"/>
                  </a:lnTo>
                  <a:lnTo>
                    <a:pt x="1435811" y="350951"/>
                  </a:lnTo>
                  <a:lnTo>
                    <a:pt x="1434655" y="349681"/>
                  </a:lnTo>
                  <a:lnTo>
                    <a:pt x="1437563" y="353491"/>
                  </a:lnTo>
                  <a:lnTo>
                    <a:pt x="1436979" y="354761"/>
                  </a:lnTo>
                  <a:lnTo>
                    <a:pt x="1432331" y="359841"/>
                  </a:lnTo>
                  <a:lnTo>
                    <a:pt x="1428254" y="361111"/>
                  </a:lnTo>
                  <a:lnTo>
                    <a:pt x="1418958" y="361111"/>
                  </a:lnTo>
                  <a:lnTo>
                    <a:pt x="1414297" y="358571"/>
                  </a:lnTo>
                  <a:lnTo>
                    <a:pt x="1421282" y="364921"/>
                  </a:lnTo>
                  <a:lnTo>
                    <a:pt x="1424190" y="366191"/>
                  </a:lnTo>
                  <a:lnTo>
                    <a:pt x="1428838" y="373811"/>
                  </a:lnTo>
                  <a:lnTo>
                    <a:pt x="1427670" y="373811"/>
                  </a:lnTo>
                  <a:lnTo>
                    <a:pt x="1426514" y="372541"/>
                  </a:lnTo>
                  <a:lnTo>
                    <a:pt x="1420698" y="366191"/>
                  </a:lnTo>
                  <a:lnTo>
                    <a:pt x="1417789" y="364921"/>
                  </a:lnTo>
                  <a:lnTo>
                    <a:pt x="1424190" y="371271"/>
                  </a:lnTo>
                  <a:lnTo>
                    <a:pt x="1423022" y="372541"/>
                  </a:lnTo>
                  <a:lnTo>
                    <a:pt x="1419529" y="372541"/>
                  </a:lnTo>
                  <a:lnTo>
                    <a:pt x="1418374" y="371271"/>
                  </a:lnTo>
                  <a:lnTo>
                    <a:pt x="1421282" y="377621"/>
                  </a:lnTo>
                  <a:lnTo>
                    <a:pt x="1419479" y="375081"/>
                  </a:lnTo>
                  <a:lnTo>
                    <a:pt x="1411973" y="364477"/>
                  </a:lnTo>
                  <a:lnTo>
                    <a:pt x="1411973" y="366191"/>
                  </a:lnTo>
                  <a:lnTo>
                    <a:pt x="1412557" y="368731"/>
                  </a:lnTo>
                  <a:lnTo>
                    <a:pt x="1412557" y="375081"/>
                  </a:lnTo>
                  <a:lnTo>
                    <a:pt x="1409065" y="362394"/>
                  </a:lnTo>
                  <a:lnTo>
                    <a:pt x="1411401" y="372541"/>
                  </a:lnTo>
                  <a:lnTo>
                    <a:pt x="1411846" y="375081"/>
                  </a:lnTo>
                  <a:lnTo>
                    <a:pt x="1411109" y="372541"/>
                  </a:lnTo>
                  <a:lnTo>
                    <a:pt x="1409992" y="368960"/>
                  </a:lnTo>
                  <a:lnTo>
                    <a:pt x="1410817" y="372541"/>
                  </a:lnTo>
                  <a:lnTo>
                    <a:pt x="1411401" y="373811"/>
                  </a:lnTo>
                  <a:lnTo>
                    <a:pt x="1412557" y="378891"/>
                  </a:lnTo>
                  <a:lnTo>
                    <a:pt x="1412557" y="380161"/>
                  </a:lnTo>
                  <a:lnTo>
                    <a:pt x="1411401" y="382701"/>
                  </a:lnTo>
                  <a:lnTo>
                    <a:pt x="1410233" y="382701"/>
                  </a:lnTo>
                  <a:lnTo>
                    <a:pt x="1409065" y="381431"/>
                  </a:lnTo>
                  <a:lnTo>
                    <a:pt x="1407325" y="378891"/>
                  </a:lnTo>
                  <a:lnTo>
                    <a:pt x="1407325" y="615111"/>
                  </a:lnTo>
                  <a:lnTo>
                    <a:pt x="1407325" y="616381"/>
                  </a:lnTo>
                  <a:lnTo>
                    <a:pt x="1406740" y="616381"/>
                  </a:lnTo>
                  <a:lnTo>
                    <a:pt x="1406740" y="618921"/>
                  </a:lnTo>
                  <a:lnTo>
                    <a:pt x="1406169" y="621461"/>
                  </a:lnTo>
                  <a:lnTo>
                    <a:pt x="1406169" y="624001"/>
                  </a:lnTo>
                  <a:lnTo>
                    <a:pt x="1406169" y="626541"/>
                  </a:lnTo>
                  <a:lnTo>
                    <a:pt x="1406169" y="629081"/>
                  </a:lnTo>
                  <a:lnTo>
                    <a:pt x="1403832" y="631621"/>
                  </a:lnTo>
                  <a:lnTo>
                    <a:pt x="1405585" y="631621"/>
                  </a:lnTo>
                  <a:lnTo>
                    <a:pt x="1368450" y="645591"/>
                  </a:lnTo>
                  <a:lnTo>
                    <a:pt x="1365465" y="645591"/>
                  </a:lnTo>
                  <a:lnTo>
                    <a:pt x="1365465" y="833551"/>
                  </a:lnTo>
                  <a:lnTo>
                    <a:pt x="1364881" y="837361"/>
                  </a:lnTo>
                  <a:lnTo>
                    <a:pt x="1360233" y="837361"/>
                  </a:lnTo>
                  <a:lnTo>
                    <a:pt x="1360233" y="838631"/>
                  </a:lnTo>
                  <a:lnTo>
                    <a:pt x="1356156" y="847521"/>
                  </a:lnTo>
                  <a:lnTo>
                    <a:pt x="1350924" y="844981"/>
                  </a:lnTo>
                  <a:lnTo>
                    <a:pt x="1349997" y="842441"/>
                  </a:lnTo>
                  <a:lnTo>
                    <a:pt x="1348600" y="838631"/>
                  </a:lnTo>
                  <a:lnTo>
                    <a:pt x="1353832" y="839901"/>
                  </a:lnTo>
                  <a:lnTo>
                    <a:pt x="1354416" y="838631"/>
                  </a:lnTo>
                  <a:lnTo>
                    <a:pt x="1355001" y="837361"/>
                  </a:lnTo>
                  <a:lnTo>
                    <a:pt x="1360233" y="838631"/>
                  </a:lnTo>
                  <a:lnTo>
                    <a:pt x="1360233" y="837361"/>
                  </a:lnTo>
                  <a:lnTo>
                    <a:pt x="1357325" y="834821"/>
                  </a:lnTo>
                  <a:lnTo>
                    <a:pt x="1357909" y="831011"/>
                  </a:lnTo>
                  <a:lnTo>
                    <a:pt x="1362557" y="831011"/>
                  </a:lnTo>
                  <a:lnTo>
                    <a:pt x="1365465" y="833551"/>
                  </a:lnTo>
                  <a:lnTo>
                    <a:pt x="1365465" y="645591"/>
                  </a:lnTo>
                  <a:lnTo>
                    <a:pt x="1350200" y="645591"/>
                  </a:lnTo>
                  <a:lnTo>
                    <a:pt x="1345933" y="646226"/>
                  </a:lnTo>
                  <a:lnTo>
                    <a:pt x="1348028" y="640511"/>
                  </a:lnTo>
                  <a:lnTo>
                    <a:pt x="1348028" y="643051"/>
                  </a:lnTo>
                  <a:lnTo>
                    <a:pt x="1361389" y="643051"/>
                  </a:lnTo>
                  <a:lnTo>
                    <a:pt x="1366050" y="641781"/>
                  </a:lnTo>
                  <a:lnTo>
                    <a:pt x="1371282" y="640511"/>
                  </a:lnTo>
                  <a:lnTo>
                    <a:pt x="1375930" y="639241"/>
                  </a:lnTo>
                  <a:lnTo>
                    <a:pt x="1381747" y="637971"/>
                  </a:lnTo>
                  <a:lnTo>
                    <a:pt x="1381671" y="636701"/>
                  </a:lnTo>
                  <a:lnTo>
                    <a:pt x="1381302" y="630351"/>
                  </a:lnTo>
                  <a:lnTo>
                    <a:pt x="1381163" y="627811"/>
                  </a:lnTo>
                  <a:lnTo>
                    <a:pt x="1385811" y="629081"/>
                  </a:lnTo>
                  <a:lnTo>
                    <a:pt x="1386141" y="627811"/>
                  </a:lnTo>
                  <a:lnTo>
                    <a:pt x="1388135" y="620191"/>
                  </a:lnTo>
                  <a:lnTo>
                    <a:pt x="1391627" y="621461"/>
                  </a:lnTo>
                  <a:lnTo>
                    <a:pt x="1393367" y="622731"/>
                  </a:lnTo>
                  <a:lnTo>
                    <a:pt x="1393952" y="624001"/>
                  </a:lnTo>
                  <a:lnTo>
                    <a:pt x="1394536" y="624001"/>
                  </a:lnTo>
                  <a:lnTo>
                    <a:pt x="1396860" y="629081"/>
                  </a:lnTo>
                  <a:lnTo>
                    <a:pt x="1398600" y="630351"/>
                  </a:lnTo>
                  <a:lnTo>
                    <a:pt x="1399184" y="630351"/>
                  </a:lnTo>
                  <a:lnTo>
                    <a:pt x="1400352" y="629081"/>
                  </a:lnTo>
                  <a:lnTo>
                    <a:pt x="1401508" y="624001"/>
                  </a:lnTo>
                  <a:lnTo>
                    <a:pt x="1402092" y="625271"/>
                  </a:lnTo>
                  <a:lnTo>
                    <a:pt x="1403261" y="625271"/>
                  </a:lnTo>
                  <a:lnTo>
                    <a:pt x="1406169" y="626541"/>
                  </a:lnTo>
                  <a:lnTo>
                    <a:pt x="1406169" y="624001"/>
                  </a:lnTo>
                  <a:lnTo>
                    <a:pt x="1405585" y="622731"/>
                  </a:lnTo>
                  <a:lnTo>
                    <a:pt x="1405001" y="622731"/>
                  </a:lnTo>
                  <a:lnTo>
                    <a:pt x="1405585" y="621461"/>
                  </a:lnTo>
                  <a:lnTo>
                    <a:pt x="1405585" y="620191"/>
                  </a:lnTo>
                  <a:lnTo>
                    <a:pt x="1406169" y="618921"/>
                  </a:lnTo>
                  <a:lnTo>
                    <a:pt x="1406740" y="618921"/>
                  </a:lnTo>
                  <a:lnTo>
                    <a:pt x="1406740" y="616381"/>
                  </a:lnTo>
                  <a:lnTo>
                    <a:pt x="1407325" y="615111"/>
                  </a:lnTo>
                  <a:lnTo>
                    <a:pt x="1407325" y="378891"/>
                  </a:lnTo>
                  <a:lnTo>
                    <a:pt x="1406169" y="373811"/>
                  </a:lnTo>
                  <a:lnTo>
                    <a:pt x="1405585" y="367461"/>
                  </a:lnTo>
                  <a:lnTo>
                    <a:pt x="1405128" y="364477"/>
                  </a:lnTo>
                  <a:lnTo>
                    <a:pt x="1405026" y="363448"/>
                  </a:lnTo>
                  <a:lnTo>
                    <a:pt x="1405534" y="358940"/>
                  </a:lnTo>
                  <a:lnTo>
                    <a:pt x="1403286" y="364858"/>
                  </a:lnTo>
                  <a:lnTo>
                    <a:pt x="1400352" y="370001"/>
                  </a:lnTo>
                  <a:lnTo>
                    <a:pt x="1397444" y="376351"/>
                  </a:lnTo>
                  <a:lnTo>
                    <a:pt x="1393952" y="381431"/>
                  </a:lnTo>
                  <a:lnTo>
                    <a:pt x="1395615" y="376351"/>
                  </a:lnTo>
                  <a:lnTo>
                    <a:pt x="1396034" y="375081"/>
                  </a:lnTo>
                  <a:lnTo>
                    <a:pt x="1396860" y="372541"/>
                  </a:lnTo>
                  <a:lnTo>
                    <a:pt x="1401508" y="366191"/>
                  </a:lnTo>
                  <a:lnTo>
                    <a:pt x="1403261" y="361111"/>
                  </a:lnTo>
                  <a:lnTo>
                    <a:pt x="1400937" y="364921"/>
                  </a:lnTo>
                  <a:lnTo>
                    <a:pt x="1398600" y="366191"/>
                  </a:lnTo>
                  <a:lnTo>
                    <a:pt x="1397444" y="366191"/>
                  </a:lnTo>
                  <a:lnTo>
                    <a:pt x="1396860" y="364921"/>
                  </a:lnTo>
                  <a:lnTo>
                    <a:pt x="1395844" y="363651"/>
                  </a:lnTo>
                  <a:lnTo>
                    <a:pt x="1393812" y="361111"/>
                  </a:lnTo>
                  <a:lnTo>
                    <a:pt x="1392796" y="359841"/>
                  </a:lnTo>
                  <a:lnTo>
                    <a:pt x="1389303" y="356031"/>
                  </a:lnTo>
                  <a:lnTo>
                    <a:pt x="1380578" y="354761"/>
                  </a:lnTo>
                  <a:lnTo>
                    <a:pt x="1383487" y="353491"/>
                  </a:lnTo>
                  <a:lnTo>
                    <a:pt x="1385811" y="350951"/>
                  </a:lnTo>
                  <a:lnTo>
                    <a:pt x="1386979" y="352221"/>
                  </a:lnTo>
                  <a:lnTo>
                    <a:pt x="1387843" y="350951"/>
                  </a:lnTo>
                  <a:lnTo>
                    <a:pt x="1388719" y="349681"/>
                  </a:lnTo>
                  <a:lnTo>
                    <a:pt x="1392212" y="344601"/>
                  </a:lnTo>
                  <a:lnTo>
                    <a:pt x="1381163" y="345871"/>
                  </a:lnTo>
                  <a:lnTo>
                    <a:pt x="1375930" y="349681"/>
                  </a:lnTo>
                  <a:lnTo>
                    <a:pt x="1375346" y="348411"/>
                  </a:lnTo>
                  <a:lnTo>
                    <a:pt x="1380578" y="345871"/>
                  </a:lnTo>
                  <a:lnTo>
                    <a:pt x="1382903" y="342061"/>
                  </a:lnTo>
                  <a:lnTo>
                    <a:pt x="1382445" y="340791"/>
                  </a:lnTo>
                  <a:lnTo>
                    <a:pt x="1381975" y="339521"/>
                  </a:lnTo>
                  <a:lnTo>
                    <a:pt x="1378115" y="340791"/>
                  </a:lnTo>
                  <a:lnTo>
                    <a:pt x="1374889" y="340791"/>
                  </a:lnTo>
                  <a:lnTo>
                    <a:pt x="1375930" y="338251"/>
                  </a:lnTo>
                  <a:lnTo>
                    <a:pt x="1376514" y="336981"/>
                  </a:lnTo>
                  <a:lnTo>
                    <a:pt x="1374762" y="336981"/>
                  </a:lnTo>
                  <a:lnTo>
                    <a:pt x="1374762" y="330631"/>
                  </a:lnTo>
                  <a:lnTo>
                    <a:pt x="1368374" y="338251"/>
                  </a:lnTo>
                  <a:lnTo>
                    <a:pt x="1368602" y="336981"/>
                  </a:lnTo>
                  <a:lnTo>
                    <a:pt x="1369301" y="333171"/>
                  </a:lnTo>
                  <a:lnTo>
                    <a:pt x="1369529" y="331901"/>
                  </a:lnTo>
                  <a:lnTo>
                    <a:pt x="1359649" y="333171"/>
                  </a:lnTo>
                  <a:lnTo>
                    <a:pt x="1360119" y="331901"/>
                  </a:lnTo>
                  <a:lnTo>
                    <a:pt x="1361516" y="328091"/>
                  </a:lnTo>
                  <a:lnTo>
                    <a:pt x="1361973" y="326821"/>
                  </a:lnTo>
                  <a:lnTo>
                    <a:pt x="1357337" y="328091"/>
                  </a:lnTo>
                  <a:lnTo>
                    <a:pt x="1356829" y="326821"/>
                  </a:lnTo>
                  <a:lnTo>
                    <a:pt x="1356309" y="325551"/>
                  </a:lnTo>
                  <a:lnTo>
                    <a:pt x="1354620" y="324281"/>
                  </a:lnTo>
                  <a:lnTo>
                    <a:pt x="1354416" y="324370"/>
                  </a:lnTo>
                  <a:lnTo>
                    <a:pt x="1354416" y="470331"/>
                  </a:lnTo>
                  <a:lnTo>
                    <a:pt x="1351508" y="476681"/>
                  </a:lnTo>
                  <a:lnTo>
                    <a:pt x="1347444" y="476681"/>
                  </a:lnTo>
                  <a:lnTo>
                    <a:pt x="1347444" y="474141"/>
                  </a:lnTo>
                  <a:lnTo>
                    <a:pt x="1345120" y="474141"/>
                  </a:lnTo>
                  <a:lnTo>
                    <a:pt x="1344536" y="470331"/>
                  </a:lnTo>
                  <a:lnTo>
                    <a:pt x="1354416" y="470331"/>
                  </a:lnTo>
                  <a:lnTo>
                    <a:pt x="1354416" y="324370"/>
                  </a:lnTo>
                  <a:lnTo>
                    <a:pt x="1348016" y="326821"/>
                  </a:lnTo>
                  <a:lnTo>
                    <a:pt x="1354785" y="320471"/>
                  </a:lnTo>
                  <a:lnTo>
                    <a:pt x="1355432" y="316661"/>
                  </a:lnTo>
                  <a:lnTo>
                    <a:pt x="1353693" y="315391"/>
                  </a:lnTo>
                  <a:lnTo>
                    <a:pt x="1351953" y="314121"/>
                  </a:lnTo>
                  <a:lnTo>
                    <a:pt x="1346276" y="315391"/>
                  </a:lnTo>
                  <a:lnTo>
                    <a:pt x="1350924" y="312851"/>
                  </a:lnTo>
                  <a:lnTo>
                    <a:pt x="1350060" y="311581"/>
                  </a:lnTo>
                  <a:lnTo>
                    <a:pt x="1349184" y="310311"/>
                  </a:lnTo>
                  <a:lnTo>
                    <a:pt x="1351318" y="309041"/>
                  </a:lnTo>
                  <a:lnTo>
                    <a:pt x="1355585" y="306501"/>
                  </a:lnTo>
                  <a:lnTo>
                    <a:pt x="1353832" y="305231"/>
                  </a:lnTo>
                  <a:lnTo>
                    <a:pt x="1349184" y="303961"/>
                  </a:lnTo>
                  <a:lnTo>
                    <a:pt x="1342212" y="309041"/>
                  </a:lnTo>
                  <a:lnTo>
                    <a:pt x="1343367" y="307771"/>
                  </a:lnTo>
                  <a:lnTo>
                    <a:pt x="1344536" y="306501"/>
                  </a:lnTo>
                  <a:lnTo>
                    <a:pt x="1349184" y="301421"/>
                  </a:lnTo>
                  <a:lnTo>
                    <a:pt x="1343952" y="301421"/>
                  </a:lnTo>
                  <a:lnTo>
                    <a:pt x="1341043" y="300634"/>
                  </a:lnTo>
                  <a:lnTo>
                    <a:pt x="1341043" y="500811"/>
                  </a:lnTo>
                  <a:lnTo>
                    <a:pt x="1332903" y="498271"/>
                  </a:lnTo>
                  <a:lnTo>
                    <a:pt x="1333487" y="491921"/>
                  </a:lnTo>
                  <a:lnTo>
                    <a:pt x="1341043" y="500811"/>
                  </a:lnTo>
                  <a:lnTo>
                    <a:pt x="1341043" y="300634"/>
                  </a:lnTo>
                  <a:lnTo>
                    <a:pt x="1339303" y="300151"/>
                  </a:lnTo>
                  <a:lnTo>
                    <a:pt x="1335227" y="300151"/>
                  </a:lnTo>
                  <a:lnTo>
                    <a:pt x="1331747" y="298881"/>
                  </a:lnTo>
                  <a:lnTo>
                    <a:pt x="1341628" y="291261"/>
                  </a:lnTo>
                  <a:lnTo>
                    <a:pt x="1337056" y="289991"/>
                  </a:lnTo>
                  <a:lnTo>
                    <a:pt x="1332484" y="288721"/>
                  </a:lnTo>
                  <a:lnTo>
                    <a:pt x="1324254" y="286181"/>
                  </a:lnTo>
                  <a:lnTo>
                    <a:pt x="1319428" y="283641"/>
                  </a:lnTo>
                  <a:lnTo>
                    <a:pt x="1317015" y="282371"/>
                  </a:lnTo>
                  <a:lnTo>
                    <a:pt x="1310817" y="277291"/>
                  </a:lnTo>
                  <a:lnTo>
                    <a:pt x="1318425" y="276021"/>
                  </a:lnTo>
                  <a:lnTo>
                    <a:pt x="1324711" y="278561"/>
                  </a:lnTo>
                  <a:lnTo>
                    <a:pt x="1332318" y="276021"/>
                  </a:lnTo>
                  <a:lnTo>
                    <a:pt x="1315974" y="273481"/>
                  </a:lnTo>
                  <a:lnTo>
                    <a:pt x="1312659" y="272211"/>
                  </a:lnTo>
                  <a:lnTo>
                    <a:pt x="1309344" y="270941"/>
                  </a:lnTo>
                  <a:lnTo>
                    <a:pt x="1306156" y="265861"/>
                  </a:lnTo>
                  <a:lnTo>
                    <a:pt x="1307325" y="263321"/>
                  </a:lnTo>
                  <a:lnTo>
                    <a:pt x="1316050" y="263321"/>
                  </a:lnTo>
                  <a:lnTo>
                    <a:pt x="1310449" y="258241"/>
                  </a:lnTo>
                  <a:lnTo>
                    <a:pt x="1309700" y="256971"/>
                  </a:lnTo>
                  <a:lnTo>
                    <a:pt x="1307465" y="253161"/>
                  </a:lnTo>
                  <a:lnTo>
                    <a:pt x="1306664" y="251891"/>
                  </a:lnTo>
                  <a:lnTo>
                    <a:pt x="1304277" y="248081"/>
                  </a:lnTo>
                  <a:lnTo>
                    <a:pt x="1298016" y="245541"/>
                  </a:lnTo>
                  <a:lnTo>
                    <a:pt x="1299184" y="244271"/>
                  </a:lnTo>
                  <a:lnTo>
                    <a:pt x="1302677" y="244271"/>
                  </a:lnTo>
                  <a:lnTo>
                    <a:pt x="1301508" y="243001"/>
                  </a:lnTo>
                  <a:lnTo>
                    <a:pt x="1303248" y="240461"/>
                  </a:lnTo>
                  <a:lnTo>
                    <a:pt x="1296276" y="244271"/>
                  </a:lnTo>
                  <a:lnTo>
                    <a:pt x="1298600" y="244271"/>
                  </a:lnTo>
                  <a:lnTo>
                    <a:pt x="1291120" y="249351"/>
                  </a:lnTo>
                  <a:lnTo>
                    <a:pt x="1282763" y="250621"/>
                  </a:lnTo>
                  <a:lnTo>
                    <a:pt x="1275054" y="250621"/>
                  </a:lnTo>
                  <a:lnTo>
                    <a:pt x="1269530" y="251891"/>
                  </a:lnTo>
                  <a:lnTo>
                    <a:pt x="1279055" y="248081"/>
                  </a:lnTo>
                  <a:lnTo>
                    <a:pt x="1281595" y="244271"/>
                  </a:lnTo>
                  <a:lnTo>
                    <a:pt x="1282509" y="243001"/>
                  </a:lnTo>
                  <a:lnTo>
                    <a:pt x="1285227" y="239191"/>
                  </a:lnTo>
                  <a:lnTo>
                    <a:pt x="1291628" y="236651"/>
                  </a:lnTo>
                  <a:lnTo>
                    <a:pt x="1298016" y="234111"/>
                  </a:lnTo>
                  <a:lnTo>
                    <a:pt x="1292212" y="234111"/>
                  </a:lnTo>
                  <a:lnTo>
                    <a:pt x="1288135" y="236651"/>
                  </a:lnTo>
                  <a:lnTo>
                    <a:pt x="1288719" y="235381"/>
                  </a:lnTo>
                  <a:lnTo>
                    <a:pt x="1297444" y="231571"/>
                  </a:lnTo>
                  <a:lnTo>
                    <a:pt x="1291628" y="229031"/>
                  </a:lnTo>
                  <a:lnTo>
                    <a:pt x="1284643" y="234111"/>
                  </a:lnTo>
                  <a:lnTo>
                    <a:pt x="1284211" y="232841"/>
                  </a:lnTo>
                  <a:lnTo>
                    <a:pt x="1282903" y="229031"/>
                  </a:lnTo>
                  <a:lnTo>
                    <a:pt x="1286395" y="227761"/>
                  </a:lnTo>
                  <a:lnTo>
                    <a:pt x="1288135" y="229031"/>
                  </a:lnTo>
                  <a:lnTo>
                    <a:pt x="1290167" y="227761"/>
                  </a:lnTo>
                  <a:lnTo>
                    <a:pt x="1292212" y="226491"/>
                  </a:lnTo>
                  <a:lnTo>
                    <a:pt x="1284643" y="227761"/>
                  </a:lnTo>
                  <a:lnTo>
                    <a:pt x="1276515" y="229031"/>
                  </a:lnTo>
                  <a:lnTo>
                    <a:pt x="1277899" y="223951"/>
                  </a:lnTo>
                  <a:lnTo>
                    <a:pt x="1278255" y="222681"/>
                  </a:lnTo>
                  <a:lnTo>
                    <a:pt x="1280579" y="222681"/>
                  </a:lnTo>
                  <a:lnTo>
                    <a:pt x="1282903" y="221411"/>
                  </a:lnTo>
                  <a:lnTo>
                    <a:pt x="1283487" y="221411"/>
                  </a:lnTo>
                  <a:lnTo>
                    <a:pt x="1278280" y="218871"/>
                  </a:lnTo>
                  <a:lnTo>
                    <a:pt x="1271054" y="217601"/>
                  </a:lnTo>
                  <a:lnTo>
                    <a:pt x="1265250" y="213791"/>
                  </a:lnTo>
                  <a:lnTo>
                    <a:pt x="1264297" y="208711"/>
                  </a:lnTo>
                  <a:lnTo>
                    <a:pt x="1268031" y="207441"/>
                  </a:lnTo>
                  <a:lnTo>
                    <a:pt x="1271752" y="206171"/>
                  </a:lnTo>
                  <a:lnTo>
                    <a:pt x="1273822" y="203631"/>
                  </a:lnTo>
                  <a:lnTo>
                    <a:pt x="1274572" y="202361"/>
                  </a:lnTo>
                  <a:lnTo>
                    <a:pt x="1275334" y="201091"/>
                  </a:lnTo>
                  <a:lnTo>
                    <a:pt x="1278242" y="199821"/>
                  </a:lnTo>
                  <a:lnTo>
                    <a:pt x="1281163" y="198551"/>
                  </a:lnTo>
                  <a:lnTo>
                    <a:pt x="1275930" y="196011"/>
                  </a:lnTo>
                  <a:lnTo>
                    <a:pt x="1270114" y="199821"/>
                  </a:lnTo>
                  <a:lnTo>
                    <a:pt x="1269339" y="197281"/>
                  </a:lnTo>
                  <a:lnTo>
                    <a:pt x="1268945" y="196011"/>
                  </a:lnTo>
                  <a:lnTo>
                    <a:pt x="1258481" y="197281"/>
                  </a:lnTo>
                  <a:lnTo>
                    <a:pt x="1261389" y="192201"/>
                  </a:lnTo>
                  <a:lnTo>
                    <a:pt x="1267790" y="193471"/>
                  </a:lnTo>
                  <a:lnTo>
                    <a:pt x="1266736" y="192201"/>
                  </a:lnTo>
                  <a:lnTo>
                    <a:pt x="1262557" y="187121"/>
                  </a:lnTo>
                  <a:lnTo>
                    <a:pt x="1259065" y="193471"/>
                  </a:lnTo>
                  <a:lnTo>
                    <a:pt x="1250924" y="193471"/>
                  </a:lnTo>
                  <a:lnTo>
                    <a:pt x="1242783" y="201091"/>
                  </a:lnTo>
                  <a:lnTo>
                    <a:pt x="1244536" y="194741"/>
                  </a:lnTo>
                  <a:lnTo>
                    <a:pt x="1246276" y="194741"/>
                  </a:lnTo>
                  <a:lnTo>
                    <a:pt x="1243368" y="190931"/>
                  </a:lnTo>
                  <a:lnTo>
                    <a:pt x="1248016" y="188391"/>
                  </a:lnTo>
                  <a:lnTo>
                    <a:pt x="1250340" y="187121"/>
                  </a:lnTo>
                  <a:lnTo>
                    <a:pt x="1240459" y="187121"/>
                  </a:lnTo>
                  <a:lnTo>
                    <a:pt x="1242783" y="182041"/>
                  </a:lnTo>
                  <a:lnTo>
                    <a:pt x="1246860" y="180771"/>
                  </a:lnTo>
                  <a:lnTo>
                    <a:pt x="1250340" y="179501"/>
                  </a:lnTo>
                  <a:lnTo>
                    <a:pt x="1253832" y="178231"/>
                  </a:lnTo>
                  <a:lnTo>
                    <a:pt x="1257325" y="176961"/>
                  </a:lnTo>
                  <a:lnTo>
                    <a:pt x="1260233" y="175691"/>
                  </a:lnTo>
                  <a:lnTo>
                    <a:pt x="1254213" y="175691"/>
                  </a:lnTo>
                  <a:lnTo>
                    <a:pt x="1251356" y="173151"/>
                  </a:lnTo>
                  <a:lnTo>
                    <a:pt x="1248295" y="171881"/>
                  </a:lnTo>
                  <a:lnTo>
                    <a:pt x="1244536" y="171881"/>
                  </a:lnTo>
                  <a:lnTo>
                    <a:pt x="1249184" y="169341"/>
                  </a:lnTo>
                  <a:lnTo>
                    <a:pt x="1251115" y="168287"/>
                  </a:lnTo>
                  <a:lnTo>
                    <a:pt x="1243368" y="169341"/>
                  </a:lnTo>
                  <a:lnTo>
                    <a:pt x="1245692" y="166801"/>
                  </a:lnTo>
                  <a:lnTo>
                    <a:pt x="1246860" y="166801"/>
                  </a:lnTo>
                  <a:lnTo>
                    <a:pt x="1252677" y="164261"/>
                  </a:lnTo>
                  <a:lnTo>
                    <a:pt x="1250213" y="162991"/>
                  </a:lnTo>
                  <a:lnTo>
                    <a:pt x="1245184" y="165531"/>
                  </a:lnTo>
                  <a:lnTo>
                    <a:pt x="1241145" y="166801"/>
                  </a:lnTo>
                  <a:lnTo>
                    <a:pt x="1241628" y="164261"/>
                  </a:lnTo>
                  <a:lnTo>
                    <a:pt x="1242783" y="164261"/>
                  </a:lnTo>
                  <a:lnTo>
                    <a:pt x="1243952" y="162991"/>
                  </a:lnTo>
                  <a:lnTo>
                    <a:pt x="1245692" y="164261"/>
                  </a:lnTo>
                  <a:lnTo>
                    <a:pt x="1245984" y="162991"/>
                  </a:lnTo>
                  <a:lnTo>
                    <a:pt x="1247432" y="156641"/>
                  </a:lnTo>
                  <a:lnTo>
                    <a:pt x="1237551" y="154482"/>
                  </a:lnTo>
                  <a:lnTo>
                    <a:pt x="1237551" y="276021"/>
                  </a:lnTo>
                  <a:lnTo>
                    <a:pt x="1231163" y="276021"/>
                  </a:lnTo>
                  <a:lnTo>
                    <a:pt x="1231163" y="551611"/>
                  </a:lnTo>
                  <a:lnTo>
                    <a:pt x="1222438" y="549071"/>
                  </a:lnTo>
                  <a:lnTo>
                    <a:pt x="1223022" y="542721"/>
                  </a:lnTo>
                  <a:lnTo>
                    <a:pt x="1231163" y="551611"/>
                  </a:lnTo>
                  <a:lnTo>
                    <a:pt x="1231163" y="276021"/>
                  </a:lnTo>
                  <a:lnTo>
                    <a:pt x="1230579" y="276021"/>
                  </a:lnTo>
                  <a:lnTo>
                    <a:pt x="1231734" y="273481"/>
                  </a:lnTo>
                  <a:lnTo>
                    <a:pt x="1232903" y="272211"/>
                  </a:lnTo>
                  <a:lnTo>
                    <a:pt x="1236967" y="272211"/>
                  </a:lnTo>
                  <a:lnTo>
                    <a:pt x="1237551" y="276021"/>
                  </a:lnTo>
                  <a:lnTo>
                    <a:pt x="1237551" y="154482"/>
                  </a:lnTo>
                  <a:lnTo>
                    <a:pt x="1235811" y="154101"/>
                  </a:lnTo>
                  <a:lnTo>
                    <a:pt x="1238719" y="147751"/>
                  </a:lnTo>
                  <a:lnTo>
                    <a:pt x="1245006" y="145211"/>
                  </a:lnTo>
                  <a:lnTo>
                    <a:pt x="1247216" y="146481"/>
                  </a:lnTo>
                  <a:lnTo>
                    <a:pt x="1249095" y="147751"/>
                  </a:lnTo>
                  <a:lnTo>
                    <a:pt x="1254417" y="145211"/>
                  </a:lnTo>
                  <a:lnTo>
                    <a:pt x="1250251" y="141401"/>
                  </a:lnTo>
                  <a:lnTo>
                    <a:pt x="1248867" y="140131"/>
                  </a:lnTo>
                  <a:lnTo>
                    <a:pt x="1241844" y="136321"/>
                  </a:lnTo>
                  <a:lnTo>
                    <a:pt x="1236014" y="131241"/>
                  </a:lnTo>
                  <a:lnTo>
                    <a:pt x="1235036" y="128701"/>
                  </a:lnTo>
                  <a:lnTo>
                    <a:pt x="1234071" y="126161"/>
                  </a:lnTo>
                  <a:lnTo>
                    <a:pt x="1232903" y="127431"/>
                  </a:lnTo>
                  <a:lnTo>
                    <a:pt x="1225588" y="128701"/>
                  </a:lnTo>
                  <a:lnTo>
                    <a:pt x="1226400" y="127431"/>
                  </a:lnTo>
                  <a:lnTo>
                    <a:pt x="1228039" y="124891"/>
                  </a:lnTo>
                  <a:lnTo>
                    <a:pt x="1232331" y="121081"/>
                  </a:lnTo>
                  <a:lnTo>
                    <a:pt x="1230579" y="118541"/>
                  </a:lnTo>
                  <a:lnTo>
                    <a:pt x="1232319" y="118541"/>
                  </a:lnTo>
                  <a:lnTo>
                    <a:pt x="1241628" y="116001"/>
                  </a:lnTo>
                  <a:lnTo>
                    <a:pt x="1239304" y="116001"/>
                  </a:lnTo>
                  <a:lnTo>
                    <a:pt x="1241044" y="110921"/>
                  </a:lnTo>
                  <a:lnTo>
                    <a:pt x="1237945" y="109651"/>
                  </a:lnTo>
                  <a:lnTo>
                    <a:pt x="1231734" y="107111"/>
                  </a:lnTo>
                  <a:lnTo>
                    <a:pt x="1223022" y="100761"/>
                  </a:lnTo>
                  <a:lnTo>
                    <a:pt x="1228255" y="99491"/>
                  </a:lnTo>
                  <a:lnTo>
                    <a:pt x="1231734" y="95681"/>
                  </a:lnTo>
                  <a:lnTo>
                    <a:pt x="1228255" y="90601"/>
                  </a:lnTo>
                  <a:lnTo>
                    <a:pt x="1229410" y="88061"/>
                  </a:lnTo>
                  <a:lnTo>
                    <a:pt x="1229995" y="86791"/>
                  </a:lnTo>
                  <a:lnTo>
                    <a:pt x="1224762" y="88061"/>
                  </a:lnTo>
                  <a:lnTo>
                    <a:pt x="1225346" y="85521"/>
                  </a:lnTo>
                  <a:lnTo>
                    <a:pt x="1218361" y="88061"/>
                  </a:lnTo>
                  <a:lnTo>
                    <a:pt x="1224864" y="82981"/>
                  </a:lnTo>
                  <a:lnTo>
                    <a:pt x="1226286" y="77901"/>
                  </a:lnTo>
                  <a:lnTo>
                    <a:pt x="1224330" y="75361"/>
                  </a:lnTo>
                  <a:lnTo>
                    <a:pt x="1220698" y="71551"/>
                  </a:lnTo>
                  <a:lnTo>
                    <a:pt x="1216621" y="69037"/>
                  </a:lnTo>
                  <a:lnTo>
                    <a:pt x="1216621" y="283641"/>
                  </a:lnTo>
                  <a:lnTo>
                    <a:pt x="1208481" y="282371"/>
                  </a:lnTo>
                  <a:lnTo>
                    <a:pt x="1208481" y="279831"/>
                  </a:lnTo>
                  <a:lnTo>
                    <a:pt x="1208481" y="276021"/>
                  </a:lnTo>
                  <a:lnTo>
                    <a:pt x="1216621" y="283641"/>
                  </a:lnTo>
                  <a:lnTo>
                    <a:pt x="1216621" y="69037"/>
                  </a:lnTo>
                  <a:lnTo>
                    <a:pt x="1214081" y="66471"/>
                  </a:lnTo>
                  <a:lnTo>
                    <a:pt x="1214729" y="62661"/>
                  </a:lnTo>
                  <a:lnTo>
                    <a:pt x="1216075" y="61391"/>
                  </a:lnTo>
                  <a:lnTo>
                    <a:pt x="1220114" y="57581"/>
                  </a:lnTo>
                  <a:lnTo>
                    <a:pt x="1220698" y="58851"/>
                  </a:lnTo>
                  <a:lnTo>
                    <a:pt x="1225346" y="58851"/>
                  </a:lnTo>
                  <a:lnTo>
                    <a:pt x="1224762" y="57581"/>
                  </a:lnTo>
                  <a:lnTo>
                    <a:pt x="1223479" y="56311"/>
                  </a:lnTo>
                  <a:lnTo>
                    <a:pt x="1218361" y="51231"/>
                  </a:lnTo>
                  <a:lnTo>
                    <a:pt x="1210233" y="53771"/>
                  </a:lnTo>
                  <a:lnTo>
                    <a:pt x="1213713" y="53771"/>
                  </a:lnTo>
                  <a:lnTo>
                    <a:pt x="1210233" y="55156"/>
                  </a:lnTo>
                  <a:lnTo>
                    <a:pt x="1210233" y="72821"/>
                  </a:lnTo>
                  <a:lnTo>
                    <a:pt x="1207897" y="74091"/>
                  </a:lnTo>
                  <a:lnTo>
                    <a:pt x="1204417" y="75361"/>
                  </a:lnTo>
                  <a:lnTo>
                    <a:pt x="1201508" y="75361"/>
                  </a:lnTo>
                  <a:lnTo>
                    <a:pt x="1201508" y="74091"/>
                  </a:lnTo>
                  <a:lnTo>
                    <a:pt x="1200924" y="74091"/>
                  </a:lnTo>
                  <a:lnTo>
                    <a:pt x="1200924" y="72821"/>
                  </a:lnTo>
                  <a:lnTo>
                    <a:pt x="1204417" y="71551"/>
                  </a:lnTo>
                  <a:lnTo>
                    <a:pt x="1207897" y="71551"/>
                  </a:lnTo>
                  <a:lnTo>
                    <a:pt x="1210233" y="72821"/>
                  </a:lnTo>
                  <a:lnTo>
                    <a:pt x="1210233" y="55156"/>
                  </a:lnTo>
                  <a:lnTo>
                    <a:pt x="1207325" y="56311"/>
                  </a:lnTo>
                  <a:lnTo>
                    <a:pt x="1202093" y="56311"/>
                  </a:lnTo>
                  <a:lnTo>
                    <a:pt x="1197432" y="55041"/>
                  </a:lnTo>
                  <a:lnTo>
                    <a:pt x="1197432" y="52501"/>
                  </a:lnTo>
                  <a:lnTo>
                    <a:pt x="1203833" y="55041"/>
                  </a:lnTo>
                  <a:lnTo>
                    <a:pt x="1207617" y="52501"/>
                  </a:lnTo>
                  <a:lnTo>
                    <a:pt x="1211389" y="49961"/>
                  </a:lnTo>
                  <a:lnTo>
                    <a:pt x="1215466" y="47421"/>
                  </a:lnTo>
                  <a:lnTo>
                    <a:pt x="1213129" y="47421"/>
                  </a:lnTo>
                  <a:lnTo>
                    <a:pt x="1209649" y="48691"/>
                  </a:lnTo>
                  <a:lnTo>
                    <a:pt x="1207325" y="48691"/>
                  </a:lnTo>
                  <a:lnTo>
                    <a:pt x="1209090" y="47421"/>
                  </a:lnTo>
                  <a:lnTo>
                    <a:pt x="1210868" y="46151"/>
                  </a:lnTo>
                  <a:lnTo>
                    <a:pt x="1205217" y="46151"/>
                  </a:lnTo>
                  <a:lnTo>
                    <a:pt x="1198575" y="47421"/>
                  </a:lnTo>
                  <a:lnTo>
                    <a:pt x="1199184" y="43611"/>
                  </a:lnTo>
                  <a:lnTo>
                    <a:pt x="1203833" y="43611"/>
                  </a:lnTo>
                  <a:lnTo>
                    <a:pt x="1200924" y="42341"/>
                  </a:lnTo>
                  <a:lnTo>
                    <a:pt x="1194523" y="41071"/>
                  </a:lnTo>
                  <a:lnTo>
                    <a:pt x="1195692" y="38531"/>
                  </a:lnTo>
                  <a:lnTo>
                    <a:pt x="1202931" y="36677"/>
                  </a:lnTo>
                  <a:lnTo>
                    <a:pt x="1199832" y="35991"/>
                  </a:lnTo>
                  <a:lnTo>
                    <a:pt x="1195895" y="33451"/>
                  </a:lnTo>
                  <a:lnTo>
                    <a:pt x="1198016" y="30911"/>
                  </a:lnTo>
                  <a:lnTo>
                    <a:pt x="1200924" y="30911"/>
                  </a:lnTo>
                  <a:lnTo>
                    <a:pt x="1201508" y="33451"/>
                  </a:lnTo>
                  <a:lnTo>
                    <a:pt x="1204417" y="34721"/>
                  </a:lnTo>
                  <a:lnTo>
                    <a:pt x="1215466" y="29641"/>
                  </a:lnTo>
                  <a:lnTo>
                    <a:pt x="1212557" y="29641"/>
                  </a:lnTo>
                  <a:lnTo>
                    <a:pt x="1212938" y="28371"/>
                  </a:lnTo>
                  <a:lnTo>
                    <a:pt x="1213713" y="25831"/>
                  </a:lnTo>
                  <a:lnTo>
                    <a:pt x="1214297" y="24561"/>
                  </a:lnTo>
                  <a:lnTo>
                    <a:pt x="1214297" y="25069"/>
                  </a:lnTo>
                  <a:lnTo>
                    <a:pt x="1216621" y="22021"/>
                  </a:lnTo>
                  <a:lnTo>
                    <a:pt x="1213713" y="24561"/>
                  </a:lnTo>
                  <a:lnTo>
                    <a:pt x="1215466" y="22021"/>
                  </a:lnTo>
                  <a:lnTo>
                    <a:pt x="1217206" y="19481"/>
                  </a:lnTo>
                  <a:lnTo>
                    <a:pt x="1214297" y="22021"/>
                  </a:lnTo>
                  <a:lnTo>
                    <a:pt x="1201737" y="20751"/>
                  </a:lnTo>
                  <a:lnTo>
                    <a:pt x="1200277" y="19481"/>
                  </a:lnTo>
                  <a:lnTo>
                    <a:pt x="1198816" y="18211"/>
                  </a:lnTo>
                  <a:lnTo>
                    <a:pt x="1197965" y="15671"/>
                  </a:lnTo>
                  <a:lnTo>
                    <a:pt x="1197533" y="14401"/>
                  </a:lnTo>
                  <a:lnTo>
                    <a:pt x="1189875" y="11861"/>
                  </a:lnTo>
                  <a:lnTo>
                    <a:pt x="1202309" y="11861"/>
                  </a:lnTo>
                  <a:lnTo>
                    <a:pt x="1205001" y="10591"/>
                  </a:lnTo>
                  <a:lnTo>
                    <a:pt x="1210805" y="9321"/>
                  </a:lnTo>
                  <a:lnTo>
                    <a:pt x="1213713" y="8051"/>
                  </a:lnTo>
                  <a:lnTo>
                    <a:pt x="1216621" y="4241"/>
                  </a:lnTo>
                  <a:lnTo>
                    <a:pt x="1220114" y="4241"/>
                  </a:lnTo>
                  <a:lnTo>
                    <a:pt x="1216964" y="2971"/>
                  </a:lnTo>
                  <a:lnTo>
                    <a:pt x="1218082" y="1701"/>
                  </a:lnTo>
                  <a:lnTo>
                    <a:pt x="1218260" y="431"/>
                  </a:lnTo>
                  <a:lnTo>
                    <a:pt x="1171854" y="431"/>
                  </a:lnTo>
                  <a:lnTo>
                    <a:pt x="1171854" y="110921"/>
                  </a:lnTo>
                  <a:lnTo>
                    <a:pt x="1171270" y="117271"/>
                  </a:lnTo>
                  <a:lnTo>
                    <a:pt x="1167790" y="121081"/>
                  </a:lnTo>
                  <a:lnTo>
                    <a:pt x="1164297" y="119557"/>
                  </a:lnTo>
                  <a:lnTo>
                    <a:pt x="1164297" y="124891"/>
                  </a:lnTo>
                  <a:lnTo>
                    <a:pt x="1156741" y="126339"/>
                  </a:lnTo>
                  <a:lnTo>
                    <a:pt x="1156741" y="273481"/>
                  </a:lnTo>
                  <a:lnTo>
                    <a:pt x="1153248" y="277291"/>
                  </a:lnTo>
                  <a:lnTo>
                    <a:pt x="1144524" y="279831"/>
                  </a:lnTo>
                  <a:lnTo>
                    <a:pt x="1143368" y="269671"/>
                  </a:lnTo>
                  <a:lnTo>
                    <a:pt x="1146860" y="265861"/>
                  </a:lnTo>
                  <a:lnTo>
                    <a:pt x="1150924" y="267131"/>
                  </a:lnTo>
                  <a:lnTo>
                    <a:pt x="1156741" y="273481"/>
                  </a:lnTo>
                  <a:lnTo>
                    <a:pt x="1156741" y="126339"/>
                  </a:lnTo>
                  <a:lnTo>
                    <a:pt x="1150924" y="127431"/>
                  </a:lnTo>
                  <a:lnTo>
                    <a:pt x="1153248" y="121081"/>
                  </a:lnTo>
                  <a:lnTo>
                    <a:pt x="1157325" y="117271"/>
                  </a:lnTo>
                  <a:lnTo>
                    <a:pt x="1158481" y="121081"/>
                  </a:lnTo>
                  <a:lnTo>
                    <a:pt x="1163713" y="121081"/>
                  </a:lnTo>
                  <a:lnTo>
                    <a:pt x="1164297" y="124891"/>
                  </a:lnTo>
                  <a:lnTo>
                    <a:pt x="1164297" y="119557"/>
                  </a:lnTo>
                  <a:lnTo>
                    <a:pt x="1161973" y="118541"/>
                  </a:lnTo>
                  <a:lnTo>
                    <a:pt x="1162164" y="117271"/>
                  </a:lnTo>
                  <a:lnTo>
                    <a:pt x="1163129" y="110921"/>
                  </a:lnTo>
                  <a:lnTo>
                    <a:pt x="1168361" y="109651"/>
                  </a:lnTo>
                  <a:lnTo>
                    <a:pt x="1171854" y="110921"/>
                  </a:lnTo>
                  <a:lnTo>
                    <a:pt x="1171854" y="431"/>
                  </a:lnTo>
                  <a:lnTo>
                    <a:pt x="1128826" y="431"/>
                  </a:lnTo>
                  <a:lnTo>
                    <a:pt x="1128826" y="149021"/>
                  </a:lnTo>
                  <a:lnTo>
                    <a:pt x="1128826" y="156641"/>
                  </a:lnTo>
                  <a:lnTo>
                    <a:pt x="1118946" y="157911"/>
                  </a:lnTo>
                  <a:lnTo>
                    <a:pt x="1113129" y="162991"/>
                  </a:lnTo>
                  <a:lnTo>
                    <a:pt x="1108481" y="169341"/>
                  </a:lnTo>
                  <a:lnTo>
                    <a:pt x="1098016" y="169341"/>
                  </a:lnTo>
                  <a:lnTo>
                    <a:pt x="1098600" y="162991"/>
                  </a:lnTo>
                  <a:lnTo>
                    <a:pt x="1099185" y="156641"/>
                  </a:lnTo>
                  <a:lnTo>
                    <a:pt x="1104417" y="151561"/>
                  </a:lnTo>
                  <a:lnTo>
                    <a:pt x="1112723" y="151561"/>
                  </a:lnTo>
                  <a:lnTo>
                    <a:pt x="1117714" y="150291"/>
                  </a:lnTo>
                  <a:lnTo>
                    <a:pt x="1119936" y="149021"/>
                  </a:lnTo>
                  <a:lnTo>
                    <a:pt x="1122159" y="147751"/>
                  </a:lnTo>
                  <a:lnTo>
                    <a:pt x="1128826" y="149021"/>
                  </a:lnTo>
                  <a:lnTo>
                    <a:pt x="1128826" y="431"/>
                  </a:lnTo>
                  <a:lnTo>
                    <a:pt x="1122730" y="431"/>
                  </a:lnTo>
                  <a:lnTo>
                    <a:pt x="1123022" y="1701"/>
                  </a:lnTo>
                  <a:lnTo>
                    <a:pt x="1120686" y="4241"/>
                  </a:lnTo>
                  <a:lnTo>
                    <a:pt x="1118362" y="4241"/>
                  </a:lnTo>
                  <a:lnTo>
                    <a:pt x="1118362" y="142671"/>
                  </a:lnTo>
                  <a:lnTo>
                    <a:pt x="1116622" y="149021"/>
                  </a:lnTo>
                  <a:lnTo>
                    <a:pt x="1108481" y="149021"/>
                  </a:lnTo>
                  <a:lnTo>
                    <a:pt x="1107897" y="145211"/>
                  </a:lnTo>
                  <a:lnTo>
                    <a:pt x="1109649" y="143941"/>
                  </a:lnTo>
                  <a:lnTo>
                    <a:pt x="1110805" y="141401"/>
                  </a:lnTo>
                  <a:lnTo>
                    <a:pt x="1113129" y="142671"/>
                  </a:lnTo>
                  <a:lnTo>
                    <a:pt x="1118362" y="142671"/>
                  </a:lnTo>
                  <a:lnTo>
                    <a:pt x="1118362" y="4241"/>
                  </a:lnTo>
                  <a:lnTo>
                    <a:pt x="1113129" y="4241"/>
                  </a:lnTo>
                  <a:lnTo>
                    <a:pt x="1111719" y="431"/>
                  </a:lnTo>
                  <a:lnTo>
                    <a:pt x="1088136" y="431"/>
                  </a:lnTo>
                  <a:lnTo>
                    <a:pt x="1088136" y="447471"/>
                  </a:lnTo>
                  <a:lnTo>
                    <a:pt x="1085811" y="448741"/>
                  </a:lnTo>
                  <a:lnTo>
                    <a:pt x="1086383" y="452551"/>
                  </a:lnTo>
                  <a:lnTo>
                    <a:pt x="1085227" y="456361"/>
                  </a:lnTo>
                  <a:lnTo>
                    <a:pt x="1084643" y="453821"/>
                  </a:lnTo>
                  <a:lnTo>
                    <a:pt x="1081735" y="451281"/>
                  </a:lnTo>
                  <a:lnTo>
                    <a:pt x="1087551" y="446201"/>
                  </a:lnTo>
                  <a:lnTo>
                    <a:pt x="1088136" y="447471"/>
                  </a:lnTo>
                  <a:lnTo>
                    <a:pt x="1088136" y="431"/>
                  </a:lnTo>
                  <a:lnTo>
                    <a:pt x="1075347" y="431"/>
                  </a:lnTo>
                  <a:lnTo>
                    <a:pt x="1075347" y="444931"/>
                  </a:lnTo>
                  <a:lnTo>
                    <a:pt x="1074178" y="443661"/>
                  </a:lnTo>
                  <a:lnTo>
                    <a:pt x="1074762" y="443661"/>
                  </a:lnTo>
                  <a:lnTo>
                    <a:pt x="1075347" y="444931"/>
                  </a:lnTo>
                  <a:lnTo>
                    <a:pt x="1075347" y="431"/>
                  </a:lnTo>
                  <a:lnTo>
                    <a:pt x="1026502" y="431"/>
                  </a:lnTo>
                  <a:lnTo>
                    <a:pt x="1026502" y="259511"/>
                  </a:lnTo>
                  <a:lnTo>
                    <a:pt x="1024763" y="265861"/>
                  </a:lnTo>
                  <a:lnTo>
                    <a:pt x="1019530" y="265861"/>
                  </a:lnTo>
                  <a:lnTo>
                    <a:pt x="1017778" y="263321"/>
                  </a:lnTo>
                  <a:lnTo>
                    <a:pt x="1018133" y="259511"/>
                  </a:lnTo>
                  <a:lnTo>
                    <a:pt x="1018247" y="258241"/>
                  </a:lnTo>
                  <a:lnTo>
                    <a:pt x="1018362" y="256971"/>
                  </a:lnTo>
                  <a:lnTo>
                    <a:pt x="1021270" y="259511"/>
                  </a:lnTo>
                  <a:lnTo>
                    <a:pt x="1026502" y="259511"/>
                  </a:lnTo>
                  <a:lnTo>
                    <a:pt x="1026502" y="431"/>
                  </a:lnTo>
                  <a:lnTo>
                    <a:pt x="976503" y="431"/>
                  </a:lnTo>
                  <a:lnTo>
                    <a:pt x="976503" y="334441"/>
                  </a:lnTo>
                  <a:lnTo>
                    <a:pt x="974178" y="335711"/>
                  </a:lnTo>
                  <a:lnTo>
                    <a:pt x="973594" y="336981"/>
                  </a:lnTo>
                  <a:lnTo>
                    <a:pt x="970102" y="336981"/>
                  </a:lnTo>
                  <a:lnTo>
                    <a:pt x="968362" y="335711"/>
                  </a:lnTo>
                  <a:lnTo>
                    <a:pt x="970102" y="331901"/>
                  </a:lnTo>
                  <a:lnTo>
                    <a:pt x="973594" y="331901"/>
                  </a:lnTo>
                  <a:lnTo>
                    <a:pt x="974763" y="333171"/>
                  </a:lnTo>
                  <a:lnTo>
                    <a:pt x="976503" y="334441"/>
                  </a:lnTo>
                  <a:lnTo>
                    <a:pt x="976503" y="431"/>
                  </a:lnTo>
                  <a:lnTo>
                    <a:pt x="968946" y="431"/>
                  </a:lnTo>
                  <a:lnTo>
                    <a:pt x="968946" y="306501"/>
                  </a:lnTo>
                  <a:lnTo>
                    <a:pt x="968946" y="307771"/>
                  </a:lnTo>
                  <a:lnTo>
                    <a:pt x="967778" y="307771"/>
                  </a:lnTo>
                  <a:lnTo>
                    <a:pt x="968946" y="306501"/>
                  </a:lnTo>
                  <a:lnTo>
                    <a:pt x="968946" y="431"/>
                  </a:lnTo>
                  <a:lnTo>
                    <a:pt x="952004" y="431"/>
                  </a:lnTo>
                  <a:lnTo>
                    <a:pt x="952004" y="204901"/>
                  </a:lnTo>
                  <a:lnTo>
                    <a:pt x="951547" y="207441"/>
                  </a:lnTo>
                  <a:lnTo>
                    <a:pt x="949172" y="204901"/>
                  </a:lnTo>
                  <a:lnTo>
                    <a:pt x="951052" y="202361"/>
                  </a:lnTo>
                  <a:lnTo>
                    <a:pt x="952004" y="204901"/>
                  </a:lnTo>
                  <a:lnTo>
                    <a:pt x="952004" y="431"/>
                  </a:lnTo>
                  <a:lnTo>
                    <a:pt x="939292" y="431"/>
                  </a:lnTo>
                  <a:lnTo>
                    <a:pt x="939876" y="4241"/>
                  </a:lnTo>
                  <a:lnTo>
                    <a:pt x="929411" y="2971"/>
                  </a:lnTo>
                  <a:lnTo>
                    <a:pt x="931837" y="431"/>
                  </a:lnTo>
                  <a:lnTo>
                    <a:pt x="887539" y="431"/>
                  </a:lnTo>
                  <a:lnTo>
                    <a:pt x="887539" y="188391"/>
                  </a:lnTo>
                  <a:lnTo>
                    <a:pt x="883310" y="192201"/>
                  </a:lnTo>
                  <a:lnTo>
                    <a:pt x="881583" y="198551"/>
                  </a:lnTo>
                  <a:lnTo>
                    <a:pt x="879208" y="204901"/>
                  </a:lnTo>
                  <a:lnTo>
                    <a:pt x="873010" y="207441"/>
                  </a:lnTo>
                  <a:lnTo>
                    <a:pt x="870102" y="203631"/>
                  </a:lnTo>
                  <a:lnTo>
                    <a:pt x="873594" y="196011"/>
                  </a:lnTo>
                  <a:lnTo>
                    <a:pt x="874179" y="194741"/>
                  </a:lnTo>
                  <a:lnTo>
                    <a:pt x="875334" y="188391"/>
                  </a:lnTo>
                  <a:lnTo>
                    <a:pt x="882891" y="188391"/>
                  </a:lnTo>
                  <a:lnTo>
                    <a:pt x="881151" y="190931"/>
                  </a:lnTo>
                  <a:lnTo>
                    <a:pt x="887539" y="188391"/>
                  </a:lnTo>
                  <a:lnTo>
                    <a:pt x="887539" y="431"/>
                  </a:lnTo>
                  <a:lnTo>
                    <a:pt x="796264" y="431"/>
                  </a:lnTo>
                  <a:lnTo>
                    <a:pt x="796264" y="259511"/>
                  </a:lnTo>
                  <a:lnTo>
                    <a:pt x="795680" y="263321"/>
                  </a:lnTo>
                  <a:lnTo>
                    <a:pt x="789292" y="263321"/>
                  </a:lnTo>
                  <a:lnTo>
                    <a:pt x="789292" y="259511"/>
                  </a:lnTo>
                  <a:lnTo>
                    <a:pt x="793940" y="258241"/>
                  </a:lnTo>
                  <a:lnTo>
                    <a:pt x="796264" y="259511"/>
                  </a:lnTo>
                  <a:lnTo>
                    <a:pt x="796264" y="431"/>
                  </a:lnTo>
                  <a:lnTo>
                    <a:pt x="741032" y="431"/>
                  </a:lnTo>
                  <a:lnTo>
                    <a:pt x="741032" y="222681"/>
                  </a:lnTo>
                  <a:lnTo>
                    <a:pt x="729386" y="223951"/>
                  </a:lnTo>
                  <a:lnTo>
                    <a:pt x="726795" y="221411"/>
                  </a:lnTo>
                  <a:lnTo>
                    <a:pt x="720318" y="215061"/>
                  </a:lnTo>
                  <a:lnTo>
                    <a:pt x="719963" y="212521"/>
                  </a:lnTo>
                  <a:lnTo>
                    <a:pt x="718540" y="202361"/>
                  </a:lnTo>
                  <a:lnTo>
                    <a:pt x="728814" y="196011"/>
                  </a:lnTo>
                  <a:lnTo>
                    <a:pt x="729005" y="203631"/>
                  </a:lnTo>
                  <a:lnTo>
                    <a:pt x="729907" y="212521"/>
                  </a:lnTo>
                  <a:lnTo>
                    <a:pt x="733323" y="220141"/>
                  </a:lnTo>
                  <a:lnTo>
                    <a:pt x="741032" y="222681"/>
                  </a:lnTo>
                  <a:lnTo>
                    <a:pt x="741032" y="431"/>
                  </a:lnTo>
                  <a:lnTo>
                    <a:pt x="738124" y="431"/>
                  </a:lnTo>
                  <a:lnTo>
                    <a:pt x="738124" y="63931"/>
                  </a:lnTo>
                  <a:lnTo>
                    <a:pt x="736955" y="71551"/>
                  </a:lnTo>
                  <a:lnTo>
                    <a:pt x="728814" y="72821"/>
                  </a:lnTo>
                  <a:lnTo>
                    <a:pt x="727786" y="67741"/>
                  </a:lnTo>
                  <a:lnTo>
                    <a:pt x="726490" y="61391"/>
                  </a:lnTo>
                  <a:lnTo>
                    <a:pt x="733475" y="61391"/>
                  </a:lnTo>
                  <a:lnTo>
                    <a:pt x="738124" y="63931"/>
                  </a:lnTo>
                  <a:lnTo>
                    <a:pt x="738124" y="431"/>
                  </a:lnTo>
                  <a:lnTo>
                    <a:pt x="717194" y="431"/>
                  </a:lnTo>
                  <a:lnTo>
                    <a:pt x="717194" y="51231"/>
                  </a:lnTo>
                  <a:lnTo>
                    <a:pt x="716610" y="61391"/>
                  </a:lnTo>
                  <a:lnTo>
                    <a:pt x="711962" y="67741"/>
                  </a:lnTo>
                  <a:lnTo>
                    <a:pt x="709053" y="66471"/>
                  </a:lnTo>
                  <a:lnTo>
                    <a:pt x="706729" y="63931"/>
                  </a:lnTo>
                  <a:lnTo>
                    <a:pt x="703821" y="63931"/>
                  </a:lnTo>
                  <a:lnTo>
                    <a:pt x="705561" y="58851"/>
                  </a:lnTo>
                  <a:lnTo>
                    <a:pt x="705561" y="56311"/>
                  </a:lnTo>
                  <a:lnTo>
                    <a:pt x="705561" y="52501"/>
                  </a:lnTo>
                  <a:lnTo>
                    <a:pt x="707885" y="48691"/>
                  </a:lnTo>
                  <a:lnTo>
                    <a:pt x="717194" y="51231"/>
                  </a:lnTo>
                  <a:lnTo>
                    <a:pt x="717194" y="431"/>
                  </a:lnTo>
                  <a:lnTo>
                    <a:pt x="686371" y="431"/>
                  </a:lnTo>
                  <a:lnTo>
                    <a:pt x="686371" y="1701"/>
                  </a:lnTo>
                  <a:lnTo>
                    <a:pt x="696849" y="1701"/>
                  </a:lnTo>
                  <a:lnTo>
                    <a:pt x="694512" y="2971"/>
                  </a:lnTo>
                  <a:lnTo>
                    <a:pt x="703237" y="4241"/>
                  </a:lnTo>
                  <a:lnTo>
                    <a:pt x="699744" y="8051"/>
                  </a:lnTo>
                  <a:lnTo>
                    <a:pt x="691032" y="10591"/>
                  </a:lnTo>
                  <a:lnTo>
                    <a:pt x="692188" y="14401"/>
                  </a:lnTo>
                  <a:lnTo>
                    <a:pt x="697420" y="16941"/>
                  </a:lnTo>
                  <a:lnTo>
                    <a:pt x="697776" y="16814"/>
                  </a:lnTo>
                  <a:lnTo>
                    <a:pt x="698588" y="19481"/>
                  </a:lnTo>
                  <a:lnTo>
                    <a:pt x="691603" y="18211"/>
                  </a:lnTo>
                  <a:lnTo>
                    <a:pt x="693356" y="22021"/>
                  </a:lnTo>
                  <a:lnTo>
                    <a:pt x="693356" y="23291"/>
                  </a:lnTo>
                  <a:lnTo>
                    <a:pt x="700913" y="29641"/>
                  </a:lnTo>
                  <a:lnTo>
                    <a:pt x="704977" y="28371"/>
                  </a:lnTo>
                  <a:lnTo>
                    <a:pt x="709637" y="28371"/>
                  </a:lnTo>
                  <a:lnTo>
                    <a:pt x="711377" y="29641"/>
                  </a:lnTo>
                  <a:lnTo>
                    <a:pt x="705561" y="30911"/>
                  </a:lnTo>
                  <a:lnTo>
                    <a:pt x="700913" y="29641"/>
                  </a:lnTo>
                  <a:lnTo>
                    <a:pt x="699744" y="29641"/>
                  </a:lnTo>
                  <a:lnTo>
                    <a:pt x="701751" y="34721"/>
                  </a:lnTo>
                  <a:lnTo>
                    <a:pt x="693496" y="39801"/>
                  </a:lnTo>
                  <a:lnTo>
                    <a:pt x="686346" y="44881"/>
                  </a:lnTo>
                  <a:lnTo>
                    <a:pt x="691616" y="49961"/>
                  </a:lnTo>
                  <a:lnTo>
                    <a:pt x="690448" y="49961"/>
                  </a:lnTo>
                  <a:lnTo>
                    <a:pt x="700913" y="55041"/>
                  </a:lnTo>
                  <a:lnTo>
                    <a:pt x="699173" y="56311"/>
                  </a:lnTo>
                  <a:lnTo>
                    <a:pt x="693356" y="53771"/>
                  </a:lnTo>
                  <a:lnTo>
                    <a:pt x="687539" y="55041"/>
                  </a:lnTo>
                  <a:lnTo>
                    <a:pt x="694220" y="58851"/>
                  </a:lnTo>
                  <a:lnTo>
                    <a:pt x="693864" y="62661"/>
                  </a:lnTo>
                  <a:lnTo>
                    <a:pt x="692531" y="65201"/>
                  </a:lnTo>
                  <a:lnTo>
                    <a:pt x="696264" y="69011"/>
                  </a:lnTo>
                  <a:lnTo>
                    <a:pt x="684314" y="72821"/>
                  </a:lnTo>
                  <a:lnTo>
                    <a:pt x="684415" y="76631"/>
                  </a:lnTo>
                  <a:lnTo>
                    <a:pt x="686371" y="81711"/>
                  </a:lnTo>
                  <a:lnTo>
                    <a:pt x="679983" y="85521"/>
                  </a:lnTo>
                  <a:lnTo>
                    <a:pt x="686955" y="85521"/>
                  </a:lnTo>
                  <a:lnTo>
                    <a:pt x="687514" y="85636"/>
                  </a:lnTo>
                  <a:lnTo>
                    <a:pt x="688555" y="85839"/>
                  </a:lnTo>
                  <a:lnTo>
                    <a:pt x="693356" y="86791"/>
                  </a:lnTo>
                  <a:lnTo>
                    <a:pt x="691616" y="86791"/>
                  </a:lnTo>
                  <a:lnTo>
                    <a:pt x="693508" y="94411"/>
                  </a:lnTo>
                  <a:lnTo>
                    <a:pt x="689356" y="103301"/>
                  </a:lnTo>
                  <a:lnTo>
                    <a:pt x="682701" y="110921"/>
                  </a:lnTo>
                  <a:lnTo>
                    <a:pt x="677075" y="119811"/>
                  </a:lnTo>
                  <a:lnTo>
                    <a:pt x="681545" y="121081"/>
                  </a:lnTo>
                  <a:lnTo>
                    <a:pt x="691896" y="122351"/>
                  </a:lnTo>
                  <a:lnTo>
                    <a:pt x="699643" y="123621"/>
                  </a:lnTo>
                  <a:lnTo>
                    <a:pt x="696264" y="126161"/>
                  </a:lnTo>
                  <a:lnTo>
                    <a:pt x="683475" y="126161"/>
                  </a:lnTo>
                  <a:lnTo>
                    <a:pt x="690143" y="131241"/>
                  </a:lnTo>
                  <a:lnTo>
                    <a:pt x="691032" y="137591"/>
                  </a:lnTo>
                  <a:lnTo>
                    <a:pt x="691476" y="142671"/>
                  </a:lnTo>
                  <a:lnTo>
                    <a:pt x="696849" y="147751"/>
                  </a:lnTo>
                  <a:lnTo>
                    <a:pt x="690448" y="147751"/>
                  </a:lnTo>
                  <a:lnTo>
                    <a:pt x="686892" y="149021"/>
                  </a:lnTo>
                  <a:lnTo>
                    <a:pt x="688124" y="151561"/>
                  </a:lnTo>
                  <a:lnTo>
                    <a:pt x="692404" y="152831"/>
                  </a:lnTo>
                  <a:lnTo>
                    <a:pt x="698004" y="152831"/>
                  </a:lnTo>
                  <a:lnTo>
                    <a:pt x="697420" y="154101"/>
                  </a:lnTo>
                  <a:lnTo>
                    <a:pt x="691616" y="154101"/>
                  </a:lnTo>
                  <a:lnTo>
                    <a:pt x="687539" y="155371"/>
                  </a:lnTo>
                  <a:lnTo>
                    <a:pt x="687019" y="156641"/>
                  </a:lnTo>
                  <a:lnTo>
                    <a:pt x="690295" y="157911"/>
                  </a:lnTo>
                  <a:lnTo>
                    <a:pt x="692937" y="159181"/>
                  </a:lnTo>
                  <a:lnTo>
                    <a:pt x="690448" y="160451"/>
                  </a:lnTo>
                  <a:lnTo>
                    <a:pt x="686955" y="164261"/>
                  </a:lnTo>
                  <a:lnTo>
                    <a:pt x="696264" y="162991"/>
                  </a:lnTo>
                  <a:lnTo>
                    <a:pt x="691616" y="166801"/>
                  </a:lnTo>
                  <a:lnTo>
                    <a:pt x="701497" y="168071"/>
                  </a:lnTo>
                  <a:lnTo>
                    <a:pt x="695096" y="170611"/>
                  </a:lnTo>
                  <a:lnTo>
                    <a:pt x="699439" y="171881"/>
                  </a:lnTo>
                  <a:lnTo>
                    <a:pt x="698881" y="173151"/>
                  </a:lnTo>
                  <a:lnTo>
                    <a:pt x="699185" y="175691"/>
                  </a:lnTo>
                  <a:lnTo>
                    <a:pt x="706145" y="175691"/>
                  </a:lnTo>
                  <a:lnTo>
                    <a:pt x="697064" y="176961"/>
                  </a:lnTo>
                  <a:lnTo>
                    <a:pt x="694156" y="179501"/>
                  </a:lnTo>
                  <a:lnTo>
                    <a:pt x="695921" y="180771"/>
                  </a:lnTo>
                  <a:lnTo>
                    <a:pt x="700913" y="182041"/>
                  </a:lnTo>
                  <a:lnTo>
                    <a:pt x="695680" y="182041"/>
                  </a:lnTo>
                  <a:lnTo>
                    <a:pt x="695680" y="184581"/>
                  </a:lnTo>
                  <a:lnTo>
                    <a:pt x="688708" y="184581"/>
                  </a:lnTo>
                  <a:lnTo>
                    <a:pt x="689279" y="187121"/>
                  </a:lnTo>
                  <a:lnTo>
                    <a:pt x="700913" y="187121"/>
                  </a:lnTo>
                  <a:lnTo>
                    <a:pt x="694563" y="189661"/>
                  </a:lnTo>
                  <a:lnTo>
                    <a:pt x="698512" y="192201"/>
                  </a:lnTo>
                  <a:lnTo>
                    <a:pt x="701484" y="194741"/>
                  </a:lnTo>
                  <a:lnTo>
                    <a:pt x="692188" y="197281"/>
                  </a:lnTo>
                  <a:lnTo>
                    <a:pt x="698982" y="201091"/>
                  </a:lnTo>
                  <a:lnTo>
                    <a:pt x="704621" y="204901"/>
                  </a:lnTo>
                  <a:lnTo>
                    <a:pt x="709282" y="208711"/>
                  </a:lnTo>
                  <a:lnTo>
                    <a:pt x="713117" y="212521"/>
                  </a:lnTo>
                  <a:lnTo>
                    <a:pt x="705358" y="212521"/>
                  </a:lnTo>
                  <a:lnTo>
                    <a:pt x="703389" y="209981"/>
                  </a:lnTo>
                  <a:lnTo>
                    <a:pt x="701179" y="208711"/>
                  </a:lnTo>
                  <a:lnTo>
                    <a:pt x="692772" y="208711"/>
                  </a:lnTo>
                  <a:lnTo>
                    <a:pt x="699439" y="211251"/>
                  </a:lnTo>
                  <a:lnTo>
                    <a:pt x="706437" y="213791"/>
                  </a:lnTo>
                  <a:lnTo>
                    <a:pt x="711250" y="216331"/>
                  </a:lnTo>
                  <a:lnTo>
                    <a:pt x="711377" y="220141"/>
                  </a:lnTo>
                  <a:lnTo>
                    <a:pt x="709053" y="221411"/>
                  </a:lnTo>
                  <a:lnTo>
                    <a:pt x="703821" y="220141"/>
                  </a:lnTo>
                  <a:lnTo>
                    <a:pt x="700913" y="220141"/>
                  </a:lnTo>
                  <a:lnTo>
                    <a:pt x="704164" y="223951"/>
                  </a:lnTo>
                  <a:lnTo>
                    <a:pt x="704697" y="227761"/>
                  </a:lnTo>
                  <a:lnTo>
                    <a:pt x="705650" y="230301"/>
                  </a:lnTo>
                  <a:lnTo>
                    <a:pt x="709955" y="233895"/>
                  </a:lnTo>
                  <a:lnTo>
                    <a:pt x="716953" y="232841"/>
                  </a:lnTo>
                  <a:lnTo>
                    <a:pt x="725258" y="232841"/>
                  </a:lnTo>
                  <a:lnTo>
                    <a:pt x="732586" y="234111"/>
                  </a:lnTo>
                  <a:lnTo>
                    <a:pt x="738124" y="234111"/>
                  </a:lnTo>
                  <a:lnTo>
                    <a:pt x="727544" y="235381"/>
                  </a:lnTo>
                  <a:lnTo>
                    <a:pt x="723734" y="236651"/>
                  </a:lnTo>
                  <a:lnTo>
                    <a:pt x="718832" y="239191"/>
                  </a:lnTo>
                  <a:lnTo>
                    <a:pt x="704977" y="240461"/>
                  </a:lnTo>
                  <a:lnTo>
                    <a:pt x="715454" y="240461"/>
                  </a:lnTo>
                  <a:lnTo>
                    <a:pt x="714286" y="241731"/>
                  </a:lnTo>
                  <a:lnTo>
                    <a:pt x="704977" y="241731"/>
                  </a:lnTo>
                  <a:lnTo>
                    <a:pt x="709637" y="244271"/>
                  </a:lnTo>
                  <a:lnTo>
                    <a:pt x="717778" y="243001"/>
                  </a:lnTo>
                  <a:lnTo>
                    <a:pt x="717778" y="245541"/>
                  </a:lnTo>
                  <a:lnTo>
                    <a:pt x="707885" y="245541"/>
                  </a:lnTo>
                  <a:lnTo>
                    <a:pt x="723011" y="246811"/>
                  </a:lnTo>
                  <a:lnTo>
                    <a:pt x="720102" y="249351"/>
                  </a:lnTo>
                  <a:lnTo>
                    <a:pt x="717778" y="249351"/>
                  </a:lnTo>
                  <a:lnTo>
                    <a:pt x="716013" y="250126"/>
                  </a:lnTo>
                  <a:lnTo>
                    <a:pt x="718680" y="251891"/>
                  </a:lnTo>
                  <a:lnTo>
                    <a:pt x="724890" y="254431"/>
                  </a:lnTo>
                  <a:lnTo>
                    <a:pt x="729589" y="256971"/>
                  </a:lnTo>
                  <a:lnTo>
                    <a:pt x="728814" y="260781"/>
                  </a:lnTo>
                  <a:lnTo>
                    <a:pt x="720915" y="260781"/>
                  </a:lnTo>
                  <a:lnTo>
                    <a:pt x="718350" y="262051"/>
                  </a:lnTo>
                  <a:lnTo>
                    <a:pt x="716229" y="263321"/>
                  </a:lnTo>
                  <a:lnTo>
                    <a:pt x="709637" y="264591"/>
                  </a:lnTo>
                  <a:lnTo>
                    <a:pt x="714286" y="267131"/>
                  </a:lnTo>
                  <a:lnTo>
                    <a:pt x="720686" y="264591"/>
                  </a:lnTo>
                  <a:lnTo>
                    <a:pt x="720686" y="267131"/>
                  </a:lnTo>
                  <a:lnTo>
                    <a:pt x="731151" y="268401"/>
                  </a:lnTo>
                  <a:lnTo>
                    <a:pt x="727075" y="269671"/>
                  </a:lnTo>
                  <a:lnTo>
                    <a:pt x="721258" y="269671"/>
                  </a:lnTo>
                  <a:lnTo>
                    <a:pt x="724750" y="273481"/>
                  </a:lnTo>
                  <a:lnTo>
                    <a:pt x="729983" y="269671"/>
                  </a:lnTo>
                  <a:lnTo>
                    <a:pt x="737539" y="270941"/>
                  </a:lnTo>
                  <a:lnTo>
                    <a:pt x="747420" y="267131"/>
                  </a:lnTo>
                  <a:lnTo>
                    <a:pt x="743940" y="270941"/>
                  </a:lnTo>
                  <a:lnTo>
                    <a:pt x="742188" y="269671"/>
                  </a:lnTo>
                  <a:lnTo>
                    <a:pt x="743940" y="273481"/>
                  </a:lnTo>
                  <a:lnTo>
                    <a:pt x="735799" y="276021"/>
                  </a:lnTo>
                  <a:lnTo>
                    <a:pt x="745096" y="276021"/>
                  </a:lnTo>
                  <a:lnTo>
                    <a:pt x="742188" y="278561"/>
                  </a:lnTo>
                  <a:lnTo>
                    <a:pt x="737539" y="279831"/>
                  </a:lnTo>
                  <a:lnTo>
                    <a:pt x="726490" y="281101"/>
                  </a:lnTo>
                  <a:lnTo>
                    <a:pt x="723582" y="281101"/>
                  </a:lnTo>
                  <a:lnTo>
                    <a:pt x="729335" y="282371"/>
                  </a:lnTo>
                  <a:lnTo>
                    <a:pt x="731583" y="283641"/>
                  </a:lnTo>
                  <a:lnTo>
                    <a:pt x="734047" y="284911"/>
                  </a:lnTo>
                  <a:lnTo>
                    <a:pt x="737539" y="284911"/>
                  </a:lnTo>
                  <a:lnTo>
                    <a:pt x="729983" y="286181"/>
                  </a:lnTo>
                  <a:lnTo>
                    <a:pt x="738708" y="286181"/>
                  </a:lnTo>
                  <a:lnTo>
                    <a:pt x="859485" y="286181"/>
                  </a:lnTo>
                  <a:lnTo>
                    <a:pt x="856513" y="277291"/>
                  </a:lnTo>
                  <a:lnTo>
                    <a:pt x="856081" y="270941"/>
                  </a:lnTo>
                  <a:lnTo>
                    <a:pt x="855827" y="267131"/>
                  </a:lnTo>
                  <a:lnTo>
                    <a:pt x="855548" y="264591"/>
                  </a:lnTo>
                  <a:lnTo>
                    <a:pt x="855408" y="263321"/>
                  </a:lnTo>
                  <a:lnTo>
                    <a:pt x="854989" y="259511"/>
                  </a:lnTo>
                  <a:lnTo>
                    <a:pt x="863130" y="259511"/>
                  </a:lnTo>
                  <a:lnTo>
                    <a:pt x="860412" y="267131"/>
                  </a:lnTo>
                  <a:lnTo>
                    <a:pt x="862330" y="273481"/>
                  </a:lnTo>
                  <a:lnTo>
                    <a:pt x="865657" y="281101"/>
                  </a:lnTo>
                  <a:lnTo>
                    <a:pt x="867194" y="289991"/>
                  </a:lnTo>
                  <a:lnTo>
                    <a:pt x="862050" y="287451"/>
                  </a:lnTo>
                  <a:lnTo>
                    <a:pt x="767778" y="287451"/>
                  </a:lnTo>
                  <a:lnTo>
                    <a:pt x="767778" y="348411"/>
                  </a:lnTo>
                  <a:lnTo>
                    <a:pt x="760793" y="349681"/>
                  </a:lnTo>
                  <a:lnTo>
                    <a:pt x="758469" y="348411"/>
                  </a:lnTo>
                  <a:lnTo>
                    <a:pt x="760793" y="347141"/>
                  </a:lnTo>
                  <a:lnTo>
                    <a:pt x="763701" y="347141"/>
                  </a:lnTo>
                  <a:lnTo>
                    <a:pt x="767194" y="345871"/>
                  </a:lnTo>
                  <a:lnTo>
                    <a:pt x="767194" y="347141"/>
                  </a:lnTo>
                  <a:lnTo>
                    <a:pt x="767778" y="348411"/>
                  </a:lnTo>
                  <a:lnTo>
                    <a:pt x="767778" y="287451"/>
                  </a:lnTo>
                  <a:lnTo>
                    <a:pt x="737247" y="287451"/>
                  </a:lnTo>
                  <a:lnTo>
                    <a:pt x="735799" y="288721"/>
                  </a:lnTo>
                  <a:lnTo>
                    <a:pt x="734631" y="288721"/>
                  </a:lnTo>
                  <a:lnTo>
                    <a:pt x="728814" y="289991"/>
                  </a:lnTo>
                  <a:lnTo>
                    <a:pt x="736231" y="289991"/>
                  </a:lnTo>
                  <a:lnTo>
                    <a:pt x="740435" y="288721"/>
                  </a:lnTo>
                  <a:lnTo>
                    <a:pt x="739292" y="291261"/>
                  </a:lnTo>
                  <a:lnTo>
                    <a:pt x="735799" y="291261"/>
                  </a:lnTo>
                  <a:lnTo>
                    <a:pt x="732307" y="295071"/>
                  </a:lnTo>
                  <a:lnTo>
                    <a:pt x="742772" y="296341"/>
                  </a:lnTo>
                  <a:lnTo>
                    <a:pt x="738708" y="300151"/>
                  </a:lnTo>
                  <a:lnTo>
                    <a:pt x="732180" y="301421"/>
                  </a:lnTo>
                  <a:lnTo>
                    <a:pt x="730123" y="301421"/>
                  </a:lnTo>
                  <a:lnTo>
                    <a:pt x="728726" y="300151"/>
                  </a:lnTo>
                  <a:lnTo>
                    <a:pt x="724166" y="301421"/>
                  </a:lnTo>
                  <a:lnTo>
                    <a:pt x="723582" y="301421"/>
                  </a:lnTo>
                  <a:lnTo>
                    <a:pt x="727659" y="305231"/>
                  </a:lnTo>
                  <a:lnTo>
                    <a:pt x="741616" y="309041"/>
                  </a:lnTo>
                  <a:lnTo>
                    <a:pt x="739292" y="312851"/>
                  </a:lnTo>
                  <a:lnTo>
                    <a:pt x="740448" y="311581"/>
                  </a:lnTo>
                  <a:lnTo>
                    <a:pt x="747483" y="311581"/>
                  </a:lnTo>
                  <a:lnTo>
                    <a:pt x="744448" y="314121"/>
                  </a:lnTo>
                  <a:lnTo>
                    <a:pt x="739546" y="316661"/>
                  </a:lnTo>
                  <a:lnTo>
                    <a:pt x="741032" y="317931"/>
                  </a:lnTo>
                  <a:lnTo>
                    <a:pt x="739292" y="317931"/>
                  </a:lnTo>
                  <a:lnTo>
                    <a:pt x="729983" y="319201"/>
                  </a:lnTo>
                  <a:lnTo>
                    <a:pt x="732307" y="319201"/>
                  </a:lnTo>
                  <a:lnTo>
                    <a:pt x="731723" y="320471"/>
                  </a:lnTo>
                  <a:lnTo>
                    <a:pt x="734047" y="323011"/>
                  </a:lnTo>
                  <a:lnTo>
                    <a:pt x="733475" y="323011"/>
                  </a:lnTo>
                  <a:lnTo>
                    <a:pt x="736384" y="325551"/>
                  </a:lnTo>
                  <a:lnTo>
                    <a:pt x="741032" y="326821"/>
                  </a:lnTo>
                  <a:lnTo>
                    <a:pt x="745096" y="328091"/>
                  </a:lnTo>
                  <a:lnTo>
                    <a:pt x="739863" y="329361"/>
                  </a:lnTo>
                  <a:lnTo>
                    <a:pt x="735799" y="331901"/>
                  </a:lnTo>
                  <a:lnTo>
                    <a:pt x="738124" y="334441"/>
                  </a:lnTo>
                  <a:lnTo>
                    <a:pt x="736384" y="336981"/>
                  </a:lnTo>
                  <a:lnTo>
                    <a:pt x="741616" y="336981"/>
                  </a:lnTo>
                  <a:lnTo>
                    <a:pt x="741032" y="338251"/>
                  </a:lnTo>
                  <a:lnTo>
                    <a:pt x="748004" y="335711"/>
                  </a:lnTo>
                  <a:lnTo>
                    <a:pt x="738936" y="342061"/>
                  </a:lnTo>
                  <a:lnTo>
                    <a:pt x="743940" y="345871"/>
                  </a:lnTo>
                  <a:lnTo>
                    <a:pt x="749808" y="349681"/>
                  </a:lnTo>
                  <a:lnTo>
                    <a:pt x="743356" y="354761"/>
                  </a:lnTo>
                  <a:lnTo>
                    <a:pt x="738708" y="354761"/>
                  </a:lnTo>
                  <a:lnTo>
                    <a:pt x="744524" y="358571"/>
                  </a:lnTo>
                  <a:lnTo>
                    <a:pt x="752144" y="356349"/>
                  </a:lnTo>
                  <a:lnTo>
                    <a:pt x="756145" y="354761"/>
                  </a:lnTo>
                  <a:lnTo>
                    <a:pt x="761377" y="353491"/>
                  </a:lnTo>
                  <a:lnTo>
                    <a:pt x="765454" y="354761"/>
                  </a:lnTo>
                  <a:lnTo>
                    <a:pt x="766025" y="356031"/>
                  </a:lnTo>
                  <a:lnTo>
                    <a:pt x="760222" y="354761"/>
                  </a:lnTo>
                  <a:lnTo>
                    <a:pt x="752081" y="358571"/>
                  </a:lnTo>
                  <a:lnTo>
                    <a:pt x="748004" y="361111"/>
                  </a:lnTo>
                  <a:lnTo>
                    <a:pt x="750328" y="359841"/>
                  </a:lnTo>
                  <a:lnTo>
                    <a:pt x="756145" y="359841"/>
                  </a:lnTo>
                  <a:lnTo>
                    <a:pt x="752589" y="361111"/>
                  </a:lnTo>
                  <a:lnTo>
                    <a:pt x="758177" y="359841"/>
                  </a:lnTo>
                  <a:lnTo>
                    <a:pt x="764654" y="359841"/>
                  </a:lnTo>
                  <a:lnTo>
                    <a:pt x="763701" y="361111"/>
                  </a:lnTo>
                  <a:lnTo>
                    <a:pt x="759053" y="362381"/>
                  </a:lnTo>
                  <a:lnTo>
                    <a:pt x="767778" y="362381"/>
                  </a:lnTo>
                  <a:lnTo>
                    <a:pt x="974763" y="362381"/>
                  </a:lnTo>
                  <a:lnTo>
                    <a:pt x="981735" y="366191"/>
                  </a:lnTo>
                  <a:lnTo>
                    <a:pt x="987069" y="359841"/>
                  </a:lnTo>
                  <a:lnTo>
                    <a:pt x="988123" y="358571"/>
                  </a:lnTo>
                  <a:lnTo>
                    <a:pt x="989482" y="357301"/>
                  </a:lnTo>
                  <a:lnTo>
                    <a:pt x="992200" y="354761"/>
                  </a:lnTo>
                  <a:lnTo>
                    <a:pt x="989876" y="356031"/>
                  </a:lnTo>
                  <a:lnTo>
                    <a:pt x="986383" y="356031"/>
                  </a:lnTo>
                  <a:lnTo>
                    <a:pt x="984059" y="357301"/>
                  </a:lnTo>
                  <a:lnTo>
                    <a:pt x="985075" y="356031"/>
                  </a:lnTo>
                  <a:lnTo>
                    <a:pt x="986091" y="354761"/>
                  </a:lnTo>
                  <a:lnTo>
                    <a:pt x="987107" y="353491"/>
                  </a:lnTo>
                  <a:lnTo>
                    <a:pt x="981367" y="354761"/>
                  </a:lnTo>
                  <a:lnTo>
                    <a:pt x="974661" y="354761"/>
                  </a:lnTo>
                  <a:lnTo>
                    <a:pt x="974686" y="353491"/>
                  </a:lnTo>
                  <a:lnTo>
                    <a:pt x="974763" y="350951"/>
                  </a:lnTo>
                  <a:lnTo>
                    <a:pt x="979411" y="349681"/>
                  </a:lnTo>
                  <a:lnTo>
                    <a:pt x="976503" y="347141"/>
                  </a:lnTo>
                  <a:lnTo>
                    <a:pt x="970686" y="345871"/>
                  </a:lnTo>
                  <a:lnTo>
                    <a:pt x="970102" y="343331"/>
                  </a:lnTo>
                  <a:lnTo>
                    <a:pt x="976503" y="344601"/>
                  </a:lnTo>
                  <a:lnTo>
                    <a:pt x="981735" y="343331"/>
                  </a:lnTo>
                  <a:lnTo>
                    <a:pt x="986967" y="342061"/>
                  </a:lnTo>
                  <a:lnTo>
                    <a:pt x="988123" y="344601"/>
                  </a:lnTo>
                  <a:lnTo>
                    <a:pt x="985799" y="347141"/>
                  </a:lnTo>
                  <a:lnTo>
                    <a:pt x="983475" y="348411"/>
                  </a:lnTo>
                  <a:lnTo>
                    <a:pt x="990320" y="349681"/>
                  </a:lnTo>
                  <a:lnTo>
                    <a:pt x="994600" y="353491"/>
                  </a:lnTo>
                  <a:lnTo>
                    <a:pt x="999426" y="357301"/>
                  </a:lnTo>
                  <a:lnTo>
                    <a:pt x="1007897" y="358571"/>
                  </a:lnTo>
                  <a:lnTo>
                    <a:pt x="1007668" y="359092"/>
                  </a:lnTo>
                  <a:lnTo>
                    <a:pt x="1010805" y="356031"/>
                  </a:lnTo>
                  <a:lnTo>
                    <a:pt x="1016622" y="352221"/>
                  </a:lnTo>
                  <a:lnTo>
                    <a:pt x="1020686" y="349681"/>
                  </a:lnTo>
                  <a:lnTo>
                    <a:pt x="1022438" y="352221"/>
                  </a:lnTo>
                  <a:lnTo>
                    <a:pt x="1028242" y="349681"/>
                  </a:lnTo>
                  <a:lnTo>
                    <a:pt x="1031151" y="348411"/>
                  </a:lnTo>
                  <a:lnTo>
                    <a:pt x="1024178" y="354761"/>
                  </a:lnTo>
                  <a:lnTo>
                    <a:pt x="1023594" y="353491"/>
                  </a:lnTo>
                  <a:lnTo>
                    <a:pt x="1020102" y="356031"/>
                  </a:lnTo>
                  <a:lnTo>
                    <a:pt x="1017206" y="356031"/>
                  </a:lnTo>
                  <a:lnTo>
                    <a:pt x="1022438" y="357301"/>
                  </a:lnTo>
                  <a:lnTo>
                    <a:pt x="1017397" y="361111"/>
                  </a:lnTo>
                  <a:lnTo>
                    <a:pt x="1014806" y="361111"/>
                  </a:lnTo>
                  <a:lnTo>
                    <a:pt x="1012545" y="359841"/>
                  </a:lnTo>
                  <a:lnTo>
                    <a:pt x="1008481" y="361111"/>
                  </a:lnTo>
                  <a:lnTo>
                    <a:pt x="1015453" y="364921"/>
                  </a:lnTo>
                  <a:lnTo>
                    <a:pt x="1028242" y="363651"/>
                  </a:lnTo>
                  <a:lnTo>
                    <a:pt x="1028242" y="370001"/>
                  </a:lnTo>
                  <a:lnTo>
                    <a:pt x="1022438" y="372541"/>
                  </a:lnTo>
                  <a:lnTo>
                    <a:pt x="1018870" y="371271"/>
                  </a:lnTo>
                  <a:lnTo>
                    <a:pt x="1016063" y="370001"/>
                  </a:lnTo>
                  <a:lnTo>
                    <a:pt x="1012545" y="375081"/>
                  </a:lnTo>
                  <a:lnTo>
                    <a:pt x="1012545" y="366191"/>
                  </a:lnTo>
                  <a:lnTo>
                    <a:pt x="1003833" y="376351"/>
                  </a:lnTo>
                  <a:lnTo>
                    <a:pt x="1005573" y="372541"/>
                  </a:lnTo>
                  <a:lnTo>
                    <a:pt x="1002080" y="368731"/>
                  </a:lnTo>
                  <a:lnTo>
                    <a:pt x="1000925" y="366191"/>
                  </a:lnTo>
                  <a:lnTo>
                    <a:pt x="1003541" y="363651"/>
                  </a:lnTo>
                  <a:lnTo>
                    <a:pt x="1000925" y="363651"/>
                  </a:lnTo>
                  <a:lnTo>
                    <a:pt x="999172" y="364921"/>
                  </a:lnTo>
                  <a:lnTo>
                    <a:pt x="998601" y="363651"/>
                  </a:lnTo>
                  <a:lnTo>
                    <a:pt x="996848" y="361111"/>
                  </a:lnTo>
                  <a:lnTo>
                    <a:pt x="988707" y="364921"/>
                  </a:lnTo>
                  <a:lnTo>
                    <a:pt x="992200" y="364921"/>
                  </a:lnTo>
                  <a:lnTo>
                    <a:pt x="990460" y="366064"/>
                  </a:lnTo>
                  <a:lnTo>
                    <a:pt x="990460" y="389051"/>
                  </a:lnTo>
                  <a:lnTo>
                    <a:pt x="988123" y="390321"/>
                  </a:lnTo>
                  <a:lnTo>
                    <a:pt x="984643" y="391591"/>
                  </a:lnTo>
                  <a:lnTo>
                    <a:pt x="981735" y="392861"/>
                  </a:lnTo>
                  <a:lnTo>
                    <a:pt x="981151" y="391591"/>
                  </a:lnTo>
                  <a:lnTo>
                    <a:pt x="981151" y="390321"/>
                  </a:lnTo>
                  <a:lnTo>
                    <a:pt x="980567" y="387781"/>
                  </a:lnTo>
                  <a:lnTo>
                    <a:pt x="987552" y="387781"/>
                  </a:lnTo>
                  <a:lnTo>
                    <a:pt x="990460" y="389051"/>
                  </a:lnTo>
                  <a:lnTo>
                    <a:pt x="990460" y="366064"/>
                  </a:lnTo>
                  <a:lnTo>
                    <a:pt x="986383" y="368731"/>
                  </a:lnTo>
                  <a:lnTo>
                    <a:pt x="979995" y="367461"/>
                  </a:lnTo>
                  <a:lnTo>
                    <a:pt x="975334" y="366191"/>
                  </a:lnTo>
                  <a:lnTo>
                    <a:pt x="974763" y="362394"/>
                  </a:lnTo>
                  <a:lnTo>
                    <a:pt x="846848" y="362394"/>
                  </a:lnTo>
                  <a:lnTo>
                    <a:pt x="846848" y="376351"/>
                  </a:lnTo>
                  <a:lnTo>
                    <a:pt x="846848" y="380161"/>
                  </a:lnTo>
                  <a:lnTo>
                    <a:pt x="841032" y="380161"/>
                  </a:lnTo>
                  <a:lnTo>
                    <a:pt x="839863" y="376351"/>
                  </a:lnTo>
                  <a:lnTo>
                    <a:pt x="842772" y="373811"/>
                  </a:lnTo>
                  <a:lnTo>
                    <a:pt x="845108" y="375081"/>
                  </a:lnTo>
                  <a:lnTo>
                    <a:pt x="846848" y="376351"/>
                  </a:lnTo>
                  <a:lnTo>
                    <a:pt x="846848" y="362394"/>
                  </a:lnTo>
                  <a:lnTo>
                    <a:pt x="779399" y="362394"/>
                  </a:lnTo>
                  <a:lnTo>
                    <a:pt x="779399" y="396671"/>
                  </a:lnTo>
                  <a:lnTo>
                    <a:pt x="779399" y="397941"/>
                  </a:lnTo>
                  <a:lnTo>
                    <a:pt x="777074" y="397941"/>
                  </a:lnTo>
                  <a:lnTo>
                    <a:pt x="774166" y="399211"/>
                  </a:lnTo>
                  <a:lnTo>
                    <a:pt x="770102" y="399211"/>
                  </a:lnTo>
                  <a:lnTo>
                    <a:pt x="778827" y="395401"/>
                  </a:lnTo>
                  <a:lnTo>
                    <a:pt x="778827" y="396671"/>
                  </a:lnTo>
                  <a:lnTo>
                    <a:pt x="779399" y="396671"/>
                  </a:lnTo>
                  <a:lnTo>
                    <a:pt x="779399" y="362394"/>
                  </a:lnTo>
                  <a:lnTo>
                    <a:pt x="767778" y="362381"/>
                  </a:lnTo>
                  <a:lnTo>
                    <a:pt x="766610" y="364921"/>
                  </a:lnTo>
                  <a:lnTo>
                    <a:pt x="757148" y="367360"/>
                  </a:lnTo>
                  <a:lnTo>
                    <a:pt x="766495" y="367461"/>
                  </a:lnTo>
                  <a:lnTo>
                    <a:pt x="763701" y="370001"/>
                  </a:lnTo>
                  <a:lnTo>
                    <a:pt x="760793" y="370001"/>
                  </a:lnTo>
                  <a:lnTo>
                    <a:pt x="760222" y="368731"/>
                  </a:lnTo>
                  <a:lnTo>
                    <a:pt x="757313" y="368731"/>
                  </a:lnTo>
                  <a:lnTo>
                    <a:pt x="746264" y="373811"/>
                  </a:lnTo>
                  <a:lnTo>
                    <a:pt x="749173" y="372541"/>
                  </a:lnTo>
                  <a:lnTo>
                    <a:pt x="742772" y="378891"/>
                  </a:lnTo>
                  <a:lnTo>
                    <a:pt x="745680" y="377621"/>
                  </a:lnTo>
                  <a:lnTo>
                    <a:pt x="757897" y="376351"/>
                  </a:lnTo>
                  <a:lnTo>
                    <a:pt x="760577" y="377621"/>
                  </a:lnTo>
                  <a:lnTo>
                    <a:pt x="761619" y="378891"/>
                  </a:lnTo>
                  <a:lnTo>
                    <a:pt x="768934" y="380161"/>
                  </a:lnTo>
                  <a:lnTo>
                    <a:pt x="760196" y="380161"/>
                  </a:lnTo>
                  <a:lnTo>
                    <a:pt x="756577" y="381431"/>
                  </a:lnTo>
                  <a:lnTo>
                    <a:pt x="754062" y="382701"/>
                  </a:lnTo>
                  <a:lnTo>
                    <a:pt x="748588" y="383971"/>
                  </a:lnTo>
                  <a:lnTo>
                    <a:pt x="742772" y="387781"/>
                  </a:lnTo>
                  <a:lnTo>
                    <a:pt x="739279" y="387781"/>
                  </a:lnTo>
                  <a:lnTo>
                    <a:pt x="742416" y="389051"/>
                  </a:lnTo>
                  <a:lnTo>
                    <a:pt x="741248" y="390321"/>
                  </a:lnTo>
                  <a:lnTo>
                    <a:pt x="740841" y="391591"/>
                  </a:lnTo>
                  <a:lnTo>
                    <a:pt x="746264" y="391591"/>
                  </a:lnTo>
                  <a:lnTo>
                    <a:pt x="742772" y="392861"/>
                  </a:lnTo>
                  <a:lnTo>
                    <a:pt x="743356" y="392861"/>
                  </a:lnTo>
                  <a:lnTo>
                    <a:pt x="748004" y="391591"/>
                  </a:lnTo>
                  <a:lnTo>
                    <a:pt x="751674" y="394131"/>
                  </a:lnTo>
                  <a:lnTo>
                    <a:pt x="748588" y="397941"/>
                  </a:lnTo>
                  <a:lnTo>
                    <a:pt x="746366" y="401751"/>
                  </a:lnTo>
                  <a:lnTo>
                    <a:pt x="752652" y="403021"/>
                  </a:lnTo>
                  <a:lnTo>
                    <a:pt x="770686" y="403021"/>
                  </a:lnTo>
                  <a:lnTo>
                    <a:pt x="777659" y="403021"/>
                  </a:lnTo>
                  <a:lnTo>
                    <a:pt x="1007694" y="403021"/>
                  </a:lnTo>
                  <a:lnTo>
                    <a:pt x="1008037" y="399211"/>
                  </a:lnTo>
                  <a:lnTo>
                    <a:pt x="1006030" y="395401"/>
                  </a:lnTo>
                  <a:lnTo>
                    <a:pt x="1005357" y="394131"/>
                  </a:lnTo>
                  <a:lnTo>
                    <a:pt x="1003871" y="392861"/>
                  </a:lnTo>
                  <a:lnTo>
                    <a:pt x="1000925" y="390321"/>
                  </a:lnTo>
                  <a:lnTo>
                    <a:pt x="996289" y="386511"/>
                  </a:lnTo>
                  <a:lnTo>
                    <a:pt x="993076" y="381431"/>
                  </a:lnTo>
                  <a:lnTo>
                    <a:pt x="992911" y="376351"/>
                  </a:lnTo>
                  <a:lnTo>
                    <a:pt x="994410" y="373811"/>
                  </a:lnTo>
                  <a:lnTo>
                    <a:pt x="995172" y="372541"/>
                  </a:lnTo>
                  <a:lnTo>
                    <a:pt x="996683" y="370001"/>
                  </a:lnTo>
                  <a:lnTo>
                    <a:pt x="997432" y="368731"/>
                  </a:lnTo>
                  <a:lnTo>
                    <a:pt x="997432" y="370001"/>
                  </a:lnTo>
                  <a:lnTo>
                    <a:pt x="999172" y="371271"/>
                  </a:lnTo>
                  <a:lnTo>
                    <a:pt x="999756" y="371271"/>
                  </a:lnTo>
                  <a:lnTo>
                    <a:pt x="998016" y="373811"/>
                  </a:lnTo>
                  <a:lnTo>
                    <a:pt x="994524" y="377621"/>
                  </a:lnTo>
                  <a:lnTo>
                    <a:pt x="997356" y="382701"/>
                  </a:lnTo>
                  <a:lnTo>
                    <a:pt x="1005649" y="387781"/>
                  </a:lnTo>
                  <a:lnTo>
                    <a:pt x="1008481" y="392861"/>
                  </a:lnTo>
                  <a:lnTo>
                    <a:pt x="1015453" y="390321"/>
                  </a:lnTo>
                  <a:lnTo>
                    <a:pt x="1016622" y="386511"/>
                  </a:lnTo>
                  <a:lnTo>
                    <a:pt x="1023594" y="382701"/>
                  </a:lnTo>
                  <a:lnTo>
                    <a:pt x="1028420" y="389051"/>
                  </a:lnTo>
                  <a:lnTo>
                    <a:pt x="1022946" y="397941"/>
                  </a:lnTo>
                  <a:lnTo>
                    <a:pt x="1017790" y="405561"/>
                  </a:lnTo>
                  <a:lnTo>
                    <a:pt x="1023594" y="408101"/>
                  </a:lnTo>
                  <a:lnTo>
                    <a:pt x="1030681" y="405561"/>
                  </a:lnTo>
                  <a:lnTo>
                    <a:pt x="1037551" y="403021"/>
                  </a:lnTo>
                  <a:lnTo>
                    <a:pt x="1042238" y="403021"/>
                  </a:lnTo>
                  <a:lnTo>
                    <a:pt x="1042784" y="408101"/>
                  </a:lnTo>
                  <a:lnTo>
                    <a:pt x="1029411" y="414451"/>
                  </a:lnTo>
                  <a:lnTo>
                    <a:pt x="1034427" y="416991"/>
                  </a:lnTo>
                  <a:lnTo>
                    <a:pt x="1040815" y="415721"/>
                  </a:lnTo>
                  <a:lnTo>
                    <a:pt x="1046010" y="414451"/>
                  </a:lnTo>
                  <a:lnTo>
                    <a:pt x="1047432" y="420801"/>
                  </a:lnTo>
                  <a:lnTo>
                    <a:pt x="1041615" y="422071"/>
                  </a:lnTo>
                  <a:lnTo>
                    <a:pt x="1039291" y="416991"/>
                  </a:lnTo>
                  <a:lnTo>
                    <a:pt x="1038707" y="419531"/>
                  </a:lnTo>
                  <a:lnTo>
                    <a:pt x="1038009" y="424611"/>
                  </a:lnTo>
                  <a:lnTo>
                    <a:pt x="1041768" y="424611"/>
                  </a:lnTo>
                  <a:lnTo>
                    <a:pt x="1047051" y="422071"/>
                  </a:lnTo>
                  <a:lnTo>
                    <a:pt x="1050925" y="422071"/>
                  </a:lnTo>
                  <a:lnTo>
                    <a:pt x="1041031" y="430961"/>
                  </a:lnTo>
                  <a:lnTo>
                    <a:pt x="1047813" y="434771"/>
                  </a:lnTo>
                  <a:lnTo>
                    <a:pt x="1056005" y="438581"/>
                  </a:lnTo>
                  <a:lnTo>
                    <a:pt x="1064425" y="443661"/>
                  </a:lnTo>
                  <a:lnTo>
                    <a:pt x="1071854" y="447471"/>
                  </a:lnTo>
                  <a:lnTo>
                    <a:pt x="1068362" y="448741"/>
                  </a:lnTo>
                  <a:lnTo>
                    <a:pt x="1064298" y="450011"/>
                  </a:lnTo>
                  <a:lnTo>
                    <a:pt x="1062545" y="455091"/>
                  </a:lnTo>
                  <a:lnTo>
                    <a:pt x="1071321" y="462711"/>
                  </a:lnTo>
                  <a:lnTo>
                    <a:pt x="1077302" y="471601"/>
                  </a:lnTo>
                  <a:lnTo>
                    <a:pt x="1081443" y="483031"/>
                  </a:lnTo>
                  <a:lnTo>
                    <a:pt x="1084643" y="495731"/>
                  </a:lnTo>
                  <a:lnTo>
                    <a:pt x="1096276" y="491921"/>
                  </a:lnTo>
                  <a:lnTo>
                    <a:pt x="1096848" y="493191"/>
                  </a:lnTo>
                  <a:lnTo>
                    <a:pt x="1102080" y="491921"/>
                  </a:lnTo>
                  <a:lnTo>
                    <a:pt x="1104988" y="493191"/>
                  </a:lnTo>
                  <a:lnTo>
                    <a:pt x="1100340" y="499541"/>
                  </a:lnTo>
                  <a:lnTo>
                    <a:pt x="1096276" y="499541"/>
                  </a:lnTo>
                  <a:lnTo>
                    <a:pt x="1107084" y="500811"/>
                  </a:lnTo>
                  <a:lnTo>
                    <a:pt x="1117777" y="504621"/>
                  </a:lnTo>
                  <a:lnTo>
                    <a:pt x="1125867" y="510971"/>
                  </a:lnTo>
                  <a:lnTo>
                    <a:pt x="1128826" y="521131"/>
                  </a:lnTo>
                  <a:lnTo>
                    <a:pt x="1125347" y="522401"/>
                  </a:lnTo>
                  <a:lnTo>
                    <a:pt x="1129995" y="523671"/>
                  </a:lnTo>
                  <a:lnTo>
                    <a:pt x="1137259" y="521131"/>
                  </a:lnTo>
                  <a:lnTo>
                    <a:pt x="1143660" y="519861"/>
                  </a:lnTo>
                  <a:lnTo>
                    <a:pt x="1145692" y="523671"/>
                  </a:lnTo>
                  <a:lnTo>
                    <a:pt x="1143368" y="524941"/>
                  </a:lnTo>
                  <a:lnTo>
                    <a:pt x="1147343" y="530021"/>
                  </a:lnTo>
                  <a:lnTo>
                    <a:pt x="1152093" y="533831"/>
                  </a:lnTo>
                  <a:lnTo>
                    <a:pt x="1157262" y="537641"/>
                  </a:lnTo>
                  <a:lnTo>
                    <a:pt x="1162558" y="542721"/>
                  </a:lnTo>
                  <a:lnTo>
                    <a:pt x="1167079" y="546531"/>
                  </a:lnTo>
                  <a:lnTo>
                    <a:pt x="1170838" y="551611"/>
                  </a:lnTo>
                  <a:lnTo>
                    <a:pt x="1173505" y="557961"/>
                  </a:lnTo>
                  <a:lnTo>
                    <a:pt x="1174762" y="565581"/>
                  </a:lnTo>
                  <a:lnTo>
                    <a:pt x="1180579" y="559231"/>
                  </a:lnTo>
                  <a:lnTo>
                    <a:pt x="1182903" y="563041"/>
                  </a:lnTo>
                  <a:lnTo>
                    <a:pt x="1185811" y="566851"/>
                  </a:lnTo>
                  <a:lnTo>
                    <a:pt x="1188720" y="569391"/>
                  </a:lnTo>
                  <a:lnTo>
                    <a:pt x="1192199" y="573201"/>
                  </a:lnTo>
                  <a:lnTo>
                    <a:pt x="1198600" y="563041"/>
                  </a:lnTo>
                  <a:lnTo>
                    <a:pt x="1199769" y="570661"/>
                  </a:lnTo>
                  <a:lnTo>
                    <a:pt x="1199273" y="573836"/>
                  </a:lnTo>
                  <a:lnTo>
                    <a:pt x="1199184" y="583361"/>
                  </a:lnTo>
                  <a:lnTo>
                    <a:pt x="1200340" y="587171"/>
                  </a:lnTo>
                  <a:lnTo>
                    <a:pt x="1205001" y="593521"/>
                  </a:lnTo>
                  <a:lnTo>
                    <a:pt x="1207897" y="597331"/>
                  </a:lnTo>
                  <a:lnTo>
                    <a:pt x="1217206" y="584631"/>
                  </a:lnTo>
                  <a:lnTo>
                    <a:pt x="1222438" y="585901"/>
                  </a:lnTo>
                  <a:lnTo>
                    <a:pt x="1217206" y="596061"/>
                  </a:lnTo>
                  <a:lnTo>
                    <a:pt x="1221270" y="593521"/>
                  </a:lnTo>
                  <a:lnTo>
                    <a:pt x="1224673" y="591058"/>
                  </a:lnTo>
                  <a:lnTo>
                    <a:pt x="1228839" y="588441"/>
                  </a:lnTo>
                  <a:lnTo>
                    <a:pt x="1225346" y="602411"/>
                  </a:lnTo>
                  <a:lnTo>
                    <a:pt x="1230579" y="601141"/>
                  </a:lnTo>
                  <a:lnTo>
                    <a:pt x="1229410" y="601141"/>
                  </a:lnTo>
                  <a:lnTo>
                    <a:pt x="1229410" y="594791"/>
                  </a:lnTo>
                  <a:lnTo>
                    <a:pt x="1231163" y="592251"/>
                  </a:lnTo>
                  <a:lnTo>
                    <a:pt x="1236459" y="593521"/>
                  </a:lnTo>
                  <a:lnTo>
                    <a:pt x="1240028" y="599871"/>
                  </a:lnTo>
                  <a:lnTo>
                    <a:pt x="1241577" y="607301"/>
                  </a:lnTo>
                  <a:lnTo>
                    <a:pt x="1241475" y="608761"/>
                  </a:lnTo>
                  <a:lnTo>
                    <a:pt x="1241044" y="612571"/>
                  </a:lnTo>
                  <a:lnTo>
                    <a:pt x="1247444" y="612571"/>
                  </a:lnTo>
                  <a:lnTo>
                    <a:pt x="1254417" y="611301"/>
                  </a:lnTo>
                  <a:lnTo>
                    <a:pt x="1260805" y="610031"/>
                  </a:lnTo>
                  <a:lnTo>
                    <a:pt x="1259065" y="612571"/>
                  </a:lnTo>
                  <a:lnTo>
                    <a:pt x="1257325" y="613841"/>
                  </a:lnTo>
                  <a:lnTo>
                    <a:pt x="1255001" y="615111"/>
                  </a:lnTo>
                  <a:lnTo>
                    <a:pt x="1257960" y="615111"/>
                  </a:lnTo>
                  <a:lnTo>
                    <a:pt x="1257325" y="618921"/>
                  </a:lnTo>
                  <a:lnTo>
                    <a:pt x="1257122" y="622731"/>
                  </a:lnTo>
                  <a:lnTo>
                    <a:pt x="1261389" y="621461"/>
                  </a:lnTo>
                  <a:lnTo>
                    <a:pt x="1261389" y="618921"/>
                  </a:lnTo>
                  <a:lnTo>
                    <a:pt x="1264297" y="615111"/>
                  </a:lnTo>
                  <a:lnTo>
                    <a:pt x="1265466" y="612571"/>
                  </a:lnTo>
                  <a:lnTo>
                    <a:pt x="1267206" y="620191"/>
                  </a:lnTo>
                  <a:lnTo>
                    <a:pt x="1276515" y="624001"/>
                  </a:lnTo>
                  <a:lnTo>
                    <a:pt x="1284071" y="622731"/>
                  </a:lnTo>
                  <a:lnTo>
                    <a:pt x="1280579" y="630351"/>
                  </a:lnTo>
                  <a:lnTo>
                    <a:pt x="1286979" y="634161"/>
                  </a:lnTo>
                  <a:lnTo>
                    <a:pt x="1293952" y="634161"/>
                  </a:lnTo>
                  <a:lnTo>
                    <a:pt x="1309065" y="635431"/>
                  </a:lnTo>
                  <a:lnTo>
                    <a:pt x="1323606" y="635431"/>
                  </a:lnTo>
                  <a:lnTo>
                    <a:pt x="1318958" y="631621"/>
                  </a:lnTo>
                  <a:lnTo>
                    <a:pt x="1320800" y="622731"/>
                  </a:lnTo>
                  <a:lnTo>
                    <a:pt x="1321854" y="617651"/>
                  </a:lnTo>
                  <a:lnTo>
                    <a:pt x="1325930" y="617651"/>
                  </a:lnTo>
                  <a:lnTo>
                    <a:pt x="1325930" y="619163"/>
                  </a:lnTo>
                  <a:lnTo>
                    <a:pt x="1327010" y="617651"/>
                  </a:lnTo>
                  <a:lnTo>
                    <a:pt x="1328839" y="615111"/>
                  </a:lnTo>
                  <a:lnTo>
                    <a:pt x="1334071" y="617651"/>
                  </a:lnTo>
                  <a:lnTo>
                    <a:pt x="1331163" y="629081"/>
                  </a:lnTo>
                  <a:lnTo>
                    <a:pt x="1327086" y="634161"/>
                  </a:lnTo>
                  <a:lnTo>
                    <a:pt x="1334071" y="630351"/>
                  </a:lnTo>
                  <a:lnTo>
                    <a:pt x="1334071" y="634161"/>
                  </a:lnTo>
                  <a:lnTo>
                    <a:pt x="1332318" y="635431"/>
                  </a:lnTo>
                  <a:lnTo>
                    <a:pt x="1331747" y="640511"/>
                  </a:lnTo>
                  <a:lnTo>
                    <a:pt x="1333487" y="636701"/>
                  </a:lnTo>
                  <a:lnTo>
                    <a:pt x="1342212" y="645591"/>
                  </a:lnTo>
                  <a:lnTo>
                    <a:pt x="1344523" y="646442"/>
                  </a:lnTo>
                  <a:lnTo>
                    <a:pt x="1341628" y="646861"/>
                  </a:lnTo>
                  <a:lnTo>
                    <a:pt x="1339316" y="653211"/>
                  </a:lnTo>
                  <a:lnTo>
                    <a:pt x="1340967" y="663371"/>
                  </a:lnTo>
                  <a:lnTo>
                    <a:pt x="1341221" y="670991"/>
                  </a:lnTo>
                  <a:lnTo>
                    <a:pt x="1334655" y="669721"/>
                  </a:lnTo>
                  <a:lnTo>
                    <a:pt x="1332903" y="657021"/>
                  </a:lnTo>
                  <a:lnTo>
                    <a:pt x="1330579" y="662101"/>
                  </a:lnTo>
                  <a:lnTo>
                    <a:pt x="1327086" y="664641"/>
                  </a:lnTo>
                  <a:lnTo>
                    <a:pt x="1323022" y="667181"/>
                  </a:lnTo>
                  <a:lnTo>
                    <a:pt x="1319530" y="669721"/>
                  </a:lnTo>
                  <a:lnTo>
                    <a:pt x="1315466" y="670991"/>
                  </a:lnTo>
                  <a:lnTo>
                    <a:pt x="1310817" y="670991"/>
                  </a:lnTo>
                  <a:lnTo>
                    <a:pt x="1302677" y="673531"/>
                  </a:lnTo>
                  <a:lnTo>
                    <a:pt x="1294536" y="674801"/>
                  </a:lnTo>
                  <a:lnTo>
                    <a:pt x="1290078" y="680110"/>
                  </a:lnTo>
                  <a:lnTo>
                    <a:pt x="1292212" y="682421"/>
                  </a:lnTo>
                  <a:lnTo>
                    <a:pt x="1288986" y="681418"/>
                  </a:lnTo>
                  <a:lnTo>
                    <a:pt x="1288135" y="682421"/>
                  </a:lnTo>
                  <a:lnTo>
                    <a:pt x="1288415" y="681240"/>
                  </a:lnTo>
                  <a:lnTo>
                    <a:pt x="1284071" y="679881"/>
                  </a:lnTo>
                  <a:lnTo>
                    <a:pt x="1284071" y="673531"/>
                  </a:lnTo>
                  <a:lnTo>
                    <a:pt x="1288491" y="678370"/>
                  </a:lnTo>
                  <a:lnTo>
                    <a:pt x="1288135" y="676071"/>
                  </a:lnTo>
                  <a:lnTo>
                    <a:pt x="1289304" y="676071"/>
                  </a:lnTo>
                  <a:lnTo>
                    <a:pt x="1286573" y="673531"/>
                  </a:lnTo>
                  <a:lnTo>
                    <a:pt x="1285201" y="672261"/>
                  </a:lnTo>
                  <a:lnTo>
                    <a:pt x="1281379" y="674801"/>
                  </a:lnTo>
                  <a:lnTo>
                    <a:pt x="1278750" y="678611"/>
                  </a:lnTo>
                  <a:lnTo>
                    <a:pt x="1278255" y="684961"/>
                  </a:lnTo>
                  <a:lnTo>
                    <a:pt x="1275930" y="683691"/>
                  </a:lnTo>
                  <a:lnTo>
                    <a:pt x="1276223" y="681151"/>
                  </a:lnTo>
                  <a:lnTo>
                    <a:pt x="1276515" y="678611"/>
                  </a:lnTo>
                  <a:lnTo>
                    <a:pt x="1274762" y="674801"/>
                  </a:lnTo>
                  <a:lnTo>
                    <a:pt x="1271917" y="674801"/>
                  </a:lnTo>
                  <a:lnTo>
                    <a:pt x="1269390" y="678611"/>
                  </a:lnTo>
                  <a:lnTo>
                    <a:pt x="1267079" y="681151"/>
                  </a:lnTo>
                  <a:lnTo>
                    <a:pt x="1264881" y="678611"/>
                  </a:lnTo>
                  <a:lnTo>
                    <a:pt x="1264297" y="677341"/>
                  </a:lnTo>
                  <a:lnTo>
                    <a:pt x="1263142" y="678611"/>
                  </a:lnTo>
                  <a:lnTo>
                    <a:pt x="1256157" y="674801"/>
                  </a:lnTo>
                  <a:lnTo>
                    <a:pt x="1259065" y="684961"/>
                  </a:lnTo>
                  <a:lnTo>
                    <a:pt x="1254556" y="683691"/>
                  </a:lnTo>
                  <a:lnTo>
                    <a:pt x="1250492" y="684961"/>
                  </a:lnTo>
                  <a:lnTo>
                    <a:pt x="1246644" y="686231"/>
                  </a:lnTo>
                  <a:lnTo>
                    <a:pt x="1242783" y="683691"/>
                  </a:lnTo>
                  <a:lnTo>
                    <a:pt x="1241044" y="690041"/>
                  </a:lnTo>
                  <a:lnTo>
                    <a:pt x="1234071" y="686231"/>
                  </a:lnTo>
                  <a:lnTo>
                    <a:pt x="1232319" y="686231"/>
                  </a:lnTo>
                  <a:lnTo>
                    <a:pt x="1231163" y="693851"/>
                  </a:lnTo>
                  <a:lnTo>
                    <a:pt x="1231493" y="688771"/>
                  </a:lnTo>
                  <a:lnTo>
                    <a:pt x="1231734" y="684961"/>
                  </a:lnTo>
                  <a:lnTo>
                    <a:pt x="1227670" y="681151"/>
                  </a:lnTo>
                  <a:lnTo>
                    <a:pt x="1225931" y="683691"/>
                  </a:lnTo>
                  <a:lnTo>
                    <a:pt x="1224762" y="683691"/>
                  </a:lnTo>
                  <a:lnTo>
                    <a:pt x="1227670" y="676071"/>
                  </a:lnTo>
                  <a:lnTo>
                    <a:pt x="1227086" y="676071"/>
                  </a:lnTo>
                  <a:lnTo>
                    <a:pt x="1224762" y="678611"/>
                  </a:lnTo>
                  <a:lnTo>
                    <a:pt x="1221270" y="685165"/>
                  </a:lnTo>
                  <a:lnTo>
                    <a:pt x="1221270" y="993571"/>
                  </a:lnTo>
                  <a:lnTo>
                    <a:pt x="1217206" y="993571"/>
                  </a:lnTo>
                  <a:lnTo>
                    <a:pt x="1216621" y="991031"/>
                  </a:lnTo>
                  <a:lnTo>
                    <a:pt x="1217206" y="987221"/>
                  </a:lnTo>
                  <a:lnTo>
                    <a:pt x="1217790" y="987221"/>
                  </a:lnTo>
                  <a:lnTo>
                    <a:pt x="1217206" y="988491"/>
                  </a:lnTo>
                  <a:lnTo>
                    <a:pt x="1219530" y="991031"/>
                  </a:lnTo>
                  <a:lnTo>
                    <a:pt x="1221270" y="993571"/>
                  </a:lnTo>
                  <a:lnTo>
                    <a:pt x="1221270" y="685165"/>
                  </a:lnTo>
                  <a:lnTo>
                    <a:pt x="1220698" y="686231"/>
                  </a:lnTo>
                  <a:lnTo>
                    <a:pt x="1221562" y="682421"/>
                  </a:lnTo>
                  <a:lnTo>
                    <a:pt x="1221854" y="681151"/>
                  </a:lnTo>
                  <a:lnTo>
                    <a:pt x="1222438" y="679881"/>
                  </a:lnTo>
                  <a:lnTo>
                    <a:pt x="1220114" y="679881"/>
                  </a:lnTo>
                  <a:lnTo>
                    <a:pt x="1218946" y="681151"/>
                  </a:lnTo>
                  <a:lnTo>
                    <a:pt x="1217206" y="681151"/>
                  </a:lnTo>
                  <a:lnTo>
                    <a:pt x="1211973" y="682421"/>
                  </a:lnTo>
                  <a:lnTo>
                    <a:pt x="1207897" y="682421"/>
                  </a:lnTo>
                  <a:lnTo>
                    <a:pt x="1212557" y="672261"/>
                  </a:lnTo>
                  <a:lnTo>
                    <a:pt x="1213713" y="669721"/>
                  </a:lnTo>
                  <a:lnTo>
                    <a:pt x="1201940" y="669721"/>
                  </a:lnTo>
                  <a:lnTo>
                    <a:pt x="1201508" y="669632"/>
                  </a:lnTo>
                  <a:lnTo>
                    <a:pt x="1201508" y="919911"/>
                  </a:lnTo>
                  <a:lnTo>
                    <a:pt x="1198016" y="924991"/>
                  </a:lnTo>
                  <a:lnTo>
                    <a:pt x="1193952" y="924991"/>
                  </a:lnTo>
                  <a:lnTo>
                    <a:pt x="1194536" y="923721"/>
                  </a:lnTo>
                  <a:lnTo>
                    <a:pt x="1193368" y="923721"/>
                  </a:lnTo>
                  <a:lnTo>
                    <a:pt x="1191628" y="922451"/>
                  </a:lnTo>
                  <a:lnTo>
                    <a:pt x="1191044" y="918641"/>
                  </a:lnTo>
                  <a:lnTo>
                    <a:pt x="1201508" y="919911"/>
                  </a:lnTo>
                  <a:lnTo>
                    <a:pt x="1201508" y="669632"/>
                  </a:lnTo>
                  <a:lnTo>
                    <a:pt x="1191044" y="667181"/>
                  </a:lnTo>
                  <a:lnTo>
                    <a:pt x="1181011" y="664641"/>
                  </a:lnTo>
                  <a:lnTo>
                    <a:pt x="1171854" y="660831"/>
                  </a:lnTo>
                  <a:lnTo>
                    <a:pt x="1178750" y="655751"/>
                  </a:lnTo>
                  <a:lnTo>
                    <a:pt x="1183411" y="658291"/>
                  </a:lnTo>
                  <a:lnTo>
                    <a:pt x="1187958" y="659561"/>
                  </a:lnTo>
                  <a:lnTo>
                    <a:pt x="1192885" y="655751"/>
                  </a:lnTo>
                  <a:lnTo>
                    <a:pt x="1194536" y="654481"/>
                  </a:lnTo>
                  <a:lnTo>
                    <a:pt x="1188135" y="653211"/>
                  </a:lnTo>
                  <a:lnTo>
                    <a:pt x="1181163" y="654481"/>
                  </a:lnTo>
                  <a:lnTo>
                    <a:pt x="1168361" y="654481"/>
                  </a:lnTo>
                  <a:lnTo>
                    <a:pt x="1163713" y="651941"/>
                  </a:lnTo>
                  <a:lnTo>
                    <a:pt x="1160805" y="646861"/>
                  </a:lnTo>
                  <a:lnTo>
                    <a:pt x="1160424" y="644321"/>
                  </a:lnTo>
                  <a:lnTo>
                    <a:pt x="1160221" y="643051"/>
                  </a:lnTo>
                  <a:lnTo>
                    <a:pt x="1167206" y="641781"/>
                  </a:lnTo>
                  <a:lnTo>
                    <a:pt x="1170114" y="641781"/>
                  </a:lnTo>
                  <a:lnTo>
                    <a:pt x="1163129" y="639241"/>
                  </a:lnTo>
                  <a:lnTo>
                    <a:pt x="1159649" y="635431"/>
                  </a:lnTo>
                  <a:lnTo>
                    <a:pt x="1158481" y="634161"/>
                  </a:lnTo>
                  <a:lnTo>
                    <a:pt x="1156157" y="631621"/>
                  </a:lnTo>
                  <a:lnTo>
                    <a:pt x="1152093" y="627811"/>
                  </a:lnTo>
                  <a:lnTo>
                    <a:pt x="1148600" y="622731"/>
                  </a:lnTo>
                  <a:lnTo>
                    <a:pt x="1141628" y="622731"/>
                  </a:lnTo>
                  <a:lnTo>
                    <a:pt x="1142784" y="621461"/>
                  </a:lnTo>
                  <a:lnTo>
                    <a:pt x="1136370" y="626541"/>
                  </a:lnTo>
                  <a:lnTo>
                    <a:pt x="1128102" y="630351"/>
                  </a:lnTo>
                  <a:lnTo>
                    <a:pt x="1120051" y="631621"/>
                  </a:lnTo>
                  <a:lnTo>
                    <a:pt x="1114298" y="634161"/>
                  </a:lnTo>
                  <a:lnTo>
                    <a:pt x="1122413" y="626541"/>
                  </a:lnTo>
                  <a:lnTo>
                    <a:pt x="1123454" y="621461"/>
                  </a:lnTo>
                  <a:lnTo>
                    <a:pt x="1125042" y="617651"/>
                  </a:lnTo>
                  <a:lnTo>
                    <a:pt x="1125575" y="616381"/>
                  </a:lnTo>
                  <a:lnTo>
                    <a:pt x="1136967" y="607491"/>
                  </a:lnTo>
                  <a:lnTo>
                    <a:pt x="1135227" y="607491"/>
                  </a:lnTo>
                  <a:lnTo>
                    <a:pt x="1131150" y="608761"/>
                  </a:lnTo>
                  <a:lnTo>
                    <a:pt x="1127086" y="612571"/>
                  </a:lnTo>
                  <a:lnTo>
                    <a:pt x="1127086" y="610031"/>
                  </a:lnTo>
                  <a:lnTo>
                    <a:pt x="1127963" y="608761"/>
                  </a:lnTo>
                  <a:lnTo>
                    <a:pt x="1128826" y="607491"/>
                  </a:lnTo>
                  <a:lnTo>
                    <a:pt x="1134643" y="604951"/>
                  </a:lnTo>
                  <a:lnTo>
                    <a:pt x="1126502" y="602411"/>
                  </a:lnTo>
                  <a:lnTo>
                    <a:pt x="1121854" y="608761"/>
                  </a:lnTo>
                  <a:lnTo>
                    <a:pt x="1117790" y="603681"/>
                  </a:lnTo>
                  <a:lnTo>
                    <a:pt x="1119238" y="602411"/>
                  </a:lnTo>
                  <a:lnTo>
                    <a:pt x="1120686" y="601141"/>
                  </a:lnTo>
                  <a:lnTo>
                    <a:pt x="1123022" y="601141"/>
                  </a:lnTo>
                  <a:lnTo>
                    <a:pt x="1126502" y="599871"/>
                  </a:lnTo>
                  <a:lnTo>
                    <a:pt x="1118946" y="601141"/>
                  </a:lnTo>
                  <a:lnTo>
                    <a:pt x="1110805" y="602411"/>
                  </a:lnTo>
                  <a:lnTo>
                    <a:pt x="1109649" y="596061"/>
                  </a:lnTo>
                  <a:lnTo>
                    <a:pt x="1113129" y="593521"/>
                  </a:lnTo>
                  <a:lnTo>
                    <a:pt x="1114298" y="593521"/>
                  </a:lnTo>
                  <a:lnTo>
                    <a:pt x="1110805" y="589711"/>
                  </a:lnTo>
                  <a:lnTo>
                    <a:pt x="1104417" y="589711"/>
                  </a:lnTo>
                  <a:lnTo>
                    <a:pt x="1099185" y="588441"/>
                  </a:lnTo>
                  <a:lnTo>
                    <a:pt x="1093368" y="587171"/>
                  </a:lnTo>
                  <a:lnTo>
                    <a:pt x="1088136" y="584631"/>
                  </a:lnTo>
                  <a:lnTo>
                    <a:pt x="1088136" y="580821"/>
                  </a:lnTo>
                  <a:lnTo>
                    <a:pt x="1088136" y="578281"/>
                  </a:lnTo>
                  <a:lnTo>
                    <a:pt x="1095057" y="574471"/>
                  </a:lnTo>
                  <a:lnTo>
                    <a:pt x="1095959" y="571931"/>
                  </a:lnTo>
                  <a:lnTo>
                    <a:pt x="1096416" y="570661"/>
                  </a:lnTo>
                  <a:lnTo>
                    <a:pt x="1097127" y="568121"/>
                  </a:lnTo>
                  <a:lnTo>
                    <a:pt x="1098372" y="566851"/>
                  </a:lnTo>
                  <a:lnTo>
                    <a:pt x="1102080" y="563041"/>
                  </a:lnTo>
                  <a:lnTo>
                    <a:pt x="1095108" y="560501"/>
                  </a:lnTo>
                  <a:lnTo>
                    <a:pt x="1090460" y="566851"/>
                  </a:lnTo>
                  <a:lnTo>
                    <a:pt x="1088275" y="563041"/>
                  </a:lnTo>
                  <a:lnTo>
                    <a:pt x="1087551" y="561771"/>
                  </a:lnTo>
                  <a:lnTo>
                    <a:pt x="1076502" y="563041"/>
                  </a:lnTo>
                  <a:lnTo>
                    <a:pt x="1078242" y="556691"/>
                  </a:lnTo>
                  <a:lnTo>
                    <a:pt x="1085227" y="557961"/>
                  </a:lnTo>
                  <a:lnTo>
                    <a:pt x="1083970" y="556691"/>
                  </a:lnTo>
                  <a:lnTo>
                    <a:pt x="1077671" y="550341"/>
                  </a:lnTo>
                  <a:lnTo>
                    <a:pt x="1075918" y="557961"/>
                  </a:lnTo>
                  <a:lnTo>
                    <a:pt x="1071854" y="557961"/>
                  </a:lnTo>
                  <a:lnTo>
                    <a:pt x="1071854" y="945311"/>
                  </a:lnTo>
                  <a:lnTo>
                    <a:pt x="1063129" y="944041"/>
                  </a:lnTo>
                  <a:lnTo>
                    <a:pt x="1063713" y="937691"/>
                  </a:lnTo>
                  <a:lnTo>
                    <a:pt x="1071854" y="945311"/>
                  </a:lnTo>
                  <a:lnTo>
                    <a:pt x="1071854" y="557961"/>
                  </a:lnTo>
                  <a:lnTo>
                    <a:pt x="1066622" y="557961"/>
                  </a:lnTo>
                  <a:lnTo>
                    <a:pt x="1060805" y="568121"/>
                  </a:lnTo>
                  <a:lnTo>
                    <a:pt x="1060805" y="565581"/>
                  </a:lnTo>
                  <a:lnTo>
                    <a:pt x="1060805" y="560501"/>
                  </a:lnTo>
                  <a:lnTo>
                    <a:pt x="1060805" y="559231"/>
                  </a:lnTo>
                  <a:lnTo>
                    <a:pt x="1062545" y="560501"/>
                  </a:lnTo>
                  <a:lnTo>
                    <a:pt x="1057897" y="555421"/>
                  </a:lnTo>
                  <a:lnTo>
                    <a:pt x="1063713" y="547801"/>
                  </a:lnTo>
                  <a:lnTo>
                    <a:pt x="1053249" y="547801"/>
                  </a:lnTo>
                  <a:lnTo>
                    <a:pt x="1054404" y="542721"/>
                  </a:lnTo>
                  <a:lnTo>
                    <a:pt x="1057897" y="540181"/>
                  </a:lnTo>
                  <a:lnTo>
                    <a:pt x="1068362" y="536371"/>
                  </a:lnTo>
                  <a:lnTo>
                    <a:pt x="1070686" y="533831"/>
                  </a:lnTo>
                  <a:lnTo>
                    <a:pt x="1064221" y="533831"/>
                  </a:lnTo>
                  <a:lnTo>
                    <a:pt x="1060373" y="531291"/>
                  </a:lnTo>
                  <a:lnTo>
                    <a:pt x="1056297" y="528751"/>
                  </a:lnTo>
                  <a:lnTo>
                    <a:pt x="1049172" y="527481"/>
                  </a:lnTo>
                  <a:lnTo>
                    <a:pt x="1052080" y="527481"/>
                  </a:lnTo>
                  <a:lnTo>
                    <a:pt x="1057516" y="524941"/>
                  </a:lnTo>
                  <a:lnTo>
                    <a:pt x="1060221" y="523671"/>
                  </a:lnTo>
                  <a:lnTo>
                    <a:pt x="1050925" y="524941"/>
                  </a:lnTo>
                  <a:lnTo>
                    <a:pt x="1052664" y="522401"/>
                  </a:lnTo>
                  <a:lnTo>
                    <a:pt x="1053833" y="521131"/>
                  </a:lnTo>
                  <a:lnTo>
                    <a:pt x="1059065" y="518591"/>
                  </a:lnTo>
                  <a:lnTo>
                    <a:pt x="1056093" y="517321"/>
                  </a:lnTo>
                  <a:lnTo>
                    <a:pt x="1051433" y="519861"/>
                  </a:lnTo>
                  <a:lnTo>
                    <a:pt x="1047534" y="521131"/>
                  </a:lnTo>
                  <a:lnTo>
                    <a:pt x="1046848" y="517321"/>
                  </a:lnTo>
                  <a:lnTo>
                    <a:pt x="1050925" y="517321"/>
                  </a:lnTo>
                  <a:lnTo>
                    <a:pt x="1050455" y="516051"/>
                  </a:lnTo>
                  <a:lnTo>
                    <a:pt x="1048600" y="510971"/>
                  </a:lnTo>
                  <a:lnTo>
                    <a:pt x="1044168" y="505891"/>
                  </a:lnTo>
                  <a:lnTo>
                    <a:pt x="1040053" y="500811"/>
                  </a:lnTo>
                  <a:lnTo>
                    <a:pt x="1038707" y="495731"/>
                  </a:lnTo>
                  <a:lnTo>
                    <a:pt x="1044765" y="493191"/>
                  </a:lnTo>
                  <a:lnTo>
                    <a:pt x="1047432" y="494461"/>
                  </a:lnTo>
                  <a:lnTo>
                    <a:pt x="1049667" y="495731"/>
                  </a:lnTo>
                  <a:lnTo>
                    <a:pt x="1054404" y="491921"/>
                  </a:lnTo>
                  <a:lnTo>
                    <a:pt x="1050925" y="488111"/>
                  </a:lnTo>
                  <a:lnTo>
                    <a:pt x="1044524" y="484301"/>
                  </a:lnTo>
                  <a:lnTo>
                    <a:pt x="1036967" y="479348"/>
                  </a:lnTo>
                  <a:lnTo>
                    <a:pt x="1036967" y="784021"/>
                  </a:lnTo>
                  <a:lnTo>
                    <a:pt x="1036967" y="787831"/>
                  </a:lnTo>
                  <a:lnTo>
                    <a:pt x="1032903" y="787831"/>
                  </a:lnTo>
                  <a:lnTo>
                    <a:pt x="1032903" y="784021"/>
                  </a:lnTo>
                  <a:lnTo>
                    <a:pt x="1036967" y="784021"/>
                  </a:lnTo>
                  <a:lnTo>
                    <a:pt x="1036967" y="479348"/>
                  </a:lnTo>
                  <a:lnTo>
                    <a:pt x="1032903" y="476681"/>
                  </a:lnTo>
                  <a:lnTo>
                    <a:pt x="1031735" y="475411"/>
                  </a:lnTo>
                  <a:lnTo>
                    <a:pt x="1028242" y="471601"/>
                  </a:lnTo>
                  <a:lnTo>
                    <a:pt x="1028014" y="469061"/>
                  </a:lnTo>
                  <a:lnTo>
                    <a:pt x="1027671" y="465251"/>
                  </a:lnTo>
                  <a:lnTo>
                    <a:pt x="1027087" y="467791"/>
                  </a:lnTo>
                  <a:lnTo>
                    <a:pt x="1019721" y="469061"/>
                  </a:lnTo>
                  <a:lnTo>
                    <a:pt x="1021410" y="463981"/>
                  </a:lnTo>
                  <a:lnTo>
                    <a:pt x="1023823" y="460171"/>
                  </a:lnTo>
                  <a:lnTo>
                    <a:pt x="1024636" y="458901"/>
                  </a:lnTo>
                  <a:lnTo>
                    <a:pt x="1021854" y="455091"/>
                  </a:lnTo>
                  <a:lnTo>
                    <a:pt x="1023594" y="455091"/>
                  </a:lnTo>
                  <a:lnTo>
                    <a:pt x="1032903" y="452551"/>
                  </a:lnTo>
                  <a:lnTo>
                    <a:pt x="1030566" y="452551"/>
                  </a:lnTo>
                  <a:lnTo>
                    <a:pt x="1029677" y="450011"/>
                  </a:lnTo>
                  <a:lnTo>
                    <a:pt x="1028788" y="447471"/>
                  </a:lnTo>
                  <a:lnTo>
                    <a:pt x="1026439" y="444931"/>
                  </a:lnTo>
                  <a:lnTo>
                    <a:pt x="1024102" y="442391"/>
                  </a:lnTo>
                  <a:lnTo>
                    <a:pt x="1017574" y="437311"/>
                  </a:lnTo>
                  <a:lnTo>
                    <a:pt x="1010221" y="430961"/>
                  </a:lnTo>
                  <a:lnTo>
                    <a:pt x="1015453" y="429691"/>
                  </a:lnTo>
                  <a:lnTo>
                    <a:pt x="1018362" y="424611"/>
                  </a:lnTo>
                  <a:lnTo>
                    <a:pt x="1013714" y="418261"/>
                  </a:lnTo>
                  <a:lnTo>
                    <a:pt x="1014171" y="413181"/>
                  </a:lnTo>
                  <a:lnTo>
                    <a:pt x="1014298" y="411911"/>
                  </a:lnTo>
                  <a:lnTo>
                    <a:pt x="1009065" y="413181"/>
                  </a:lnTo>
                  <a:lnTo>
                    <a:pt x="1009065" y="409371"/>
                  </a:lnTo>
                  <a:lnTo>
                    <a:pt x="1002080" y="413181"/>
                  </a:lnTo>
                  <a:lnTo>
                    <a:pt x="1004773" y="409371"/>
                  </a:lnTo>
                  <a:lnTo>
                    <a:pt x="1007465" y="405561"/>
                  </a:lnTo>
                  <a:lnTo>
                    <a:pt x="1007579" y="404291"/>
                  </a:lnTo>
                  <a:lnTo>
                    <a:pt x="993940" y="404291"/>
                  </a:lnTo>
                  <a:lnTo>
                    <a:pt x="993940" y="804341"/>
                  </a:lnTo>
                  <a:lnTo>
                    <a:pt x="993940" y="810691"/>
                  </a:lnTo>
                  <a:lnTo>
                    <a:pt x="989291" y="815771"/>
                  </a:lnTo>
                  <a:lnTo>
                    <a:pt x="989393" y="814501"/>
                  </a:lnTo>
                  <a:lnTo>
                    <a:pt x="989876" y="808151"/>
                  </a:lnTo>
                  <a:lnTo>
                    <a:pt x="983475" y="808151"/>
                  </a:lnTo>
                  <a:lnTo>
                    <a:pt x="984059" y="803071"/>
                  </a:lnTo>
                  <a:lnTo>
                    <a:pt x="988707" y="803071"/>
                  </a:lnTo>
                  <a:lnTo>
                    <a:pt x="993940" y="804341"/>
                  </a:lnTo>
                  <a:lnTo>
                    <a:pt x="993940" y="404291"/>
                  </a:lnTo>
                  <a:lnTo>
                    <a:pt x="955573" y="404291"/>
                  </a:lnTo>
                  <a:lnTo>
                    <a:pt x="955573" y="931341"/>
                  </a:lnTo>
                  <a:lnTo>
                    <a:pt x="949172" y="940231"/>
                  </a:lnTo>
                  <a:lnTo>
                    <a:pt x="949172" y="938961"/>
                  </a:lnTo>
                  <a:lnTo>
                    <a:pt x="950341" y="933881"/>
                  </a:lnTo>
                  <a:lnTo>
                    <a:pt x="951496" y="931341"/>
                  </a:lnTo>
                  <a:lnTo>
                    <a:pt x="955573" y="931341"/>
                  </a:lnTo>
                  <a:lnTo>
                    <a:pt x="955573" y="404291"/>
                  </a:lnTo>
                  <a:lnTo>
                    <a:pt x="942784" y="404291"/>
                  </a:lnTo>
                  <a:lnTo>
                    <a:pt x="942784" y="776401"/>
                  </a:lnTo>
                  <a:lnTo>
                    <a:pt x="939876" y="778941"/>
                  </a:lnTo>
                  <a:lnTo>
                    <a:pt x="939292" y="780211"/>
                  </a:lnTo>
                  <a:lnTo>
                    <a:pt x="938707" y="780211"/>
                  </a:lnTo>
                  <a:lnTo>
                    <a:pt x="934440" y="784872"/>
                  </a:lnTo>
                  <a:lnTo>
                    <a:pt x="936383" y="781481"/>
                  </a:lnTo>
                  <a:lnTo>
                    <a:pt x="937552" y="778941"/>
                  </a:lnTo>
                  <a:lnTo>
                    <a:pt x="937552" y="776401"/>
                  </a:lnTo>
                  <a:lnTo>
                    <a:pt x="942784" y="776401"/>
                  </a:lnTo>
                  <a:lnTo>
                    <a:pt x="942784" y="404291"/>
                  </a:lnTo>
                  <a:lnTo>
                    <a:pt x="934059" y="404291"/>
                  </a:lnTo>
                  <a:lnTo>
                    <a:pt x="934059" y="758621"/>
                  </a:lnTo>
                  <a:lnTo>
                    <a:pt x="932319" y="759891"/>
                  </a:lnTo>
                  <a:lnTo>
                    <a:pt x="932319" y="924991"/>
                  </a:lnTo>
                  <a:lnTo>
                    <a:pt x="930567" y="926261"/>
                  </a:lnTo>
                  <a:lnTo>
                    <a:pt x="929411" y="928801"/>
                  </a:lnTo>
                  <a:lnTo>
                    <a:pt x="927087" y="931341"/>
                  </a:lnTo>
                  <a:lnTo>
                    <a:pt x="928827" y="923721"/>
                  </a:lnTo>
                  <a:lnTo>
                    <a:pt x="931151" y="923721"/>
                  </a:lnTo>
                  <a:lnTo>
                    <a:pt x="932319" y="924991"/>
                  </a:lnTo>
                  <a:lnTo>
                    <a:pt x="932319" y="759891"/>
                  </a:lnTo>
                  <a:lnTo>
                    <a:pt x="931151" y="762431"/>
                  </a:lnTo>
                  <a:lnTo>
                    <a:pt x="928827" y="762431"/>
                  </a:lnTo>
                  <a:lnTo>
                    <a:pt x="929411" y="759891"/>
                  </a:lnTo>
                  <a:lnTo>
                    <a:pt x="930567" y="759891"/>
                  </a:lnTo>
                  <a:lnTo>
                    <a:pt x="932319" y="758621"/>
                  </a:lnTo>
                  <a:lnTo>
                    <a:pt x="934059" y="758621"/>
                  </a:lnTo>
                  <a:lnTo>
                    <a:pt x="934059" y="404291"/>
                  </a:lnTo>
                  <a:lnTo>
                    <a:pt x="931735" y="404291"/>
                  </a:lnTo>
                  <a:lnTo>
                    <a:pt x="931735" y="754811"/>
                  </a:lnTo>
                  <a:lnTo>
                    <a:pt x="922426" y="764971"/>
                  </a:lnTo>
                  <a:lnTo>
                    <a:pt x="920877" y="762431"/>
                  </a:lnTo>
                  <a:lnTo>
                    <a:pt x="920102" y="761161"/>
                  </a:lnTo>
                  <a:lnTo>
                    <a:pt x="920102" y="759891"/>
                  </a:lnTo>
                  <a:lnTo>
                    <a:pt x="920686" y="759891"/>
                  </a:lnTo>
                  <a:lnTo>
                    <a:pt x="923442" y="758621"/>
                  </a:lnTo>
                  <a:lnTo>
                    <a:pt x="931735" y="754811"/>
                  </a:lnTo>
                  <a:lnTo>
                    <a:pt x="931735" y="404291"/>
                  </a:lnTo>
                  <a:lnTo>
                    <a:pt x="929551" y="404291"/>
                  </a:lnTo>
                  <a:lnTo>
                    <a:pt x="929551" y="447471"/>
                  </a:lnTo>
                  <a:lnTo>
                    <a:pt x="929411" y="448297"/>
                  </a:lnTo>
                  <a:lnTo>
                    <a:pt x="929411" y="751001"/>
                  </a:lnTo>
                  <a:lnTo>
                    <a:pt x="921842" y="758621"/>
                  </a:lnTo>
                  <a:lnTo>
                    <a:pt x="922947" y="756221"/>
                  </a:lnTo>
                  <a:lnTo>
                    <a:pt x="917257" y="757351"/>
                  </a:lnTo>
                  <a:lnTo>
                    <a:pt x="916457" y="757796"/>
                  </a:lnTo>
                  <a:lnTo>
                    <a:pt x="925334" y="751001"/>
                  </a:lnTo>
                  <a:lnTo>
                    <a:pt x="929411" y="751001"/>
                  </a:lnTo>
                  <a:lnTo>
                    <a:pt x="929411" y="448297"/>
                  </a:lnTo>
                  <a:lnTo>
                    <a:pt x="929119" y="450011"/>
                  </a:lnTo>
                  <a:lnTo>
                    <a:pt x="926503" y="447471"/>
                  </a:lnTo>
                  <a:lnTo>
                    <a:pt x="928458" y="444931"/>
                  </a:lnTo>
                  <a:lnTo>
                    <a:pt x="929551" y="447471"/>
                  </a:lnTo>
                  <a:lnTo>
                    <a:pt x="929551" y="404291"/>
                  </a:lnTo>
                  <a:lnTo>
                    <a:pt x="857897" y="404291"/>
                  </a:lnTo>
                  <a:lnTo>
                    <a:pt x="857897" y="637971"/>
                  </a:lnTo>
                  <a:lnTo>
                    <a:pt x="855573" y="639241"/>
                  </a:lnTo>
                  <a:lnTo>
                    <a:pt x="854989" y="641781"/>
                  </a:lnTo>
                  <a:lnTo>
                    <a:pt x="853236" y="644321"/>
                  </a:lnTo>
                  <a:lnTo>
                    <a:pt x="853236" y="643051"/>
                  </a:lnTo>
                  <a:lnTo>
                    <a:pt x="852081" y="641781"/>
                  </a:lnTo>
                  <a:lnTo>
                    <a:pt x="851496" y="641781"/>
                  </a:lnTo>
                  <a:lnTo>
                    <a:pt x="853821" y="639241"/>
                  </a:lnTo>
                  <a:lnTo>
                    <a:pt x="857313" y="636701"/>
                  </a:lnTo>
                  <a:lnTo>
                    <a:pt x="857897" y="637971"/>
                  </a:lnTo>
                  <a:lnTo>
                    <a:pt x="857897" y="404291"/>
                  </a:lnTo>
                  <a:lnTo>
                    <a:pt x="848004" y="404291"/>
                  </a:lnTo>
                  <a:lnTo>
                    <a:pt x="848004" y="636701"/>
                  </a:lnTo>
                  <a:lnTo>
                    <a:pt x="846848" y="636701"/>
                  </a:lnTo>
                  <a:lnTo>
                    <a:pt x="846264" y="635431"/>
                  </a:lnTo>
                  <a:lnTo>
                    <a:pt x="846848" y="635431"/>
                  </a:lnTo>
                  <a:lnTo>
                    <a:pt x="848004" y="636701"/>
                  </a:lnTo>
                  <a:lnTo>
                    <a:pt x="848004" y="404291"/>
                  </a:lnTo>
                  <a:lnTo>
                    <a:pt x="777659" y="404291"/>
                  </a:lnTo>
                  <a:lnTo>
                    <a:pt x="772426" y="406831"/>
                  </a:lnTo>
                  <a:lnTo>
                    <a:pt x="766025" y="406831"/>
                  </a:lnTo>
                  <a:lnTo>
                    <a:pt x="761377" y="409371"/>
                  </a:lnTo>
                  <a:lnTo>
                    <a:pt x="762546" y="410641"/>
                  </a:lnTo>
                  <a:lnTo>
                    <a:pt x="767194" y="411911"/>
                  </a:lnTo>
                  <a:lnTo>
                    <a:pt x="764286" y="411911"/>
                  </a:lnTo>
                  <a:lnTo>
                    <a:pt x="761377" y="413181"/>
                  </a:lnTo>
                  <a:lnTo>
                    <a:pt x="757885" y="414451"/>
                  </a:lnTo>
                  <a:lnTo>
                    <a:pt x="759053" y="415721"/>
                  </a:lnTo>
                  <a:lnTo>
                    <a:pt x="769327" y="412521"/>
                  </a:lnTo>
                  <a:lnTo>
                    <a:pt x="767778" y="411911"/>
                  </a:lnTo>
                  <a:lnTo>
                    <a:pt x="775766" y="410337"/>
                  </a:lnTo>
                  <a:lnTo>
                    <a:pt x="778827" y="409371"/>
                  </a:lnTo>
                  <a:lnTo>
                    <a:pt x="780567" y="409371"/>
                  </a:lnTo>
                  <a:lnTo>
                    <a:pt x="782307" y="409371"/>
                  </a:lnTo>
                  <a:lnTo>
                    <a:pt x="782891" y="410641"/>
                  </a:lnTo>
                  <a:lnTo>
                    <a:pt x="782891" y="411911"/>
                  </a:lnTo>
                  <a:lnTo>
                    <a:pt x="781342" y="411911"/>
                  </a:lnTo>
                  <a:lnTo>
                    <a:pt x="782891" y="416991"/>
                  </a:lnTo>
                  <a:lnTo>
                    <a:pt x="784631" y="423341"/>
                  </a:lnTo>
                  <a:lnTo>
                    <a:pt x="786955" y="430961"/>
                  </a:lnTo>
                  <a:lnTo>
                    <a:pt x="774865" y="434771"/>
                  </a:lnTo>
                  <a:lnTo>
                    <a:pt x="763485" y="437311"/>
                  </a:lnTo>
                  <a:lnTo>
                    <a:pt x="753516" y="442391"/>
                  </a:lnTo>
                  <a:lnTo>
                    <a:pt x="745680" y="448741"/>
                  </a:lnTo>
                  <a:lnTo>
                    <a:pt x="757313" y="450011"/>
                  </a:lnTo>
                  <a:lnTo>
                    <a:pt x="752081" y="456361"/>
                  </a:lnTo>
                  <a:lnTo>
                    <a:pt x="755561" y="456361"/>
                  </a:lnTo>
                  <a:lnTo>
                    <a:pt x="751497" y="458901"/>
                  </a:lnTo>
                  <a:lnTo>
                    <a:pt x="748588" y="460171"/>
                  </a:lnTo>
                  <a:lnTo>
                    <a:pt x="747420" y="461441"/>
                  </a:lnTo>
                  <a:lnTo>
                    <a:pt x="761568" y="461441"/>
                  </a:lnTo>
                  <a:lnTo>
                    <a:pt x="762546" y="460171"/>
                  </a:lnTo>
                  <a:lnTo>
                    <a:pt x="768350" y="462711"/>
                  </a:lnTo>
                  <a:lnTo>
                    <a:pt x="761377" y="467791"/>
                  </a:lnTo>
                  <a:lnTo>
                    <a:pt x="754989" y="469061"/>
                  </a:lnTo>
                  <a:lnTo>
                    <a:pt x="762546" y="470331"/>
                  </a:lnTo>
                  <a:lnTo>
                    <a:pt x="758469" y="471601"/>
                  </a:lnTo>
                  <a:lnTo>
                    <a:pt x="759053" y="471601"/>
                  </a:lnTo>
                  <a:lnTo>
                    <a:pt x="757313" y="476681"/>
                  </a:lnTo>
                  <a:lnTo>
                    <a:pt x="766610" y="475411"/>
                  </a:lnTo>
                  <a:lnTo>
                    <a:pt x="763511" y="479221"/>
                  </a:lnTo>
                  <a:lnTo>
                    <a:pt x="763993" y="481761"/>
                  </a:lnTo>
                  <a:lnTo>
                    <a:pt x="763181" y="484301"/>
                  </a:lnTo>
                  <a:lnTo>
                    <a:pt x="756145" y="488111"/>
                  </a:lnTo>
                  <a:lnTo>
                    <a:pt x="770102" y="488111"/>
                  </a:lnTo>
                  <a:lnTo>
                    <a:pt x="771258" y="490651"/>
                  </a:lnTo>
                  <a:lnTo>
                    <a:pt x="762635" y="493191"/>
                  </a:lnTo>
                  <a:lnTo>
                    <a:pt x="761961" y="495731"/>
                  </a:lnTo>
                  <a:lnTo>
                    <a:pt x="761288" y="500811"/>
                  </a:lnTo>
                  <a:lnTo>
                    <a:pt x="752652" y="504621"/>
                  </a:lnTo>
                  <a:lnTo>
                    <a:pt x="762254" y="504621"/>
                  </a:lnTo>
                  <a:lnTo>
                    <a:pt x="766610" y="508431"/>
                  </a:lnTo>
                  <a:lnTo>
                    <a:pt x="769658" y="512241"/>
                  </a:lnTo>
                  <a:lnTo>
                    <a:pt x="775335" y="514781"/>
                  </a:lnTo>
                  <a:lnTo>
                    <a:pt x="774166" y="514781"/>
                  </a:lnTo>
                  <a:lnTo>
                    <a:pt x="771842" y="516051"/>
                  </a:lnTo>
                  <a:lnTo>
                    <a:pt x="771842" y="514781"/>
                  </a:lnTo>
                  <a:lnTo>
                    <a:pt x="771258" y="518591"/>
                  </a:lnTo>
                  <a:lnTo>
                    <a:pt x="767194" y="521131"/>
                  </a:lnTo>
                  <a:lnTo>
                    <a:pt x="764870" y="524941"/>
                  </a:lnTo>
                  <a:lnTo>
                    <a:pt x="773811" y="522401"/>
                  </a:lnTo>
                  <a:lnTo>
                    <a:pt x="780643" y="521131"/>
                  </a:lnTo>
                  <a:lnTo>
                    <a:pt x="793356" y="521131"/>
                  </a:lnTo>
                  <a:lnTo>
                    <a:pt x="785622" y="526211"/>
                  </a:lnTo>
                  <a:lnTo>
                    <a:pt x="772350" y="528751"/>
                  </a:lnTo>
                  <a:lnTo>
                    <a:pt x="764286" y="532561"/>
                  </a:lnTo>
                  <a:lnTo>
                    <a:pt x="771182" y="530021"/>
                  </a:lnTo>
                  <a:lnTo>
                    <a:pt x="781050" y="530021"/>
                  </a:lnTo>
                  <a:lnTo>
                    <a:pt x="786955" y="528751"/>
                  </a:lnTo>
                  <a:lnTo>
                    <a:pt x="783386" y="531291"/>
                  </a:lnTo>
                  <a:lnTo>
                    <a:pt x="781507" y="533831"/>
                  </a:lnTo>
                  <a:lnTo>
                    <a:pt x="778865" y="535101"/>
                  </a:lnTo>
                  <a:lnTo>
                    <a:pt x="773010" y="538911"/>
                  </a:lnTo>
                  <a:lnTo>
                    <a:pt x="781189" y="536371"/>
                  </a:lnTo>
                  <a:lnTo>
                    <a:pt x="783031" y="536371"/>
                  </a:lnTo>
                  <a:lnTo>
                    <a:pt x="783805" y="537641"/>
                  </a:lnTo>
                  <a:lnTo>
                    <a:pt x="788708" y="537641"/>
                  </a:lnTo>
                  <a:lnTo>
                    <a:pt x="781723" y="545261"/>
                  </a:lnTo>
                  <a:lnTo>
                    <a:pt x="773010" y="545261"/>
                  </a:lnTo>
                  <a:lnTo>
                    <a:pt x="779983" y="547801"/>
                  </a:lnTo>
                  <a:lnTo>
                    <a:pt x="778154" y="549516"/>
                  </a:lnTo>
                  <a:lnTo>
                    <a:pt x="782497" y="547801"/>
                  </a:lnTo>
                  <a:lnTo>
                    <a:pt x="788708" y="545261"/>
                  </a:lnTo>
                  <a:lnTo>
                    <a:pt x="789800" y="547801"/>
                  </a:lnTo>
                  <a:lnTo>
                    <a:pt x="786091" y="550341"/>
                  </a:lnTo>
                  <a:lnTo>
                    <a:pt x="780199" y="552881"/>
                  </a:lnTo>
                  <a:lnTo>
                    <a:pt x="774750" y="555421"/>
                  </a:lnTo>
                  <a:lnTo>
                    <a:pt x="779399" y="557961"/>
                  </a:lnTo>
                  <a:lnTo>
                    <a:pt x="792187" y="555421"/>
                  </a:lnTo>
                  <a:lnTo>
                    <a:pt x="792772" y="557961"/>
                  </a:lnTo>
                  <a:lnTo>
                    <a:pt x="791032" y="559231"/>
                  </a:lnTo>
                  <a:lnTo>
                    <a:pt x="787539" y="559231"/>
                  </a:lnTo>
                  <a:lnTo>
                    <a:pt x="793496" y="560501"/>
                  </a:lnTo>
                  <a:lnTo>
                    <a:pt x="796340" y="564311"/>
                  </a:lnTo>
                  <a:lnTo>
                    <a:pt x="799719" y="566851"/>
                  </a:lnTo>
                  <a:lnTo>
                    <a:pt x="807313" y="568121"/>
                  </a:lnTo>
                  <a:lnTo>
                    <a:pt x="810221" y="566851"/>
                  </a:lnTo>
                  <a:lnTo>
                    <a:pt x="816610" y="563041"/>
                  </a:lnTo>
                  <a:lnTo>
                    <a:pt x="821258" y="560501"/>
                  </a:lnTo>
                  <a:lnTo>
                    <a:pt x="822426" y="563041"/>
                  </a:lnTo>
                  <a:lnTo>
                    <a:pt x="830567" y="560501"/>
                  </a:lnTo>
                  <a:lnTo>
                    <a:pt x="823010" y="565581"/>
                  </a:lnTo>
                  <a:lnTo>
                    <a:pt x="822426" y="564311"/>
                  </a:lnTo>
                  <a:lnTo>
                    <a:pt x="816610" y="566851"/>
                  </a:lnTo>
                  <a:lnTo>
                    <a:pt x="821258" y="566851"/>
                  </a:lnTo>
                  <a:lnTo>
                    <a:pt x="815644" y="569391"/>
                  </a:lnTo>
                  <a:lnTo>
                    <a:pt x="811618" y="569391"/>
                  </a:lnTo>
                  <a:lnTo>
                    <a:pt x="807313" y="570661"/>
                  </a:lnTo>
                  <a:lnTo>
                    <a:pt x="813130" y="573201"/>
                  </a:lnTo>
                  <a:lnTo>
                    <a:pt x="824750" y="571931"/>
                  </a:lnTo>
                  <a:lnTo>
                    <a:pt x="823010" y="577011"/>
                  </a:lnTo>
                  <a:lnTo>
                    <a:pt x="817041" y="578281"/>
                  </a:lnTo>
                  <a:lnTo>
                    <a:pt x="814070" y="578281"/>
                  </a:lnTo>
                  <a:lnTo>
                    <a:pt x="811644" y="577011"/>
                  </a:lnTo>
                  <a:lnTo>
                    <a:pt x="807313" y="580821"/>
                  </a:lnTo>
                  <a:lnTo>
                    <a:pt x="809637" y="573201"/>
                  </a:lnTo>
                  <a:lnTo>
                    <a:pt x="802487" y="578281"/>
                  </a:lnTo>
                  <a:lnTo>
                    <a:pt x="799744" y="578281"/>
                  </a:lnTo>
                  <a:lnTo>
                    <a:pt x="791616" y="583361"/>
                  </a:lnTo>
                  <a:lnTo>
                    <a:pt x="791616" y="590981"/>
                  </a:lnTo>
                  <a:lnTo>
                    <a:pt x="800912" y="587171"/>
                  </a:lnTo>
                  <a:lnTo>
                    <a:pt x="800912" y="594791"/>
                  </a:lnTo>
                  <a:lnTo>
                    <a:pt x="807897" y="593521"/>
                  </a:lnTo>
                  <a:lnTo>
                    <a:pt x="810221" y="589711"/>
                  </a:lnTo>
                  <a:lnTo>
                    <a:pt x="817194" y="588441"/>
                  </a:lnTo>
                  <a:lnTo>
                    <a:pt x="820115" y="593521"/>
                  </a:lnTo>
                  <a:lnTo>
                    <a:pt x="812685" y="599871"/>
                  </a:lnTo>
                  <a:lnTo>
                    <a:pt x="805916" y="606221"/>
                  </a:lnTo>
                  <a:lnTo>
                    <a:pt x="810793" y="608761"/>
                  </a:lnTo>
                  <a:lnTo>
                    <a:pt x="818032" y="606221"/>
                  </a:lnTo>
                  <a:lnTo>
                    <a:pt x="825042" y="603681"/>
                  </a:lnTo>
                  <a:lnTo>
                    <a:pt x="829437" y="603681"/>
                  </a:lnTo>
                  <a:lnTo>
                    <a:pt x="828827" y="607491"/>
                  </a:lnTo>
                  <a:lnTo>
                    <a:pt x="815454" y="612571"/>
                  </a:lnTo>
                  <a:lnTo>
                    <a:pt x="819289" y="615111"/>
                  </a:lnTo>
                  <a:lnTo>
                    <a:pt x="825627" y="613841"/>
                  </a:lnTo>
                  <a:lnTo>
                    <a:pt x="830656" y="612571"/>
                  </a:lnTo>
                  <a:lnTo>
                    <a:pt x="830567" y="616381"/>
                  </a:lnTo>
                  <a:lnTo>
                    <a:pt x="824750" y="618921"/>
                  </a:lnTo>
                  <a:lnTo>
                    <a:pt x="830033" y="617651"/>
                  </a:lnTo>
                  <a:lnTo>
                    <a:pt x="833475" y="617651"/>
                  </a:lnTo>
                  <a:lnTo>
                    <a:pt x="822426" y="625271"/>
                  </a:lnTo>
                  <a:lnTo>
                    <a:pt x="827455" y="627811"/>
                  </a:lnTo>
                  <a:lnTo>
                    <a:pt x="833843" y="631621"/>
                  </a:lnTo>
                  <a:lnTo>
                    <a:pt x="840333" y="634161"/>
                  </a:lnTo>
                  <a:lnTo>
                    <a:pt x="845680" y="637971"/>
                  </a:lnTo>
                  <a:lnTo>
                    <a:pt x="842200" y="639241"/>
                  </a:lnTo>
                  <a:lnTo>
                    <a:pt x="838123" y="640511"/>
                  </a:lnTo>
                  <a:lnTo>
                    <a:pt x="835799" y="644321"/>
                  </a:lnTo>
                  <a:lnTo>
                    <a:pt x="841743" y="649401"/>
                  </a:lnTo>
                  <a:lnTo>
                    <a:pt x="844524" y="657021"/>
                  </a:lnTo>
                  <a:lnTo>
                    <a:pt x="845070" y="665111"/>
                  </a:lnTo>
                  <a:lnTo>
                    <a:pt x="844969" y="668451"/>
                  </a:lnTo>
                  <a:lnTo>
                    <a:pt x="844524" y="676071"/>
                  </a:lnTo>
                  <a:lnTo>
                    <a:pt x="855573" y="672261"/>
                  </a:lnTo>
                  <a:lnTo>
                    <a:pt x="856081" y="673392"/>
                  </a:lnTo>
                  <a:lnTo>
                    <a:pt x="860221" y="672261"/>
                  </a:lnTo>
                  <a:lnTo>
                    <a:pt x="861961" y="673531"/>
                  </a:lnTo>
                  <a:lnTo>
                    <a:pt x="856729" y="678611"/>
                  </a:lnTo>
                  <a:lnTo>
                    <a:pt x="853236" y="679881"/>
                  </a:lnTo>
                  <a:lnTo>
                    <a:pt x="862330" y="679881"/>
                  </a:lnTo>
                  <a:lnTo>
                    <a:pt x="870610" y="683691"/>
                  </a:lnTo>
                  <a:lnTo>
                    <a:pt x="875728" y="688771"/>
                  </a:lnTo>
                  <a:lnTo>
                    <a:pt x="875334" y="696391"/>
                  </a:lnTo>
                  <a:lnTo>
                    <a:pt x="871842" y="697661"/>
                  </a:lnTo>
                  <a:lnTo>
                    <a:pt x="875220" y="698931"/>
                  </a:lnTo>
                  <a:lnTo>
                    <a:pt x="882243" y="696391"/>
                  </a:lnTo>
                  <a:lnTo>
                    <a:pt x="888276" y="695121"/>
                  </a:lnTo>
                  <a:lnTo>
                    <a:pt x="888707" y="697661"/>
                  </a:lnTo>
                  <a:lnTo>
                    <a:pt x="886383" y="698931"/>
                  </a:lnTo>
                  <a:lnTo>
                    <a:pt x="888123" y="705281"/>
                  </a:lnTo>
                  <a:lnTo>
                    <a:pt x="892771" y="709091"/>
                  </a:lnTo>
                  <a:lnTo>
                    <a:pt x="896848" y="712901"/>
                  </a:lnTo>
                  <a:lnTo>
                    <a:pt x="900341" y="717981"/>
                  </a:lnTo>
                  <a:lnTo>
                    <a:pt x="902665" y="723061"/>
                  </a:lnTo>
                  <a:lnTo>
                    <a:pt x="899172" y="731951"/>
                  </a:lnTo>
                  <a:lnTo>
                    <a:pt x="905281" y="729411"/>
                  </a:lnTo>
                  <a:lnTo>
                    <a:pt x="907529" y="733221"/>
                  </a:lnTo>
                  <a:lnTo>
                    <a:pt x="910539" y="735761"/>
                  </a:lnTo>
                  <a:lnTo>
                    <a:pt x="918946" y="731951"/>
                  </a:lnTo>
                  <a:lnTo>
                    <a:pt x="916305" y="738301"/>
                  </a:lnTo>
                  <a:lnTo>
                    <a:pt x="913993" y="744651"/>
                  </a:lnTo>
                  <a:lnTo>
                    <a:pt x="912558" y="749731"/>
                  </a:lnTo>
                  <a:lnTo>
                    <a:pt x="912545" y="757351"/>
                  </a:lnTo>
                  <a:lnTo>
                    <a:pt x="913498" y="759434"/>
                  </a:lnTo>
                  <a:lnTo>
                    <a:pt x="910361" y="761161"/>
                  </a:lnTo>
                  <a:lnTo>
                    <a:pt x="904138" y="762431"/>
                  </a:lnTo>
                  <a:lnTo>
                    <a:pt x="899756" y="759891"/>
                  </a:lnTo>
                  <a:lnTo>
                    <a:pt x="902271" y="754811"/>
                  </a:lnTo>
                  <a:lnTo>
                    <a:pt x="903528" y="752271"/>
                  </a:lnTo>
                  <a:lnTo>
                    <a:pt x="903757" y="749731"/>
                  </a:lnTo>
                  <a:lnTo>
                    <a:pt x="903439" y="747191"/>
                  </a:lnTo>
                  <a:lnTo>
                    <a:pt x="905573" y="740841"/>
                  </a:lnTo>
                  <a:lnTo>
                    <a:pt x="900341" y="742111"/>
                  </a:lnTo>
                  <a:lnTo>
                    <a:pt x="898588" y="749731"/>
                  </a:lnTo>
                  <a:lnTo>
                    <a:pt x="895680" y="747191"/>
                  </a:lnTo>
                  <a:lnTo>
                    <a:pt x="888123" y="754811"/>
                  </a:lnTo>
                  <a:lnTo>
                    <a:pt x="886968" y="749731"/>
                  </a:lnTo>
                  <a:lnTo>
                    <a:pt x="892200" y="745921"/>
                  </a:lnTo>
                  <a:lnTo>
                    <a:pt x="884643" y="745921"/>
                  </a:lnTo>
                  <a:lnTo>
                    <a:pt x="885799" y="752271"/>
                  </a:lnTo>
                  <a:lnTo>
                    <a:pt x="879411" y="756081"/>
                  </a:lnTo>
                  <a:lnTo>
                    <a:pt x="878243" y="767511"/>
                  </a:lnTo>
                  <a:lnTo>
                    <a:pt x="875334" y="762431"/>
                  </a:lnTo>
                  <a:lnTo>
                    <a:pt x="877074" y="761161"/>
                  </a:lnTo>
                  <a:lnTo>
                    <a:pt x="871842" y="759891"/>
                  </a:lnTo>
                  <a:lnTo>
                    <a:pt x="872236" y="758621"/>
                  </a:lnTo>
                  <a:lnTo>
                    <a:pt x="874179" y="752271"/>
                  </a:lnTo>
                  <a:lnTo>
                    <a:pt x="870686" y="754811"/>
                  </a:lnTo>
                  <a:lnTo>
                    <a:pt x="866609" y="758621"/>
                  </a:lnTo>
                  <a:lnTo>
                    <a:pt x="865454" y="753541"/>
                  </a:lnTo>
                  <a:lnTo>
                    <a:pt x="866038" y="752271"/>
                  </a:lnTo>
                  <a:lnTo>
                    <a:pt x="867194" y="749731"/>
                  </a:lnTo>
                  <a:lnTo>
                    <a:pt x="873594" y="739571"/>
                  </a:lnTo>
                  <a:lnTo>
                    <a:pt x="874179" y="737031"/>
                  </a:lnTo>
                  <a:lnTo>
                    <a:pt x="869645" y="740841"/>
                  </a:lnTo>
                  <a:lnTo>
                    <a:pt x="861910" y="742111"/>
                  </a:lnTo>
                  <a:lnTo>
                    <a:pt x="856729" y="745921"/>
                  </a:lnTo>
                  <a:lnTo>
                    <a:pt x="859053" y="743381"/>
                  </a:lnTo>
                  <a:lnTo>
                    <a:pt x="862545" y="737031"/>
                  </a:lnTo>
                  <a:lnTo>
                    <a:pt x="863130" y="735761"/>
                  </a:lnTo>
                  <a:lnTo>
                    <a:pt x="857313" y="743381"/>
                  </a:lnTo>
                  <a:lnTo>
                    <a:pt x="857313" y="742111"/>
                  </a:lnTo>
                  <a:lnTo>
                    <a:pt x="857313" y="739571"/>
                  </a:lnTo>
                  <a:lnTo>
                    <a:pt x="857897" y="738301"/>
                  </a:lnTo>
                  <a:lnTo>
                    <a:pt x="860806" y="733221"/>
                  </a:lnTo>
                  <a:lnTo>
                    <a:pt x="858126" y="734491"/>
                  </a:lnTo>
                  <a:lnTo>
                    <a:pt x="855573" y="739571"/>
                  </a:lnTo>
                  <a:lnTo>
                    <a:pt x="853440" y="742111"/>
                  </a:lnTo>
                  <a:lnTo>
                    <a:pt x="852081" y="739571"/>
                  </a:lnTo>
                  <a:lnTo>
                    <a:pt x="852665" y="739571"/>
                  </a:lnTo>
                  <a:lnTo>
                    <a:pt x="853236" y="738301"/>
                  </a:lnTo>
                  <a:lnTo>
                    <a:pt x="854989" y="738301"/>
                  </a:lnTo>
                  <a:lnTo>
                    <a:pt x="854290" y="737031"/>
                  </a:lnTo>
                  <a:lnTo>
                    <a:pt x="851496" y="731951"/>
                  </a:lnTo>
                  <a:lnTo>
                    <a:pt x="848588" y="733450"/>
                  </a:lnTo>
                  <a:lnTo>
                    <a:pt x="848588" y="890701"/>
                  </a:lnTo>
                  <a:lnTo>
                    <a:pt x="846264" y="894511"/>
                  </a:lnTo>
                  <a:lnTo>
                    <a:pt x="844524" y="897051"/>
                  </a:lnTo>
                  <a:lnTo>
                    <a:pt x="842200" y="898321"/>
                  </a:lnTo>
                  <a:lnTo>
                    <a:pt x="844524" y="893241"/>
                  </a:lnTo>
                  <a:lnTo>
                    <a:pt x="845680" y="890701"/>
                  </a:lnTo>
                  <a:lnTo>
                    <a:pt x="848588" y="890701"/>
                  </a:lnTo>
                  <a:lnTo>
                    <a:pt x="848588" y="733450"/>
                  </a:lnTo>
                  <a:lnTo>
                    <a:pt x="841616" y="737031"/>
                  </a:lnTo>
                  <a:lnTo>
                    <a:pt x="840219" y="733221"/>
                  </a:lnTo>
                  <a:lnTo>
                    <a:pt x="839292" y="730681"/>
                  </a:lnTo>
                  <a:lnTo>
                    <a:pt x="842721" y="724331"/>
                  </a:lnTo>
                  <a:lnTo>
                    <a:pt x="844956" y="724331"/>
                  </a:lnTo>
                  <a:lnTo>
                    <a:pt x="846975" y="723061"/>
                  </a:lnTo>
                  <a:lnTo>
                    <a:pt x="848360" y="720521"/>
                  </a:lnTo>
                  <a:lnTo>
                    <a:pt x="849757" y="717981"/>
                  </a:lnTo>
                  <a:lnTo>
                    <a:pt x="845680" y="717981"/>
                  </a:lnTo>
                  <a:lnTo>
                    <a:pt x="839863" y="719251"/>
                  </a:lnTo>
                  <a:lnTo>
                    <a:pt x="829398" y="720521"/>
                  </a:lnTo>
                  <a:lnTo>
                    <a:pt x="824166" y="720521"/>
                  </a:lnTo>
                  <a:lnTo>
                    <a:pt x="821842" y="716711"/>
                  </a:lnTo>
                  <a:lnTo>
                    <a:pt x="822426" y="719251"/>
                  </a:lnTo>
                  <a:lnTo>
                    <a:pt x="817232" y="724331"/>
                  </a:lnTo>
                  <a:lnTo>
                    <a:pt x="817143" y="719251"/>
                  </a:lnTo>
                  <a:lnTo>
                    <a:pt x="817524" y="714171"/>
                  </a:lnTo>
                  <a:lnTo>
                    <a:pt x="814285" y="712901"/>
                  </a:lnTo>
                  <a:lnTo>
                    <a:pt x="816025" y="712901"/>
                  </a:lnTo>
                  <a:lnTo>
                    <a:pt x="820178" y="706551"/>
                  </a:lnTo>
                  <a:lnTo>
                    <a:pt x="821842" y="704011"/>
                  </a:lnTo>
                  <a:lnTo>
                    <a:pt x="820102" y="706551"/>
                  </a:lnTo>
                  <a:lnTo>
                    <a:pt x="819632" y="705281"/>
                  </a:lnTo>
                  <a:lnTo>
                    <a:pt x="819175" y="704011"/>
                  </a:lnTo>
                  <a:lnTo>
                    <a:pt x="817778" y="700201"/>
                  </a:lnTo>
                  <a:lnTo>
                    <a:pt x="808469" y="704011"/>
                  </a:lnTo>
                  <a:lnTo>
                    <a:pt x="798004" y="704011"/>
                  </a:lnTo>
                  <a:lnTo>
                    <a:pt x="802081" y="701471"/>
                  </a:lnTo>
                  <a:lnTo>
                    <a:pt x="802081" y="697661"/>
                  </a:lnTo>
                  <a:lnTo>
                    <a:pt x="802081" y="696391"/>
                  </a:lnTo>
                  <a:lnTo>
                    <a:pt x="796848" y="693851"/>
                  </a:lnTo>
                  <a:lnTo>
                    <a:pt x="795680" y="690041"/>
                  </a:lnTo>
                  <a:lnTo>
                    <a:pt x="791616" y="693851"/>
                  </a:lnTo>
                  <a:lnTo>
                    <a:pt x="790448" y="691311"/>
                  </a:lnTo>
                  <a:lnTo>
                    <a:pt x="786955" y="697661"/>
                  </a:lnTo>
                  <a:lnTo>
                    <a:pt x="789343" y="691311"/>
                  </a:lnTo>
                  <a:lnTo>
                    <a:pt x="791718" y="684961"/>
                  </a:lnTo>
                  <a:lnTo>
                    <a:pt x="792187" y="683691"/>
                  </a:lnTo>
                  <a:lnTo>
                    <a:pt x="772426" y="683691"/>
                  </a:lnTo>
                  <a:lnTo>
                    <a:pt x="770686" y="683996"/>
                  </a:lnTo>
                  <a:lnTo>
                    <a:pt x="770686" y="691311"/>
                  </a:lnTo>
                  <a:lnTo>
                    <a:pt x="769518" y="692581"/>
                  </a:lnTo>
                  <a:lnTo>
                    <a:pt x="767194" y="696391"/>
                  </a:lnTo>
                  <a:lnTo>
                    <a:pt x="764870" y="697661"/>
                  </a:lnTo>
                  <a:lnTo>
                    <a:pt x="763117" y="697661"/>
                  </a:lnTo>
                  <a:lnTo>
                    <a:pt x="762546" y="696391"/>
                  </a:lnTo>
                  <a:lnTo>
                    <a:pt x="764870" y="693851"/>
                  </a:lnTo>
                  <a:lnTo>
                    <a:pt x="767778" y="691311"/>
                  </a:lnTo>
                  <a:lnTo>
                    <a:pt x="770686" y="691311"/>
                  </a:lnTo>
                  <a:lnTo>
                    <a:pt x="770686" y="683996"/>
                  </a:lnTo>
                  <a:lnTo>
                    <a:pt x="764870" y="684961"/>
                  </a:lnTo>
                  <a:lnTo>
                    <a:pt x="765327" y="683691"/>
                  </a:lnTo>
                  <a:lnTo>
                    <a:pt x="769048" y="673531"/>
                  </a:lnTo>
                  <a:lnTo>
                    <a:pt x="769518" y="672261"/>
                  </a:lnTo>
                  <a:lnTo>
                    <a:pt x="770686" y="673531"/>
                  </a:lnTo>
                  <a:lnTo>
                    <a:pt x="772718" y="672261"/>
                  </a:lnTo>
                  <a:lnTo>
                    <a:pt x="774750" y="670991"/>
                  </a:lnTo>
                  <a:lnTo>
                    <a:pt x="773595" y="669721"/>
                  </a:lnTo>
                  <a:lnTo>
                    <a:pt x="767778" y="669721"/>
                  </a:lnTo>
                  <a:lnTo>
                    <a:pt x="764286" y="668451"/>
                  </a:lnTo>
                  <a:lnTo>
                    <a:pt x="759053" y="676071"/>
                  </a:lnTo>
                  <a:lnTo>
                    <a:pt x="761377" y="673531"/>
                  </a:lnTo>
                  <a:lnTo>
                    <a:pt x="758469" y="679881"/>
                  </a:lnTo>
                  <a:lnTo>
                    <a:pt x="754405" y="682421"/>
                  </a:lnTo>
                  <a:lnTo>
                    <a:pt x="749757" y="683691"/>
                  </a:lnTo>
                  <a:lnTo>
                    <a:pt x="748588" y="683691"/>
                  </a:lnTo>
                  <a:lnTo>
                    <a:pt x="754989" y="681151"/>
                  </a:lnTo>
                  <a:lnTo>
                    <a:pt x="756234" y="677341"/>
                  </a:lnTo>
                  <a:lnTo>
                    <a:pt x="757478" y="673531"/>
                  </a:lnTo>
                  <a:lnTo>
                    <a:pt x="757885" y="672261"/>
                  </a:lnTo>
                  <a:lnTo>
                    <a:pt x="760222" y="668451"/>
                  </a:lnTo>
                  <a:lnTo>
                    <a:pt x="758469" y="669721"/>
                  </a:lnTo>
                  <a:lnTo>
                    <a:pt x="756145" y="672261"/>
                  </a:lnTo>
                  <a:lnTo>
                    <a:pt x="754405" y="673531"/>
                  </a:lnTo>
                  <a:lnTo>
                    <a:pt x="755726" y="669721"/>
                  </a:lnTo>
                  <a:lnTo>
                    <a:pt x="751535" y="673506"/>
                  </a:lnTo>
                  <a:lnTo>
                    <a:pt x="746391" y="677341"/>
                  </a:lnTo>
                  <a:lnTo>
                    <a:pt x="745096" y="674801"/>
                  </a:lnTo>
                  <a:lnTo>
                    <a:pt x="748588" y="670991"/>
                  </a:lnTo>
                  <a:lnTo>
                    <a:pt x="745680" y="670991"/>
                  </a:lnTo>
                  <a:lnTo>
                    <a:pt x="739863" y="674801"/>
                  </a:lnTo>
                  <a:lnTo>
                    <a:pt x="738708" y="672261"/>
                  </a:lnTo>
                  <a:lnTo>
                    <a:pt x="741451" y="668451"/>
                  </a:lnTo>
                  <a:lnTo>
                    <a:pt x="743381" y="665759"/>
                  </a:lnTo>
                  <a:lnTo>
                    <a:pt x="740308" y="667181"/>
                  </a:lnTo>
                  <a:lnTo>
                    <a:pt x="736346" y="668451"/>
                  </a:lnTo>
                  <a:lnTo>
                    <a:pt x="736955" y="664641"/>
                  </a:lnTo>
                  <a:lnTo>
                    <a:pt x="739863" y="663371"/>
                  </a:lnTo>
                  <a:lnTo>
                    <a:pt x="741616" y="664641"/>
                  </a:lnTo>
                  <a:lnTo>
                    <a:pt x="744512" y="663371"/>
                  </a:lnTo>
                  <a:lnTo>
                    <a:pt x="746696" y="659561"/>
                  </a:lnTo>
                  <a:lnTo>
                    <a:pt x="748880" y="655751"/>
                  </a:lnTo>
                  <a:lnTo>
                    <a:pt x="750328" y="653211"/>
                  </a:lnTo>
                  <a:lnTo>
                    <a:pt x="748004" y="655751"/>
                  </a:lnTo>
                  <a:lnTo>
                    <a:pt x="748004" y="651941"/>
                  </a:lnTo>
                  <a:lnTo>
                    <a:pt x="748588" y="648131"/>
                  </a:lnTo>
                  <a:lnTo>
                    <a:pt x="748004" y="649401"/>
                  </a:lnTo>
                  <a:lnTo>
                    <a:pt x="748004" y="645591"/>
                  </a:lnTo>
                  <a:lnTo>
                    <a:pt x="746848" y="649401"/>
                  </a:lnTo>
                  <a:lnTo>
                    <a:pt x="736066" y="655751"/>
                  </a:lnTo>
                  <a:lnTo>
                    <a:pt x="732091" y="654481"/>
                  </a:lnTo>
                  <a:lnTo>
                    <a:pt x="729107" y="651941"/>
                  </a:lnTo>
                  <a:lnTo>
                    <a:pt x="721258" y="654481"/>
                  </a:lnTo>
                  <a:lnTo>
                    <a:pt x="729195" y="650671"/>
                  </a:lnTo>
                  <a:lnTo>
                    <a:pt x="732015" y="648131"/>
                  </a:lnTo>
                  <a:lnTo>
                    <a:pt x="733526" y="644321"/>
                  </a:lnTo>
                  <a:lnTo>
                    <a:pt x="737539" y="640511"/>
                  </a:lnTo>
                  <a:lnTo>
                    <a:pt x="738708" y="637971"/>
                  </a:lnTo>
                  <a:lnTo>
                    <a:pt x="739863" y="634161"/>
                  </a:lnTo>
                  <a:lnTo>
                    <a:pt x="741324" y="632891"/>
                  </a:lnTo>
                  <a:lnTo>
                    <a:pt x="742772" y="631621"/>
                  </a:lnTo>
                  <a:lnTo>
                    <a:pt x="739267" y="632891"/>
                  </a:lnTo>
                  <a:lnTo>
                    <a:pt x="739203" y="631621"/>
                  </a:lnTo>
                  <a:lnTo>
                    <a:pt x="739140" y="630351"/>
                  </a:lnTo>
                  <a:lnTo>
                    <a:pt x="738365" y="627811"/>
                  </a:lnTo>
                  <a:lnTo>
                    <a:pt x="732891" y="630351"/>
                  </a:lnTo>
                  <a:lnTo>
                    <a:pt x="735799" y="627811"/>
                  </a:lnTo>
                  <a:lnTo>
                    <a:pt x="732599" y="627811"/>
                  </a:lnTo>
                  <a:lnTo>
                    <a:pt x="730567" y="629081"/>
                  </a:lnTo>
                  <a:lnTo>
                    <a:pt x="724166" y="631621"/>
                  </a:lnTo>
                  <a:lnTo>
                    <a:pt x="725335" y="627811"/>
                  </a:lnTo>
                  <a:lnTo>
                    <a:pt x="725335" y="626541"/>
                  </a:lnTo>
                  <a:lnTo>
                    <a:pt x="725335" y="622731"/>
                  </a:lnTo>
                  <a:lnTo>
                    <a:pt x="725474" y="621461"/>
                  </a:lnTo>
                  <a:lnTo>
                    <a:pt x="725919" y="617651"/>
                  </a:lnTo>
                  <a:lnTo>
                    <a:pt x="725335" y="613841"/>
                  </a:lnTo>
                  <a:lnTo>
                    <a:pt x="716610" y="616381"/>
                  </a:lnTo>
                  <a:lnTo>
                    <a:pt x="709993" y="616381"/>
                  </a:lnTo>
                  <a:lnTo>
                    <a:pt x="707885" y="617194"/>
                  </a:lnTo>
                  <a:lnTo>
                    <a:pt x="707885" y="627811"/>
                  </a:lnTo>
                  <a:lnTo>
                    <a:pt x="702081" y="635431"/>
                  </a:lnTo>
                  <a:lnTo>
                    <a:pt x="701497" y="634161"/>
                  </a:lnTo>
                  <a:lnTo>
                    <a:pt x="700328" y="632891"/>
                  </a:lnTo>
                  <a:lnTo>
                    <a:pt x="699744" y="631621"/>
                  </a:lnTo>
                  <a:lnTo>
                    <a:pt x="704405" y="629081"/>
                  </a:lnTo>
                  <a:lnTo>
                    <a:pt x="707885" y="627811"/>
                  </a:lnTo>
                  <a:lnTo>
                    <a:pt x="707885" y="617194"/>
                  </a:lnTo>
                  <a:lnTo>
                    <a:pt x="703313" y="618921"/>
                  </a:lnTo>
                  <a:lnTo>
                    <a:pt x="690448" y="621461"/>
                  </a:lnTo>
                  <a:lnTo>
                    <a:pt x="689864" y="621461"/>
                  </a:lnTo>
                  <a:lnTo>
                    <a:pt x="689864" y="620191"/>
                  </a:lnTo>
                  <a:lnTo>
                    <a:pt x="689279" y="620191"/>
                  </a:lnTo>
                  <a:lnTo>
                    <a:pt x="693356" y="616381"/>
                  </a:lnTo>
                  <a:lnTo>
                    <a:pt x="699744" y="615111"/>
                  </a:lnTo>
                  <a:lnTo>
                    <a:pt x="702081" y="608761"/>
                  </a:lnTo>
                  <a:lnTo>
                    <a:pt x="699744" y="607491"/>
                  </a:lnTo>
                  <a:lnTo>
                    <a:pt x="694512" y="607491"/>
                  </a:lnTo>
                  <a:lnTo>
                    <a:pt x="694512" y="608761"/>
                  </a:lnTo>
                  <a:lnTo>
                    <a:pt x="689864" y="613841"/>
                  </a:lnTo>
                  <a:lnTo>
                    <a:pt x="686955" y="616381"/>
                  </a:lnTo>
                  <a:lnTo>
                    <a:pt x="685800" y="613841"/>
                  </a:lnTo>
                  <a:lnTo>
                    <a:pt x="684631" y="612571"/>
                  </a:lnTo>
                  <a:lnTo>
                    <a:pt x="694512" y="608761"/>
                  </a:lnTo>
                  <a:lnTo>
                    <a:pt x="694512" y="607491"/>
                  </a:lnTo>
                  <a:lnTo>
                    <a:pt x="697420" y="606221"/>
                  </a:lnTo>
                  <a:lnTo>
                    <a:pt x="699173" y="603681"/>
                  </a:lnTo>
                  <a:lnTo>
                    <a:pt x="702081" y="601141"/>
                  </a:lnTo>
                  <a:lnTo>
                    <a:pt x="699744" y="599871"/>
                  </a:lnTo>
                  <a:lnTo>
                    <a:pt x="692518" y="605802"/>
                  </a:lnTo>
                  <a:lnTo>
                    <a:pt x="693940" y="606221"/>
                  </a:lnTo>
                  <a:lnTo>
                    <a:pt x="682891" y="612571"/>
                  </a:lnTo>
                  <a:lnTo>
                    <a:pt x="681037" y="610031"/>
                  </a:lnTo>
                  <a:lnTo>
                    <a:pt x="677316" y="604951"/>
                  </a:lnTo>
                  <a:lnTo>
                    <a:pt x="674230" y="599871"/>
                  </a:lnTo>
                  <a:lnTo>
                    <a:pt x="672680" y="597331"/>
                  </a:lnTo>
                  <a:lnTo>
                    <a:pt x="671918" y="596061"/>
                  </a:lnTo>
                  <a:lnTo>
                    <a:pt x="670153" y="593521"/>
                  </a:lnTo>
                  <a:lnTo>
                    <a:pt x="374738" y="593521"/>
                  </a:lnTo>
                  <a:lnTo>
                    <a:pt x="378231" y="598601"/>
                  </a:lnTo>
                  <a:lnTo>
                    <a:pt x="381139" y="608761"/>
                  </a:lnTo>
                  <a:lnTo>
                    <a:pt x="387527" y="610031"/>
                  </a:lnTo>
                  <a:lnTo>
                    <a:pt x="393928" y="607491"/>
                  </a:lnTo>
                  <a:lnTo>
                    <a:pt x="393598" y="606272"/>
                  </a:lnTo>
                  <a:lnTo>
                    <a:pt x="393344" y="606221"/>
                  </a:lnTo>
                  <a:lnTo>
                    <a:pt x="393357" y="605409"/>
                  </a:lnTo>
                  <a:lnTo>
                    <a:pt x="392188" y="601141"/>
                  </a:lnTo>
                  <a:lnTo>
                    <a:pt x="396252" y="597331"/>
                  </a:lnTo>
                  <a:lnTo>
                    <a:pt x="393484" y="605802"/>
                  </a:lnTo>
                  <a:lnTo>
                    <a:pt x="393598" y="606272"/>
                  </a:lnTo>
                  <a:lnTo>
                    <a:pt x="399745" y="607491"/>
                  </a:lnTo>
                  <a:lnTo>
                    <a:pt x="393928" y="612571"/>
                  </a:lnTo>
                  <a:lnTo>
                    <a:pt x="402069" y="613841"/>
                  </a:lnTo>
                  <a:lnTo>
                    <a:pt x="404393" y="615111"/>
                  </a:lnTo>
                  <a:lnTo>
                    <a:pt x="416598" y="610031"/>
                  </a:lnTo>
                  <a:lnTo>
                    <a:pt x="416509" y="605840"/>
                  </a:lnTo>
                  <a:lnTo>
                    <a:pt x="416026" y="603681"/>
                  </a:lnTo>
                  <a:lnTo>
                    <a:pt x="417766" y="601141"/>
                  </a:lnTo>
                  <a:lnTo>
                    <a:pt x="420090" y="599871"/>
                  </a:lnTo>
                  <a:lnTo>
                    <a:pt x="420560" y="604951"/>
                  </a:lnTo>
                  <a:lnTo>
                    <a:pt x="420649" y="606272"/>
                  </a:lnTo>
                  <a:lnTo>
                    <a:pt x="418350" y="611301"/>
                  </a:lnTo>
                  <a:lnTo>
                    <a:pt x="423430" y="610031"/>
                  </a:lnTo>
                  <a:lnTo>
                    <a:pt x="427570" y="611301"/>
                  </a:lnTo>
                  <a:lnTo>
                    <a:pt x="431177" y="616381"/>
                  </a:lnTo>
                  <a:lnTo>
                    <a:pt x="434632" y="621461"/>
                  </a:lnTo>
                  <a:lnTo>
                    <a:pt x="438150" y="627811"/>
                  </a:lnTo>
                  <a:lnTo>
                    <a:pt x="441896" y="631621"/>
                  </a:lnTo>
                  <a:lnTo>
                    <a:pt x="446074" y="631621"/>
                  </a:lnTo>
                  <a:lnTo>
                    <a:pt x="450900" y="627811"/>
                  </a:lnTo>
                  <a:lnTo>
                    <a:pt x="450329" y="629081"/>
                  </a:lnTo>
                  <a:lnTo>
                    <a:pt x="451675" y="627811"/>
                  </a:lnTo>
                  <a:lnTo>
                    <a:pt x="454393" y="625271"/>
                  </a:lnTo>
                  <a:lnTo>
                    <a:pt x="457885" y="622731"/>
                  </a:lnTo>
                  <a:lnTo>
                    <a:pt x="461949" y="620191"/>
                  </a:lnTo>
                  <a:lnTo>
                    <a:pt x="466026" y="622731"/>
                  </a:lnTo>
                  <a:lnTo>
                    <a:pt x="457885" y="626541"/>
                  </a:lnTo>
                  <a:lnTo>
                    <a:pt x="460209" y="634161"/>
                  </a:lnTo>
                  <a:lnTo>
                    <a:pt x="467182" y="626541"/>
                  </a:lnTo>
                  <a:lnTo>
                    <a:pt x="470674" y="627811"/>
                  </a:lnTo>
                  <a:lnTo>
                    <a:pt x="474738" y="630351"/>
                  </a:lnTo>
                  <a:lnTo>
                    <a:pt x="478231" y="631621"/>
                  </a:lnTo>
                  <a:lnTo>
                    <a:pt x="481723" y="635431"/>
                  </a:lnTo>
                  <a:lnTo>
                    <a:pt x="486956" y="629081"/>
                  </a:lnTo>
                  <a:lnTo>
                    <a:pt x="487540" y="636701"/>
                  </a:lnTo>
                  <a:lnTo>
                    <a:pt x="489280" y="640511"/>
                  </a:lnTo>
                  <a:lnTo>
                    <a:pt x="492188" y="641781"/>
                  </a:lnTo>
                  <a:lnTo>
                    <a:pt x="493344" y="643051"/>
                  </a:lnTo>
                  <a:lnTo>
                    <a:pt x="497420" y="643051"/>
                  </a:lnTo>
                  <a:lnTo>
                    <a:pt x="498576" y="641781"/>
                  </a:lnTo>
                  <a:lnTo>
                    <a:pt x="501484" y="637971"/>
                  </a:lnTo>
                  <a:lnTo>
                    <a:pt x="498005" y="646861"/>
                  </a:lnTo>
                  <a:lnTo>
                    <a:pt x="500913" y="640511"/>
                  </a:lnTo>
                  <a:lnTo>
                    <a:pt x="502297" y="637971"/>
                  </a:lnTo>
                  <a:lnTo>
                    <a:pt x="504393" y="634161"/>
                  </a:lnTo>
                  <a:lnTo>
                    <a:pt x="501484" y="640511"/>
                  </a:lnTo>
                  <a:lnTo>
                    <a:pt x="503809" y="636701"/>
                  </a:lnTo>
                  <a:lnTo>
                    <a:pt x="504977" y="635431"/>
                  </a:lnTo>
                  <a:lnTo>
                    <a:pt x="507301" y="635431"/>
                  </a:lnTo>
                  <a:lnTo>
                    <a:pt x="509041" y="636701"/>
                  </a:lnTo>
                  <a:lnTo>
                    <a:pt x="508469" y="641781"/>
                  </a:lnTo>
                  <a:lnTo>
                    <a:pt x="506717" y="646861"/>
                  </a:lnTo>
                  <a:lnTo>
                    <a:pt x="504393" y="651941"/>
                  </a:lnTo>
                  <a:lnTo>
                    <a:pt x="502069" y="654481"/>
                  </a:lnTo>
                  <a:lnTo>
                    <a:pt x="502069" y="657021"/>
                  </a:lnTo>
                  <a:lnTo>
                    <a:pt x="502653" y="659561"/>
                  </a:lnTo>
                  <a:lnTo>
                    <a:pt x="502653" y="662101"/>
                  </a:lnTo>
                  <a:lnTo>
                    <a:pt x="503237" y="663371"/>
                  </a:lnTo>
                  <a:lnTo>
                    <a:pt x="509066" y="664641"/>
                  </a:lnTo>
                  <a:lnTo>
                    <a:pt x="518934" y="660831"/>
                  </a:lnTo>
                  <a:lnTo>
                    <a:pt x="526618" y="659561"/>
                  </a:lnTo>
                  <a:lnTo>
                    <a:pt x="525907" y="664641"/>
                  </a:lnTo>
                  <a:lnTo>
                    <a:pt x="514273" y="669721"/>
                  </a:lnTo>
                  <a:lnTo>
                    <a:pt x="524751" y="672261"/>
                  </a:lnTo>
                  <a:lnTo>
                    <a:pt x="528231" y="677341"/>
                  </a:lnTo>
                  <a:lnTo>
                    <a:pt x="531723" y="683691"/>
                  </a:lnTo>
                  <a:lnTo>
                    <a:pt x="535787" y="690041"/>
                  </a:lnTo>
                  <a:lnTo>
                    <a:pt x="539280" y="697661"/>
                  </a:lnTo>
                  <a:lnTo>
                    <a:pt x="548589" y="698931"/>
                  </a:lnTo>
                  <a:lnTo>
                    <a:pt x="542772" y="701471"/>
                  </a:lnTo>
                  <a:lnTo>
                    <a:pt x="542188" y="701471"/>
                  </a:lnTo>
                  <a:lnTo>
                    <a:pt x="540740" y="705281"/>
                  </a:lnTo>
                  <a:lnTo>
                    <a:pt x="543712" y="707821"/>
                  </a:lnTo>
                  <a:lnTo>
                    <a:pt x="548970" y="707821"/>
                  </a:lnTo>
                  <a:lnTo>
                    <a:pt x="554393" y="705281"/>
                  </a:lnTo>
                  <a:lnTo>
                    <a:pt x="554977" y="707821"/>
                  </a:lnTo>
                  <a:lnTo>
                    <a:pt x="549160" y="710361"/>
                  </a:lnTo>
                  <a:lnTo>
                    <a:pt x="546836" y="712901"/>
                  </a:lnTo>
                  <a:lnTo>
                    <a:pt x="547941" y="715441"/>
                  </a:lnTo>
                  <a:lnTo>
                    <a:pt x="552145" y="715441"/>
                  </a:lnTo>
                  <a:lnTo>
                    <a:pt x="555586" y="716711"/>
                  </a:lnTo>
                  <a:lnTo>
                    <a:pt x="554393" y="719251"/>
                  </a:lnTo>
                  <a:lnTo>
                    <a:pt x="553821" y="719251"/>
                  </a:lnTo>
                  <a:lnTo>
                    <a:pt x="552653" y="720521"/>
                  </a:lnTo>
                  <a:lnTo>
                    <a:pt x="555561" y="720521"/>
                  </a:lnTo>
                  <a:lnTo>
                    <a:pt x="556145" y="726871"/>
                  </a:lnTo>
                  <a:lnTo>
                    <a:pt x="562533" y="720521"/>
                  </a:lnTo>
                  <a:lnTo>
                    <a:pt x="561949" y="726871"/>
                  </a:lnTo>
                  <a:lnTo>
                    <a:pt x="572427" y="724331"/>
                  </a:lnTo>
                  <a:lnTo>
                    <a:pt x="570090" y="731951"/>
                  </a:lnTo>
                  <a:lnTo>
                    <a:pt x="574903" y="731951"/>
                  </a:lnTo>
                  <a:lnTo>
                    <a:pt x="576275" y="734491"/>
                  </a:lnTo>
                  <a:lnTo>
                    <a:pt x="578192" y="737031"/>
                  </a:lnTo>
                  <a:lnTo>
                    <a:pt x="584631" y="733221"/>
                  </a:lnTo>
                  <a:lnTo>
                    <a:pt x="578396" y="739571"/>
                  </a:lnTo>
                  <a:lnTo>
                    <a:pt x="578383" y="744651"/>
                  </a:lnTo>
                  <a:lnTo>
                    <a:pt x="582510" y="747191"/>
                  </a:lnTo>
                  <a:lnTo>
                    <a:pt x="588695" y="745921"/>
                  </a:lnTo>
                  <a:lnTo>
                    <a:pt x="584047" y="748461"/>
                  </a:lnTo>
                  <a:lnTo>
                    <a:pt x="586371" y="752271"/>
                  </a:lnTo>
                  <a:lnTo>
                    <a:pt x="580555" y="754811"/>
                  </a:lnTo>
                  <a:lnTo>
                    <a:pt x="583463" y="758621"/>
                  </a:lnTo>
                  <a:lnTo>
                    <a:pt x="588124" y="758621"/>
                  </a:lnTo>
                  <a:lnTo>
                    <a:pt x="593928" y="752271"/>
                  </a:lnTo>
                  <a:lnTo>
                    <a:pt x="592620" y="761161"/>
                  </a:lnTo>
                  <a:lnTo>
                    <a:pt x="598652" y="761161"/>
                  </a:lnTo>
                  <a:lnTo>
                    <a:pt x="603504" y="763701"/>
                  </a:lnTo>
                  <a:lnTo>
                    <a:pt x="598589" y="772591"/>
                  </a:lnTo>
                  <a:lnTo>
                    <a:pt x="608965" y="773861"/>
                  </a:lnTo>
                  <a:lnTo>
                    <a:pt x="618350" y="775131"/>
                  </a:lnTo>
                  <a:lnTo>
                    <a:pt x="626872" y="777671"/>
                  </a:lnTo>
                  <a:lnTo>
                    <a:pt x="634631" y="780211"/>
                  </a:lnTo>
                  <a:lnTo>
                    <a:pt x="627913" y="785291"/>
                  </a:lnTo>
                  <a:lnTo>
                    <a:pt x="620166" y="782751"/>
                  </a:lnTo>
                  <a:lnTo>
                    <a:pt x="613117" y="786561"/>
                  </a:lnTo>
                  <a:lnTo>
                    <a:pt x="622084" y="787831"/>
                  </a:lnTo>
                  <a:lnTo>
                    <a:pt x="630783" y="786561"/>
                  </a:lnTo>
                  <a:lnTo>
                    <a:pt x="638060" y="786561"/>
                  </a:lnTo>
                  <a:lnTo>
                    <a:pt x="642772" y="791641"/>
                  </a:lnTo>
                  <a:lnTo>
                    <a:pt x="642772" y="794181"/>
                  </a:lnTo>
                  <a:lnTo>
                    <a:pt x="636955" y="795451"/>
                  </a:lnTo>
                  <a:lnTo>
                    <a:pt x="634047" y="796721"/>
                  </a:lnTo>
                  <a:lnTo>
                    <a:pt x="641146" y="799261"/>
                  </a:lnTo>
                  <a:lnTo>
                    <a:pt x="646328" y="804341"/>
                  </a:lnTo>
                  <a:lnTo>
                    <a:pt x="651624" y="808151"/>
                  </a:lnTo>
                  <a:lnTo>
                    <a:pt x="659053" y="809421"/>
                  </a:lnTo>
                  <a:lnTo>
                    <a:pt x="657885" y="810691"/>
                  </a:lnTo>
                  <a:lnTo>
                    <a:pt x="656145" y="810691"/>
                  </a:lnTo>
                  <a:lnTo>
                    <a:pt x="654977" y="811961"/>
                  </a:lnTo>
                  <a:lnTo>
                    <a:pt x="656729" y="811961"/>
                  </a:lnTo>
                  <a:lnTo>
                    <a:pt x="656145" y="815771"/>
                  </a:lnTo>
                  <a:lnTo>
                    <a:pt x="661377" y="809421"/>
                  </a:lnTo>
                  <a:lnTo>
                    <a:pt x="683475" y="792911"/>
                  </a:lnTo>
                  <a:lnTo>
                    <a:pt x="676719" y="800531"/>
                  </a:lnTo>
                  <a:lnTo>
                    <a:pt x="676135" y="805611"/>
                  </a:lnTo>
                  <a:lnTo>
                    <a:pt x="674560" y="810691"/>
                  </a:lnTo>
                  <a:lnTo>
                    <a:pt x="664870" y="820851"/>
                  </a:lnTo>
                  <a:lnTo>
                    <a:pt x="666610" y="819581"/>
                  </a:lnTo>
                  <a:lnTo>
                    <a:pt x="670102" y="818311"/>
                  </a:lnTo>
                  <a:lnTo>
                    <a:pt x="673011" y="814501"/>
                  </a:lnTo>
                  <a:lnTo>
                    <a:pt x="673011" y="815771"/>
                  </a:lnTo>
                  <a:lnTo>
                    <a:pt x="671842" y="818311"/>
                  </a:lnTo>
                  <a:lnTo>
                    <a:pt x="666610" y="822121"/>
                  </a:lnTo>
                  <a:lnTo>
                    <a:pt x="674166" y="822121"/>
                  </a:lnTo>
                  <a:lnTo>
                    <a:pt x="677659" y="814501"/>
                  </a:lnTo>
                  <a:lnTo>
                    <a:pt x="681723" y="818311"/>
                  </a:lnTo>
                  <a:lnTo>
                    <a:pt x="679399" y="820851"/>
                  </a:lnTo>
                  <a:lnTo>
                    <a:pt x="674166" y="824661"/>
                  </a:lnTo>
                  <a:lnTo>
                    <a:pt x="681139" y="820851"/>
                  </a:lnTo>
                  <a:lnTo>
                    <a:pt x="687539" y="817041"/>
                  </a:lnTo>
                  <a:lnTo>
                    <a:pt x="689279" y="822121"/>
                  </a:lnTo>
                  <a:lnTo>
                    <a:pt x="688124" y="823391"/>
                  </a:lnTo>
                  <a:lnTo>
                    <a:pt x="686371" y="825931"/>
                  </a:lnTo>
                  <a:lnTo>
                    <a:pt x="685800" y="825931"/>
                  </a:lnTo>
                  <a:lnTo>
                    <a:pt x="689279" y="827201"/>
                  </a:lnTo>
                  <a:lnTo>
                    <a:pt x="694512" y="825931"/>
                  </a:lnTo>
                  <a:lnTo>
                    <a:pt x="699173" y="824661"/>
                  </a:lnTo>
                  <a:lnTo>
                    <a:pt x="704405" y="823391"/>
                  </a:lnTo>
                  <a:lnTo>
                    <a:pt x="708469" y="823391"/>
                  </a:lnTo>
                  <a:lnTo>
                    <a:pt x="709637" y="828471"/>
                  </a:lnTo>
                  <a:lnTo>
                    <a:pt x="704430" y="834821"/>
                  </a:lnTo>
                  <a:lnTo>
                    <a:pt x="703745" y="837361"/>
                  </a:lnTo>
                  <a:lnTo>
                    <a:pt x="703834" y="839901"/>
                  </a:lnTo>
                  <a:lnTo>
                    <a:pt x="700913" y="846251"/>
                  </a:lnTo>
                  <a:lnTo>
                    <a:pt x="707313" y="844981"/>
                  </a:lnTo>
                  <a:lnTo>
                    <a:pt x="709637" y="838631"/>
                  </a:lnTo>
                  <a:lnTo>
                    <a:pt x="712546" y="841171"/>
                  </a:lnTo>
                  <a:lnTo>
                    <a:pt x="716026" y="838631"/>
                  </a:lnTo>
                  <a:lnTo>
                    <a:pt x="721258" y="834821"/>
                  </a:lnTo>
                  <a:lnTo>
                    <a:pt x="721842" y="841171"/>
                  </a:lnTo>
                  <a:lnTo>
                    <a:pt x="716026" y="843711"/>
                  </a:lnTo>
                  <a:lnTo>
                    <a:pt x="723582" y="846251"/>
                  </a:lnTo>
                  <a:lnTo>
                    <a:pt x="723011" y="838631"/>
                  </a:lnTo>
                  <a:lnTo>
                    <a:pt x="730567" y="834821"/>
                  </a:lnTo>
                  <a:lnTo>
                    <a:pt x="732891" y="824661"/>
                  </a:lnTo>
                  <a:lnTo>
                    <a:pt x="734631" y="829741"/>
                  </a:lnTo>
                  <a:lnTo>
                    <a:pt x="732891" y="831011"/>
                  </a:lnTo>
                  <a:lnTo>
                    <a:pt x="737539" y="832281"/>
                  </a:lnTo>
                  <a:lnTo>
                    <a:pt x="734631" y="841171"/>
                  </a:lnTo>
                  <a:lnTo>
                    <a:pt x="738708" y="837361"/>
                  </a:lnTo>
                  <a:lnTo>
                    <a:pt x="743356" y="834821"/>
                  </a:lnTo>
                  <a:lnTo>
                    <a:pt x="743356" y="839901"/>
                  </a:lnTo>
                  <a:lnTo>
                    <a:pt x="741616" y="843711"/>
                  </a:lnTo>
                  <a:lnTo>
                    <a:pt x="734047" y="852601"/>
                  </a:lnTo>
                  <a:lnTo>
                    <a:pt x="732891" y="855141"/>
                  </a:lnTo>
                  <a:lnTo>
                    <a:pt x="737920" y="851331"/>
                  </a:lnTo>
                  <a:lnTo>
                    <a:pt x="745807" y="851331"/>
                  </a:lnTo>
                  <a:lnTo>
                    <a:pt x="748931" y="849249"/>
                  </a:lnTo>
                  <a:lnTo>
                    <a:pt x="745096" y="856411"/>
                  </a:lnTo>
                  <a:lnTo>
                    <a:pt x="744512" y="857681"/>
                  </a:lnTo>
                  <a:lnTo>
                    <a:pt x="750912" y="850061"/>
                  </a:lnTo>
                  <a:lnTo>
                    <a:pt x="750912" y="853871"/>
                  </a:lnTo>
                  <a:lnTo>
                    <a:pt x="750328" y="856411"/>
                  </a:lnTo>
                  <a:lnTo>
                    <a:pt x="746848" y="860221"/>
                  </a:lnTo>
                  <a:lnTo>
                    <a:pt x="749604" y="860221"/>
                  </a:lnTo>
                  <a:lnTo>
                    <a:pt x="752373" y="855141"/>
                  </a:lnTo>
                  <a:lnTo>
                    <a:pt x="754697" y="851331"/>
                  </a:lnTo>
                  <a:lnTo>
                    <a:pt x="756145" y="855141"/>
                  </a:lnTo>
                  <a:lnTo>
                    <a:pt x="755561" y="855141"/>
                  </a:lnTo>
                  <a:lnTo>
                    <a:pt x="754989" y="856411"/>
                  </a:lnTo>
                  <a:lnTo>
                    <a:pt x="753237" y="856411"/>
                  </a:lnTo>
                  <a:lnTo>
                    <a:pt x="756729" y="864031"/>
                  </a:lnTo>
                  <a:lnTo>
                    <a:pt x="767194" y="858951"/>
                  </a:lnTo>
                  <a:lnTo>
                    <a:pt x="769518" y="865301"/>
                  </a:lnTo>
                  <a:lnTo>
                    <a:pt x="766000" y="871651"/>
                  </a:lnTo>
                  <a:lnTo>
                    <a:pt x="763562" y="871651"/>
                  </a:lnTo>
                  <a:lnTo>
                    <a:pt x="761339" y="872921"/>
                  </a:lnTo>
                  <a:lnTo>
                    <a:pt x="758469" y="876731"/>
                  </a:lnTo>
                  <a:lnTo>
                    <a:pt x="774611" y="876731"/>
                  </a:lnTo>
                  <a:lnTo>
                    <a:pt x="782510" y="876731"/>
                  </a:lnTo>
                  <a:lnTo>
                    <a:pt x="787539" y="876731"/>
                  </a:lnTo>
                  <a:lnTo>
                    <a:pt x="792416" y="871651"/>
                  </a:lnTo>
                  <a:lnTo>
                    <a:pt x="792988" y="875461"/>
                  </a:lnTo>
                  <a:lnTo>
                    <a:pt x="793026" y="881811"/>
                  </a:lnTo>
                  <a:lnTo>
                    <a:pt x="796264" y="881811"/>
                  </a:lnTo>
                  <a:lnTo>
                    <a:pt x="794524" y="883081"/>
                  </a:lnTo>
                  <a:lnTo>
                    <a:pt x="789863" y="890701"/>
                  </a:lnTo>
                  <a:lnTo>
                    <a:pt x="791032" y="889431"/>
                  </a:lnTo>
                  <a:lnTo>
                    <a:pt x="794664" y="891971"/>
                  </a:lnTo>
                  <a:lnTo>
                    <a:pt x="800049" y="891971"/>
                  </a:lnTo>
                  <a:lnTo>
                    <a:pt x="806729" y="890701"/>
                  </a:lnTo>
                  <a:lnTo>
                    <a:pt x="814285" y="889431"/>
                  </a:lnTo>
                  <a:lnTo>
                    <a:pt x="810793" y="893241"/>
                  </a:lnTo>
                  <a:lnTo>
                    <a:pt x="811961" y="898321"/>
                  </a:lnTo>
                  <a:lnTo>
                    <a:pt x="817194" y="899591"/>
                  </a:lnTo>
                  <a:lnTo>
                    <a:pt x="819518" y="903401"/>
                  </a:lnTo>
                  <a:lnTo>
                    <a:pt x="823010" y="899591"/>
                  </a:lnTo>
                  <a:lnTo>
                    <a:pt x="824166" y="900861"/>
                  </a:lnTo>
                  <a:lnTo>
                    <a:pt x="824560" y="899591"/>
                  </a:lnTo>
                  <a:lnTo>
                    <a:pt x="826503" y="893241"/>
                  </a:lnTo>
                  <a:lnTo>
                    <a:pt x="824750" y="909751"/>
                  </a:lnTo>
                  <a:lnTo>
                    <a:pt x="831735" y="908481"/>
                  </a:lnTo>
                  <a:lnTo>
                    <a:pt x="838123" y="905941"/>
                  </a:lnTo>
                  <a:lnTo>
                    <a:pt x="844524" y="904671"/>
                  </a:lnTo>
                  <a:lnTo>
                    <a:pt x="851496" y="900861"/>
                  </a:lnTo>
                  <a:lnTo>
                    <a:pt x="850912" y="914831"/>
                  </a:lnTo>
                  <a:lnTo>
                    <a:pt x="849757" y="913561"/>
                  </a:lnTo>
                  <a:lnTo>
                    <a:pt x="846264" y="917371"/>
                  </a:lnTo>
                  <a:lnTo>
                    <a:pt x="857313" y="917371"/>
                  </a:lnTo>
                  <a:lnTo>
                    <a:pt x="858139" y="914831"/>
                  </a:lnTo>
                  <a:lnTo>
                    <a:pt x="859383" y="911021"/>
                  </a:lnTo>
                  <a:lnTo>
                    <a:pt x="860221" y="908481"/>
                  </a:lnTo>
                  <a:lnTo>
                    <a:pt x="858469" y="911021"/>
                  </a:lnTo>
                  <a:lnTo>
                    <a:pt x="859637" y="904671"/>
                  </a:lnTo>
                  <a:lnTo>
                    <a:pt x="862545" y="900861"/>
                  </a:lnTo>
                  <a:lnTo>
                    <a:pt x="865263" y="898321"/>
                  </a:lnTo>
                  <a:lnTo>
                    <a:pt x="866609" y="897051"/>
                  </a:lnTo>
                  <a:lnTo>
                    <a:pt x="868362" y="898321"/>
                  </a:lnTo>
                  <a:lnTo>
                    <a:pt x="862545" y="902131"/>
                  </a:lnTo>
                  <a:lnTo>
                    <a:pt x="862545" y="916101"/>
                  </a:lnTo>
                  <a:lnTo>
                    <a:pt x="863130" y="913561"/>
                  </a:lnTo>
                  <a:lnTo>
                    <a:pt x="864870" y="911021"/>
                  </a:lnTo>
                  <a:lnTo>
                    <a:pt x="866038" y="908481"/>
                  </a:lnTo>
                  <a:lnTo>
                    <a:pt x="866254" y="913561"/>
                  </a:lnTo>
                  <a:lnTo>
                    <a:pt x="869086" y="908481"/>
                  </a:lnTo>
                  <a:lnTo>
                    <a:pt x="872578" y="902131"/>
                  </a:lnTo>
                  <a:lnTo>
                    <a:pt x="874750" y="904671"/>
                  </a:lnTo>
                  <a:lnTo>
                    <a:pt x="872426" y="908481"/>
                  </a:lnTo>
                  <a:lnTo>
                    <a:pt x="875334" y="907211"/>
                  </a:lnTo>
                  <a:lnTo>
                    <a:pt x="879411" y="903401"/>
                  </a:lnTo>
                  <a:lnTo>
                    <a:pt x="881151" y="904671"/>
                  </a:lnTo>
                  <a:lnTo>
                    <a:pt x="879106" y="911821"/>
                  </a:lnTo>
                  <a:lnTo>
                    <a:pt x="881443" y="909751"/>
                  </a:lnTo>
                  <a:lnTo>
                    <a:pt x="884872" y="907211"/>
                  </a:lnTo>
                  <a:lnTo>
                    <a:pt x="885799" y="911021"/>
                  </a:lnTo>
                  <a:lnTo>
                    <a:pt x="883475" y="913561"/>
                  </a:lnTo>
                  <a:lnTo>
                    <a:pt x="881735" y="912291"/>
                  </a:lnTo>
                  <a:lnTo>
                    <a:pt x="879411" y="914831"/>
                  </a:lnTo>
                  <a:lnTo>
                    <a:pt x="878243" y="926261"/>
                  </a:lnTo>
                  <a:lnTo>
                    <a:pt x="879411" y="924991"/>
                  </a:lnTo>
                  <a:lnTo>
                    <a:pt x="881151" y="926261"/>
                  </a:lnTo>
                  <a:lnTo>
                    <a:pt x="884643" y="932611"/>
                  </a:lnTo>
                  <a:lnTo>
                    <a:pt x="884643" y="930071"/>
                  </a:lnTo>
                  <a:lnTo>
                    <a:pt x="888326" y="924991"/>
                  </a:lnTo>
                  <a:lnTo>
                    <a:pt x="892009" y="919911"/>
                  </a:lnTo>
                  <a:lnTo>
                    <a:pt x="896048" y="918641"/>
                  </a:lnTo>
                  <a:lnTo>
                    <a:pt x="899769" y="918641"/>
                  </a:lnTo>
                  <a:lnTo>
                    <a:pt x="906145" y="913561"/>
                  </a:lnTo>
                  <a:lnTo>
                    <a:pt x="900785" y="921181"/>
                  </a:lnTo>
                  <a:lnTo>
                    <a:pt x="899388" y="924991"/>
                  </a:lnTo>
                  <a:lnTo>
                    <a:pt x="899198" y="927531"/>
                  </a:lnTo>
                  <a:lnTo>
                    <a:pt x="897432" y="932611"/>
                  </a:lnTo>
                  <a:lnTo>
                    <a:pt x="897432" y="936421"/>
                  </a:lnTo>
                  <a:lnTo>
                    <a:pt x="898588" y="940231"/>
                  </a:lnTo>
                  <a:lnTo>
                    <a:pt x="896848" y="944041"/>
                  </a:lnTo>
                  <a:lnTo>
                    <a:pt x="899706" y="941501"/>
                  </a:lnTo>
                  <a:lnTo>
                    <a:pt x="900912" y="944041"/>
                  </a:lnTo>
                  <a:lnTo>
                    <a:pt x="902576" y="945311"/>
                  </a:lnTo>
                  <a:lnTo>
                    <a:pt x="905687" y="941501"/>
                  </a:lnTo>
                  <a:lnTo>
                    <a:pt x="906729" y="940231"/>
                  </a:lnTo>
                  <a:lnTo>
                    <a:pt x="905573" y="944041"/>
                  </a:lnTo>
                  <a:lnTo>
                    <a:pt x="907199" y="943025"/>
                  </a:lnTo>
                  <a:lnTo>
                    <a:pt x="908481" y="940231"/>
                  </a:lnTo>
                  <a:lnTo>
                    <a:pt x="913130" y="935151"/>
                  </a:lnTo>
                  <a:lnTo>
                    <a:pt x="914869" y="940231"/>
                  </a:lnTo>
                  <a:lnTo>
                    <a:pt x="919518" y="947851"/>
                  </a:lnTo>
                  <a:lnTo>
                    <a:pt x="922426" y="951661"/>
                  </a:lnTo>
                  <a:lnTo>
                    <a:pt x="928827" y="945311"/>
                  </a:lnTo>
                  <a:lnTo>
                    <a:pt x="934364" y="940231"/>
                  </a:lnTo>
                  <a:lnTo>
                    <a:pt x="939076" y="935151"/>
                  </a:lnTo>
                  <a:lnTo>
                    <a:pt x="942365" y="931341"/>
                  </a:lnTo>
                  <a:lnTo>
                    <a:pt x="943457" y="930071"/>
                  </a:lnTo>
                  <a:lnTo>
                    <a:pt x="948016" y="924991"/>
                  </a:lnTo>
                  <a:lnTo>
                    <a:pt x="948588" y="924991"/>
                  </a:lnTo>
                  <a:lnTo>
                    <a:pt x="949172" y="926261"/>
                  </a:lnTo>
                  <a:lnTo>
                    <a:pt x="949756" y="926261"/>
                  </a:lnTo>
                  <a:lnTo>
                    <a:pt x="949172" y="931341"/>
                  </a:lnTo>
                  <a:lnTo>
                    <a:pt x="944524" y="936421"/>
                  </a:lnTo>
                  <a:lnTo>
                    <a:pt x="946264" y="942771"/>
                  </a:lnTo>
                  <a:lnTo>
                    <a:pt x="949172" y="942771"/>
                  </a:lnTo>
                  <a:lnTo>
                    <a:pt x="951890" y="940231"/>
                  </a:lnTo>
                  <a:lnTo>
                    <a:pt x="953249" y="938961"/>
                  </a:lnTo>
                  <a:lnTo>
                    <a:pt x="951496" y="942771"/>
                  </a:lnTo>
                  <a:lnTo>
                    <a:pt x="951496" y="949121"/>
                  </a:lnTo>
                  <a:lnTo>
                    <a:pt x="954405" y="949121"/>
                  </a:lnTo>
                  <a:lnTo>
                    <a:pt x="955954" y="941501"/>
                  </a:lnTo>
                  <a:lnTo>
                    <a:pt x="956170" y="940460"/>
                  </a:lnTo>
                  <a:lnTo>
                    <a:pt x="954405" y="941501"/>
                  </a:lnTo>
                  <a:lnTo>
                    <a:pt x="955459" y="938961"/>
                  </a:lnTo>
                  <a:lnTo>
                    <a:pt x="958596" y="931341"/>
                  </a:lnTo>
                  <a:lnTo>
                    <a:pt x="959637" y="928801"/>
                  </a:lnTo>
                  <a:lnTo>
                    <a:pt x="978827" y="933881"/>
                  </a:lnTo>
                  <a:lnTo>
                    <a:pt x="988415" y="937691"/>
                  </a:lnTo>
                  <a:lnTo>
                    <a:pt x="998016" y="938961"/>
                  </a:lnTo>
                  <a:lnTo>
                    <a:pt x="994486" y="951661"/>
                  </a:lnTo>
                  <a:lnTo>
                    <a:pt x="991616" y="963091"/>
                  </a:lnTo>
                  <a:lnTo>
                    <a:pt x="990485" y="973251"/>
                  </a:lnTo>
                  <a:lnTo>
                    <a:pt x="992200" y="984681"/>
                  </a:lnTo>
                  <a:lnTo>
                    <a:pt x="999756" y="974521"/>
                  </a:lnTo>
                  <a:lnTo>
                    <a:pt x="999756" y="983411"/>
                  </a:lnTo>
                  <a:lnTo>
                    <a:pt x="995108" y="983411"/>
                  </a:lnTo>
                  <a:lnTo>
                    <a:pt x="995692" y="991031"/>
                  </a:lnTo>
                  <a:lnTo>
                    <a:pt x="999172" y="984681"/>
                  </a:lnTo>
                  <a:lnTo>
                    <a:pt x="1002080" y="980871"/>
                  </a:lnTo>
                  <a:lnTo>
                    <a:pt x="1001496" y="985951"/>
                  </a:lnTo>
                  <a:lnTo>
                    <a:pt x="1001496" y="988491"/>
                  </a:lnTo>
                  <a:lnTo>
                    <a:pt x="1002080" y="991031"/>
                  </a:lnTo>
                  <a:lnTo>
                    <a:pt x="1007897" y="980871"/>
                  </a:lnTo>
                  <a:lnTo>
                    <a:pt x="1009802" y="977557"/>
                  </a:lnTo>
                  <a:lnTo>
                    <a:pt x="1009637" y="977061"/>
                  </a:lnTo>
                  <a:lnTo>
                    <a:pt x="1010462" y="976401"/>
                  </a:lnTo>
                  <a:lnTo>
                    <a:pt x="1010805" y="975791"/>
                  </a:lnTo>
                  <a:lnTo>
                    <a:pt x="1010767" y="976147"/>
                  </a:lnTo>
                  <a:lnTo>
                    <a:pt x="1011186" y="975791"/>
                  </a:lnTo>
                  <a:lnTo>
                    <a:pt x="1012748" y="974521"/>
                  </a:lnTo>
                  <a:lnTo>
                    <a:pt x="1014298" y="973251"/>
                  </a:lnTo>
                  <a:lnTo>
                    <a:pt x="1014869" y="980871"/>
                  </a:lnTo>
                  <a:lnTo>
                    <a:pt x="1013129" y="987221"/>
                  </a:lnTo>
                  <a:lnTo>
                    <a:pt x="1017193" y="982141"/>
                  </a:lnTo>
                  <a:lnTo>
                    <a:pt x="1016762" y="985951"/>
                  </a:lnTo>
                  <a:lnTo>
                    <a:pt x="1017193" y="985951"/>
                  </a:lnTo>
                  <a:lnTo>
                    <a:pt x="1022515" y="985951"/>
                  </a:lnTo>
                  <a:lnTo>
                    <a:pt x="1023759" y="982141"/>
                  </a:lnTo>
                  <a:lnTo>
                    <a:pt x="1024178" y="980871"/>
                  </a:lnTo>
                  <a:lnTo>
                    <a:pt x="1025817" y="985951"/>
                  </a:lnTo>
                  <a:lnTo>
                    <a:pt x="1028611" y="985951"/>
                  </a:lnTo>
                  <a:lnTo>
                    <a:pt x="1030630" y="988491"/>
                  </a:lnTo>
                  <a:lnTo>
                    <a:pt x="1029995" y="996111"/>
                  </a:lnTo>
                  <a:lnTo>
                    <a:pt x="1031735" y="993571"/>
                  </a:lnTo>
                  <a:lnTo>
                    <a:pt x="1036967" y="984681"/>
                  </a:lnTo>
                  <a:lnTo>
                    <a:pt x="1039876" y="984681"/>
                  </a:lnTo>
                  <a:lnTo>
                    <a:pt x="1037729" y="992301"/>
                  </a:lnTo>
                  <a:lnTo>
                    <a:pt x="1040599" y="994841"/>
                  </a:lnTo>
                  <a:lnTo>
                    <a:pt x="1044130" y="998651"/>
                  </a:lnTo>
                  <a:lnTo>
                    <a:pt x="1043940" y="1007541"/>
                  </a:lnTo>
                  <a:lnTo>
                    <a:pt x="1048854" y="999921"/>
                  </a:lnTo>
                  <a:lnTo>
                    <a:pt x="1053973" y="997381"/>
                  </a:lnTo>
                  <a:lnTo>
                    <a:pt x="1059319" y="997381"/>
                  </a:lnTo>
                  <a:lnTo>
                    <a:pt x="1064869" y="993571"/>
                  </a:lnTo>
                  <a:lnTo>
                    <a:pt x="1064298" y="994841"/>
                  </a:lnTo>
                  <a:lnTo>
                    <a:pt x="1063713" y="997381"/>
                  </a:lnTo>
                  <a:lnTo>
                    <a:pt x="1063129" y="997381"/>
                  </a:lnTo>
                  <a:lnTo>
                    <a:pt x="1066038" y="999921"/>
                  </a:lnTo>
                  <a:lnTo>
                    <a:pt x="1066038" y="1005001"/>
                  </a:lnTo>
                  <a:lnTo>
                    <a:pt x="1067777" y="1007541"/>
                  </a:lnTo>
                  <a:lnTo>
                    <a:pt x="1070102" y="998651"/>
                  </a:lnTo>
                  <a:lnTo>
                    <a:pt x="1072603" y="993571"/>
                  </a:lnTo>
                  <a:lnTo>
                    <a:pt x="1073238" y="992301"/>
                  </a:lnTo>
                  <a:lnTo>
                    <a:pt x="1076693" y="987221"/>
                  </a:lnTo>
                  <a:lnTo>
                    <a:pt x="1078344" y="984681"/>
                  </a:lnTo>
                  <a:lnTo>
                    <a:pt x="1079995" y="982141"/>
                  </a:lnTo>
                  <a:lnTo>
                    <a:pt x="1080236" y="991031"/>
                  </a:lnTo>
                  <a:lnTo>
                    <a:pt x="1078471" y="997381"/>
                  </a:lnTo>
                  <a:lnTo>
                    <a:pt x="1077074" y="1001191"/>
                  </a:lnTo>
                  <a:lnTo>
                    <a:pt x="1083475" y="1001191"/>
                  </a:lnTo>
                  <a:lnTo>
                    <a:pt x="1083475" y="992301"/>
                  </a:lnTo>
                  <a:lnTo>
                    <a:pt x="1085303" y="998651"/>
                  </a:lnTo>
                  <a:lnTo>
                    <a:pt x="1085684" y="1002461"/>
                  </a:lnTo>
                  <a:lnTo>
                    <a:pt x="1085811" y="1008811"/>
                  </a:lnTo>
                  <a:lnTo>
                    <a:pt x="1087640" y="999921"/>
                  </a:lnTo>
                  <a:lnTo>
                    <a:pt x="1089152" y="998651"/>
                  </a:lnTo>
                  <a:lnTo>
                    <a:pt x="1090879" y="998651"/>
                  </a:lnTo>
                  <a:lnTo>
                    <a:pt x="1093368" y="994841"/>
                  </a:lnTo>
                  <a:lnTo>
                    <a:pt x="1094740" y="1001191"/>
                  </a:lnTo>
                  <a:lnTo>
                    <a:pt x="1094816" y="1006271"/>
                  </a:lnTo>
                  <a:lnTo>
                    <a:pt x="1095324" y="1008811"/>
                  </a:lnTo>
                  <a:lnTo>
                    <a:pt x="1098016" y="1007541"/>
                  </a:lnTo>
                  <a:lnTo>
                    <a:pt x="1099007" y="1010450"/>
                  </a:lnTo>
                  <a:lnTo>
                    <a:pt x="1098791" y="1007541"/>
                  </a:lnTo>
                  <a:lnTo>
                    <a:pt x="1098600" y="1005001"/>
                  </a:lnTo>
                  <a:lnTo>
                    <a:pt x="1100340" y="997381"/>
                  </a:lnTo>
                  <a:lnTo>
                    <a:pt x="1103325" y="997381"/>
                  </a:lnTo>
                  <a:lnTo>
                    <a:pt x="1103655" y="1001191"/>
                  </a:lnTo>
                  <a:lnTo>
                    <a:pt x="1103541" y="1005001"/>
                  </a:lnTo>
                  <a:lnTo>
                    <a:pt x="1103312" y="1007541"/>
                  </a:lnTo>
                  <a:lnTo>
                    <a:pt x="1103249" y="1015161"/>
                  </a:lnTo>
                  <a:lnTo>
                    <a:pt x="1107313" y="1012621"/>
                  </a:lnTo>
                  <a:lnTo>
                    <a:pt x="1111389" y="999921"/>
                  </a:lnTo>
                  <a:lnTo>
                    <a:pt x="1114298" y="999921"/>
                  </a:lnTo>
                  <a:lnTo>
                    <a:pt x="1114298" y="1002461"/>
                  </a:lnTo>
                  <a:lnTo>
                    <a:pt x="1114882" y="1003731"/>
                  </a:lnTo>
                  <a:lnTo>
                    <a:pt x="1113713" y="1006271"/>
                  </a:lnTo>
                  <a:lnTo>
                    <a:pt x="1117917" y="1002461"/>
                  </a:lnTo>
                  <a:lnTo>
                    <a:pt x="1126959" y="999921"/>
                  </a:lnTo>
                  <a:lnTo>
                    <a:pt x="1128636" y="997381"/>
                  </a:lnTo>
                  <a:lnTo>
                    <a:pt x="1130312" y="994841"/>
                  </a:lnTo>
                  <a:lnTo>
                    <a:pt x="1131150" y="993571"/>
                  </a:lnTo>
                  <a:lnTo>
                    <a:pt x="1131150" y="994841"/>
                  </a:lnTo>
                  <a:lnTo>
                    <a:pt x="1131735" y="996111"/>
                  </a:lnTo>
                  <a:lnTo>
                    <a:pt x="1131735" y="993571"/>
                  </a:lnTo>
                  <a:lnTo>
                    <a:pt x="1131735" y="992301"/>
                  </a:lnTo>
                  <a:lnTo>
                    <a:pt x="1131735" y="983411"/>
                  </a:lnTo>
                  <a:lnTo>
                    <a:pt x="1131887" y="982141"/>
                  </a:lnTo>
                  <a:lnTo>
                    <a:pt x="1132027" y="980871"/>
                  </a:lnTo>
                  <a:lnTo>
                    <a:pt x="1132319" y="978331"/>
                  </a:lnTo>
                  <a:lnTo>
                    <a:pt x="1134643" y="978331"/>
                  </a:lnTo>
                  <a:lnTo>
                    <a:pt x="1135976" y="973251"/>
                  </a:lnTo>
                  <a:lnTo>
                    <a:pt x="1136967" y="969441"/>
                  </a:lnTo>
                  <a:lnTo>
                    <a:pt x="1136967" y="978331"/>
                  </a:lnTo>
                  <a:lnTo>
                    <a:pt x="1135811" y="978331"/>
                  </a:lnTo>
                  <a:lnTo>
                    <a:pt x="1135227" y="982141"/>
                  </a:lnTo>
                  <a:lnTo>
                    <a:pt x="1134643" y="984681"/>
                  </a:lnTo>
                  <a:lnTo>
                    <a:pt x="1136967" y="980871"/>
                  </a:lnTo>
                  <a:lnTo>
                    <a:pt x="1136904" y="987221"/>
                  </a:lnTo>
                  <a:lnTo>
                    <a:pt x="1135595" y="988491"/>
                  </a:lnTo>
                  <a:lnTo>
                    <a:pt x="1133944" y="989761"/>
                  </a:lnTo>
                  <a:lnTo>
                    <a:pt x="1132903" y="994841"/>
                  </a:lnTo>
                  <a:lnTo>
                    <a:pt x="1138135" y="991031"/>
                  </a:lnTo>
                  <a:lnTo>
                    <a:pt x="1143304" y="980871"/>
                  </a:lnTo>
                  <a:lnTo>
                    <a:pt x="1143952" y="979601"/>
                  </a:lnTo>
                  <a:lnTo>
                    <a:pt x="1146860" y="984681"/>
                  </a:lnTo>
                  <a:lnTo>
                    <a:pt x="1145552" y="991031"/>
                  </a:lnTo>
                  <a:lnTo>
                    <a:pt x="1143000" y="992301"/>
                  </a:lnTo>
                  <a:lnTo>
                    <a:pt x="1141209" y="993571"/>
                  </a:lnTo>
                  <a:lnTo>
                    <a:pt x="1142199" y="999921"/>
                  </a:lnTo>
                  <a:lnTo>
                    <a:pt x="1136967" y="994841"/>
                  </a:lnTo>
                  <a:lnTo>
                    <a:pt x="1137691" y="1003731"/>
                  </a:lnTo>
                  <a:lnTo>
                    <a:pt x="1136611" y="1003731"/>
                  </a:lnTo>
                  <a:lnTo>
                    <a:pt x="1135418" y="1005001"/>
                  </a:lnTo>
                  <a:lnTo>
                    <a:pt x="1135811" y="1015161"/>
                  </a:lnTo>
                  <a:lnTo>
                    <a:pt x="1142784" y="1018971"/>
                  </a:lnTo>
                  <a:lnTo>
                    <a:pt x="1144524" y="1008811"/>
                  </a:lnTo>
                  <a:lnTo>
                    <a:pt x="1151509" y="1013891"/>
                  </a:lnTo>
                  <a:lnTo>
                    <a:pt x="1152664" y="1008811"/>
                  </a:lnTo>
                  <a:lnTo>
                    <a:pt x="1153248" y="1006271"/>
                  </a:lnTo>
                  <a:lnTo>
                    <a:pt x="1151509" y="1002461"/>
                  </a:lnTo>
                  <a:lnTo>
                    <a:pt x="1152207" y="999921"/>
                  </a:lnTo>
                  <a:lnTo>
                    <a:pt x="1153248" y="996111"/>
                  </a:lnTo>
                  <a:lnTo>
                    <a:pt x="1158887" y="996111"/>
                  </a:lnTo>
                  <a:lnTo>
                    <a:pt x="1161681" y="1005001"/>
                  </a:lnTo>
                  <a:lnTo>
                    <a:pt x="1164043" y="1015161"/>
                  </a:lnTo>
                  <a:lnTo>
                    <a:pt x="1168361" y="1011351"/>
                  </a:lnTo>
                  <a:lnTo>
                    <a:pt x="1169974" y="1003731"/>
                  </a:lnTo>
                  <a:lnTo>
                    <a:pt x="1171638" y="997381"/>
                  </a:lnTo>
                  <a:lnTo>
                    <a:pt x="1172375" y="996111"/>
                  </a:lnTo>
                  <a:lnTo>
                    <a:pt x="1173848" y="993571"/>
                  </a:lnTo>
                  <a:lnTo>
                    <a:pt x="1177086" y="996111"/>
                  </a:lnTo>
                  <a:lnTo>
                    <a:pt x="1174762" y="1010081"/>
                  </a:lnTo>
                  <a:lnTo>
                    <a:pt x="1178547" y="1007541"/>
                  </a:lnTo>
                  <a:lnTo>
                    <a:pt x="1182611" y="997381"/>
                  </a:lnTo>
                  <a:lnTo>
                    <a:pt x="1186395" y="999921"/>
                  </a:lnTo>
                  <a:lnTo>
                    <a:pt x="1185227" y="1005001"/>
                  </a:lnTo>
                  <a:lnTo>
                    <a:pt x="1180579" y="1003731"/>
                  </a:lnTo>
                  <a:lnTo>
                    <a:pt x="1181735" y="1006271"/>
                  </a:lnTo>
                  <a:lnTo>
                    <a:pt x="1184300" y="1008811"/>
                  </a:lnTo>
                  <a:lnTo>
                    <a:pt x="1185659" y="1006271"/>
                  </a:lnTo>
                  <a:lnTo>
                    <a:pt x="1185887" y="1005001"/>
                  </a:lnTo>
                  <a:lnTo>
                    <a:pt x="1186815" y="999921"/>
                  </a:lnTo>
                  <a:lnTo>
                    <a:pt x="1188720" y="997381"/>
                  </a:lnTo>
                  <a:lnTo>
                    <a:pt x="1189291" y="1010081"/>
                  </a:lnTo>
                  <a:lnTo>
                    <a:pt x="1195070" y="1007541"/>
                  </a:lnTo>
                  <a:lnTo>
                    <a:pt x="1201000" y="1003731"/>
                  </a:lnTo>
                  <a:lnTo>
                    <a:pt x="1211110" y="997381"/>
                  </a:lnTo>
                  <a:lnTo>
                    <a:pt x="1213129" y="996111"/>
                  </a:lnTo>
                  <a:lnTo>
                    <a:pt x="1212557" y="999921"/>
                  </a:lnTo>
                  <a:lnTo>
                    <a:pt x="1211389" y="1005001"/>
                  </a:lnTo>
                  <a:lnTo>
                    <a:pt x="1213129" y="1007541"/>
                  </a:lnTo>
                  <a:lnTo>
                    <a:pt x="1221181" y="1006271"/>
                  </a:lnTo>
                  <a:lnTo>
                    <a:pt x="1229487" y="1007541"/>
                  </a:lnTo>
                  <a:lnTo>
                    <a:pt x="1237907" y="1011351"/>
                  </a:lnTo>
                  <a:lnTo>
                    <a:pt x="1246276" y="1016431"/>
                  </a:lnTo>
                  <a:lnTo>
                    <a:pt x="1249375" y="1006271"/>
                  </a:lnTo>
                  <a:lnTo>
                    <a:pt x="1249768" y="1005001"/>
                  </a:lnTo>
                  <a:lnTo>
                    <a:pt x="1250924" y="1005001"/>
                  </a:lnTo>
                  <a:lnTo>
                    <a:pt x="1252093" y="999921"/>
                  </a:lnTo>
                  <a:lnTo>
                    <a:pt x="1254417" y="998651"/>
                  </a:lnTo>
                  <a:lnTo>
                    <a:pt x="1255572" y="1006271"/>
                  </a:lnTo>
                  <a:lnTo>
                    <a:pt x="1254417" y="1008811"/>
                  </a:lnTo>
                  <a:lnTo>
                    <a:pt x="1260055" y="1002461"/>
                  </a:lnTo>
                  <a:lnTo>
                    <a:pt x="1264132" y="998651"/>
                  </a:lnTo>
                  <a:lnTo>
                    <a:pt x="1266837" y="996111"/>
                  </a:lnTo>
                  <a:lnTo>
                    <a:pt x="1270406" y="994841"/>
                  </a:lnTo>
                  <a:lnTo>
                    <a:pt x="1273962" y="993571"/>
                  </a:lnTo>
                  <a:lnTo>
                    <a:pt x="1280579" y="998651"/>
                  </a:lnTo>
                  <a:lnTo>
                    <a:pt x="1279410" y="1002461"/>
                  </a:lnTo>
                  <a:lnTo>
                    <a:pt x="1282852" y="999921"/>
                  </a:lnTo>
                  <a:lnTo>
                    <a:pt x="1286446" y="987221"/>
                  </a:lnTo>
                  <a:lnTo>
                    <a:pt x="1289875" y="988491"/>
                  </a:lnTo>
                  <a:lnTo>
                    <a:pt x="1289304" y="991031"/>
                  </a:lnTo>
                  <a:lnTo>
                    <a:pt x="1295692" y="993571"/>
                  </a:lnTo>
                  <a:lnTo>
                    <a:pt x="1302092" y="991031"/>
                  </a:lnTo>
                  <a:lnTo>
                    <a:pt x="1313713" y="989761"/>
                  </a:lnTo>
                  <a:lnTo>
                    <a:pt x="1319530" y="991031"/>
                  </a:lnTo>
                  <a:lnTo>
                    <a:pt x="1325346" y="998651"/>
                  </a:lnTo>
                  <a:lnTo>
                    <a:pt x="1327061" y="992301"/>
                  </a:lnTo>
                  <a:lnTo>
                    <a:pt x="1331239" y="992301"/>
                  </a:lnTo>
                  <a:lnTo>
                    <a:pt x="1335074" y="991031"/>
                  </a:lnTo>
                  <a:lnTo>
                    <a:pt x="1335163" y="989761"/>
                  </a:lnTo>
                  <a:lnTo>
                    <a:pt x="1335354" y="987221"/>
                  </a:lnTo>
                  <a:lnTo>
                    <a:pt x="1335811" y="980871"/>
                  </a:lnTo>
                  <a:lnTo>
                    <a:pt x="1340751" y="987221"/>
                  </a:lnTo>
                  <a:lnTo>
                    <a:pt x="1343952" y="992301"/>
                  </a:lnTo>
                  <a:lnTo>
                    <a:pt x="1347584" y="997381"/>
                  </a:lnTo>
                  <a:lnTo>
                    <a:pt x="1353832" y="1001191"/>
                  </a:lnTo>
                  <a:lnTo>
                    <a:pt x="1356741" y="1001191"/>
                  </a:lnTo>
                  <a:lnTo>
                    <a:pt x="1355585" y="987221"/>
                  </a:lnTo>
                  <a:lnTo>
                    <a:pt x="1358493" y="984681"/>
                  </a:lnTo>
                  <a:lnTo>
                    <a:pt x="1360817" y="996111"/>
                  </a:lnTo>
                  <a:lnTo>
                    <a:pt x="1362913" y="984681"/>
                  </a:lnTo>
                  <a:lnTo>
                    <a:pt x="1363141" y="983411"/>
                  </a:lnTo>
                  <a:lnTo>
                    <a:pt x="1367790" y="996111"/>
                  </a:lnTo>
                  <a:lnTo>
                    <a:pt x="1370114" y="993571"/>
                  </a:lnTo>
                  <a:lnTo>
                    <a:pt x="1368958" y="992301"/>
                  </a:lnTo>
                  <a:lnTo>
                    <a:pt x="1366634" y="988491"/>
                  </a:lnTo>
                  <a:lnTo>
                    <a:pt x="1366050" y="984681"/>
                  </a:lnTo>
                  <a:lnTo>
                    <a:pt x="1369529" y="983411"/>
                  </a:lnTo>
                  <a:lnTo>
                    <a:pt x="1373898" y="985951"/>
                  </a:lnTo>
                  <a:lnTo>
                    <a:pt x="1377823" y="991031"/>
                  </a:lnTo>
                  <a:lnTo>
                    <a:pt x="1379994" y="996111"/>
                  </a:lnTo>
                  <a:lnTo>
                    <a:pt x="1389303" y="984681"/>
                  </a:lnTo>
                  <a:lnTo>
                    <a:pt x="1389888" y="987221"/>
                  </a:lnTo>
                  <a:lnTo>
                    <a:pt x="1389303" y="989761"/>
                  </a:lnTo>
                  <a:lnTo>
                    <a:pt x="1388135" y="992301"/>
                  </a:lnTo>
                  <a:lnTo>
                    <a:pt x="1389862" y="991031"/>
                  </a:lnTo>
                  <a:lnTo>
                    <a:pt x="1391043" y="994841"/>
                  </a:lnTo>
                  <a:lnTo>
                    <a:pt x="1392224" y="997381"/>
                  </a:lnTo>
                  <a:lnTo>
                    <a:pt x="1393952" y="993571"/>
                  </a:lnTo>
                  <a:lnTo>
                    <a:pt x="1392796" y="992301"/>
                  </a:lnTo>
                  <a:lnTo>
                    <a:pt x="1392796" y="991031"/>
                  </a:lnTo>
                  <a:lnTo>
                    <a:pt x="1392796" y="984681"/>
                  </a:lnTo>
                  <a:lnTo>
                    <a:pt x="1396860" y="991031"/>
                  </a:lnTo>
                  <a:lnTo>
                    <a:pt x="1403261" y="989761"/>
                  </a:lnTo>
                  <a:lnTo>
                    <a:pt x="1407325" y="985951"/>
                  </a:lnTo>
                  <a:lnTo>
                    <a:pt x="1407909" y="993571"/>
                  </a:lnTo>
                  <a:lnTo>
                    <a:pt x="1412557" y="993571"/>
                  </a:lnTo>
                  <a:lnTo>
                    <a:pt x="1416634" y="992301"/>
                  </a:lnTo>
                  <a:lnTo>
                    <a:pt x="1428838" y="985951"/>
                  </a:lnTo>
                  <a:lnTo>
                    <a:pt x="1433487" y="984681"/>
                  </a:lnTo>
                  <a:lnTo>
                    <a:pt x="1432128" y="983411"/>
                  </a:lnTo>
                  <a:lnTo>
                    <a:pt x="1429423" y="980871"/>
                  </a:lnTo>
                  <a:lnTo>
                    <a:pt x="1429131" y="979601"/>
                  </a:lnTo>
                  <a:lnTo>
                    <a:pt x="1427670" y="973251"/>
                  </a:lnTo>
                  <a:lnTo>
                    <a:pt x="1427099" y="970711"/>
                  </a:lnTo>
                  <a:lnTo>
                    <a:pt x="1426806" y="969441"/>
                  </a:lnTo>
                  <a:lnTo>
                    <a:pt x="1426514" y="968171"/>
                  </a:lnTo>
                  <a:lnTo>
                    <a:pt x="1428838" y="965631"/>
                  </a:lnTo>
                  <a:lnTo>
                    <a:pt x="1429499" y="967486"/>
                  </a:lnTo>
                  <a:lnTo>
                    <a:pt x="1429715" y="965631"/>
                  </a:lnTo>
                  <a:lnTo>
                    <a:pt x="1430007" y="963091"/>
                  </a:lnTo>
                  <a:lnTo>
                    <a:pt x="1433487" y="964361"/>
                  </a:lnTo>
                  <a:lnTo>
                    <a:pt x="1435811" y="975791"/>
                  </a:lnTo>
                  <a:lnTo>
                    <a:pt x="1434655" y="980871"/>
                  </a:lnTo>
                  <a:lnTo>
                    <a:pt x="1437563" y="975791"/>
                  </a:lnTo>
                  <a:lnTo>
                    <a:pt x="1438719" y="979601"/>
                  </a:lnTo>
                  <a:lnTo>
                    <a:pt x="1438148" y="980871"/>
                  </a:lnTo>
                  <a:lnTo>
                    <a:pt x="1439303" y="985951"/>
                  </a:lnTo>
                  <a:lnTo>
                    <a:pt x="1440916" y="983411"/>
                  </a:lnTo>
                  <a:lnTo>
                    <a:pt x="1444396" y="985951"/>
                  </a:lnTo>
                  <a:lnTo>
                    <a:pt x="1447647" y="987221"/>
                  </a:lnTo>
                  <a:lnTo>
                    <a:pt x="1448371" y="983411"/>
                  </a:lnTo>
                  <a:lnTo>
                    <a:pt x="1448612" y="982141"/>
                  </a:lnTo>
                  <a:lnTo>
                    <a:pt x="1449768" y="985951"/>
                  </a:lnTo>
                  <a:lnTo>
                    <a:pt x="1459077" y="983411"/>
                  </a:lnTo>
                  <a:lnTo>
                    <a:pt x="1459801" y="982141"/>
                  </a:lnTo>
                  <a:lnTo>
                    <a:pt x="1461985" y="978331"/>
                  </a:lnTo>
                  <a:lnTo>
                    <a:pt x="1469542" y="975791"/>
                  </a:lnTo>
                  <a:lnTo>
                    <a:pt x="1466634" y="965631"/>
                  </a:lnTo>
                  <a:lnTo>
                    <a:pt x="1470113" y="966901"/>
                  </a:lnTo>
                  <a:lnTo>
                    <a:pt x="1470113" y="965631"/>
                  </a:lnTo>
                  <a:lnTo>
                    <a:pt x="1470113" y="963091"/>
                  </a:lnTo>
                  <a:lnTo>
                    <a:pt x="1470113" y="959281"/>
                  </a:lnTo>
                  <a:lnTo>
                    <a:pt x="1476514" y="960551"/>
                  </a:lnTo>
                  <a:lnTo>
                    <a:pt x="1484655" y="965631"/>
                  </a:lnTo>
                  <a:lnTo>
                    <a:pt x="1491056" y="963091"/>
                  </a:lnTo>
                  <a:lnTo>
                    <a:pt x="1492796" y="959281"/>
                  </a:lnTo>
                  <a:lnTo>
                    <a:pt x="1493951" y="956741"/>
                  </a:lnTo>
                  <a:lnTo>
                    <a:pt x="1493507" y="956462"/>
                  </a:lnTo>
                  <a:lnTo>
                    <a:pt x="1499184" y="954201"/>
                  </a:lnTo>
                  <a:lnTo>
                    <a:pt x="1498028" y="961821"/>
                  </a:lnTo>
                  <a:lnTo>
                    <a:pt x="1507324" y="956741"/>
                  </a:lnTo>
                  <a:lnTo>
                    <a:pt x="1509014" y="954201"/>
                  </a:lnTo>
                  <a:lnTo>
                    <a:pt x="1513205" y="947851"/>
                  </a:lnTo>
                  <a:lnTo>
                    <a:pt x="1514894" y="945311"/>
                  </a:lnTo>
                  <a:lnTo>
                    <a:pt x="1512557" y="942771"/>
                  </a:lnTo>
                  <a:lnTo>
                    <a:pt x="1510817" y="941501"/>
                  </a:lnTo>
                  <a:lnTo>
                    <a:pt x="1510233" y="937691"/>
                  </a:lnTo>
                  <a:lnTo>
                    <a:pt x="1511401" y="935151"/>
                  </a:lnTo>
                  <a:lnTo>
                    <a:pt x="1515465" y="940231"/>
                  </a:lnTo>
                  <a:lnTo>
                    <a:pt x="1516634" y="945311"/>
                  </a:lnTo>
                  <a:lnTo>
                    <a:pt x="1519809" y="941501"/>
                  </a:lnTo>
                  <a:lnTo>
                    <a:pt x="1524558" y="941501"/>
                  </a:lnTo>
                  <a:lnTo>
                    <a:pt x="1530286" y="942771"/>
                  </a:lnTo>
                  <a:lnTo>
                    <a:pt x="1536395" y="945311"/>
                  </a:lnTo>
                  <a:lnTo>
                    <a:pt x="1543964" y="949121"/>
                  </a:lnTo>
                  <a:lnTo>
                    <a:pt x="1551520" y="951661"/>
                  </a:lnTo>
                  <a:lnTo>
                    <a:pt x="1552676" y="942771"/>
                  </a:lnTo>
                  <a:lnTo>
                    <a:pt x="1553197" y="941501"/>
                  </a:lnTo>
                  <a:lnTo>
                    <a:pt x="1555813" y="935151"/>
                  </a:lnTo>
                  <a:lnTo>
                    <a:pt x="1557909" y="930071"/>
                  </a:lnTo>
                  <a:lnTo>
                    <a:pt x="1562557" y="930071"/>
                  </a:lnTo>
                  <a:lnTo>
                    <a:pt x="1557909" y="937691"/>
                  </a:lnTo>
                  <a:lnTo>
                    <a:pt x="1563141" y="941501"/>
                  </a:lnTo>
                  <a:lnTo>
                    <a:pt x="1567459" y="932611"/>
                  </a:lnTo>
                  <a:lnTo>
                    <a:pt x="1573250" y="931341"/>
                  </a:lnTo>
                  <a:lnTo>
                    <a:pt x="1578927" y="931341"/>
                  </a:lnTo>
                  <a:lnTo>
                    <a:pt x="1580515" y="928801"/>
                  </a:lnTo>
                  <a:lnTo>
                    <a:pt x="1582915" y="924991"/>
                  </a:lnTo>
                  <a:lnTo>
                    <a:pt x="1593443" y="933881"/>
                  </a:lnTo>
                  <a:lnTo>
                    <a:pt x="1601304" y="930071"/>
                  </a:lnTo>
                  <a:lnTo>
                    <a:pt x="1608836" y="924991"/>
                  </a:lnTo>
                  <a:lnTo>
                    <a:pt x="1618373" y="927531"/>
                  </a:lnTo>
                  <a:lnTo>
                    <a:pt x="1615478" y="922451"/>
                  </a:lnTo>
                  <a:lnTo>
                    <a:pt x="1614893" y="914831"/>
                  </a:lnTo>
                  <a:lnTo>
                    <a:pt x="1617218" y="919911"/>
                  </a:lnTo>
                  <a:lnTo>
                    <a:pt x="1617218" y="916101"/>
                  </a:lnTo>
                  <a:lnTo>
                    <a:pt x="1619161" y="914831"/>
                  </a:lnTo>
                  <a:lnTo>
                    <a:pt x="1623047" y="912291"/>
                  </a:lnTo>
                  <a:lnTo>
                    <a:pt x="1625320" y="911021"/>
                  </a:lnTo>
                  <a:lnTo>
                    <a:pt x="1629867" y="908481"/>
                  </a:lnTo>
                  <a:lnTo>
                    <a:pt x="1637334" y="907211"/>
                  </a:lnTo>
                  <a:lnTo>
                    <a:pt x="1669973" y="907211"/>
                  </a:lnTo>
                  <a:lnTo>
                    <a:pt x="1677682" y="905941"/>
                  </a:lnTo>
                  <a:lnTo>
                    <a:pt x="1678330" y="903401"/>
                  </a:lnTo>
                  <a:lnTo>
                    <a:pt x="1678647" y="902131"/>
                  </a:lnTo>
                  <a:lnTo>
                    <a:pt x="1679295" y="899591"/>
                  </a:lnTo>
                  <a:lnTo>
                    <a:pt x="1678622" y="897051"/>
                  </a:lnTo>
                  <a:lnTo>
                    <a:pt x="1676933" y="890701"/>
                  </a:lnTo>
                  <a:lnTo>
                    <a:pt x="1676590" y="889431"/>
                  </a:lnTo>
                  <a:lnTo>
                    <a:pt x="1675307" y="881811"/>
                  </a:lnTo>
                  <a:lnTo>
                    <a:pt x="1681175" y="883081"/>
                  </a:lnTo>
                  <a:lnTo>
                    <a:pt x="1684655" y="895781"/>
                  </a:lnTo>
                  <a:lnTo>
                    <a:pt x="1686407" y="890701"/>
                  </a:lnTo>
                  <a:lnTo>
                    <a:pt x="1688731" y="886891"/>
                  </a:lnTo>
                  <a:lnTo>
                    <a:pt x="1694548" y="883081"/>
                  </a:lnTo>
                  <a:lnTo>
                    <a:pt x="1698028" y="880541"/>
                  </a:lnTo>
                  <a:lnTo>
                    <a:pt x="1700936" y="879271"/>
                  </a:lnTo>
                  <a:lnTo>
                    <a:pt x="1707921" y="876731"/>
                  </a:lnTo>
                  <a:lnTo>
                    <a:pt x="1710042" y="875461"/>
                  </a:lnTo>
                  <a:lnTo>
                    <a:pt x="1714309" y="872921"/>
                  </a:lnTo>
                  <a:lnTo>
                    <a:pt x="1717802" y="864031"/>
                  </a:lnTo>
                  <a:lnTo>
                    <a:pt x="1718386" y="866571"/>
                  </a:lnTo>
                  <a:lnTo>
                    <a:pt x="1720126" y="870381"/>
                  </a:lnTo>
                  <a:lnTo>
                    <a:pt x="1718957" y="870381"/>
                  </a:lnTo>
                  <a:lnTo>
                    <a:pt x="1723402" y="872921"/>
                  </a:lnTo>
                  <a:lnTo>
                    <a:pt x="1726082" y="870381"/>
                  </a:lnTo>
                  <a:lnTo>
                    <a:pt x="1726806" y="865301"/>
                  </a:lnTo>
                  <a:lnTo>
                    <a:pt x="1726526" y="864031"/>
                  </a:lnTo>
                  <a:lnTo>
                    <a:pt x="1725358" y="858951"/>
                  </a:lnTo>
                  <a:lnTo>
                    <a:pt x="1727682" y="858951"/>
                  </a:lnTo>
                  <a:lnTo>
                    <a:pt x="1728851" y="865301"/>
                  </a:lnTo>
                  <a:lnTo>
                    <a:pt x="1731759" y="867841"/>
                  </a:lnTo>
                  <a:lnTo>
                    <a:pt x="1734235" y="866571"/>
                  </a:lnTo>
                  <a:lnTo>
                    <a:pt x="1735023" y="862761"/>
                  </a:lnTo>
                  <a:lnTo>
                    <a:pt x="1735924" y="858951"/>
                  </a:lnTo>
                  <a:lnTo>
                    <a:pt x="1738731" y="861491"/>
                  </a:lnTo>
                  <a:lnTo>
                    <a:pt x="1739315" y="861491"/>
                  </a:lnTo>
                  <a:lnTo>
                    <a:pt x="1739315" y="864031"/>
                  </a:lnTo>
                  <a:lnTo>
                    <a:pt x="1740471" y="860221"/>
                  </a:lnTo>
                  <a:lnTo>
                    <a:pt x="1747456" y="861491"/>
                  </a:lnTo>
                  <a:lnTo>
                    <a:pt x="1746389" y="860221"/>
                  </a:lnTo>
                  <a:lnTo>
                    <a:pt x="1745322" y="858951"/>
                  </a:lnTo>
                  <a:lnTo>
                    <a:pt x="1741055" y="853871"/>
                  </a:lnTo>
                  <a:lnTo>
                    <a:pt x="1748028" y="855141"/>
                  </a:lnTo>
                  <a:lnTo>
                    <a:pt x="1747964" y="853871"/>
                  </a:lnTo>
                  <a:lnTo>
                    <a:pt x="1747837" y="851331"/>
                  </a:lnTo>
                  <a:lnTo>
                    <a:pt x="1747774" y="850061"/>
                  </a:lnTo>
                  <a:lnTo>
                    <a:pt x="1747456" y="843711"/>
                  </a:lnTo>
                  <a:lnTo>
                    <a:pt x="1754428" y="847521"/>
                  </a:lnTo>
                  <a:lnTo>
                    <a:pt x="1754466" y="843711"/>
                  </a:lnTo>
                  <a:lnTo>
                    <a:pt x="1754479" y="842441"/>
                  </a:lnTo>
                  <a:lnTo>
                    <a:pt x="1757413" y="841171"/>
                  </a:lnTo>
                  <a:lnTo>
                    <a:pt x="1759585" y="839901"/>
                  </a:lnTo>
                  <a:lnTo>
                    <a:pt x="1757337" y="833551"/>
                  </a:lnTo>
                  <a:lnTo>
                    <a:pt x="1763115" y="839901"/>
                  </a:lnTo>
                  <a:lnTo>
                    <a:pt x="1767801" y="841171"/>
                  </a:lnTo>
                  <a:lnTo>
                    <a:pt x="1770748" y="837361"/>
                  </a:lnTo>
                  <a:lnTo>
                    <a:pt x="1771154" y="833551"/>
                  </a:lnTo>
                  <a:lnTo>
                    <a:pt x="1771294" y="832281"/>
                  </a:lnTo>
                  <a:lnTo>
                    <a:pt x="1773034" y="837361"/>
                  </a:lnTo>
                  <a:lnTo>
                    <a:pt x="1776526" y="834821"/>
                  </a:lnTo>
                  <a:lnTo>
                    <a:pt x="1778850" y="842441"/>
                  </a:lnTo>
                  <a:lnTo>
                    <a:pt x="1782343" y="839901"/>
                  </a:lnTo>
                  <a:lnTo>
                    <a:pt x="1783499" y="834821"/>
                  </a:lnTo>
                  <a:lnTo>
                    <a:pt x="1781403" y="832281"/>
                  </a:lnTo>
                  <a:lnTo>
                    <a:pt x="1780362" y="831011"/>
                  </a:lnTo>
                  <a:lnTo>
                    <a:pt x="1778266" y="828471"/>
                  </a:lnTo>
                  <a:lnTo>
                    <a:pt x="1786407" y="834821"/>
                  </a:lnTo>
                  <a:lnTo>
                    <a:pt x="1787575" y="829741"/>
                  </a:lnTo>
                  <a:lnTo>
                    <a:pt x="1787906" y="828471"/>
                  </a:lnTo>
                  <a:lnTo>
                    <a:pt x="1788896" y="824661"/>
                  </a:lnTo>
                  <a:lnTo>
                    <a:pt x="1789226" y="823391"/>
                  </a:lnTo>
                  <a:lnTo>
                    <a:pt x="1789899" y="820851"/>
                  </a:lnTo>
                  <a:lnTo>
                    <a:pt x="1790471" y="817041"/>
                  </a:lnTo>
                  <a:lnTo>
                    <a:pt x="1799196" y="827201"/>
                  </a:lnTo>
                  <a:lnTo>
                    <a:pt x="1802892" y="817041"/>
                  </a:lnTo>
                  <a:lnTo>
                    <a:pt x="1806968" y="808151"/>
                  </a:lnTo>
                  <a:lnTo>
                    <a:pt x="1807705" y="806881"/>
                  </a:lnTo>
                  <a:lnTo>
                    <a:pt x="1809915" y="803071"/>
                  </a:lnTo>
                  <a:lnTo>
                    <a:pt x="1811375" y="800531"/>
                  </a:lnTo>
                  <a:lnTo>
                    <a:pt x="1816061" y="792911"/>
                  </a:lnTo>
                  <a:lnTo>
                    <a:pt x="1818525" y="800531"/>
                  </a:lnTo>
                  <a:lnTo>
                    <a:pt x="1816201" y="804341"/>
                  </a:lnTo>
                  <a:lnTo>
                    <a:pt x="1814093" y="808151"/>
                  </a:lnTo>
                  <a:lnTo>
                    <a:pt x="1817217" y="814501"/>
                  </a:lnTo>
                  <a:lnTo>
                    <a:pt x="1819529" y="806881"/>
                  </a:lnTo>
                  <a:lnTo>
                    <a:pt x="1820849" y="797991"/>
                  </a:lnTo>
                  <a:lnTo>
                    <a:pt x="1822462" y="792911"/>
                  </a:lnTo>
                  <a:lnTo>
                    <a:pt x="1823275" y="790371"/>
                  </a:lnTo>
                  <a:lnTo>
                    <a:pt x="1826996" y="787831"/>
                  </a:lnTo>
                  <a:lnTo>
                    <a:pt x="1828850" y="786561"/>
                  </a:lnTo>
                  <a:lnTo>
                    <a:pt x="1832343" y="787831"/>
                  </a:lnTo>
                  <a:lnTo>
                    <a:pt x="1831759" y="794181"/>
                  </a:lnTo>
                  <a:lnTo>
                    <a:pt x="1832343" y="796721"/>
                  </a:lnTo>
                  <a:lnTo>
                    <a:pt x="1836635" y="790371"/>
                  </a:lnTo>
                  <a:lnTo>
                    <a:pt x="1842300" y="786561"/>
                  </a:lnTo>
                  <a:lnTo>
                    <a:pt x="1845856" y="784021"/>
                  </a:lnTo>
                  <a:lnTo>
                    <a:pt x="1847621" y="782751"/>
                  </a:lnTo>
                  <a:lnTo>
                    <a:pt x="1850390" y="776401"/>
                  </a:lnTo>
                  <a:lnTo>
                    <a:pt x="1850948" y="775131"/>
                  </a:lnTo>
                  <a:lnTo>
                    <a:pt x="1851520" y="776401"/>
                  </a:lnTo>
                  <a:lnTo>
                    <a:pt x="1852104" y="778941"/>
                  </a:lnTo>
                  <a:lnTo>
                    <a:pt x="1853272" y="778941"/>
                  </a:lnTo>
                  <a:lnTo>
                    <a:pt x="1855825" y="778941"/>
                  </a:lnTo>
                  <a:lnTo>
                    <a:pt x="1853971" y="776401"/>
                  </a:lnTo>
                  <a:lnTo>
                    <a:pt x="1852104" y="773861"/>
                  </a:lnTo>
                  <a:lnTo>
                    <a:pt x="1852104" y="776401"/>
                  </a:lnTo>
                  <a:lnTo>
                    <a:pt x="1851126" y="775131"/>
                  </a:lnTo>
                  <a:lnTo>
                    <a:pt x="1847189" y="770051"/>
                  </a:lnTo>
                  <a:lnTo>
                    <a:pt x="1846453" y="767511"/>
                  </a:lnTo>
                  <a:lnTo>
                    <a:pt x="1845716" y="764971"/>
                  </a:lnTo>
                  <a:lnTo>
                    <a:pt x="1844992" y="762431"/>
                  </a:lnTo>
                  <a:lnTo>
                    <a:pt x="1844624" y="761161"/>
                  </a:lnTo>
                  <a:lnTo>
                    <a:pt x="1844090" y="758621"/>
                  </a:lnTo>
                  <a:lnTo>
                    <a:pt x="1843290" y="754811"/>
                  </a:lnTo>
                  <a:lnTo>
                    <a:pt x="1843036" y="753541"/>
                  </a:lnTo>
                  <a:lnTo>
                    <a:pt x="1842046" y="751001"/>
                  </a:lnTo>
                  <a:lnTo>
                    <a:pt x="1841055" y="748461"/>
                  </a:lnTo>
                  <a:lnTo>
                    <a:pt x="1847215" y="757351"/>
                  </a:lnTo>
                  <a:lnTo>
                    <a:pt x="1851456" y="758621"/>
                  </a:lnTo>
                  <a:lnTo>
                    <a:pt x="1856016" y="761161"/>
                  </a:lnTo>
                  <a:lnTo>
                    <a:pt x="1863153" y="773861"/>
                  </a:lnTo>
                  <a:lnTo>
                    <a:pt x="1863153" y="772591"/>
                  </a:lnTo>
                  <a:lnTo>
                    <a:pt x="1862569" y="767511"/>
                  </a:lnTo>
                  <a:lnTo>
                    <a:pt x="1859089" y="763701"/>
                  </a:lnTo>
                  <a:lnTo>
                    <a:pt x="1863737" y="766241"/>
                  </a:lnTo>
                  <a:lnTo>
                    <a:pt x="1865477" y="772591"/>
                  </a:lnTo>
                  <a:lnTo>
                    <a:pt x="1868385" y="764971"/>
                  </a:lnTo>
                  <a:lnTo>
                    <a:pt x="1866646" y="763701"/>
                  </a:lnTo>
                  <a:lnTo>
                    <a:pt x="1861413" y="759891"/>
                  </a:lnTo>
                  <a:lnTo>
                    <a:pt x="1866061" y="757351"/>
                  </a:lnTo>
                  <a:lnTo>
                    <a:pt x="1868385" y="759891"/>
                  </a:lnTo>
                  <a:lnTo>
                    <a:pt x="1868385" y="761161"/>
                  </a:lnTo>
                  <a:lnTo>
                    <a:pt x="1870125" y="766241"/>
                  </a:lnTo>
                  <a:lnTo>
                    <a:pt x="1868385" y="758621"/>
                  </a:lnTo>
                  <a:lnTo>
                    <a:pt x="1867992" y="757351"/>
                  </a:lnTo>
                  <a:lnTo>
                    <a:pt x="1866061" y="751001"/>
                  </a:lnTo>
                  <a:lnTo>
                    <a:pt x="1871878" y="751001"/>
                  </a:lnTo>
                  <a:lnTo>
                    <a:pt x="1873034" y="752271"/>
                  </a:lnTo>
                  <a:lnTo>
                    <a:pt x="1874774" y="753541"/>
                  </a:lnTo>
                  <a:lnTo>
                    <a:pt x="1875917" y="751001"/>
                  </a:lnTo>
                  <a:lnTo>
                    <a:pt x="1876488" y="749731"/>
                  </a:lnTo>
                  <a:lnTo>
                    <a:pt x="1876602" y="748461"/>
                  </a:lnTo>
                  <a:lnTo>
                    <a:pt x="1876818" y="745921"/>
                  </a:lnTo>
                  <a:lnTo>
                    <a:pt x="1877148" y="742111"/>
                  </a:lnTo>
                  <a:lnTo>
                    <a:pt x="1877250" y="740841"/>
                  </a:lnTo>
                  <a:lnTo>
                    <a:pt x="1879104" y="734491"/>
                  </a:lnTo>
                  <a:lnTo>
                    <a:pt x="1884667" y="731951"/>
                  </a:lnTo>
                  <a:lnTo>
                    <a:pt x="1888883" y="739571"/>
                  </a:lnTo>
                  <a:lnTo>
                    <a:pt x="1891423" y="740841"/>
                  </a:lnTo>
                  <a:lnTo>
                    <a:pt x="1894065" y="740841"/>
                  </a:lnTo>
                  <a:lnTo>
                    <a:pt x="1898624" y="745921"/>
                  </a:lnTo>
                  <a:lnTo>
                    <a:pt x="1899780" y="739571"/>
                  </a:lnTo>
                  <a:lnTo>
                    <a:pt x="1893963" y="735761"/>
                  </a:lnTo>
                  <a:lnTo>
                    <a:pt x="1897456" y="733221"/>
                  </a:lnTo>
                  <a:lnTo>
                    <a:pt x="1895271" y="726871"/>
                  </a:lnTo>
                  <a:lnTo>
                    <a:pt x="1894408" y="724331"/>
                  </a:lnTo>
                  <a:lnTo>
                    <a:pt x="1893963" y="723061"/>
                  </a:lnTo>
                  <a:lnTo>
                    <a:pt x="1899780" y="724331"/>
                  </a:lnTo>
                  <a:lnTo>
                    <a:pt x="1900948" y="730681"/>
                  </a:lnTo>
                  <a:lnTo>
                    <a:pt x="1905596" y="724331"/>
                  </a:lnTo>
                  <a:lnTo>
                    <a:pt x="1902396" y="723061"/>
                  </a:lnTo>
                  <a:lnTo>
                    <a:pt x="1899196" y="721791"/>
                  </a:lnTo>
                  <a:lnTo>
                    <a:pt x="1899005" y="720521"/>
                  </a:lnTo>
                  <a:lnTo>
                    <a:pt x="1898040" y="714171"/>
                  </a:lnTo>
                  <a:lnTo>
                    <a:pt x="1892109" y="710361"/>
                  </a:lnTo>
                  <a:lnTo>
                    <a:pt x="1888159" y="707821"/>
                  </a:lnTo>
                  <a:lnTo>
                    <a:pt x="1895132" y="707821"/>
                  </a:lnTo>
                  <a:lnTo>
                    <a:pt x="1895132" y="710361"/>
                  </a:lnTo>
                  <a:lnTo>
                    <a:pt x="1896872" y="707821"/>
                  </a:lnTo>
                  <a:lnTo>
                    <a:pt x="1898624" y="705281"/>
                  </a:lnTo>
                  <a:lnTo>
                    <a:pt x="1905012" y="711631"/>
                  </a:lnTo>
                  <a:lnTo>
                    <a:pt x="1903564" y="705281"/>
                  </a:lnTo>
                  <a:lnTo>
                    <a:pt x="1902980" y="702741"/>
                  </a:lnTo>
                  <a:lnTo>
                    <a:pt x="1902688" y="701471"/>
                  </a:lnTo>
                  <a:lnTo>
                    <a:pt x="1907336" y="702741"/>
                  </a:lnTo>
                  <a:lnTo>
                    <a:pt x="1910829" y="705281"/>
                  </a:lnTo>
                  <a:lnTo>
                    <a:pt x="1916061" y="715441"/>
                  </a:lnTo>
                  <a:lnTo>
                    <a:pt x="1918385" y="717981"/>
                  </a:lnTo>
                  <a:lnTo>
                    <a:pt x="1917001" y="711631"/>
                  </a:lnTo>
                  <a:lnTo>
                    <a:pt x="1918601" y="707821"/>
                  </a:lnTo>
                  <a:lnTo>
                    <a:pt x="1920100" y="704011"/>
                  </a:lnTo>
                  <a:lnTo>
                    <a:pt x="1918385" y="697661"/>
                  </a:lnTo>
                  <a:lnTo>
                    <a:pt x="1919554" y="700201"/>
                  </a:lnTo>
                  <a:lnTo>
                    <a:pt x="1924202" y="706551"/>
                  </a:lnTo>
                  <a:lnTo>
                    <a:pt x="1925358" y="707821"/>
                  </a:lnTo>
                  <a:lnTo>
                    <a:pt x="1920709" y="698931"/>
                  </a:lnTo>
                  <a:lnTo>
                    <a:pt x="1924202" y="700201"/>
                  </a:lnTo>
                  <a:lnTo>
                    <a:pt x="1925358" y="701471"/>
                  </a:lnTo>
                  <a:lnTo>
                    <a:pt x="1928266" y="705281"/>
                  </a:lnTo>
                  <a:lnTo>
                    <a:pt x="1928964" y="702741"/>
                  </a:lnTo>
                  <a:lnTo>
                    <a:pt x="1925586" y="698931"/>
                  </a:lnTo>
                  <a:lnTo>
                    <a:pt x="1924710" y="697661"/>
                  </a:lnTo>
                  <a:lnTo>
                    <a:pt x="1922957" y="695121"/>
                  </a:lnTo>
                  <a:lnTo>
                    <a:pt x="1925942" y="695121"/>
                  </a:lnTo>
                  <a:lnTo>
                    <a:pt x="1925942" y="696391"/>
                  </a:lnTo>
                  <a:lnTo>
                    <a:pt x="1927110" y="696391"/>
                  </a:lnTo>
                  <a:lnTo>
                    <a:pt x="1927110" y="697661"/>
                  </a:lnTo>
                  <a:lnTo>
                    <a:pt x="1934667" y="697661"/>
                  </a:lnTo>
                  <a:lnTo>
                    <a:pt x="1934438" y="695121"/>
                  </a:lnTo>
                  <a:lnTo>
                    <a:pt x="1933498" y="684961"/>
                  </a:lnTo>
                  <a:lnTo>
                    <a:pt x="1941639" y="684961"/>
                  </a:lnTo>
                  <a:lnTo>
                    <a:pt x="1945843" y="690041"/>
                  </a:lnTo>
                  <a:lnTo>
                    <a:pt x="1945563" y="692581"/>
                  </a:lnTo>
                  <a:lnTo>
                    <a:pt x="1945081" y="695121"/>
                  </a:lnTo>
                  <a:lnTo>
                    <a:pt x="1948624" y="698931"/>
                  </a:lnTo>
                  <a:lnTo>
                    <a:pt x="1951850" y="692581"/>
                  </a:lnTo>
                  <a:lnTo>
                    <a:pt x="1953628" y="684961"/>
                  </a:lnTo>
                  <a:lnTo>
                    <a:pt x="1953920" y="683691"/>
                  </a:lnTo>
                  <a:lnTo>
                    <a:pt x="1954364" y="682421"/>
                  </a:lnTo>
                  <a:lnTo>
                    <a:pt x="1956549" y="676071"/>
                  </a:lnTo>
                  <a:lnTo>
                    <a:pt x="1958174" y="674801"/>
                  </a:lnTo>
                  <a:lnTo>
                    <a:pt x="1961413" y="672261"/>
                  </a:lnTo>
                  <a:lnTo>
                    <a:pt x="1959089" y="672261"/>
                  </a:lnTo>
                  <a:lnTo>
                    <a:pt x="1955876" y="665911"/>
                  </a:lnTo>
                  <a:lnTo>
                    <a:pt x="1959952" y="665911"/>
                  </a:lnTo>
                  <a:lnTo>
                    <a:pt x="1965794" y="668451"/>
                  </a:lnTo>
                  <a:lnTo>
                    <a:pt x="1967801" y="665911"/>
                  </a:lnTo>
                  <a:lnTo>
                    <a:pt x="1967801" y="667181"/>
                  </a:lnTo>
                  <a:lnTo>
                    <a:pt x="1972627" y="673506"/>
                  </a:lnTo>
                  <a:lnTo>
                    <a:pt x="1978850" y="672261"/>
                  </a:lnTo>
                  <a:lnTo>
                    <a:pt x="1978850" y="665911"/>
                  </a:lnTo>
                  <a:lnTo>
                    <a:pt x="1978850" y="662101"/>
                  </a:lnTo>
                  <a:lnTo>
                    <a:pt x="1979498" y="659561"/>
                  </a:lnTo>
                  <a:lnTo>
                    <a:pt x="1980793" y="654481"/>
                  </a:lnTo>
                  <a:lnTo>
                    <a:pt x="1981111" y="653211"/>
                  </a:lnTo>
                  <a:lnTo>
                    <a:pt x="1981758" y="650671"/>
                  </a:lnTo>
                  <a:lnTo>
                    <a:pt x="1984082" y="655751"/>
                  </a:lnTo>
                  <a:lnTo>
                    <a:pt x="1989899" y="657021"/>
                  </a:lnTo>
                  <a:lnTo>
                    <a:pt x="1992807" y="651941"/>
                  </a:lnTo>
                  <a:lnTo>
                    <a:pt x="1997456" y="650671"/>
                  </a:lnTo>
                  <a:lnTo>
                    <a:pt x="1995131" y="646861"/>
                  </a:lnTo>
                  <a:lnTo>
                    <a:pt x="1997456" y="645591"/>
                  </a:lnTo>
                  <a:lnTo>
                    <a:pt x="1991639" y="640511"/>
                  </a:lnTo>
                  <a:lnTo>
                    <a:pt x="2004796" y="643051"/>
                  </a:lnTo>
                  <a:lnTo>
                    <a:pt x="2005787" y="640511"/>
                  </a:lnTo>
                  <a:lnTo>
                    <a:pt x="2008289" y="634161"/>
                  </a:lnTo>
                  <a:lnTo>
                    <a:pt x="2009851" y="629081"/>
                  </a:lnTo>
                  <a:lnTo>
                    <a:pt x="2010625" y="626541"/>
                  </a:lnTo>
                  <a:lnTo>
                    <a:pt x="2011019" y="625271"/>
                  </a:lnTo>
                  <a:lnTo>
                    <a:pt x="2021878" y="626541"/>
                  </a:lnTo>
                  <a:lnTo>
                    <a:pt x="2020709" y="626541"/>
                  </a:lnTo>
                  <a:lnTo>
                    <a:pt x="2022462" y="631621"/>
                  </a:lnTo>
                  <a:lnTo>
                    <a:pt x="2023618" y="630351"/>
                  </a:lnTo>
                  <a:lnTo>
                    <a:pt x="2025611" y="625271"/>
                  </a:lnTo>
                  <a:lnTo>
                    <a:pt x="2027110" y="621461"/>
                  </a:lnTo>
                  <a:lnTo>
                    <a:pt x="2020709" y="615111"/>
                  </a:lnTo>
                  <a:lnTo>
                    <a:pt x="2023046" y="617651"/>
                  </a:lnTo>
                  <a:lnTo>
                    <a:pt x="2016645" y="615111"/>
                  </a:lnTo>
                  <a:lnTo>
                    <a:pt x="2014321" y="610031"/>
                  </a:lnTo>
                  <a:lnTo>
                    <a:pt x="2013153" y="604951"/>
                  </a:lnTo>
                  <a:lnTo>
                    <a:pt x="2014905" y="603681"/>
                  </a:lnTo>
                  <a:lnTo>
                    <a:pt x="2015477" y="611301"/>
                  </a:lnTo>
                  <a:lnTo>
                    <a:pt x="2024202" y="615111"/>
                  </a:lnTo>
                  <a:lnTo>
                    <a:pt x="2028850" y="616381"/>
                  </a:lnTo>
                  <a:lnTo>
                    <a:pt x="2027110" y="615111"/>
                  </a:lnTo>
                  <a:lnTo>
                    <a:pt x="2023618" y="610031"/>
                  </a:lnTo>
                  <a:lnTo>
                    <a:pt x="2027961" y="612571"/>
                  </a:lnTo>
                  <a:lnTo>
                    <a:pt x="2026373" y="610031"/>
                  </a:lnTo>
                  <a:lnTo>
                    <a:pt x="2024786" y="607491"/>
                  </a:lnTo>
                  <a:lnTo>
                    <a:pt x="2022614" y="603681"/>
                  </a:lnTo>
                  <a:lnTo>
                    <a:pt x="2021166" y="601141"/>
                  </a:lnTo>
                  <a:lnTo>
                    <a:pt x="2024202" y="601141"/>
                  </a:lnTo>
                  <a:lnTo>
                    <a:pt x="2027110" y="603681"/>
                  </a:lnTo>
                  <a:lnTo>
                    <a:pt x="2027021" y="600887"/>
                  </a:lnTo>
                  <a:lnTo>
                    <a:pt x="2024786" y="594791"/>
                  </a:lnTo>
                  <a:lnTo>
                    <a:pt x="2027694" y="593521"/>
                  </a:lnTo>
                  <a:lnTo>
                    <a:pt x="2033422" y="599300"/>
                  </a:lnTo>
                  <a:lnTo>
                    <a:pt x="2032342" y="596061"/>
                  </a:lnTo>
                  <a:lnTo>
                    <a:pt x="2032088" y="593521"/>
                  </a:lnTo>
                  <a:lnTo>
                    <a:pt x="2031961" y="592251"/>
                  </a:lnTo>
                  <a:lnTo>
                    <a:pt x="2035835" y="592251"/>
                  </a:lnTo>
                  <a:lnTo>
                    <a:pt x="2036419" y="594791"/>
                  </a:lnTo>
                  <a:lnTo>
                    <a:pt x="2035251" y="597331"/>
                  </a:lnTo>
                  <a:lnTo>
                    <a:pt x="2035835" y="599871"/>
                  </a:lnTo>
                  <a:lnTo>
                    <a:pt x="2046300" y="606221"/>
                  </a:lnTo>
                  <a:lnTo>
                    <a:pt x="2044547" y="603681"/>
                  </a:lnTo>
                  <a:lnTo>
                    <a:pt x="2055596" y="603681"/>
                  </a:lnTo>
                  <a:lnTo>
                    <a:pt x="2052116" y="602411"/>
                  </a:lnTo>
                  <a:lnTo>
                    <a:pt x="2046414" y="590981"/>
                  </a:lnTo>
                  <a:lnTo>
                    <a:pt x="2047532" y="587171"/>
                  </a:lnTo>
                  <a:lnTo>
                    <a:pt x="2050072" y="583361"/>
                  </a:lnTo>
                  <a:lnTo>
                    <a:pt x="2049106" y="578281"/>
                  </a:lnTo>
                  <a:lnTo>
                    <a:pt x="2048865" y="577011"/>
                  </a:lnTo>
                  <a:lnTo>
                    <a:pt x="2048624" y="575741"/>
                  </a:lnTo>
                  <a:lnTo>
                    <a:pt x="2052586" y="584631"/>
                  </a:lnTo>
                  <a:lnTo>
                    <a:pt x="2055025" y="587171"/>
                  </a:lnTo>
                  <a:lnTo>
                    <a:pt x="2057450" y="588441"/>
                  </a:lnTo>
                  <a:lnTo>
                    <a:pt x="2061413" y="592251"/>
                  </a:lnTo>
                  <a:lnTo>
                    <a:pt x="2064905" y="593521"/>
                  </a:lnTo>
                  <a:lnTo>
                    <a:pt x="2068969" y="594791"/>
                  </a:lnTo>
                  <a:lnTo>
                    <a:pt x="2070722" y="597331"/>
                  </a:lnTo>
                  <a:lnTo>
                    <a:pt x="2070265" y="593521"/>
                  </a:lnTo>
                  <a:lnTo>
                    <a:pt x="2074799" y="593521"/>
                  </a:lnTo>
                  <a:lnTo>
                    <a:pt x="2073046" y="587171"/>
                  </a:lnTo>
                  <a:lnTo>
                    <a:pt x="2075954" y="589711"/>
                  </a:lnTo>
                  <a:lnTo>
                    <a:pt x="2075738" y="588289"/>
                  </a:lnTo>
                  <a:lnTo>
                    <a:pt x="2075611" y="587997"/>
                  </a:lnTo>
                  <a:lnTo>
                    <a:pt x="2074976" y="587171"/>
                  </a:lnTo>
                  <a:lnTo>
                    <a:pt x="2073046" y="584631"/>
                  </a:lnTo>
                  <a:lnTo>
                    <a:pt x="2074164" y="579551"/>
                  </a:lnTo>
                  <a:lnTo>
                    <a:pt x="2087105" y="577011"/>
                  </a:lnTo>
                  <a:lnTo>
                    <a:pt x="2087168" y="575741"/>
                  </a:lnTo>
                  <a:lnTo>
                    <a:pt x="2081936" y="547801"/>
                  </a:lnTo>
                  <a:lnTo>
                    <a:pt x="2080602" y="541451"/>
                  </a:lnTo>
                  <a:lnTo>
                    <a:pt x="2081758" y="540181"/>
                  </a:lnTo>
                  <a:lnTo>
                    <a:pt x="2086419" y="543991"/>
                  </a:lnTo>
                  <a:lnTo>
                    <a:pt x="2088159" y="550341"/>
                  </a:lnTo>
                  <a:lnTo>
                    <a:pt x="2094560" y="552881"/>
                  </a:lnTo>
                  <a:lnTo>
                    <a:pt x="2095715" y="549071"/>
                  </a:lnTo>
                  <a:lnTo>
                    <a:pt x="2095284" y="545261"/>
                  </a:lnTo>
                  <a:lnTo>
                    <a:pt x="2095131" y="543991"/>
                  </a:lnTo>
                  <a:lnTo>
                    <a:pt x="2096884" y="546531"/>
                  </a:lnTo>
                  <a:lnTo>
                    <a:pt x="2099208" y="547801"/>
                  </a:lnTo>
                  <a:lnTo>
                    <a:pt x="2102700" y="550341"/>
                  </a:lnTo>
                  <a:lnTo>
                    <a:pt x="2103856" y="547801"/>
                  </a:lnTo>
                  <a:lnTo>
                    <a:pt x="2097341" y="541578"/>
                  </a:lnTo>
                  <a:lnTo>
                    <a:pt x="2096884" y="543991"/>
                  </a:lnTo>
                  <a:lnTo>
                    <a:pt x="2093976" y="539597"/>
                  </a:lnTo>
                  <a:lnTo>
                    <a:pt x="2093976" y="545261"/>
                  </a:lnTo>
                  <a:lnTo>
                    <a:pt x="2091651" y="545261"/>
                  </a:lnTo>
                  <a:lnTo>
                    <a:pt x="2088832" y="541578"/>
                  </a:lnTo>
                  <a:lnTo>
                    <a:pt x="2087575" y="540181"/>
                  </a:lnTo>
                  <a:lnTo>
                    <a:pt x="2086419" y="538911"/>
                  </a:lnTo>
                  <a:lnTo>
                    <a:pt x="2088743" y="536371"/>
                  </a:lnTo>
                  <a:lnTo>
                    <a:pt x="2089899" y="536371"/>
                  </a:lnTo>
                  <a:lnTo>
                    <a:pt x="2093976" y="545261"/>
                  </a:lnTo>
                  <a:lnTo>
                    <a:pt x="2093976" y="539597"/>
                  </a:lnTo>
                  <a:lnTo>
                    <a:pt x="2091842" y="536371"/>
                  </a:lnTo>
                  <a:lnTo>
                    <a:pt x="2089327" y="532561"/>
                  </a:lnTo>
                  <a:lnTo>
                    <a:pt x="2090610" y="531291"/>
                  </a:lnTo>
                  <a:lnTo>
                    <a:pt x="2106079" y="516051"/>
                  </a:lnTo>
                  <a:lnTo>
                    <a:pt x="2118969" y="503351"/>
                  </a:lnTo>
                  <a:lnTo>
                    <a:pt x="2127288" y="512241"/>
                  </a:lnTo>
                  <a:lnTo>
                    <a:pt x="2135759" y="521131"/>
                  </a:lnTo>
                  <a:lnTo>
                    <a:pt x="2144560" y="527481"/>
                  </a:lnTo>
                  <a:lnTo>
                    <a:pt x="2153856" y="531291"/>
                  </a:lnTo>
                  <a:lnTo>
                    <a:pt x="2149792" y="519861"/>
                  </a:lnTo>
                  <a:lnTo>
                    <a:pt x="2156764" y="524941"/>
                  </a:lnTo>
                  <a:lnTo>
                    <a:pt x="2153856" y="527481"/>
                  </a:lnTo>
                  <a:lnTo>
                    <a:pt x="2161413" y="532561"/>
                  </a:lnTo>
                  <a:lnTo>
                    <a:pt x="2157349" y="524941"/>
                  </a:lnTo>
                  <a:lnTo>
                    <a:pt x="2155025" y="521131"/>
                  </a:lnTo>
                  <a:lnTo>
                    <a:pt x="2158504" y="523671"/>
                  </a:lnTo>
                  <a:lnTo>
                    <a:pt x="2161413" y="524941"/>
                  </a:lnTo>
                  <a:lnTo>
                    <a:pt x="2163165" y="526211"/>
                  </a:lnTo>
                  <a:lnTo>
                    <a:pt x="2160257" y="521131"/>
                  </a:lnTo>
                  <a:lnTo>
                    <a:pt x="2159533" y="519861"/>
                  </a:lnTo>
                  <a:lnTo>
                    <a:pt x="2155190" y="512292"/>
                  </a:lnTo>
                  <a:lnTo>
                    <a:pt x="2155025" y="512241"/>
                  </a:lnTo>
                  <a:lnTo>
                    <a:pt x="2154999" y="511949"/>
                  </a:lnTo>
                  <a:lnTo>
                    <a:pt x="2154440" y="510971"/>
                  </a:lnTo>
                  <a:lnTo>
                    <a:pt x="2154936" y="511340"/>
                  </a:lnTo>
                  <a:lnTo>
                    <a:pt x="2154910" y="510971"/>
                  </a:lnTo>
                  <a:lnTo>
                    <a:pt x="2154440" y="505891"/>
                  </a:lnTo>
                  <a:lnTo>
                    <a:pt x="2161997" y="509701"/>
                  </a:lnTo>
                  <a:lnTo>
                    <a:pt x="2166074" y="514781"/>
                  </a:lnTo>
                  <a:lnTo>
                    <a:pt x="2163165" y="508431"/>
                  </a:lnTo>
                  <a:lnTo>
                    <a:pt x="2166645" y="510971"/>
                  </a:lnTo>
                  <a:lnTo>
                    <a:pt x="2167648" y="512432"/>
                  </a:lnTo>
                  <a:lnTo>
                    <a:pt x="2166645" y="509701"/>
                  </a:lnTo>
                  <a:lnTo>
                    <a:pt x="2171877" y="509701"/>
                  </a:lnTo>
                  <a:lnTo>
                    <a:pt x="2170912" y="508431"/>
                  </a:lnTo>
                  <a:lnTo>
                    <a:pt x="2168969" y="505891"/>
                  </a:lnTo>
                  <a:lnTo>
                    <a:pt x="2167039" y="503351"/>
                  </a:lnTo>
                  <a:lnTo>
                    <a:pt x="2166074" y="502081"/>
                  </a:lnTo>
                  <a:lnTo>
                    <a:pt x="2170569" y="502081"/>
                  </a:lnTo>
                  <a:lnTo>
                    <a:pt x="2172906" y="500811"/>
                  </a:lnTo>
                  <a:lnTo>
                    <a:pt x="2175878" y="500811"/>
                  </a:lnTo>
                  <a:lnTo>
                    <a:pt x="2182342" y="504621"/>
                  </a:lnTo>
                  <a:lnTo>
                    <a:pt x="2180018" y="502081"/>
                  </a:lnTo>
                  <a:lnTo>
                    <a:pt x="2175954" y="493191"/>
                  </a:lnTo>
                  <a:lnTo>
                    <a:pt x="2176538" y="491921"/>
                  </a:lnTo>
                  <a:lnTo>
                    <a:pt x="2177110" y="490651"/>
                  </a:lnTo>
                  <a:lnTo>
                    <a:pt x="2183346" y="497001"/>
                  </a:lnTo>
                  <a:lnTo>
                    <a:pt x="2191016" y="494461"/>
                  </a:lnTo>
                  <a:lnTo>
                    <a:pt x="2199208" y="500811"/>
                  </a:lnTo>
                  <a:lnTo>
                    <a:pt x="2196096" y="494461"/>
                  </a:lnTo>
                  <a:lnTo>
                    <a:pt x="2194852" y="491921"/>
                  </a:lnTo>
                  <a:lnTo>
                    <a:pt x="2195093" y="490651"/>
                  </a:lnTo>
                  <a:lnTo>
                    <a:pt x="2195563" y="488111"/>
                  </a:lnTo>
                  <a:lnTo>
                    <a:pt x="2195792" y="486841"/>
                  </a:lnTo>
                  <a:lnTo>
                    <a:pt x="2198141" y="481761"/>
                  </a:lnTo>
                  <a:lnTo>
                    <a:pt x="2198039" y="475411"/>
                  </a:lnTo>
                  <a:lnTo>
                    <a:pt x="2198624" y="476681"/>
                  </a:lnTo>
                  <a:lnTo>
                    <a:pt x="2200249" y="479056"/>
                  </a:lnTo>
                  <a:lnTo>
                    <a:pt x="2203285" y="477951"/>
                  </a:lnTo>
                  <a:lnTo>
                    <a:pt x="2207933" y="480491"/>
                  </a:lnTo>
                  <a:lnTo>
                    <a:pt x="2211413" y="481761"/>
                  </a:lnTo>
                  <a:lnTo>
                    <a:pt x="2208403" y="477951"/>
                  </a:lnTo>
                  <a:lnTo>
                    <a:pt x="2206396" y="475411"/>
                  </a:lnTo>
                  <a:lnTo>
                    <a:pt x="2205380" y="474141"/>
                  </a:lnTo>
                  <a:lnTo>
                    <a:pt x="2201964" y="467791"/>
                  </a:lnTo>
                  <a:lnTo>
                    <a:pt x="2200224" y="463981"/>
                  </a:lnTo>
                  <a:lnTo>
                    <a:pt x="2199640" y="462711"/>
                  </a:lnTo>
                  <a:lnTo>
                    <a:pt x="2196884" y="456361"/>
                  </a:lnTo>
                  <a:lnTo>
                    <a:pt x="2204428" y="461441"/>
                  </a:lnTo>
                  <a:lnTo>
                    <a:pt x="2208796" y="466521"/>
                  </a:lnTo>
                  <a:lnTo>
                    <a:pt x="2212746" y="472871"/>
                  </a:lnTo>
                  <a:lnTo>
                    <a:pt x="2218982" y="479221"/>
                  </a:lnTo>
                  <a:lnTo>
                    <a:pt x="2214524" y="472871"/>
                  </a:lnTo>
                  <a:lnTo>
                    <a:pt x="2212581" y="469061"/>
                  </a:lnTo>
                  <a:lnTo>
                    <a:pt x="2210638" y="463981"/>
                  </a:lnTo>
                  <a:lnTo>
                    <a:pt x="2206180" y="460171"/>
                  </a:lnTo>
                  <a:lnTo>
                    <a:pt x="2210752" y="461441"/>
                  </a:lnTo>
                  <a:lnTo>
                    <a:pt x="2213089" y="462711"/>
                  </a:lnTo>
                  <a:lnTo>
                    <a:pt x="2215756" y="463981"/>
                  </a:lnTo>
                  <a:lnTo>
                    <a:pt x="2221306" y="467791"/>
                  </a:lnTo>
                  <a:lnTo>
                    <a:pt x="2215464" y="461441"/>
                  </a:lnTo>
                  <a:lnTo>
                    <a:pt x="2215197" y="460171"/>
                  </a:lnTo>
                  <a:lnTo>
                    <a:pt x="2216239" y="458901"/>
                  </a:lnTo>
                  <a:lnTo>
                    <a:pt x="2215273" y="456361"/>
                  </a:lnTo>
                  <a:lnTo>
                    <a:pt x="2214803" y="455091"/>
                  </a:lnTo>
                  <a:lnTo>
                    <a:pt x="2214321" y="453821"/>
                  </a:lnTo>
                  <a:lnTo>
                    <a:pt x="2224214" y="456361"/>
                  </a:lnTo>
                  <a:lnTo>
                    <a:pt x="2227694" y="463981"/>
                  </a:lnTo>
                  <a:lnTo>
                    <a:pt x="2227110" y="457631"/>
                  </a:lnTo>
                  <a:lnTo>
                    <a:pt x="2229281" y="458584"/>
                  </a:lnTo>
                  <a:lnTo>
                    <a:pt x="2228278" y="457631"/>
                  </a:lnTo>
                  <a:lnTo>
                    <a:pt x="2225598" y="455091"/>
                  </a:lnTo>
                  <a:lnTo>
                    <a:pt x="2224379" y="453821"/>
                  </a:lnTo>
                  <a:lnTo>
                    <a:pt x="2220722" y="450011"/>
                  </a:lnTo>
                  <a:lnTo>
                    <a:pt x="2222779" y="448741"/>
                  </a:lnTo>
                  <a:lnTo>
                    <a:pt x="2226678" y="451281"/>
                  </a:lnTo>
                  <a:lnTo>
                    <a:pt x="2231682" y="455091"/>
                  </a:lnTo>
                  <a:lnTo>
                    <a:pt x="2237003" y="458901"/>
                  </a:lnTo>
                  <a:lnTo>
                    <a:pt x="2236419" y="453821"/>
                  </a:lnTo>
                  <a:lnTo>
                    <a:pt x="2233053" y="448741"/>
                  </a:lnTo>
                  <a:lnTo>
                    <a:pt x="2231377" y="446201"/>
                  </a:lnTo>
                  <a:lnTo>
                    <a:pt x="2230539" y="444931"/>
                  </a:lnTo>
                  <a:lnTo>
                    <a:pt x="2229701" y="443661"/>
                  </a:lnTo>
                  <a:lnTo>
                    <a:pt x="2228862" y="442391"/>
                  </a:lnTo>
                  <a:lnTo>
                    <a:pt x="2231186" y="441121"/>
                  </a:lnTo>
                  <a:lnTo>
                    <a:pt x="2232926" y="442391"/>
                  </a:lnTo>
                  <a:lnTo>
                    <a:pt x="2234095" y="442391"/>
                  </a:lnTo>
                  <a:lnTo>
                    <a:pt x="2235835" y="444931"/>
                  </a:lnTo>
                  <a:lnTo>
                    <a:pt x="2234793" y="441121"/>
                  </a:lnTo>
                  <a:lnTo>
                    <a:pt x="2234450" y="439851"/>
                  </a:lnTo>
                  <a:lnTo>
                    <a:pt x="2236495" y="434771"/>
                  </a:lnTo>
                  <a:lnTo>
                    <a:pt x="2238210" y="430961"/>
                  </a:lnTo>
                  <a:lnTo>
                    <a:pt x="2236622" y="425881"/>
                  </a:lnTo>
                  <a:lnTo>
                    <a:pt x="2236228" y="424611"/>
                  </a:lnTo>
                  <a:lnTo>
                    <a:pt x="2236089" y="424141"/>
                  </a:lnTo>
                  <a:lnTo>
                    <a:pt x="2232926" y="422071"/>
                  </a:lnTo>
                  <a:lnTo>
                    <a:pt x="2229002" y="418261"/>
                  </a:lnTo>
                  <a:lnTo>
                    <a:pt x="2227694" y="416991"/>
                  </a:lnTo>
                  <a:lnTo>
                    <a:pt x="2223630" y="413181"/>
                  </a:lnTo>
                  <a:lnTo>
                    <a:pt x="2224786" y="411911"/>
                  </a:lnTo>
                  <a:lnTo>
                    <a:pt x="2223922" y="410641"/>
                  </a:lnTo>
                  <a:lnTo>
                    <a:pt x="2222169" y="408101"/>
                  </a:lnTo>
                  <a:lnTo>
                    <a:pt x="2219553" y="404291"/>
                  </a:lnTo>
                  <a:lnTo>
                    <a:pt x="2227110" y="409371"/>
                  </a:lnTo>
                  <a:lnTo>
                    <a:pt x="2225954" y="410641"/>
                  </a:lnTo>
                  <a:lnTo>
                    <a:pt x="2228862" y="413181"/>
                  </a:lnTo>
                  <a:lnTo>
                    <a:pt x="2230602" y="415721"/>
                  </a:lnTo>
                  <a:lnTo>
                    <a:pt x="2228862" y="411911"/>
                  </a:lnTo>
                  <a:lnTo>
                    <a:pt x="2233815" y="415721"/>
                  </a:lnTo>
                  <a:lnTo>
                    <a:pt x="2234527" y="416991"/>
                  </a:lnTo>
                  <a:lnTo>
                    <a:pt x="2234577" y="419531"/>
                  </a:lnTo>
                  <a:lnTo>
                    <a:pt x="2237587" y="423341"/>
                  </a:lnTo>
                  <a:lnTo>
                    <a:pt x="2237587" y="416991"/>
                  </a:lnTo>
                  <a:lnTo>
                    <a:pt x="2235250" y="411911"/>
                  </a:lnTo>
                  <a:lnTo>
                    <a:pt x="2232355" y="405561"/>
                  </a:lnTo>
                  <a:lnTo>
                    <a:pt x="2237587" y="405561"/>
                  </a:lnTo>
                  <a:lnTo>
                    <a:pt x="2241829" y="410641"/>
                  </a:lnTo>
                  <a:lnTo>
                    <a:pt x="2241867" y="413181"/>
                  </a:lnTo>
                  <a:lnTo>
                    <a:pt x="2242235" y="415721"/>
                  </a:lnTo>
                  <a:lnTo>
                    <a:pt x="2247468" y="418261"/>
                  </a:lnTo>
                  <a:lnTo>
                    <a:pt x="2240483" y="419531"/>
                  </a:lnTo>
                  <a:lnTo>
                    <a:pt x="2247849" y="424611"/>
                  </a:lnTo>
                  <a:lnTo>
                    <a:pt x="2247900" y="425881"/>
                  </a:lnTo>
                  <a:lnTo>
                    <a:pt x="2248179" y="427151"/>
                  </a:lnTo>
                  <a:lnTo>
                    <a:pt x="2256193" y="432231"/>
                  </a:lnTo>
                  <a:lnTo>
                    <a:pt x="2263749" y="428421"/>
                  </a:lnTo>
                  <a:lnTo>
                    <a:pt x="2256764" y="422071"/>
                  </a:lnTo>
                  <a:lnTo>
                    <a:pt x="2263749" y="418261"/>
                  </a:lnTo>
                  <a:lnTo>
                    <a:pt x="2259088" y="413181"/>
                  </a:lnTo>
                  <a:lnTo>
                    <a:pt x="2255609" y="411911"/>
                  </a:lnTo>
                  <a:lnTo>
                    <a:pt x="2250948" y="406831"/>
                  </a:lnTo>
                  <a:lnTo>
                    <a:pt x="2251710" y="405561"/>
                  </a:lnTo>
                  <a:lnTo>
                    <a:pt x="2252472" y="404291"/>
                  </a:lnTo>
                  <a:lnTo>
                    <a:pt x="2253983" y="401751"/>
                  </a:lnTo>
                  <a:lnTo>
                    <a:pt x="2263457" y="405561"/>
                  </a:lnTo>
                  <a:lnTo>
                    <a:pt x="2272042" y="409371"/>
                  </a:lnTo>
                  <a:lnTo>
                    <a:pt x="2272461" y="404291"/>
                  </a:lnTo>
                  <a:lnTo>
                    <a:pt x="2270074" y="401751"/>
                  </a:lnTo>
                  <a:lnTo>
                    <a:pt x="2267686" y="399211"/>
                  </a:lnTo>
                  <a:lnTo>
                    <a:pt x="2263952" y="394131"/>
                  </a:lnTo>
                  <a:lnTo>
                    <a:pt x="2263013" y="392861"/>
                  </a:lnTo>
                  <a:lnTo>
                    <a:pt x="2261184" y="389051"/>
                  </a:lnTo>
                  <a:lnTo>
                    <a:pt x="2264905" y="387781"/>
                  </a:lnTo>
                  <a:lnTo>
                    <a:pt x="2274786" y="399211"/>
                  </a:lnTo>
                  <a:lnTo>
                    <a:pt x="2275090" y="394131"/>
                  </a:lnTo>
                  <a:lnTo>
                    <a:pt x="2271522" y="389051"/>
                  </a:lnTo>
                  <a:lnTo>
                    <a:pt x="2269147" y="385241"/>
                  </a:lnTo>
                  <a:lnTo>
                    <a:pt x="2273046" y="382701"/>
                  </a:lnTo>
                  <a:lnTo>
                    <a:pt x="2276538" y="387781"/>
                  </a:lnTo>
                  <a:lnTo>
                    <a:pt x="2273046" y="390321"/>
                  </a:lnTo>
                  <a:lnTo>
                    <a:pt x="2279675" y="390321"/>
                  </a:lnTo>
                  <a:lnTo>
                    <a:pt x="2277986" y="387781"/>
                  </a:lnTo>
                  <a:lnTo>
                    <a:pt x="2274557" y="383971"/>
                  </a:lnTo>
                  <a:lnTo>
                    <a:pt x="2274252" y="382701"/>
                  </a:lnTo>
                  <a:lnTo>
                    <a:pt x="2273630" y="380161"/>
                  </a:lnTo>
                  <a:lnTo>
                    <a:pt x="2284095" y="387781"/>
                  </a:lnTo>
                  <a:lnTo>
                    <a:pt x="2285542" y="381431"/>
                  </a:lnTo>
                  <a:lnTo>
                    <a:pt x="2285657" y="380161"/>
                  </a:lnTo>
                  <a:lnTo>
                    <a:pt x="2286393" y="371271"/>
                  </a:lnTo>
                  <a:lnTo>
                    <a:pt x="2286711" y="367461"/>
                  </a:lnTo>
                  <a:lnTo>
                    <a:pt x="2287295" y="364921"/>
                  </a:lnTo>
                  <a:lnTo>
                    <a:pt x="2287587" y="363651"/>
                  </a:lnTo>
                  <a:lnTo>
                    <a:pt x="2288159" y="361111"/>
                  </a:lnTo>
                  <a:lnTo>
                    <a:pt x="2291067" y="363651"/>
                  </a:lnTo>
                  <a:lnTo>
                    <a:pt x="2292820" y="367461"/>
                  </a:lnTo>
                  <a:lnTo>
                    <a:pt x="2297468" y="368731"/>
                  </a:lnTo>
                  <a:lnTo>
                    <a:pt x="2324214" y="349681"/>
                  </a:lnTo>
                  <a:lnTo>
                    <a:pt x="2317813" y="339521"/>
                  </a:lnTo>
                  <a:lnTo>
                    <a:pt x="2318397" y="339521"/>
                  </a:lnTo>
                  <a:lnTo>
                    <a:pt x="2317229" y="336981"/>
                  </a:lnTo>
                  <a:lnTo>
                    <a:pt x="2316073" y="334441"/>
                  </a:lnTo>
                  <a:lnTo>
                    <a:pt x="2316365" y="333171"/>
                  </a:lnTo>
                  <a:lnTo>
                    <a:pt x="2316657" y="331901"/>
                  </a:lnTo>
                  <a:lnTo>
                    <a:pt x="2323046" y="336981"/>
                  </a:lnTo>
                  <a:lnTo>
                    <a:pt x="2324798" y="339521"/>
                  </a:lnTo>
                  <a:lnTo>
                    <a:pt x="2323096" y="331901"/>
                  </a:lnTo>
                  <a:lnTo>
                    <a:pt x="2322817" y="330631"/>
                  </a:lnTo>
                  <a:lnTo>
                    <a:pt x="2322906" y="321741"/>
                  </a:lnTo>
                  <a:lnTo>
                    <a:pt x="2323579" y="320471"/>
                  </a:lnTo>
                  <a:lnTo>
                    <a:pt x="2324252" y="319201"/>
                  </a:lnTo>
                  <a:lnTo>
                    <a:pt x="2324925" y="317931"/>
                  </a:lnTo>
                  <a:lnTo>
                    <a:pt x="2326271" y="315391"/>
                  </a:lnTo>
                  <a:lnTo>
                    <a:pt x="2334095" y="312851"/>
                  </a:lnTo>
                  <a:lnTo>
                    <a:pt x="2335834" y="316661"/>
                  </a:lnTo>
                  <a:lnTo>
                    <a:pt x="2336698" y="312851"/>
                  </a:lnTo>
                  <a:lnTo>
                    <a:pt x="2332647" y="306501"/>
                  </a:lnTo>
                  <a:lnTo>
                    <a:pt x="2331047" y="303961"/>
                  </a:lnTo>
                  <a:lnTo>
                    <a:pt x="2329459" y="301421"/>
                  </a:lnTo>
                  <a:lnTo>
                    <a:pt x="2332939" y="300151"/>
                  </a:lnTo>
                  <a:lnTo>
                    <a:pt x="2334095" y="301421"/>
                  </a:lnTo>
                  <a:lnTo>
                    <a:pt x="2335428" y="300151"/>
                  </a:lnTo>
                  <a:lnTo>
                    <a:pt x="2340775" y="295071"/>
                  </a:lnTo>
                  <a:lnTo>
                    <a:pt x="2344318" y="289991"/>
                  </a:lnTo>
                  <a:lnTo>
                    <a:pt x="2346083" y="287451"/>
                  </a:lnTo>
                  <a:lnTo>
                    <a:pt x="2347772" y="286181"/>
                  </a:lnTo>
                  <a:lnTo>
                    <a:pt x="2351138" y="283641"/>
                  </a:lnTo>
                  <a:lnTo>
                    <a:pt x="2352814" y="282371"/>
                  </a:lnTo>
                  <a:lnTo>
                    <a:pt x="2363749" y="281101"/>
                  </a:lnTo>
                  <a:lnTo>
                    <a:pt x="2361196" y="276021"/>
                  </a:lnTo>
                  <a:lnTo>
                    <a:pt x="2360561" y="274751"/>
                  </a:lnTo>
                  <a:lnTo>
                    <a:pt x="2362047" y="273481"/>
                  </a:lnTo>
                  <a:lnTo>
                    <a:pt x="2363533" y="272211"/>
                  </a:lnTo>
                  <a:lnTo>
                    <a:pt x="2364714" y="269671"/>
                  </a:lnTo>
                  <a:lnTo>
                    <a:pt x="2365298" y="268401"/>
                  </a:lnTo>
                  <a:lnTo>
                    <a:pt x="2363940" y="267131"/>
                  </a:lnTo>
                  <a:lnTo>
                    <a:pt x="2361234" y="264591"/>
                  </a:lnTo>
                  <a:lnTo>
                    <a:pt x="2358517" y="262051"/>
                  </a:lnTo>
                  <a:lnTo>
                    <a:pt x="2366454" y="263321"/>
                  </a:lnTo>
                  <a:lnTo>
                    <a:pt x="2372322" y="263321"/>
                  </a:lnTo>
                  <a:lnTo>
                    <a:pt x="2377973" y="264591"/>
                  </a:lnTo>
                  <a:lnTo>
                    <a:pt x="2385263" y="263321"/>
                  </a:lnTo>
                  <a:lnTo>
                    <a:pt x="2386419" y="262051"/>
                  </a:lnTo>
                  <a:lnTo>
                    <a:pt x="2387587" y="260781"/>
                  </a:lnTo>
                  <a:lnTo>
                    <a:pt x="2375954" y="251891"/>
                  </a:lnTo>
                  <a:lnTo>
                    <a:pt x="2375954" y="248081"/>
                  </a:lnTo>
                  <a:lnTo>
                    <a:pt x="2385263" y="254431"/>
                  </a:lnTo>
                  <a:lnTo>
                    <a:pt x="2381059" y="248081"/>
                  </a:lnTo>
                  <a:lnTo>
                    <a:pt x="2380221" y="246811"/>
                  </a:lnTo>
                  <a:lnTo>
                    <a:pt x="2377706" y="243001"/>
                  </a:lnTo>
                  <a:lnTo>
                    <a:pt x="2390495" y="249351"/>
                  </a:lnTo>
                  <a:lnTo>
                    <a:pt x="2390102" y="246811"/>
                  </a:lnTo>
                  <a:lnTo>
                    <a:pt x="2389911" y="245541"/>
                  </a:lnTo>
                  <a:lnTo>
                    <a:pt x="2388743" y="246811"/>
                  </a:lnTo>
                  <a:lnTo>
                    <a:pt x="2381770" y="243001"/>
                  </a:lnTo>
                  <a:lnTo>
                    <a:pt x="2380462" y="237299"/>
                  </a:lnTo>
                  <a:lnTo>
                    <a:pt x="2292235" y="237299"/>
                  </a:lnTo>
                  <a:lnTo>
                    <a:pt x="2292235" y="353491"/>
                  </a:lnTo>
                  <a:lnTo>
                    <a:pt x="2291067" y="354761"/>
                  </a:lnTo>
                  <a:lnTo>
                    <a:pt x="2290495" y="356031"/>
                  </a:lnTo>
                  <a:lnTo>
                    <a:pt x="2287003" y="353745"/>
                  </a:lnTo>
                  <a:lnTo>
                    <a:pt x="2287003" y="362381"/>
                  </a:lnTo>
                  <a:lnTo>
                    <a:pt x="2286419" y="363651"/>
                  </a:lnTo>
                  <a:lnTo>
                    <a:pt x="2286419" y="362381"/>
                  </a:lnTo>
                  <a:lnTo>
                    <a:pt x="2287003" y="362381"/>
                  </a:lnTo>
                  <a:lnTo>
                    <a:pt x="2287003" y="353745"/>
                  </a:lnTo>
                  <a:lnTo>
                    <a:pt x="2284679" y="352221"/>
                  </a:lnTo>
                  <a:lnTo>
                    <a:pt x="2285263" y="350951"/>
                  </a:lnTo>
                  <a:lnTo>
                    <a:pt x="2287003" y="353491"/>
                  </a:lnTo>
                  <a:lnTo>
                    <a:pt x="2292235" y="353491"/>
                  </a:lnTo>
                  <a:lnTo>
                    <a:pt x="2292235" y="237299"/>
                  </a:lnTo>
                  <a:lnTo>
                    <a:pt x="2172309" y="237299"/>
                  </a:lnTo>
                  <a:lnTo>
                    <a:pt x="2176183" y="243001"/>
                  </a:lnTo>
                  <a:lnTo>
                    <a:pt x="2168969" y="243001"/>
                  </a:lnTo>
                  <a:lnTo>
                    <a:pt x="2168969" y="463981"/>
                  </a:lnTo>
                  <a:lnTo>
                    <a:pt x="2165489" y="470331"/>
                  </a:lnTo>
                  <a:lnTo>
                    <a:pt x="2161413" y="470331"/>
                  </a:lnTo>
                  <a:lnTo>
                    <a:pt x="2161705" y="469061"/>
                  </a:lnTo>
                  <a:lnTo>
                    <a:pt x="2161997" y="467791"/>
                  </a:lnTo>
                  <a:lnTo>
                    <a:pt x="2159089" y="467791"/>
                  </a:lnTo>
                  <a:lnTo>
                    <a:pt x="2158898" y="466521"/>
                  </a:lnTo>
                  <a:lnTo>
                    <a:pt x="2158504" y="463981"/>
                  </a:lnTo>
                  <a:lnTo>
                    <a:pt x="2168969" y="463981"/>
                  </a:lnTo>
                  <a:lnTo>
                    <a:pt x="2168969" y="243001"/>
                  </a:lnTo>
                  <a:lnTo>
                    <a:pt x="2168398" y="243001"/>
                  </a:lnTo>
                  <a:lnTo>
                    <a:pt x="2168398" y="366191"/>
                  </a:lnTo>
                  <a:lnTo>
                    <a:pt x="2167813" y="371271"/>
                  </a:lnTo>
                  <a:lnTo>
                    <a:pt x="2157933" y="370001"/>
                  </a:lnTo>
                  <a:lnTo>
                    <a:pt x="2155596" y="367461"/>
                  </a:lnTo>
                  <a:lnTo>
                    <a:pt x="2155456" y="372541"/>
                  </a:lnTo>
                  <a:lnTo>
                    <a:pt x="2154009" y="377621"/>
                  </a:lnTo>
                  <a:lnTo>
                    <a:pt x="2154948" y="383971"/>
                  </a:lnTo>
                  <a:lnTo>
                    <a:pt x="2161997" y="387781"/>
                  </a:lnTo>
                  <a:lnTo>
                    <a:pt x="2149919" y="386511"/>
                  </a:lnTo>
                  <a:lnTo>
                    <a:pt x="2148713" y="380161"/>
                  </a:lnTo>
                  <a:lnTo>
                    <a:pt x="2148230" y="377621"/>
                  </a:lnTo>
                  <a:lnTo>
                    <a:pt x="2147747" y="375081"/>
                  </a:lnTo>
                  <a:lnTo>
                    <a:pt x="2148573" y="373811"/>
                  </a:lnTo>
                  <a:lnTo>
                    <a:pt x="2154313" y="364921"/>
                  </a:lnTo>
                  <a:lnTo>
                    <a:pt x="2168398" y="366191"/>
                  </a:lnTo>
                  <a:lnTo>
                    <a:pt x="2168398" y="243001"/>
                  </a:lnTo>
                  <a:lnTo>
                    <a:pt x="2165591" y="243001"/>
                  </a:lnTo>
                  <a:lnTo>
                    <a:pt x="2164321" y="246811"/>
                  </a:lnTo>
                  <a:lnTo>
                    <a:pt x="2163737" y="244271"/>
                  </a:lnTo>
                  <a:lnTo>
                    <a:pt x="2162352" y="243001"/>
                  </a:lnTo>
                  <a:lnTo>
                    <a:pt x="2156764" y="237921"/>
                  </a:lnTo>
                  <a:lnTo>
                    <a:pt x="2157933" y="240461"/>
                  </a:lnTo>
                  <a:lnTo>
                    <a:pt x="2156764" y="240461"/>
                  </a:lnTo>
                  <a:lnTo>
                    <a:pt x="2155596" y="243001"/>
                  </a:lnTo>
                  <a:lnTo>
                    <a:pt x="2155596" y="240461"/>
                  </a:lnTo>
                  <a:lnTo>
                    <a:pt x="2155025" y="240461"/>
                  </a:lnTo>
                  <a:lnTo>
                    <a:pt x="2154440" y="239191"/>
                  </a:lnTo>
                  <a:lnTo>
                    <a:pt x="2153856" y="238556"/>
                  </a:lnTo>
                  <a:lnTo>
                    <a:pt x="2153856" y="254431"/>
                  </a:lnTo>
                  <a:lnTo>
                    <a:pt x="2153856" y="259511"/>
                  </a:lnTo>
                  <a:lnTo>
                    <a:pt x="2153272" y="259003"/>
                  </a:lnTo>
                  <a:lnTo>
                    <a:pt x="2153272" y="260781"/>
                  </a:lnTo>
                  <a:lnTo>
                    <a:pt x="2153272" y="264591"/>
                  </a:lnTo>
                  <a:lnTo>
                    <a:pt x="2152116" y="263321"/>
                  </a:lnTo>
                  <a:lnTo>
                    <a:pt x="2150948" y="262051"/>
                  </a:lnTo>
                  <a:lnTo>
                    <a:pt x="2152116" y="260781"/>
                  </a:lnTo>
                  <a:lnTo>
                    <a:pt x="2153272" y="260781"/>
                  </a:lnTo>
                  <a:lnTo>
                    <a:pt x="2153272" y="259003"/>
                  </a:lnTo>
                  <a:lnTo>
                    <a:pt x="2150948" y="256971"/>
                  </a:lnTo>
                  <a:lnTo>
                    <a:pt x="2149208" y="256032"/>
                  </a:lnTo>
                  <a:lnTo>
                    <a:pt x="2149208" y="259511"/>
                  </a:lnTo>
                  <a:lnTo>
                    <a:pt x="2148040" y="259511"/>
                  </a:lnTo>
                  <a:lnTo>
                    <a:pt x="2145715" y="260781"/>
                  </a:lnTo>
                  <a:lnTo>
                    <a:pt x="2142236" y="258241"/>
                  </a:lnTo>
                  <a:lnTo>
                    <a:pt x="2141651" y="257987"/>
                  </a:lnTo>
                  <a:lnTo>
                    <a:pt x="2141651" y="264591"/>
                  </a:lnTo>
                  <a:lnTo>
                    <a:pt x="2140483" y="265874"/>
                  </a:lnTo>
                  <a:lnTo>
                    <a:pt x="2140483" y="300151"/>
                  </a:lnTo>
                  <a:lnTo>
                    <a:pt x="2128278" y="303961"/>
                  </a:lnTo>
                  <a:lnTo>
                    <a:pt x="2128278" y="316661"/>
                  </a:lnTo>
                  <a:lnTo>
                    <a:pt x="2126526" y="317931"/>
                  </a:lnTo>
                  <a:lnTo>
                    <a:pt x="2126526" y="316661"/>
                  </a:lnTo>
                  <a:lnTo>
                    <a:pt x="2125954" y="315391"/>
                  </a:lnTo>
                  <a:lnTo>
                    <a:pt x="2125370" y="315391"/>
                  </a:lnTo>
                  <a:lnTo>
                    <a:pt x="2125370" y="336981"/>
                  </a:lnTo>
                  <a:lnTo>
                    <a:pt x="2123046" y="344601"/>
                  </a:lnTo>
                  <a:lnTo>
                    <a:pt x="2122462" y="352221"/>
                  </a:lnTo>
                  <a:lnTo>
                    <a:pt x="2112581" y="350951"/>
                  </a:lnTo>
                  <a:lnTo>
                    <a:pt x="2111413" y="349681"/>
                  </a:lnTo>
                  <a:lnTo>
                    <a:pt x="2107920" y="345871"/>
                  </a:lnTo>
                  <a:lnTo>
                    <a:pt x="2113165" y="339521"/>
                  </a:lnTo>
                  <a:lnTo>
                    <a:pt x="2114905" y="334441"/>
                  </a:lnTo>
                  <a:lnTo>
                    <a:pt x="2120722" y="333171"/>
                  </a:lnTo>
                  <a:lnTo>
                    <a:pt x="2120138" y="338251"/>
                  </a:lnTo>
                  <a:lnTo>
                    <a:pt x="2125370" y="336981"/>
                  </a:lnTo>
                  <a:lnTo>
                    <a:pt x="2125370" y="315391"/>
                  </a:lnTo>
                  <a:lnTo>
                    <a:pt x="2125370" y="312851"/>
                  </a:lnTo>
                  <a:lnTo>
                    <a:pt x="2124202" y="310311"/>
                  </a:lnTo>
                  <a:lnTo>
                    <a:pt x="2123046" y="309041"/>
                  </a:lnTo>
                  <a:lnTo>
                    <a:pt x="2121878" y="307771"/>
                  </a:lnTo>
                  <a:lnTo>
                    <a:pt x="2121217" y="307047"/>
                  </a:lnTo>
                  <a:lnTo>
                    <a:pt x="2120722" y="306501"/>
                  </a:lnTo>
                  <a:lnTo>
                    <a:pt x="2121878" y="306501"/>
                  </a:lnTo>
                  <a:lnTo>
                    <a:pt x="2123046" y="307771"/>
                  </a:lnTo>
                  <a:lnTo>
                    <a:pt x="2124202" y="307771"/>
                  </a:lnTo>
                  <a:lnTo>
                    <a:pt x="2127110" y="311581"/>
                  </a:lnTo>
                  <a:lnTo>
                    <a:pt x="2128278" y="316661"/>
                  </a:lnTo>
                  <a:lnTo>
                    <a:pt x="2128278" y="303961"/>
                  </a:lnTo>
                  <a:lnTo>
                    <a:pt x="2124786" y="297611"/>
                  </a:lnTo>
                  <a:lnTo>
                    <a:pt x="2120722" y="297611"/>
                  </a:lnTo>
                  <a:lnTo>
                    <a:pt x="2117814" y="296341"/>
                  </a:lnTo>
                  <a:lnTo>
                    <a:pt x="2116645" y="293801"/>
                  </a:lnTo>
                  <a:lnTo>
                    <a:pt x="2115096" y="290423"/>
                  </a:lnTo>
                  <a:lnTo>
                    <a:pt x="2115096" y="304952"/>
                  </a:lnTo>
                  <a:lnTo>
                    <a:pt x="2109673" y="303961"/>
                  </a:lnTo>
                  <a:lnTo>
                    <a:pt x="2105596" y="301421"/>
                  </a:lnTo>
                  <a:lnTo>
                    <a:pt x="2106765" y="298881"/>
                  </a:lnTo>
                  <a:lnTo>
                    <a:pt x="2099792" y="293801"/>
                  </a:lnTo>
                  <a:lnTo>
                    <a:pt x="2108504" y="296341"/>
                  </a:lnTo>
                  <a:lnTo>
                    <a:pt x="2107920" y="297611"/>
                  </a:lnTo>
                  <a:lnTo>
                    <a:pt x="2112581" y="300151"/>
                  </a:lnTo>
                  <a:lnTo>
                    <a:pt x="2110257" y="297611"/>
                  </a:lnTo>
                  <a:lnTo>
                    <a:pt x="2113165" y="297611"/>
                  </a:lnTo>
                  <a:lnTo>
                    <a:pt x="2112581" y="300151"/>
                  </a:lnTo>
                  <a:lnTo>
                    <a:pt x="2111997" y="302691"/>
                  </a:lnTo>
                  <a:lnTo>
                    <a:pt x="2115096" y="304952"/>
                  </a:lnTo>
                  <a:lnTo>
                    <a:pt x="2115096" y="290423"/>
                  </a:lnTo>
                  <a:lnTo>
                    <a:pt x="2114321" y="288721"/>
                  </a:lnTo>
                  <a:lnTo>
                    <a:pt x="2117229" y="288721"/>
                  </a:lnTo>
                  <a:lnTo>
                    <a:pt x="2126526" y="291261"/>
                  </a:lnTo>
                  <a:lnTo>
                    <a:pt x="2135251" y="291261"/>
                  </a:lnTo>
                  <a:lnTo>
                    <a:pt x="2138743" y="293801"/>
                  </a:lnTo>
                  <a:lnTo>
                    <a:pt x="2140483" y="300151"/>
                  </a:lnTo>
                  <a:lnTo>
                    <a:pt x="2140483" y="265874"/>
                  </a:lnTo>
                  <a:lnTo>
                    <a:pt x="2140051" y="266344"/>
                  </a:lnTo>
                  <a:lnTo>
                    <a:pt x="2140051" y="288721"/>
                  </a:lnTo>
                  <a:lnTo>
                    <a:pt x="2139619" y="289991"/>
                  </a:lnTo>
                  <a:lnTo>
                    <a:pt x="2137003" y="288721"/>
                  </a:lnTo>
                  <a:lnTo>
                    <a:pt x="2138959" y="286181"/>
                  </a:lnTo>
                  <a:lnTo>
                    <a:pt x="2140051" y="288721"/>
                  </a:lnTo>
                  <a:lnTo>
                    <a:pt x="2140051" y="266344"/>
                  </a:lnTo>
                  <a:lnTo>
                    <a:pt x="2139327" y="267131"/>
                  </a:lnTo>
                  <a:lnTo>
                    <a:pt x="2137575" y="267131"/>
                  </a:lnTo>
                  <a:lnTo>
                    <a:pt x="2135251" y="265861"/>
                  </a:lnTo>
                  <a:lnTo>
                    <a:pt x="2134095" y="263321"/>
                  </a:lnTo>
                  <a:lnTo>
                    <a:pt x="2138743" y="263321"/>
                  </a:lnTo>
                  <a:lnTo>
                    <a:pt x="2141651" y="264591"/>
                  </a:lnTo>
                  <a:lnTo>
                    <a:pt x="2141651" y="257987"/>
                  </a:lnTo>
                  <a:lnTo>
                    <a:pt x="2139327" y="256971"/>
                  </a:lnTo>
                  <a:lnTo>
                    <a:pt x="2145715" y="254431"/>
                  </a:lnTo>
                  <a:lnTo>
                    <a:pt x="2148624" y="256971"/>
                  </a:lnTo>
                  <a:lnTo>
                    <a:pt x="2148624" y="258241"/>
                  </a:lnTo>
                  <a:lnTo>
                    <a:pt x="2149208" y="259511"/>
                  </a:lnTo>
                  <a:lnTo>
                    <a:pt x="2149208" y="256032"/>
                  </a:lnTo>
                  <a:lnTo>
                    <a:pt x="2146300" y="254431"/>
                  </a:lnTo>
                  <a:lnTo>
                    <a:pt x="2143976" y="253161"/>
                  </a:lnTo>
                  <a:lnTo>
                    <a:pt x="2145131" y="251891"/>
                  </a:lnTo>
                  <a:lnTo>
                    <a:pt x="2153856" y="254431"/>
                  </a:lnTo>
                  <a:lnTo>
                    <a:pt x="2153856" y="238556"/>
                  </a:lnTo>
                  <a:lnTo>
                    <a:pt x="2153272" y="237921"/>
                  </a:lnTo>
                  <a:lnTo>
                    <a:pt x="2153272" y="236651"/>
                  </a:lnTo>
                  <a:lnTo>
                    <a:pt x="2151532" y="232841"/>
                  </a:lnTo>
                  <a:lnTo>
                    <a:pt x="2155025" y="235381"/>
                  </a:lnTo>
                  <a:lnTo>
                    <a:pt x="2157933" y="236651"/>
                  </a:lnTo>
                  <a:lnTo>
                    <a:pt x="2161997" y="239191"/>
                  </a:lnTo>
                  <a:lnTo>
                    <a:pt x="2160828" y="236651"/>
                  </a:lnTo>
                  <a:lnTo>
                    <a:pt x="2160828" y="235381"/>
                  </a:lnTo>
                  <a:lnTo>
                    <a:pt x="2169553" y="235381"/>
                  </a:lnTo>
                  <a:lnTo>
                    <a:pt x="2171306" y="236651"/>
                  </a:lnTo>
                  <a:lnTo>
                    <a:pt x="2171877" y="236651"/>
                  </a:lnTo>
                  <a:lnTo>
                    <a:pt x="2380323" y="236651"/>
                  </a:lnTo>
                  <a:lnTo>
                    <a:pt x="2380030" y="235381"/>
                  </a:lnTo>
                  <a:lnTo>
                    <a:pt x="2395143" y="237921"/>
                  </a:lnTo>
                  <a:lnTo>
                    <a:pt x="2399792" y="241731"/>
                  </a:lnTo>
                  <a:lnTo>
                    <a:pt x="2399004" y="235381"/>
                  </a:lnTo>
                  <a:lnTo>
                    <a:pt x="2398204" y="229031"/>
                  </a:lnTo>
                  <a:lnTo>
                    <a:pt x="2398052" y="227761"/>
                  </a:lnTo>
                  <a:lnTo>
                    <a:pt x="2400960" y="229031"/>
                  </a:lnTo>
                  <a:lnTo>
                    <a:pt x="2401544" y="231571"/>
                  </a:lnTo>
                  <a:lnTo>
                    <a:pt x="2402700" y="234111"/>
                  </a:lnTo>
                  <a:lnTo>
                    <a:pt x="2403119" y="231571"/>
                  </a:lnTo>
                  <a:lnTo>
                    <a:pt x="2406485" y="234111"/>
                  </a:lnTo>
                  <a:lnTo>
                    <a:pt x="2409406" y="235381"/>
                  </a:lnTo>
                  <a:lnTo>
                    <a:pt x="2408517" y="231571"/>
                  </a:lnTo>
                  <a:lnTo>
                    <a:pt x="2406192" y="230301"/>
                  </a:lnTo>
                  <a:lnTo>
                    <a:pt x="2403284" y="227761"/>
                  </a:lnTo>
                  <a:lnTo>
                    <a:pt x="2400960" y="225221"/>
                  </a:lnTo>
                  <a:lnTo>
                    <a:pt x="2408517" y="227761"/>
                  </a:lnTo>
                  <a:lnTo>
                    <a:pt x="2409685" y="225221"/>
                  </a:lnTo>
                  <a:lnTo>
                    <a:pt x="2410841" y="222681"/>
                  </a:lnTo>
                  <a:lnTo>
                    <a:pt x="2411425" y="221411"/>
                  </a:lnTo>
                  <a:lnTo>
                    <a:pt x="2412009" y="216331"/>
                  </a:lnTo>
                  <a:lnTo>
                    <a:pt x="2418397" y="221411"/>
                  </a:lnTo>
                  <a:lnTo>
                    <a:pt x="2422182" y="216331"/>
                  </a:lnTo>
                  <a:lnTo>
                    <a:pt x="2424646" y="209981"/>
                  </a:lnTo>
                  <a:lnTo>
                    <a:pt x="2426004" y="206171"/>
                  </a:lnTo>
                  <a:lnTo>
                    <a:pt x="2426449" y="204901"/>
                  </a:lnTo>
                  <a:lnTo>
                    <a:pt x="2426906" y="203631"/>
                  </a:lnTo>
                  <a:lnTo>
                    <a:pt x="2429408" y="198551"/>
                  </a:lnTo>
                  <a:lnTo>
                    <a:pt x="2430030" y="197281"/>
                  </a:lnTo>
                  <a:lnTo>
                    <a:pt x="2424798" y="198551"/>
                  </a:lnTo>
                  <a:lnTo>
                    <a:pt x="2415324" y="190931"/>
                  </a:lnTo>
                  <a:lnTo>
                    <a:pt x="2413749" y="189661"/>
                  </a:lnTo>
                  <a:lnTo>
                    <a:pt x="2414333" y="187121"/>
                  </a:lnTo>
                  <a:lnTo>
                    <a:pt x="2416987" y="188658"/>
                  </a:lnTo>
                  <a:lnTo>
                    <a:pt x="2415997" y="187121"/>
                  </a:lnTo>
                  <a:lnTo>
                    <a:pt x="2414333" y="184581"/>
                  </a:lnTo>
                  <a:lnTo>
                    <a:pt x="2415781" y="183311"/>
                  </a:lnTo>
                  <a:lnTo>
                    <a:pt x="2417241" y="182041"/>
                  </a:lnTo>
                  <a:lnTo>
                    <a:pt x="2427122" y="190931"/>
                  </a:lnTo>
                  <a:lnTo>
                    <a:pt x="2429446" y="194741"/>
                  </a:lnTo>
                  <a:lnTo>
                    <a:pt x="2428290" y="188391"/>
                  </a:lnTo>
                  <a:lnTo>
                    <a:pt x="2431770" y="190931"/>
                  </a:lnTo>
                  <a:lnTo>
                    <a:pt x="2432354" y="192201"/>
                  </a:lnTo>
                  <a:lnTo>
                    <a:pt x="2436418" y="194741"/>
                  </a:lnTo>
                  <a:lnTo>
                    <a:pt x="2436330" y="192201"/>
                  </a:lnTo>
                  <a:lnTo>
                    <a:pt x="2440495" y="192201"/>
                  </a:lnTo>
                  <a:lnTo>
                    <a:pt x="2443784" y="190931"/>
                  </a:lnTo>
                  <a:lnTo>
                    <a:pt x="2441981" y="188391"/>
                  </a:lnTo>
                  <a:lnTo>
                    <a:pt x="2441079" y="187121"/>
                  </a:lnTo>
                  <a:lnTo>
                    <a:pt x="2444559" y="188391"/>
                  </a:lnTo>
                  <a:lnTo>
                    <a:pt x="2445435" y="187121"/>
                  </a:lnTo>
                  <a:lnTo>
                    <a:pt x="2448928" y="182041"/>
                  </a:lnTo>
                  <a:lnTo>
                    <a:pt x="2449792" y="180771"/>
                  </a:lnTo>
                  <a:lnTo>
                    <a:pt x="2448864" y="175691"/>
                  </a:lnTo>
                  <a:lnTo>
                    <a:pt x="2448636" y="174421"/>
                  </a:lnTo>
                  <a:lnTo>
                    <a:pt x="2452128" y="168071"/>
                  </a:lnTo>
                  <a:lnTo>
                    <a:pt x="2448636" y="165531"/>
                  </a:lnTo>
                  <a:lnTo>
                    <a:pt x="2445143" y="162991"/>
                  </a:lnTo>
                  <a:lnTo>
                    <a:pt x="2443403" y="161721"/>
                  </a:lnTo>
                  <a:lnTo>
                    <a:pt x="2446896" y="160451"/>
                  </a:lnTo>
                  <a:lnTo>
                    <a:pt x="2445728" y="159181"/>
                  </a:lnTo>
                  <a:lnTo>
                    <a:pt x="2444559" y="157911"/>
                  </a:lnTo>
                  <a:lnTo>
                    <a:pt x="2441079" y="154101"/>
                  </a:lnTo>
                  <a:lnTo>
                    <a:pt x="2446896" y="151561"/>
                  </a:lnTo>
                  <a:lnTo>
                    <a:pt x="2456777" y="151561"/>
                  </a:lnTo>
                  <a:lnTo>
                    <a:pt x="2459101" y="146481"/>
                  </a:lnTo>
                  <a:lnTo>
                    <a:pt x="2459685" y="145211"/>
                  </a:lnTo>
                  <a:lnTo>
                    <a:pt x="2459291" y="143941"/>
                  </a:lnTo>
                  <a:lnTo>
                    <a:pt x="2457742" y="138861"/>
                  </a:lnTo>
                  <a:lnTo>
                    <a:pt x="2457361" y="137591"/>
                  </a:lnTo>
                  <a:lnTo>
                    <a:pt x="2459101" y="133781"/>
                  </a:lnTo>
                  <a:lnTo>
                    <a:pt x="2459685" y="132511"/>
                  </a:lnTo>
                  <a:lnTo>
                    <a:pt x="2463749" y="138861"/>
                  </a:lnTo>
                  <a:lnTo>
                    <a:pt x="2466175" y="132511"/>
                  </a:lnTo>
                  <a:lnTo>
                    <a:pt x="2466657" y="131241"/>
                  </a:lnTo>
                  <a:lnTo>
                    <a:pt x="2467241" y="128701"/>
                  </a:lnTo>
                  <a:lnTo>
                    <a:pt x="2466975" y="126161"/>
                  </a:lnTo>
                  <a:lnTo>
                    <a:pt x="2466594" y="122351"/>
                  </a:lnTo>
                  <a:lnTo>
                    <a:pt x="2466073" y="117271"/>
                  </a:lnTo>
                  <a:lnTo>
                    <a:pt x="2462009" y="116001"/>
                  </a:lnTo>
                  <a:lnTo>
                    <a:pt x="2460256" y="116001"/>
                  </a:lnTo>
                  <a:lnTo>
                    <a:pt x="2458809" y="114731"/>
                  </a:lnTo>
                  <a:lnTo>
                    <a:pt x="2457361" y="113461"/>
                  </a:lnTo>
                  <a:lnTo>
                    <a:pt x="2456777" y="110921"/>
                  </a:lnTo>
                  <a:lnTo>
                    <a:pt x="2463165" y="112191"/>
                  </a:lnTo>
                  <a:lnTo>
                    <a:pt x="2466657" y="114731"/>
                  </a:lnTo>
                  <a:lnTo>
                    <a:pt x="2467241" y="116001"/>
                  </a:lnTo>
                  <a:lnTo>
                    <a:pt x="2470251" y="107111"/>
                  </a:lnTo>
                  <a:lnTo>
                    <a:pt x="2482138" y="103301"/>
                  </a:lnTo>
                  <a:lnTo>
                    <a:pt x="2492832" y="99491"/>
                  </a:lnTo>
                  <a:lnTo>
                    <a:pt x="2492235" y="90601"/>
                  </a:lnTo>
                  <a:lnTo>
                    <a:pt x="2492819" y="90601"/>
                  </a:lnTo>
                  <a:lnTo>
                    <a:pt x="2491422" y="86791"/>
                  </a:lnTo>
                  <a:lnTo>
                    <a:pt x="2490965" y="85521"/>
                  </a:lnTo>
                  <a:lnTo>
                    <a:pt x="2490025" y="82981"/>
                  </a:lnTo>
                  <a:lnTo>
                    <a:pt x="2488171" y="77901"/>
                  </a:lnTo>
                  <a:lnTo>
                    <a:pt x="2491663" y="75361"/>
                  </a:lnTo>
                  <a:lnTo>
                    <a:pt x="2493403" y="84251"/>
                  </a:lnTo>
                  <a:lnTo>
                    <a:pt x="2499804" y="84251"/>
                  </a:lnTo>
                  <a:lnTo>
                    <a:pt x="2497340" y="75361"/>
                  </a:lnTo>
                  <a:lnTo>
                    <a:pt x="2499779" y="71551"/>
                  </a:lnTo>
                  <a:lnTo>
                    <a:pt x="2500592" y="70281"/>
                  </a:lnTo>
                  <a:lnTo>
                    <a:pt x="2504617" y="66471"/>
                  </a:lnTo>
                  <a:lnTo>
                    <a:pt x="2504503" y="61391"/>
                  </a:lnTo>
                  <a:lnTo>
                    <a:pt x="2504452" y="58851"/>
                  </a:lnTo>
                  <a:lnTo>
                    <a:pt x="2517991" y="58851"/>
                  </a:lnTo>
                  <a:lnTo>
                    <a:pt x="2519642" y="56311"/>
                  </a:lnTo>
                  <a:lnTo>
                    <a:pt x="2520467" y="55041"/>
                  </a:lnTo>
                  <a:lnTo>
                    <a:pt x="2522105" y="52501"/>
                  </a:lnTo>
                  <a:lnTo>
                    <a:pt x="2524810" y="43611"/>
                  </a:lnTo>
                  <a:lnTo>
                    <a:pt x="2534107" y="39801"/>
                  </a:lnTo>
                  <a:lnTo>
                    <a:pt x="2527706" y="35991"/>
                  </a:lnTo>
                  <a:lnTo>
                    <a:pt x="2523058" y="30911"/>
                  </a:lnTo>
                  <a:lnTo>
                    <a:pt x="2525382" y="32181"/>
                  </a:lnTo>
                  <a:lnTo>
                    <a:pt x="2525687" y="30911"/>
                  </a:lnTo>
                  <a:lnTo>
                    <a:pt x="2525979" y="29641"/>
                  </a:lnTo>
                  <a:lnTo>
                    <a:pt x="2526284" y="28371"/>
                  </a:lnTo>
                  <a:lnTo>
                    <a:pt x="2527185" y="24561"/>
                  </a:lnTo>
                  <a:lnTo>
                    <a:pt x="2548026" y="2971"/>
                  </a:lnTo>
                  <a:lnTo>
                    <a:pt x="2551620" y="43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22857" y="-40"/>
            <a:ext cx="965122" cy="2932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3705" y="1930632"/>
            <a:ext cx="5619750" cy="1125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200" spc="505" dirty="0"/>
              <a:t>2-</a:t>
            </a:r>
            <a:r>
              <a:rPr sz="7200" spc="-455" dirty="0"/>
              <a:t> </a:t>
            </a:r>
            <a:r>
              <a:rPr sz="7200" spc="130" dirty="0"/>
              <a:t>Algorithm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230357" y="3865176"/>
            <a:ext cx="15351760" cy="4752340"/>
          </a:xfrm>
          <a:custGeom>
            <a:avLst/>
            <a:gdLst/>
            <a:ahLst/>
            <a:cxnLst/>
            <a:rect l="l" t="t" r="r" b="b"/>
            <a:pathLst>
              <a:path w="15351760" h="4752340">
                <a:moveTo>
                  <a:pt x="15209402" y="4752092"/>
                </a:moveTo>
                <a:lnTo>
                  <a:pt x="142874" y="4752092"/>
                </a:lnTo>
                <a:lnTo>
                  <a:pt x="114871" y="4749322"/>
                </a:lnTo>
                <a:lnTo>
                  <a:pt x="63607" y="4728088"/>
                </a:lnTo>
                <a:lnTo>
                  <a:pt x="24004" y="4688485"/>
                </a:lnTo>
                <a:lnTo>
                  <a:pt x="2770" y="4637221"/>
                </a:lnTo>
                <a:lnTo>
                  <a:pt x="0" y="4609217"/>
                </a:lnTo>
                <a:lnTo>
                  <a:pt x="0" y="142875"/>
                </a:lnTo>
                <a:lnTo>
                  <a:pt x="10875" y="88199"/>
                </a:lnTo>
                <a:lnTo>
                  <a:pt x="41847" y="41847"/>
                </a:lnTo>
                <a:lnTo>
                  <a:pt x="88199" y="10875"/>
                </a:lnTo>
                <a:lnTo>
                  <a:pt x="142875" y="0"/>
                </a:lnTo>
                <a:lnTo>
                  <a:pt x="15209402" y="0"/>
                </a:lnTo>
                <a:lnTo>
                  <a:pt x="15264077" y="10875"/>
                </a:lnTo>
                <a:lnTo>
                  <a:pt x="15310430" y="41847"/>
                </a:lnTo>
                <a:lnTo>
                  <a:pt x="15341402" y="88199"/>
                </a:lnTo>
                <a:lnTo>
                  <a:pt x="15351488" y="134893"/>
                </a:lnTo>
                <a:lnTo>
                  <a:pt x="15351488" y="4617199"/>
                </a:lnTo>
                <a:lnTo>
                  <a:pt x="15341402" y="4663894"/>
                </a:lnTo>
                <a:lnTo>
                  <a:pt x="15310430" y="4710245"/>
                </a:lnTo>
                <a:lnTo>
                  <a:pt x="15264077" y="4741217"/>
                </a:lnTo>
                <a:lnTo>
                  <a:pt x="15209402" y="47520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2774" y="4047209"/>
            <a:ext cx="14454505" cy="433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8470">
              <a:lnSpc>
                <a:spcPct val="109300"/>
              </a:lnSpc>
              <a:spcBef>
                <a:spcPts val="100"/>
              </a:spcBef>
            </a:pPr>
            <a:r>
              <a:rPr sz="2350" spc="60" dirty="0">
                <a:latin typeface="Trebuchet MS"/>
                <a:cs typeface="Trebuchet MS"/>
              </a:rPr>
              <a:t>Initialization: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190" dirty="0">
                <a:latin typeface="Trebuchet MS"/>
                <a:cs typeface="Trebuchet MS"/>
              </a:rPr>
              <a:t>Load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135" dirty="0">
                <a:latin typeface="Trebuchet MS"/>
                <a:cs typeface="Trebuchet MS"/>
              </a:rPr>
              <a:t>TV</a:t>
            </a:r>
            <a:r>
              <a:rPr sz="2350" spc="215" dirty="0">
                <a:latin typeface="Trebuchet MS"/>
                <a:cs typeface="Trebuchet MS"/>
              </a:rPr>
              <a:t> </a:t>
            </a:r>
            <a:r>
              <a:rPr sz="2350" spc="204" dirty="0">
                <a:latin typeface="Trebuchet MS"/>
                <a:cs typeface="Trebuchet MS"/>
              </a:rPr>
              <a:t>show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60" dirty="0">
                <a:latin typeface="Trebuchet MS"/>
                <a:cs typeface="Trebuchet MS"/>
              </a:rPr>
              <a:t>live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145" dirty="0">
                <a:latin typeface="Trebuchet MS"/>
                <a:cs typeface="Trebuchet MS"/>
              </a:rPr>
              <a:t>data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170" dirty="0">
                <a:latin typeface="Trebuchet MS"/>
                <a:cs typeface="Trebuchet MS"/>
              </a:rPr>
              <a:t>and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190" dirty="0">
                <a:latin typeface="Trebuchet MS"/>
                <a:cs typeface="Trebuchet MS"/>
              </a:rPr>
              <a:t>member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135" dirty="0">
                <a:latin typeface="Trebuchet MS"/>
                <a:cs typeface="Trebuchet MS"/>
              </a:rPr>
              <a:t>details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170" dirty="0">
                <a:latin typeface="Trebuchet MS"/>
                <a:cs typeface="Trebuchet MS"/>
              </a:rPr>
              <a:t>(preferences</a:t>
            </a:r>
            <a:r>
              <a:rPr sz="2350" spc="215" dirty="0">
                <a:latin typeface="Trebuchet MS"/>
                <a:cs typeface="Trebuchet MS"/>
              </a:rPr>
              <a:t> </a:t>
            </a:r>
            <a:r>
              <a:rPr sz="2350" spc="170" dirty="0">
                <a:latin typeface="Trebuchet MS"/>
                <a:cs typeface="Trebuchet MS"/>
              </a:rPr>
              <a:t>and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110" dirty="0">
                <a:latin typeface="Trebuchet MS"/>
                <a:cs typeface="Trebuchet MS"/>
              </a:rPr>
              <a:t>available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165" dirty="0">
                <a:latin typeface="Trebuchet MS"/>
                <a:cs typeface="Trebuchet MS"/>
              </a:rPr>
              <a:t>slots) </a:t>
            </a:r>
            <a:r>
              <a:rPr sz="2350" spc="130" dirty="0">
                <a:latin typeface="Trebuchet MS"/>
                <a:cs typeface="Trebuchet MS"/>
              </a:rPr>
              <a:t>from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65" dirty="0">
                <a:latin typeface="Trebuchet MS"/>
                <a:cs typeface="Trebuchet MS"/>
              </a:rPr>
              <a:t>input.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105" dirty="0">
                <a:latin typeface="Trebuchet MS"/>
                <a:cs typeface="Trebuchet MS"/>
              </a:rPr>
              <a:t>The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90" dirty="0">
                <a:latin typeface="Trebuchet MS"/>
                <a:cs typeface="Trebuchet MS"/>
              </a:rPr>
              <a:t>Schedule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190" dirty="0">
                <a:latin typeface="Trebuchet MS"/>
                <a:cs typeface="Trebuchet MS"/>
              </a:rPr>
              <a:t>constructor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90" dirty="0">
                <a:latin typeface="Trebuchet MS"/>
                <a:cs typeface="Trebuchet MS"/>
              </a:rPr>
              <a:t>initializes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110" dirty="0">
                <a:latin typeface="Trebuchet MS"/>
                <a:cs typeface="Trebuchet MS"/>
              </a:rPr>
              <a:t>the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90" dirty="0">
                <a:latin typeface="Trebuchet MS"/>
                <a:cs typeface="Trebuchet MS"/>
              </a:rPr>
              <a:t>schedule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85" dirty="0">
                <a:latin typeface="Trebuchet MS"/>
                <a:cs typeface="Trebuchet MS"/>
              </a:rPr>
              <a:t>for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a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125" dirty="0">
                <a:latin typeface="Trebuchet MS"/>
                <a:cs typeface="Trebuchet MS"/>
              </a:rPr>
              <a:t>week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75" dirty="0">
                <a:latin typeface="Trebuchet MS"/>
                <a:cs typeface="Trebuchet MS"/>
              </a:rPr>
              <a:t>(168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80" dirty="0">
                <a:latin typeface="Trebuchet MS"/>
                <a:cs typeface="Trebuchet MS"/>
              </a:rPr>
              <a:t>hours)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145" dirty="0">
                <a:latin typeface="Trebuchet MS"/>
                <a:cs typeface="Trebuchet MS"/>
              </a:rPr>
              <a:t>and</a:t>
            </a:r>
            <a:endParaRPr sz="2350">
              <a:latin typeface="Trebuchet MS"/>
              <a:cs typeface="Trebuchet MS"/>
            </a:endParaRPr>
          </a:p>
          <a:p>
            <a:pPr marL="12700" marR="5275580">
              <a:lnSpc>
                <a:spcPct val="109300"/>
              </a:lnSpc>
            </a:pPr>
            <a:r>
              <a:rPr sz="2350" spc="235" dirty="0">
                <a:latin typeface="Trebuchet MS"/>
                <a:cs typeface="Trebuchet MS"/>
              </a:rPr>
              <a:t>maps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75" dirty="0">
                <a:latin typeface="Trebuchet MS"/>
                <a:cs typeface="Trebuchet MS"/>
              </a:rPr>
              <a:t>each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145" dirty="0">
                <a:latin typeface="Trebuchet MS"/>
                <a:cs typeface="Trebuchet MS"/>
              </a:rPr>
              <a:t>hour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110" dirty="0">
                <a:latin typeface="Trebuchet MS"/>
                <a:cs typeface="Trebuchet MS"/>
              </a:rPr>
              <a:t>to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10" dirty="0">
                <a:latin typeface="Trebuchet MS"/>
                <a:cs typeface="Trebuchet MS"/>
              </a:rPr>
              <a:t>the</a:t>
            </a:r>
            <a:r>
              <a:rPr sz="2350" spc="210" dirty="0">
                <a:latin typeface="Trebuchet MS"/>
                <a:cs typeface="Trebuchet MS"/>
              </a:rPr>
              <a:t> members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10" dirty="0">
                <a:latin typeface="Trebuchet MS"/>
                <a:cs typeface="Trebuchet MS"/>
              </a:rPr>
              <a:t>available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145" dirty="0">
                <a:latin typeface="Trebuchet MS"/>
                <a:cs typeface="Trebuchet MS"/>
              </a:rPr>
              <a:t>during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105" dirty="0">
                <a:latin typeface="Trebuchet MS"/>
                <a:cs typeface="Trebuchet MS"/>
              </a:rPr>
              <a:t>that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hour. </a:t>
            </a:r>
            <a:r>
              <a:rPr sz="2350" spc="180" dirty="0">
                <a:latin typeface="Trebuchet MS"/>
                <a:cs typeface="Trebuchet MS"/>
              </a:rPr>
              <a:t>Scheduling</a:t>
            </a:r>
            <a:r>
              <a:rPr sz="2350" spc="215" dirty="0">
                <a:latin typeface="Trebuchet MS"/>
                <a:cs typeface="Trebuchet MS"/>
              </a:rPr>
              <a:t> </a:t>
            </a:r>
            <a:r>
              <a:rPr sz="2350" spc="155" dirty="0">
                <a:latin typeface="Trebuchet MS"/>
                <a:cs typeface="Trebuchet MS"/>
              </a:rPr>
              <a:t>Shows:</a:t>
            </a:r>
            <a:r>
              <a:rPr sz="2350" spc="220" dirty="0">
                <a:latin typeface="Trebuchet MS"/>
                <a:cs typeface="Trebuchet MS"/>
              </a:rPr>
              <a:t> </a:t>
            </a:r>
            <a:r>
              <a:rPr sz="2350" spc="114" dirty="0">
                <a:latin typeface="Trebuchet MS"/>
                <a:cs typeface="Trebuchet MS"/>
              </a:rPr>
              <a:t>For</a:t>
            </a:r>
            <a:r>
              <a:rPr sz="2350" spc="215" dirty="0">
                <a:latin typeface="Trebuchet MS"/>
                <a:cs typeface="Trebuchet MS"/>
              </a:rPr>
              <a:t> </a:t>
            </a:r>
            <a:r>
              <a:rPr sz="2350" spc="175" dirty="0">
                <a:latin typeface="Trebuchet MS"/>
                <a:cs typeface="Trebuchet MS"/>
              </a:rPr>
              <a:t>each</a:t>
            </a:r>
            <a:r>
              <a:rPr sz="2350" spc="220" dirty="0">
                <a:latin typeface="Trebuchet MS"/>
                <a:cs typeface="Trebuchet MS"/>
              </a:rPr>
              <a:t> </a:t>
            </a:r>
            <a:r>
              <a:rPr sz="2350" spc="145" dirty="0">
                <a:latin typeface="Trebuchet MS"/>
                <a:cs typeface="Trebuchet MS"/>
              </a:rPr>
              <a:t>hour</a:t>
            </a:r>
            <a:r>
              <a:rPr sz="2350" spc="21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in</a:t>
            </a:r>
            <a:r>
              <a:rPr sz="2350" spc="220" dirty="0">
                <a:latin typeface="Trebuchet MS"/>
                <a:cs typeface="Trebuchet MS"/>
              </a:rPr>
              <a:t> </a:t>
            </a:r>
            <a:r>
              <a:rPr sz="2350" spc="110" dirty="0">
                <a:latin typeface="Trebuchet MS"/>
                <a:cs typeface="Trebuchet MS"/>
              </a:rPr>
              <a:t>the</a:t>
            </a:r>
            <a:r>
              <a:rPr sz="2350" spc="215" dirty="0">
                <a:latin typeface="Trebuchet MS"/>
                <a:cs typeface="Trebuchet MS"/>
              </a:rPr>
              <a:t> </a:t>
            </a:r>
            <a:r>
              <a:rPr sz="2350" spc="-10" dirty="0">
                <a:latin typeface="Trebuchet MS"/>
                <a:cs typeface="Trebuchet MS"/>
              </a:rPr>
              <a:t>week:</a:t>
            </a:r>
            <a:endParaRPr sz="2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350" dirty="0">
                <a:latin typeface="Trebuchet MS"/>
                <a:cs typeface="Trebuchet MS"/>
              </a:rPr>
              <a:t>If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55" dirty="0">
                <a:latin typeface="Trebuchet MS"/>
                <a:cs typeface="Trebuchet MS"/>
              </a:rPr>
              <a:t>no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210" dirty="0">
                <a:latin typeface="Trebuchet MS"/>
                <a:cs typeface="Trebuchet MS"/>
              </a:rPr>
              <a:t>members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90" dirty="0">
                <a:latin typeface="Trebuchet MS"/>
                <a:cs typeface="Trebuchet MS"/>
              </a:rPr>
              <a:t>are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65" dirty="0">
                <a:latin typeface="Trebuchet MS"/>
                <a:cs typeface="Trebuchet MS"/>
              </a:rPr>
              <a:t>available,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65" dirty="0">
                <a:latin typeface="Trebuchet MS"/>
                <a:cs typeface="Trebuchet MS"/>
              </a:rPr>
              <a:t>skip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80" dirty="0">
                <a:latin typeface="Trebuchet MS"/>
                <a:cs typeface="Trebuchet MS"/>
              </a:rPr>
              <a:t>scheduling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85" dirty="0">
                <a:latin typeface="Trebuchet MS"/>
                <a:cs typeface="Trebuchet MS"/>
              </a:rPr>
              <a:t>for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105" dirty="0">
                <a:latin typeface="Trebuchet MS"/>
                <a:cs typeface="Trebuchet MS"/>
              </a:rPr>
              <a:t>that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hour.</a:t>
            </a:r>
            <a:endParaRPr sz="2350">
              <a:latin typeface="Trebuchet MS"/>
              <a:cs typeface="Trebuchet MS"/>
            </a:endParaRPr>
          </a:p>
          <a:p>
            <a:pPr marL="12700" marR="278130">
              <a:lnSpc>
                <a:spcPct val="109300"/>
              </a:lnSpc>
            </a:pPr>
            <a:r>
              <a:rPr sz="2350" dirty="0">
                <a:latin typeface="Trebuchet MS"/>
                <a:cs typeface="Trebuchet MS"/>
              </a:rPr>
              <a:t>If</a:t>
            </a:r>
            <a:r>
              <a:rPr sz="2350" spc="195" dirty="0">
                <a:latin typeface="Trebuchet MS"/>
                <a:cs typeface="Trebuchet MS"/>
              </a:rPr>
              <a:t> </a:t>
            </a:r>
            <a:r>
              <a:rPr sz="2350" spc="140" dirty="0">
                <a:latin typeface="Trebuchet MS"/>
                <a:cs typeface="Trebuchet MS"/>
              </a:rPr>
              <a:t>only</a:t>
            </a:r>
            <a:r>
              <a:rPr sz="2350" spc="195" dirty="0">
                <a:latin typeface="Trebuchet MS"/>
                <a:cs typeface="Trebuchet MS"/>
              </a:rPr>
              <a:t> </a:t>
            </a:r>
            <a:r>
              <a:rPr sz="2350" spc="165" dirty="0">
                <a:latin typeface="Trebuchet MS"/>
                <a:cs typeface="Trebuchet MS"/>
              </a:rPr>
              <a:t>one</a:t>
            </a:r>
            <a:r>
              <a:rPr sz="2350" spc="195" dirty="0">
                <a:latin typeface="Trebuchet MS"/>
                <a:cs typeface="Trebuchet MS"/>
              </a:rPr>
              <a:t> </a:t>
            </a:r>
            <a:r>
              <a:rPr sz="2350" spc="190" dirty="0">
                <a:latin typeface="Trebuchet MS"/>
                <a:cs typeface="Trebuchet MS"/>
              </a:rPr>
              <a:t>member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120" dirty="0">
                <a:latin typeface="Trebuchet MS"/>
                <a:cs typeface="Trebuchet MS"/>
              </a:rPr>
              <a:t>is</a:t>
            </a:r>
            <a:r>
              <a:rPr sz="2350" spc="195" dirty="0">
                <a:latin typeface="Trebuchet MS"/>
                <a:cs typeface="Trebuchet MS"/>
              </a:rPr>
              <a:t> </a:t>
            </a:r>
            <a:r>
              <a:rPr sz="2350" spc="65" dirty="0">
                <a:latin typeface="Trebuchet MS"/>
                <a:cs typeface="Trebuchet MS"/>
              </a:rPr>
              <a:t>available,</a:t>
            </a:r>
            <a:r>
              <a:rPr sz="2350" spc="195" dirty="0">
                <a:latin typeface="Trebuchet MS"/>
                <a:cs typeface="Trebuchet MS"/>
              </a:rPr>
              <a:t> </a:t>
            </a:r>
            <a:r>
              <a:rPr sz="2350" spc="190" dirty="0">
                <a:latin typeface="Trebuchet MS"/>
                <a:cs typeface="Trebuchet MS"/>
              </a:rPr>
              <a:t>schedule</a:t>
            </a:r>
            <a:r>
              <a:rPr sz="2350" spc="195" dirty="0">
                <a:latin typeface="Trebuchet MS"/>
                <a:cs typeface="Trebuchet MS"/>
              </a:rPr>
              <a:t> </a:t>
            </a:r>
            <a:r>
              <a:rPr sz="2350" spc="85" dirty="0">
                <a:latin typeface="Trebuchet MS"/>
                <a:cs typeface="Trebuchet MS"/>
              </a:rPr>
              <a:t>their</a:t>
            </a:r>
            <a:r>
              <a:rPr sz="2350" spc="195" dirty="0">
                <a:latin typeface="Trebuchet MS"/>
                <a:cs typeface="Trebuchet MS"/>
              </a:rPr>
              <a:t> </a:t>
            </a:r>
            <a:r>
              <a:rPr sz="2350" spc="140" dirty="0">
                <a:latin typeface="Trebuchet MS"/>
                <a:cs typeface="Trebuchet MS"/>
              </a:rPr>
              <a:t>preferred</a:t>
            </a:r>
            <a:r>
              <a:rPr sz="2350" spc="195" dirty="0">
                <a:latin typeface="Trebuchet MS"/>
                <a:cs typeface="Trebuchet MS"/>
              </a:rPr>
              <a:t> </a:t>
            </a:r>
            <a:r>
              <a:rPr sz="2350" spc="204" dirty="0">
                <a:latin typeface="Trebuchet MS"/>
                <a:cs typeface="Trebuchet MS"/>
              </a:rPr>
              <a:t>show</a:t>
            </a:r>
            <a:r>
              <a:rPr sz="2350" spc="19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if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150" dirty="0">
                <a:latin typeface="Trebuchet MS"/>
                <a:cs typeface="Trebuchet MS"/>
              </a:rPr>
              <a:t>they</a:t>
            </a:r>
            <a:r>
              <a:rPr sz="2350" spc="195" dirty="0">
                <a:latin typeface="Trebuchet MS"/>
                <a:cs typeface="Trebuchet MS"/>
              </a:rPr>
              <a:t> </a:t>
            </a:r>
            <a:r>
              <a:rPr sz="2350" spc="150" dirty="0">
                <a:latin typeface="Trebuchet MS"/>
                <a:cs typeface="Trebuchet MS"/>
              </a:rPr>
              <a:t>have</a:t>
            </a:r>
            <a:r>
              <a:rPr sz="2350" spc="195" dirty="0">
                <a:latin typeface="Trebuchet MS"/>
                <a:cs typeface="Trebuchet MS"/>
              </a:rPr>
              <a:t> </a:t>
            </a:r>
            <a:r>
              <a:rPr sz="2350" spc="165" dirty="0">
                <a:latin typeface="Trebuchet MS"/>
                <a:cs typeface="Trebuchet MS"/>
              </a:rPr>
              <a:t>any</a:t>
            </a:r>
            <a:r>
              <a:rPr sz="2350" spc="195" dirty="0">
                <a:latin typeface="Trebuchet MS"/>
                <a:cs typeface="Trebuchet MS"/>
              </a:rPr>
              <a:t> </a:t>
            </a:r>
            <a:r>
              <a:rPr sz="2350" spc="165" dirty="0">
                <a:latin typeface="Trebuchet MS"/>
                <a:cs typeface="Trebuchet MS"/>
              </a:rPr>
              <a:t>preferences </a:t>
            </a:r>
            <a:r>
              <a:rPr sz="2350" spc="-10" dirty="0">
                <a:latin typeface="Trebuchet MS"/>
                <a:cs typeface="Trebuchet MS"/>
              </a:rPr>
              <a:t>left.</a:t>
            </a:r>
            <a:endParaRPr sz="2350">
              <a:latin typeface="Trebuchet MS"/>
              <a:cs typeface="Trebuchet MS"/>
            </a:endParaRPr>
          </a:p>
          <a:p>
            <a:pPr marL="12700" marR="5080">
              <a:lnSpc>
                <a:spcPct val="109300"/>
              </a:lnSpc>
            </a:pPr>
            <a:r>
              <a:rPr sz="2350" dirty="0">
                <a:latin typeface="Trebuchet MS"/>
                <a:cs typeface="Trebuchet MS"/>
              </a:rPr>
              <a:t>If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05" dirty="0">
                <a:latin typeface="Trebuchet MS"/>
                <a:cs typeface="Trebuchet MS"/>
              </a:rPr>
              <a:t>multiple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210" dirty="0">
                <a:latin typeface="Trebuchet MS"/>
                <a:cs typeface="Trebuchet MS"/>
              </a:rPr>
              <a:t>members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90" dirty="0">
                <a:latin typeface="Trebuchet MS"/>
                <a:cs typeface="Trebuchet MS"/>
              </a:rPr>
              <a:t>are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65" dirty="0">
                <a:latin typeface="Trebuchet MS"/>
                <a:cs typeface="Trebuchet MS"/>
              </a:rPr>
              <a:t>available,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105" dirty="0">
                <a:latin typeface="Trebuchet MS"/>
                <a:cs typeface="Trebuchet MS"/>
              </a:rPr>
              <a:t>find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10" dirty="0">
                <a:latin typeface="Trebuchet MS"/>
                <a:cs typeface="Trebuchet MS"/>
              </a:rPr>
              <a:t>the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90" dirty="0">
                <a:latin typeface="Trebuchet MS"/>
                <a:cs typeface="Trebuchet MS"/>
              </a:rPr>
              <a:t>member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80" dirty="0">
                <a:latin typeface="Trebuchet MS"/>
                <a:cs typeface="Trebuchet MS"/>
              </a:rPr>
              <a:t>with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10" dirty="0">
                <a:latin typeface="Trebuchet MS"/>
                <a:cs typeface="Trebuchet MS"/>
              </a:rPr>
              <a:t>the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65" dirty="0">
                <a:latin typeface="Trebuchet MS"/>
                <a:cs typeface="Trebuchet MS"/>
              </a:rPr>
              <a:t>highest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125" dirty="0">
                <a:latin typeface="Trebuchet MS"/>
                <a:cs typeface="Trebuchet MS"/>
              </a:rPr>
              <a:t>priority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50" dirty="0">
                <a:latin typeface="Trebuchet MS"/>
                <a:cs typeface="Trebuchet MS"/>
              </a:rPr>
              <a:t>(p)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70" dirty="0">
                <a:latin typeface="Trebuchet MS"/>
                <a:cs typeface="Trebuchet MS"/>
              </a:rPr>
              <a:t>and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180" dirty="0">
                <a:latin typeface="Trebuchet MS"/>
                <a:cs typeface="Trebuchet MS"/>
              </a:rPr>
              <a:t>schedule </a:t>
            </a:r>
            <a:r>
              <a:rPr sz="2350" spc="85" dirty="0">
                <a:latin typeface="Trebuchet MS"/>
                <a:cs typeface="Trebuchet MS"/>
              </a:rPr>
              <a:t>their</a:t>
            </a:r>
            <a:r>
              <a:rPr sz="2350" spc="190" dirty="0">
                <a:latin typeface="Trebuchet MS"/>
                <a:cs typeface="Trebuchet MS"/>
              </a:rPr>
              <a:t> </a:t>
            </a:r>
            <a:r>
              <a:rPr sz="2350" spc="140" dirty="0">
                <a:latin typeface="Trebuchet MS"/>
                <a:cs typeface="Trebuchet MS"/>
              </a:rPr>
              <a:t>preferred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05" dirty="0">
                <a:latin typeface="Trebuchet MS"/>
                <a:cs typeface="Trebuchet MS"/>
              </a:rPr>
              <a:t>show,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190" dirty="0">
                <a:latin typeface="Trebuchet MS"/>
                <a:cs typeface="Trebuchet MS"/>
              </a:rPr>
              <a:t>decreasing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85" dirty="0">
                <a:latin typeface="Trebuchet MS"/>
                <a:cs typeface="Trebuchet MS"/>
              </a:rPr>
              <a:t>their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125" dirty="0">
                <a:latin typeface="Trebuchet MS"/>
                <a:cs typeface="Trebuchet MS"/>
              </a:rPr>
              <a:t>priority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215" dirty="0">
                <a:latin typeface="Trebuchet MS"/>
                <a:cs typeface="Trebuchet MS"/>
              </a:rPr>
              <a:t>by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-535" dirty="0">
                <a:latin typeface="Trebuchet MS"/>
                <a:cs typeface="Trebuchet MS"/>
              </a:rPr>
              <a:t>1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85" dirty="0">
                <a:latin typeface="Trebuchet MS"/>
                <a:cs typeface="Trebuchet MS"/>
              </a:rPr>
              <a:t>after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30" dirty="0">
                <a:latin typeface="Trebuchet MS"/>
                <a:cs typeface="Trebuchet MS"/>
              </a:rPr>
              <a:t>scheduling.</a:t>
            </a:r>
            <a:endParaRPr sz="2350">
              <a:latin typeface="Trebuchet MS"/>
              <a:cs typeface="Trebuchet MS"/>
            </a:endParaRPr>
          </a:p>
          <a:p>
            <a:pPr marL="12700" marR="374015">
              <a:lnSpc>
                <a:spcPct val="109300"/>
              </a:lnSpc>
            </a:pPr>
            <a:r>
              <a:rPr sz="2350" spc="120" dirty="0">
                <a:latin typeface="Trebuchet MS"/>
                <a:cs typeface="Trebuchet MS"/>
              </a:rPr>
              <a:t>Output:</a:t>
            </a:r>
            <a:r>
              <a:rPr sz="2350" spc="190" dirty="0">
                <a:latin typeface="Trebuchet MS"/>
                <a:cs typeface="Trebuchet MS"/>
              </a:rPr>
              <a:t> </a:t>
            </a:r>
            <a:r>
              <a:rPr sz="2350" spc="85" dirty="0">
                <a:latin typeface="Trebuchet MS"/>
                <a:cs typeface="Trebuchet MS"/>
              </a:rPr>
              <a:t>Print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10" dirty="0">
                <a:latin typeface="Trebuchet MS"/>
                <a:cs typeface="Trebuchet MS"/>
              </a:rPr>
              <a:t>the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final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35" dirty="0">
                <a:latin typeface="Trebuchet MS"/>
                <a:cs typeface="Trebuchet MS"/>
              </a:rPr>
              <a:t>schedule,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185" dirty="0">
                <a:latin typeface="Trebuchet MS"/>
                <a:cs typeface="Trebuchet MS"/>
              </a:rPr>
              <a:t>showing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45" dirty="0">
                <a:latin typeface="Trebuchet MS"/>
                <a:cs typeface="Trebuchet MS"/>
              </a:rPr>
              <a:t>which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135" dirty="0">
                <a:latin typeface="Trebuchet MS"/>
                <a:cs typeface="Trebuchet MS"/>
              </a:rPr>
              <a:t>TV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204" dirty="0">
                <a:latin typeface="Trebuchet MS"/>
                <a:cs typeface="Trebuchet MS"/>
              </a:rPr>
              <a:t>show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120" dirty="0">
                <a:latin typeface="Trebuchet MS"/>
                <a:cs typeface="Trebuchet MS"/>
              </a:rPr>
              <a:t>is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200" dirty="0">
                <a:latin typeface="Trebuchet MS"/>
                <a:cs typeface="Trebuchet MS"/>
              </a:rPr>
              <a:t>scheduled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85" dirty="0">
                <a:latin typeface="Trebuchet MS"/>
                <a:cs typeface="Trebuchet MS"/>
              </a:rPr>
              <a:t>for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175" dirty="0">
                <a:latin typeface="Trebuchet MS"/>
                <a:cs typeface="Trebuchet MS"/>
              </a:rPr>
              <a:t>each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spc="145" dirty="0">
                <a:latin typeface="Trebuchet MS"/>
                <a:cs typeface="Trebuchet MS"/>
              </a:rPr>
              <a:t>hour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100" dirty="0">
                <a:latin typeface="Trebuchet MS"/>
                <a:cs typeface="Trebuchet MS"/>
              </a:rPr>
              <a:t>or</a:t>
            </a:r>
            <a:r>
              <a:rPr sz="2350" spc="204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if</a:t>
            </a:r>
            <a:r>
              <a:rPr sz="2350" spc="200" dirty="0">
                <a:latin typeface="Trebuchet MS"/>
                <a:cs typeface="Trebuchet MS"/>
              </a:rPr>
              <a:t> </a:t>
            </a:r>
            <a:r>
              <a:rPr sz="2350" spc="100" dirty="0">
                <a:latin typeface="Trebuchet MS"/>
                <a:cs typeface="Trebuchet MS"/>
              </a:rPr>
              <a:t>no </a:t>
            </a:r>
            <a:r>
              <a:rPr sz="2350" spc="204" dirty="0">
                <a:latin typeface="Trebuchet MS"/>
                <a:cs typeface="Trebuchet MS"/>
              </a:rPr>
              <a:t>show</a:t>
            </a:r>
            <a:r>
              <a:rPr sz="2350" spc="190" dirty="0">
                <a:latin typeface="Trebuchet MS"/>
                <a:cs typeface="Trebuchet MS"/>
              </a:rPr>
              <a:t> </a:t>
            </a:r>
            <a:r>
              <a:rPr sz="2350" spc="120" dirty="0">
                <a:latin typeface="Trebuchet MS"/>
                <a:cs typeface="Trebuchet MS"/>
              </a:rPr>
              <a:t>is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145" dirty="0">
                <a:latin typeface="Trebuchet MS"/>
                <a:cs typeface="Trebuchet MS"/>
              </a:rPr>
              <a:t>scheduled.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8921034"/>
            <a:ext cx="3018155" cy="890269"/>
          </a:xfrm>
          <a:custGeom>
            <a:avLst/>
            <a:gdLst/>
            <a:ahLst/>
            <a:cxnLst/>
            <a:rect l="l" t="t" r="r" b="b"/>
            <a:pathLst>
              <a:path w="3018155" h="890270">
                <a:moveTo>
                  <a:pt x="574478" y="736599"/>
                </a:moveTo>
                <a:lnTo>
                  <a:pt x="495366" y="736599"/>
                </a:lnTo>
                <a:lnTo>
                  <a:pt x="495366" y="731519"/>
                </a:lnTo>
                <a:lnTo>
                  <a:pt x="496187" y="728979"/>
                </a:lnTo>
                <a:lnTo>
                  <a:pt x="496187" y="726439"/>
                </a:lnTo>
                <a:lnTo>
                  <a:pt x="508365" y="660399"/>
                </a:lnTo>
                <a:lnTo>
                  <a:pt x="517547" y="615949"/>
                </a:lnTo>
                <a:lnTo>
                  <a:pt x="528480" y="565149"/>
                </a:lnTo>
                <a:lnTo>
                  <a:pt x="540930" y="509269"/>
                </a:lnTo>
                <a:lnTo>
                  <a:pt x="554664" y="450849"/>
                </a:lnTo>
                <a:lnTo>
                  <a:pt x="569449" y="389889"/>
                </a:lnTo>
                <a:lnTo>
                  <a:pt x="585050" y="330199"/>
                </a:lnTo>
                <a:lnTo>
                  <a:pt x="601235" y="270509"/>
                </a:lnTo>
                <a:lnTo>
                  <a:pt x="617771" y="214629"/>
                </a:lnTo>
                <a:lnTo>
                  <a:pt x="634423" y="162559"/>
                </a:lnTo>
                <a:lnTo>
                  <a:pt x="650958" y="116839"/>
                </a:lnTo>
                <a:lnTo>
                  <a:pt x="667143" y="78739"/>
                </a:lnTo>
                <a:lnTo>
                  <a:pt x="690773" y="36829"/>
                </a:lnTo>
                <a:lnTo>
                  <a:pt x="723765" y="5079"/>
                </a:lnTo>
                <a:lnTo>
                  <a:pt x="755087" y="0"/>
                </a:lnTo>
                <a:lnTo>
                  <a:pt x="765386" y="2539"/>
                </a:lnTo>
                <a:lnTo>
                  <a:pt x="801666" y="30479"/>
                </a:lnTo>
                <a:lnTo>
                  <a:pt x="816126" y="54609"/>
                </a:lnTo>
                <a:lnTo>
                  <a:pt x="821661" y="64769"/>
                </a:lnTo>
                <a:lnTo>
                  <a:pt x="835524" y="92709"/>
                </a:lnTo>
                <a:lnTo>
                  <a:pt x="747690" y="92709"/>
                </a:lnTo>
                <a:lnTo>
                  <a:pt x="739535" y="109219"/>
                </a:lnTo>
                <a:lnTo>
                  <a:pt x="722609" y="149859"/>
                </a:lnTo>
                <a:lnTo>
                  <a:pt x="697140" y="223519"/>
                </a:lnTo>
                <a:lnTo>
                  <a:pt x="680374" y="278129"/>
                </a:lnTo>
                <a:lnTo>
                  <a:pt x="663940" y="336549"/>
                </a:lnTo>
                <a:lnTo>
                  <a:pt x="648089" y="396239"/>
                </a:lnTo>
                <a:lnTo>
                  <a:pt x="633068" y="457199"/>
                </a:lnTo>
                <a:lnTo>
                  <a:pt x="619124" y="516889"/>
                </a:lnTo>
                <a:lnTo>
                  <a:pt x="606507" y="572769"/>
                </a:lnTo>
                <a:lnTo>
                  <a:pt x="595465" y="624839"/>
                </a:lnTo>
                <a:lnTo>
                  <a:pt x="586246" y="670559"/>
                </a:lnTo>
                <a:lnTo>
                  <a:pt x="579097" y="708659"/>
                </a:lnTo>
                <a:lnTo>
                  <a:pt x="574478" y="736599"/>
                </a:lnTo>
                <a:close/>
              </a:path>
              <a:path w="3018155" h="890270">
                <a:moveTo>
                  <a:pt x="1149079" y="750569"/>
                </a:moveTo>
                <a:lnTo>
                  <a:pt x="1067409" y="750569"/>
                </a:lnTo>
                <a:lnTo>
                  <a:pt x="1069875" y="745489"/>
                </a:lnTo>
                <a:lnTo>
                  <a:pt x="1097931" y="647699"/>
                </a:lnTo>
                <a:lnTo>
                  <a:pt x="1111413" y="598169"/>
                </a:lnTo>
                <a:lnTo>
                  <a:pt x="1125541" y="547369"/>
                </a:lnTo>
                <a:lnTo>
                  <a:pt x="1140250" y="494029"/>
                </a:lnTo>
                <a:lnTo>
                  <a:pt x="1155477" y="440689"/>
                </a:lnTo>
                <a:lnTo>
                  <a:pt x="1171159" y="386079"/>
                </a:lnTo>
                <a:lnTo>
                  <a:pt x="1187229" y="334009"/>
                </a:lnTo>
                <a:lnTo>
                  <a:pt x="1203625" y="283209"/>
                </a:lnTo>
                <a:lnTo>
                  <a:pt x="1220283" y="234949"/>
                </a:lnTo>
                <a:lnTo>
                  <a:pt x="1240008" y="185419"/>
                </a:lnTo>
                <a:lnTo>
                  <a:pt x="1259734" y="140969"/>
                </a:lnTo>
                <a:lnTo>
                  <a:pt x="1279460" y="104139"/>
                </a:lnTo>
                <a:lnTo>
                  <a:pt x="1311630" y="60959"/>
                </a:lnTo>
                <a:lnTo>
                  <a:pt x="1348500" y="36829"/>
                </a:lnTo>
                <a:lnTo>
                  <a:pt x="1363050" y="34289"/>
                </a:lnTo>
                <a:lnTo>
                  <a:pt x="1377985" y="35559"/>
                </a:lnTo>
                <a:lnTo>
                  <a:pt x="1418374" y="67309"/>
                </a:lnTo>
                <a:lnTo>
                  <a:pt x="1441375" y="110489"/>
                </a:lnTo>
                <a:lnTo>
                  <a:pt x="1448056" y="125729"/>
                </a:lnTo>
                <a:lnTo>
                  <a:pt x="1358363" y="125729"/>
                </a:lnTo>
                <a:lnTo>
                  <a:pt x="1355897" y="128269"/>
                </a:lnTo>
                <a:lnTo>
                  <a:pt x="1322302" y="189229"/>
                </a:lnTo>
                <a:lnTo>
                  <a:pt x="1293433" y="261619"/>
                </a:lnTo>
                <a:lnTo>
                  <a:pt x="1277021" y="308609"/>
                </a:lnTo>
                <a:lnTo>
                  <a:pt x="1260866" y="359409"/>
                </a:lnTo>
                <a:lnTo>
                  <a:pt x="1245026" y="411479"/>
                </a:lnTo>
                <a:lnTo>
                  <a:pt x="1229561" y="463549"/>
                </a:lnTo>
                <a:lnTo>
                  <a:pt x="1214530" y="516889"/>
                </a:lnTo>
                <a:lnTo>
                  <a:pt x="1199992" y="570229"/>
                </a:lnTo>
                <a:lnTo>
                  <a:pt x="1186007" y="621029"/>
                </a:lnTo>
                <a:lnTo>
                  <a:pt x="1172633" y="669289"/>
                </a:lnTo>
                <a:lnTo>
                  <a:pt x="1159929" y="713739"/>
                </a:lnTo>
                <a:lnTo>
                  <a:pt x="1149079" y="750569"/>
                </a:lnTo>
                <a:close/>
              </a:path>
              <a:path w="3018155" h="890270">
                <a:moveTo>
                  <a:pt x="1801501" y="736599"/>
                </a:moveTo>
                <a:lnTo>
                  <a:pt x="1719177" y="736599"/>
                </a:lnTo>
                <a:lnTo>
                  <a:pt x="1747225" y="659129"/>
                </a:lnTo>
                <a:lnTo>
                  <a:pt x="1780207" y="565149"/>
                </a:lnTo>
                <a:lnTo>
                  <a:pt x="1798104" y="515619"/>
                </a:lnTo>
                <a:lnTo>
                  <a:pt x="1816702" y="463549"/>
                </a:lnTo>
                <a:lnTo>
                  <a:pt x="1835821" y="411479"/>
                </a:lnTo>
                <a:lnTo>
                  <a:pt x="1855286" y="359409"/>
                </a:lnTo>
                <a:lnTo>
                  <a:pt x="1874917" y="309879"/>
                </a:lnTo>
                <a:lnTo>
                  <a:pt x="1894537" y="261619"/>
                </a:lnTo>
                <a:lnTo>
                  <a:pt x="1913968" y="217169"/>
                </a:lnTo>
                <a:lnTo>
                  <a:pt x="1934863" y="172719"/>
                </a:lnTo>
                <a:lnTo>
                  <a:pt x="1955372" y="133349"/>
                </a:lnTo>
                <a:lnTo>
                  <a:pt x="1975110" y="100329"/>
                </a:lnTo>
                <a:lnTo>
                  <a:pt x="2005366" y="62229"/>
                </a:lnTo>
                <a:lnTo>
                  <a:pt x="2038075" y="40639"/>
                </a:lnTo>
                <a:lnTo>
                  <a:pt x="2048812" y="38099"/>
                </a:lnTo>
                <a:lnTo>
                  <a:pt x="2061089" y="38099"/>
                </a:lnTo>
                <a:lnTo>
                  <a:pt x="2108400" y="72389"/>
                </a:lnTo>
                <a:lnTo>
                  <a:pt x="2132389" y="107949"/>
                </a:lnTo>
                <a:lnTo>
                  <a:pt x="2145358" y="130809"/>
                </a:lnTo>
                <a:lnTo>
                  <a:pt x="2048761" y="130809"/>
                </a:lnTo>
                <a:lnTo>
                  <a:pt x="2045473" y="133349"/>
                </a:lnTo>
                <a:lnTo>
                  <a:pt x="2015885" y="184149"/>
                </a:lnTo>
                <a:lnTo>
                  <a:pt x="1984652" y="248919"/>
                </a:lnTo>
                <a:lnTo>
                  <a:pt x="1962470" y="299719"/>
                </a:lnTo>
                <a:lnTo>
                  <a:pt x="1940072" y="355599"/>
                </a:lnTo>
                <a:lnTo>
                  <a:pt x="1917719" y="412749"/>
                </a:lnTo>
                <a:lnTo>
                  <a:pt x="1895674" y="472439"/>
                </a:lnTo>
                <a:lnTo>
                  <a:pt x="1874200" y="532129"/>
                </a:lnTo>
                <a:lnTo>
                  <a:pt x="1853559" y="589279"/>
                </a:lnTo>
                <a:lnTo>
                  <a:pt x="1801501" y="736599"/>
                </a:lnTo>
                <a:close/>
              </a:path>
              <a:path w="3018155" h="890270">
                <a:moveTo>
                  <a:pt x="2525328" y="759459"/>
                </a:moveTo>
                <a:lnTo>
                  <a:pt x="2437520" y="759459"/>
                </a:lnTo>
                <a:lnTo>
                  <a:pt x="2445457" y="741679"/>
                </a:lnTo>
                <a:lnTo>
                  <a:pt x="2454163" y="721359"/>
                </a:lnTo>
                <a:lnTo>
                  <a:pt x="2463179" y="699769"/>
                </a:lnTo>
                <a:lnTo>
                  <a:pt x="2472040" y="678179"/>
                </a:lnTo>
                <a:lnTo>
                  <a:pt x="2487660" y="634999"/>
                </a:lnTo>
                <a:lnTo>
                  <a:pt x="2504390" y="588009"/>
                </a:lnTo>
                <a:lnTo>
                  <a:pt x="2522155" y="539749"/>
                </a:lnTo>
                <a:lnTo>
                  <a:pt x="2540882" y="490219"/>
                </a:lnTo>
                <a:lnTo>
                  <a:pt x="2560497" y="439419"/>
                </a:lnTo>
                <a:lnTo>
                  <a:pt x="2580925" y="389889"/>
                </a:lnTo>
                <a:lnTo>
                  <a:pt x="2602093" y="341629"/>
                </a:lnTo>
                <a:lnTo>
                  <a:pt x="2623927" y="294639"/>
                </a:lnTo>
                <a:lnTo>
                  <a:pt x="2646353" y="251459"/>
                </a:lnTo>
                <a:lnTo>
                  <a:pt x="2669296" y="212089"/>
                </a:lnTo>
                <a:lnTo>
                  <a:pt x="2698808" y="168909"/>
                </a:lnTo>
                <a:lnTo>
                  <a:pt x="2729090" y="134619"/>
                </a:lnTo>
                <a:lnTo>
                  <a:pt x="2759680" y="109219"/>
                </a:lnTo>
                <a:lnTo>
                  <a:pt x="2803818" y="90169"/>
                </a:lnTo>
                <a:lnTo>
                  <a:pt x="2817752" y="90169"/>
                </a:lnTo>
                <a:lnTo>
                  <a:pt x="2863021" y="114299"/>
                </a:lnTo>
                <a:lnTo>
                  <a:pt x="2897669" y="162559"/>
                </a:lnTo>
                <a:lnTo>
                  <a:pt x="2902966" y="172719"/>
                </a:lnTo>
                <a:lnTo>
                  <a:pt x="2806554" y="172719"/>
                </a:lnTo>
                <a:lnTo>
                  <a:pt x="2798540" y="177799"/>
                </a:lnTo>
                <a:lnTo>
                  <a:pt x="2761092" y="215899"/>
                </a:lnTo>
                <a:lnTo>
                  <a:pt x="2735203" y="253999"/>
                </a:lnTo>
                <a:lnTo>
                  <a:pt x="2700113" y="317499"/>
                </a:lnTo>
                <a:lnTo>
                  <a:pt x="2678069" y="364489"/>
                </a:lnTo>
                <a:lnTo>
                  <a:pt x="2656663" y="412749"/>
                </a:lnTo>
                <a:lnTo>
                  <a:pt x="2635968" y="463549"/>
                </a:lnTo>
                <a:lnTo>
                  <a:pt x="2616058" y="514349"/>
                </a:lnTo>
                <a:lnTo>
                  <a:pt x="2597008" y="565149"/>
                </a:lnTo>
                <a:lnTo>
                  <a:pt x="2578891" y="614679"/>
                </a:lnTo>
                <a:lnTo>
                  <a:pt x="2561783" y="661669"/>
                </a:lnTo>
                <a:lnTo>
                  <a:pt x="2545756" y="704849"/>
                </a:lnTo>
                <a:lnTo>
                  <a:pt x="2530885" y="745489"/>
                </a:lnTo>
                <a:lnTo>
                  <a:pt x="2525328" y="759459"/>
                </a:lnTo>
                <a:close/>
              </a:path>
              <a:path w="3018155" h="890270">
                <a:moveTo>
                  <a:pt x="1070543" y="890269"/>
                </a:moveTo>
                <a:lnTo>
                  <a:pt x="1061656" y="890269"/>
                </a:lnTo>
                <a:lnTo>
                  <a:pt x="1054144" y="888999"/>
                </a:lnTo>
                <a:lnTo>
                  <a:pt x="1021897" y="861059"/>
                </a:lnTo>
                <a:lnTo>
                  <a:pt x="1007372" y="825499"/>
                </a:lnTo>
                <a:lnTo>
                  <a:pt x="997548" y="788669"/>
                </a:lnTo>
                <a:lnTo>
                  <a:pt x="979771" y="742949"/>
                </a:lnTo>
                <a:lnTo>
                  <a:pt x="959984" y="697229"/>
                </a:lnTo>
                <a:lnTo>
                  <a:pt x="939193" y="651509"/>
                </a:lnTo>
                <a:lnTo>
                  <a:pt x="918402" y="607059"/>
                </a:lnTo>
                <a:lnTo>
                  <a:pt x="898615" y="561339"/>
                </a:lnTo>
                <a:lnTo>
                  <a:pt x="880838" y="514349"/>
                </a:lnTo>
                <a:lnTo>
                  <a:pt x="866320" y="469899"/>
                </a:lnTo>
                <a:lnTo>
                  <a:pt x="853520" y="422909"/>
                </a:lnTo>
                <a:lnTo>
                  <a:pt x="841722" y="375919"/>
                </a:lnTo>
                <a:lnTo>
                  <a:pt x="830207" y="328929"/>
                </a:lnTo>
                <a:lnTo>
                  <a:pt x="818260" y="280669"/>
                </a:lnTo>
                <a:lnTo>
                  <a:pt x="805162" y="233679"/>
                </a:lnTo>
                <a:lnTo>
                  <a:pt x="790198" y="187959"/>
                </a:lnTo>
                <a:lnTo>
                  <a:pt x="772649" y="143509"/>
                </a:lnTo>
                <a:lnTo>
                  <a:pt x="751799" y="100329"/>
                </a:lnTo>
                <a:lnTo>
                  <a:pt x="749334" y="96519"/>
                </a:lnTo>
                <a:lnTo>
                  <a:pt x="747690" y="92709"/>
                </a:lnTo>
                <a:lnTo>
                  <a:pt x="835524" y="92709"/>
                </a:lnTo>
                <a:lnTo>
                  <a:pt x="843086" y="107949"/>
                </a:lnTo>
                <a:lnTo>
                  <a:pt x="861250" y="153669"/>
                </a:lnTo>
                <a:lnTo>
                  <a:pt x="876850" y="201929"/>
                </a:lnTo>
                <a:lnTo>
                  <a:pt x="890583" y="250189"/>
                </a:lnTo>
                <a:lnTo>
                  <a:pt x="903146" y="298449"/>
                </a:lnTo>
                <a:lnTo>
                  <a:pt x="915236" y="347979"/>
                </a:lnTo>
                <a:lnTo>
                  <a:pt x="927548" y="396239"/>
                </a:lnTo>
                <a:lnTo>
                  <a:pt x="940781" y="443229"/>
                </a:lnTo>
                <a:lnTo>
                  <a:pt x="955630" y="490219"/>
                </a:lnTo>
                <a:lnTo>
                  <a:pt x="972472" y="534669"/>
                </a:lnTo>
                <a:lnTo>
                  <a:pt x="991185" y="577849"/>
                </a:lnTo>
                <a:lnTo>
                  <a:pt x="1010903" y="621029"/>
                </a:lnTo>
                <a:lnTo>
                  <a:pt x="1030758" y="664209"/>
                </a:lnTo>
                <a:lnTo>
                  <a:pt x="1049883" y="707389"/>
                </a:lnTo>
                <a:lnTo>
                  <a:pt x="1067409" y="750569"/>
                </a:lnTo>
                <a:lnTo>
                  <a:pt x="1149079" y="750569"/>
                </a:lnTo>
                <a:lnTo>
                  <a:pt x="1147956" y="754379"/>
                </a:lnTo>
                <a:lnTo>
                  <a:pt x="1130696" y="808989"/>
                </a:lnTo>
                <a:lnTo>
                  <a:pt x="1115902" y="848359"/>
                </a:lnTo>
                <a:lnTo>
                  <a:pt x="1088933" y="882649"/>
                </a:lnTo>
                <a:lnTo>
                  <a:pt x="1079738" y="887729"/>
                </a:lnTo>
                <a:lnTo>
                  <a:pt x="1070543" y="890269"/>
                </a:lnTo>
                <a:close/>
              </a:path>
              <a:path w="3018155" h="890270">
                <a:moveTo>
                  <a:pt x="0" y="584199"/>
                </a:moveTo>
                <a:lnTo>
                  <a:pt x="0" y="320039"/>
                </a:lnTo>
                <a:lnTo>
                  <a:pt x="4461" y="307339"/>
                </a:lnTo>
                <a:lnTo>
                  <a:pt x="21629" y="260349"/>
                </a:lnTo>
                <a:lnTo>
                  <a:pt x="38778" y="212089"/>
                </a:lnTo>
                <a:lnTo>
                  <a:pt x="55648" y="165099"/>
                </a:lnTo>
                <a:lnTo>
                  <a:pt x="58512" y="156209"/>
                </a:lnTo>
                <a:lnTo>
                  <a:pt x="61299" y="144779"/>
                </a:lnTo>
                <a:lnTo>
                  <a:pt x="64548" y="133349"/>
                </a:lnTo>
                <a:lnTo>
                  <a:pt x="95729" y="102869"/>
                </a:lnTo>
                <a:lnTo>
                  <a:pt x="107428" y="100329"/>
                </a:lnTo>
                <a:lnTo>
                  <a:pt x="112359" y="97789"/>
                </a:lnTo>
                <a:lnTo>
                  <a:pt x="156742" y="115569"/>
                </a:lnTo>
                <a:lnTo>
                  <a:pt x="189913" y="160019"/>
                </a:lnTo>
                <a:lnTo>
                  <a:pt x="217755" y="205739"/>
                </a:lnTo>
                <a:lnTo>
                  <a:pt x="123866" y="205739"/>
                </a:lnTo>
                <a:lnTo>
                  <a:pt x="108226" y="250189"/>
                </a:lnTo>
                <a:lnTo>
                  <a:pt x="76290" y="340359"/>
                </a:lnTo>
                <a:lnTo>
                  <a:pt x="60477" y="384809"/>
                </a:lnTo>
                <a:lnTo>
                  <a:pt x="45087" y="430529"/>
                </a:lnTo>
                <a:lnTo>
                  <a:pt x="30362" y="476249"/>
                </a:lnTo>
                <a:lnTo>
                  <a:pt x="16542" y="520699"/>
                </a:lnTo>
                <a:lnTo>
                  <a:pt x="3868" y="566419"/>
                </a:lnTo>
                <a:lnTo>
                  <a:pt x="0" y="584199"/>
                </a:lnTo>
                <a:close/>
              </a:path>
              <a:path w="3018155" h="890270">
                <a:moveTo>
                  <a:pt x="1716712" y="871219"/>
                </a:moveTo>
                <a:lnTo>
                  <a:pt x="1678905" y="848359"/>
                </a:lnTo>
                <a:lnTo>
                  <a:pt x="1650289" y="783589"/>
                </a:lnTo>
                <a:lnTo>
                  <a:pt x="1627894" y="728979"/>
                </a:lnTo>
                <a:lnTo>
                  <a:pt x="1601475" y="665479"/>
                </a:lnTo>
                <a:lnTo>
                  <a:pt x="1572057" y="598169"/>
                </a:lnTo>
                <a:lnTo>
                  <a:pt x="1509988" y="461009"/>
                </a:lnTo>
                <a:lnTo>
                  <a:pt x="1489368" y="416559"/>
                </a:lnTo>
                <a:lnTo>
                  <a:pt x="1468806" y="370839"/>
                </a:lnTo>
                <a:lnTo>
                  <a:pt x="1427920" y="279399"/>
                </a:lnTo>
                <a:lnTo>
                  <a:pt x="1407625" y="233679"/>
                </a:lnTo>
                <a:lnTo>
                  <a:pt x="1387448" y="187959"/>
                </a:lnTo>
                <a:lnTo>
                  <a:pt x="1367404" y="142239"/>
                </a:lnTo>
                <a:lnTo>
                  <a:pt x="1366582" y="139699"/>
                </a:lnTo>
                <a:lnTo>
                  <a:pt x="1358363" y="125729"/>
                </a:lnTo>
                <a:lnTo>
                  <a:pt x="1448056" y="125729"/>
                </a:lnTo>
                <a:lnTo>
                  <a:pt x="1461418" y="156209"/>
                </a:lnTo>
                <a:lnTo>
                  <a:pt x="1481595" y="201929"/>
                </a:lnTo>
                <a:lnTo>
                  <a:pt x="1501890" y="247649"/>
                </a:lnTo>
                <a:lnTo>
                  <a:pt x="1542777" y="339089"/>
                </a:lnTo>
                <a:lnTo>
                  <a:pt x="1563338" y="383539"/>
                </a:lnTo>
                <a:lnTo>
                  <a:pt x="1646028" y="566419"/>
                </a:lnTo>
                <a:lnTo>
                  <a:pt x="1665779" y="610869"/>
                </a:lnTo>
                <a:lnTo>
                  <a:pt x="1685068" y="655319"/>
                </a:lnTo>
                <a:lnTo>
                  <a:pt x="1703125" y="698499"/>
                </a:lnTo>
                <a:lnTo>
                  <a:pt x="1719177" y="736599"/>
                </a:lnTo>
                <a:lnTo>
                  <a:pt x="1801501" y="736599"/>
                </a:lnTo>
                <a:lnTo>
                  <a:pt x="1799262" y="742949"/>
                </a:lnTo>
                <a:lnTo>
                  <a:pt x="1784580" y="782319"/>
                </a:lnTo>
                <a:lnTo>
                  <a:pt x="1761917" y="838199"/>
                </a:lnTo>
                <a:lnTo>
                  <a:pt x="1731609" y="868679"/>
                </a:lnTo>
                <a:lnTo>
                  <a:pt x="1724739" y="869949"/>
                </a:lnTo>
                <a:lnTo>
                  <a:pt x="1716712" y="871219"/>
                </a:lnTo>
                <a:close/>
              </a:path>
              <a:path w="3018155" h="890270">
                <a:moveTo>
                  <a:pt x="2448487" y="871219"/>
                </a:moveTo>
                <a:lnTo>
                  <a:pt x="2434823" y="871219"/>
                </a:lnTo>
                <a:lnTo>
                  <a:pt x="2428068" y="869949"/>
                </a:lnTo>
                <a:lnTo>
                  <a:pt x="2396014" y="844549"/>
                </a:lnTo>
                <a:lnTo>
                  <a:pt x="2374234" y="810259"/>
                </a:lnTo>
                <a:lnTo>
                  <a:pt x="2322004" y="703579"/>
                </a:lnTo>
                <a:lnTo>
                  <a:pt x="2301297" y="657859"/>
                </a:lnTo>
                <a:lnTo>
                  <a:pt x="2279403" y="608329"/>
                </a:lnTo>
                <a:lnTo>
                  <a:pt x="2256599" y="556259"/>
                </a:lnTo>
                <a:lnTo>
                  <a:pt x="2233161" y="504189"/>
                </a:lnTo>
                <a:lnTo>
                  <a:pt x="2209366" y="449579"/>
                </a:lnTo>
                <a:lnTo>
                  <a:pt x="2185492" y="396239"/>
                </a:lnTo>
                <a:lnTo>
                  <a:pt x="2161814" y="344169"/>
                </a:lnTo>
                <a:lnTo>
                  <a:pt x="2138610" y="294639"/>
                </a:lnTo>
                <a:lnTo>
                  <a:pt x="2116157" y="248919"/>
                </a:lnTo>
                <a:lnTo>
                  <a:pt x="2098113" y="213359"/>
                </a:lnTo>
                <a:lnTo>
                  <a:pt x="2062643" y="152399"/>
                </a:lnTo>
                <a:lnTo>
                  <a:pt x="2048761" y="130809"/>
                </a:lnTo>
                <a:lnTo>
                  <a:pt x="2145358" y="130809"/>
                </a:lnTo>
                <a:lnTo>
                  <a:pt x="2189306" y="214629"/>
                </a:lnTo>
                <a:lnTo>
                  <a:pt x="2210529" y="259079"/>
                </a:lnTo>
                <a:lnTo>
                  <a:pt x="2232520" y="306069"/>
                </a:lnTo>
                <a:lnTo>
                  <a:pt x="2255019" y="356869"/>
                </a:lnTo>
                <a:lnTo>
                  <a:pt x="2277767" y="407669"/>
                </a:lnTo>
                <a:lnTo>
                  <a:pt x="2300503" y="459739"/>
                </a:lnTo>
                <a:lnTo>
                  <a:pt x="2322968" y="510539"/>
                </a:lnTo>
                <a:lnTo>
                  <a:pt x="2344902" y="561339"/>
                </a:lnTo>
                <a:lnTo>
                  <a:pt x="2366045" y="608329"/>
                </a:lnTo>
                <a:lnTo>
                  <a:pt x="2386138" y="652779"/>
                </a:lnTo>
                <a:lnTo>
                  <a:pt x="2404922" y="693419"/>
                </a:lnTo>
                <a:lnTo>
                  <a:pt x="2422136" y="730249"/>
                </a:lnTo>
                <a:lnTo>
                  <a:pt x="2437520" y="759459"/>
                </a:lnTo>
                <a:lnTo>
                  <a:pt x="2525328" y="759459"/>
                </a:lnTo>
                <a:lnTo>
                  <a:pt x="2517244" y="779779"/>
                </a:lnTo>
                <a:lnTo>
                  <a:pt x="2493307" y="830579"/>
                </a:lnTo>
                <a:lnTo>
                  <a:pt x="2465080" y="864869"/>
                </a:lnTo>
                <a:lnTo>
                  <a:pt x="2456629" y="868679"/>
                </a:lnTo>
                <a:lnTo>
                  <a:pt x="2448487" y="871219"/>
                </a:lnTo>
                <a:close/>
              </a:path>
              <a:path w="3018155" h="890270">
                <a:moveTo>
                  <a:pt x="2975532" y="622299"/>
                </a:moveTo>
                <a:lnTo>
                  <a:pt x="2960249" y="618489"/>
                </a:lnTo>
                <a:lnTo>
                  <a:pt x="2949051" y="610869"/>
                </a:lnTo>
                <a:lnTo>
                  <a:pt x="2941551" y="599439"/>
                </a:lnTo>
                <a:lnTo>
                  <a:pt x="2938058" y="586739"/>
                </a:lnTo>
                <a:lnTo>
                  <a:pt x="2938880" y="572769"/>
                </a:lnTo>
                <a:lnTo>
                  <a:pt x="2935621" y="543559"/>
                </a:lnTo>
                <a:lnTo>
                  <a:pt x="2927704" y="500379"/>
                </a:lnTo>
                <a:lnTo>
                  <a:pt x="2915804" y="449579"/>
                </a:lnTo>
                <a:lnTo>
                  <a:pt x="2900598" y="392429"/>
                </a:lnTo>
                <a:lnTo>
                  <a:pt x="2882761" y="334009"/>
                </a:lnTo>
                <a:lnTo>
                  <a:pt x="2862968" y="278129"/>
                </a:lnTo>
                <a:lnTo>
                  <a:pt x="2841896" y="228599"/>
                </a:lnTo>
                <a:lnTo>
                  <a:pt x="2813694" y="181609"/>
                </a:lnTo>
                <a:lnTo>
                  <a:pt x="2806554" y="172719"/>
                </a:lnTo>
                <a:lnTo>
                  <a:pt x="2902966" y="172719"/>
                </a:lnTo>
                <a:lnTo>
                  <a:pt x="2934361" y="242569"/>
                </a:lnTo>
                <a:lnTo>
                  <a:pt x="2953549" y="295909"/>
                </a:lnTo>
                <a:lnTo>
                  <a:pt x="2971243" y="351789"/>
                </a:lnTo>
                <a:lnTo>
                  <a:pt x="2986895" y="406399"/>
                </a:lnTo>
                <a:lnTo>
                  <a:pt x="2999959" y="458469"/>
                </a:lnTo>
                <a:lnTo>
                  <a:pt x="3009889" y="505459"/>
                </a:lnTo>
                <a:lnTo>
                  <a:pt x="3017949" y="563879"/>
                </a:lnTo>
                <a:lnTo>
                  <a:pt x="3017680" y="580389"/>
                </a:lnTo>
                <a:lnTo>
                  <a:pt x="3016023" y="593089"/>
                </a:lnTo>
                <a:lnTo>
                  <a:pt x="3013673" y="600709"/>
                </a:lnTo>
                <a:lnTo>
                  <a:pt x="3003938" y="613409"/>
                </a:lnTo>
                <a:lnTo>
                  <a:pt x="2990660" y="621029"/>
                </a:lnTo>
                <a:lnTo>
                  <a:pt x="2975532" y="622299"/>
                </a:lnTo>
                <a:close/>
              </a:path>
              <a:path w="3018155" h="890270">
                <a:moveTo>
                  <a:pt x="506872" y="852169"/>
                </a:moveTo>
                <a:lnTo>
                  <a:pt x="497690" y="852169"/>
                </a:lnTo>
                <a:lnTo>
                  <a:pt x="488893" y="849629"/>
                </a:lnTo>
                <a:lnTo>
                  <a:pt x="457738" y="821689"/>
                </a:lnTo>
                <a:lnTo>
                  <a:pt x="417825" y="760729"/>
                </a:lnTo>
                <a:lnTo>
                  <a:pt x="395094" y="721359"/>
                </a:lnTo>
                <a:lnTo>
                  <a:pt x="374300" y="683259"/>
                </a:lnTo>
                <a:lnTo>
                  <a:pt x="352519" y="641349"/>
                </a:lnTo>
                <a:lnTo>
                  <a:pt x="329999" y="596899"/>
                </a:lnTo>
                <a:lnTo>
                  <a:pt x="306986" y="552449"/>
                </a:lnTo>
                <a:lnTo>
                  <a:pt x="260466" y="458469"/>
                </a:lnTo>
                <a:lnTo>
                  <a:pt x="237453" y="412749"/>
                </a:lnTo>
                <a:lnTo>
                  <a:pt x="214933" y="368299"/>
                </a:lnTo>
                <a:lnTo>
                  <a:pt x="193152" y="326389"/>
                </a:lnTo>
                <a:lnTo>
                  <a:pt x="172358" y="287019"/>
                </a:lnTo>
                <a:lnTo>
                  <a:pt x="147496" y="243839"/>
                </a:lnTo>
                <a:lnTo>
                  <a:pt x="135142" y="223519"/>
                </a:lnTo>
                <a:lnTo>
                  <a:pt x="123866" y="205739"/>
                </a:lnTo>
                <a:lnTo>
                  <a:pt x="217755" y="205739"/>
                </a:lnTo>
                <a:lnTo>
                  <a:pt x="222229" y="213359"/>
                </a:lnTo>
                <a:lnTo>
                  <a:pt x="242534" y="251459"/>
                </a:lnTo>
                <a:lnTo>
                  <a:pt x="264218" y="293369"/>
                </a:lnTo>
                <a:lnTo>
                  <a:pt x="286991" y="337819"/>
                </a:lnTo>
                <a:lnTo>
                  <a:pt x="310564" y="383539"/>
                </a:lnTo>
                <a:lnTo>
                  <a:pt x="383196" y="528319"/>
                </a:lnTo>
                <a:lnTo>
                  <a:pt x="407081" y="575309"/>
                </a:lnTo>
                <a:lnTo>
                  <a:pt x="430320" y="619759"/>
                </a:lnTo>
                <a:lnTo>
                  <a:pt x="452627" y="661669"/>
                </a:lnTo>
                <a:lnTo>
                  <a:pt x="474921" y="702309"/>
                </a:lnTo>
                <a:lnTo>
                  <a:pt x="495366" y="736599"/>
                </a:lnTo>
                <a:lnTo>
                  <a:pt x="574478" y="736599"/>
                </a:lnTo>
                <a:lnTo>
                  <a:pt x="574269" y="737869"/>
                </a:lnTo>
                <a:lnTo>
                  <a:pt x="568952" y="775969"/>
                </a:lnTo>
                <a:lnTo>
                  <a:pt x="558755" y="812799"/>
                </a:lnTo>
                <a:lnTo>
                  <a:pt x="530502" y="847089"/>
                </a:lnTo>
                <a:lnTo>
                  <a:pt x="518996" y="850899"/>
                </a:lnTo>
                <a:lnTo>
                  <a:pt x="506872" y="8521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7950" y="0"/>
            <a:ext cx="3335654" cy="1346200"/>
          </a:xfrm>
          <a:custGeom>
            <a:avLst/>
            <a:gdLst/>
            <a:ahLst/>
            <a:cxnLst/>
            <a:rect l="l" t="t" r="r" b="b"/>
            <a:pathLst>
              <a:path w="3335654" h="1346200">
                <a:moveTo>
                  <a:pt x="541656" y="939799"/>
                </a:moveTo>
                <a:lnTo>
                  <a:pt x="399809" y="939799"/>
                </a:lnTo>
                <a:lnTo>
                  <a:pt x="308868" y="914399"/>
                </a:lnTo>
                <a:lnTo>
                  <a:pt x="265348" y="888999"/>
                </a:lnTo>
                <a:lnTo>
                  <a:pt x="223513" y="863599"/>
                </a:lnTo>
                <a:lnTo>
                  <a:pt x="185567" y="825499"/>
                </a:lnTo>
                <a:lnTo>
                  <a:pt x="151972" y="800099"/>
                </a:lnTo>
                <a:lnTo>
                  <a:pt x="122486" y="749299"/>
                </a:lnTo>
                <a:lnTo>
                  <a:pt x="96866" y="711199"/>
                </a:lnTo>
                <a:lnTo>
                  <a:pt x="74870" y="673099"/>
                </a:lnTo>
                <a:lnTo>
                  <a:pt x="56256" y="622299"/>
                </a:lnTo>
                <a:lnTo>
                  <a:pt x="40781" y="571499"/>
                </a:lnTo>
                <a:lnTo>
                  <a:pt x="28203" y="520699"/>
                </a:lnTo>
                <a:lnTo>
                  <a:pt x="18279" y="469899"/>
                </a:lnTo>
                <a:lnTo>
                  <a:pt x="10768" y="419099"/>
                </a:lnTo>
                <a:lnTo>
                  <a:pt x="5427" y="368299"/>
                </a:lnTo>
                <a:lnTo>
                  <a:pt x="2013" y="317499"/>
                </a:lnTo>
                <a:lnTo>
                  <a:pt x="285" y="266699"/>
                </a:lnTo>
                <a:lnTo>
                  <a:pt x="0" y="228599"/>
                </a:lnTo>
                <a:lnTo>
                  <a:pt x="1178" y="165099"/>
                </a:lnTo>
                <a:lnTo>
                  <a:pt x="3920" y="114299"/>
                </a:lnTo>
                <a:lnTo>
                  <a:pt x="8180" y="63499"/>
                </a:lnTo>
                <a:lnTo>
                  <a:pt x="13912" y="12699"/>
                </a:lnTo>
                <a:lnTo>
                  <a:pt x="17239" y="0"/>
                </a:lnTo>
                <a:lnTo>
                  <a:pt x="57745" y="0"/>
                </a:lnTo>
                <a:lnTo>
                  <a:pt x="51192" y="50799"/>
                </a:lnTo>
                <a:lnTo>
                  <a:pt x="45860" y="101599"/>
                </a:lnTo>
                <a:lnTo>
                  <a:pt x="41895" y="152399"/>
                </a:lnTo>
                <a:lnTo>
                  <a:pt x="39444" y="203199"/>
                </a:lnTo>
                <a:lnTo>
                  <a:pt x="38654" y="253999"/>
                </a:lnTo>
                <a:lnTo>
                  <a:pt x="39672" y="304799"/>
                </a:lnTo>
                <a:lnTo>
                  <a:pt x="42645" y="355599"/>
                </a:lnTo>
                <a:lnTo>
                  <a:pt x="47719" y="393699"/>
                </a:lnTo>
                <a:lnTo>
                  <a:pt x="55041" y="444499"/>
                </a:lnTo>
                <a:lnTo>
                  <a:pt x="64759" y="495299"/>
                </a:lnTo>
                <a:lnTo>
                  <a:pt x="77019" y="546099"/>
                </a:lnTo>
                <a:lnTo>
                  <a:pt x="91969" y="596899"/>
                </a:lnTo>
                <a:lnTo>
                  <a:pt x="109754" y="634999"/>
                </a:lnTo>
                <a:lnTo>
                  <a:pt x="122222" y="673099"/>
                </a:lnTo>
                <a:lnTo>
                  <a:pt x="152929" y="723899"/>
                </a:lnTo>
                <a:lnTo>
                  <a:pt x="191146" y="774699"/>
                </a:lnTo>
                <a:lnTo>
                  <a:pt x="235776" y="825499"/>
                </a:lnTo>
                <a:lnTo>
                  <a:pt x="286252" y="850899"/>
                </a:lnTo>
                <a:lnTo>
                  <a:pt x="313135" y="876299"/>
                </a:lnTo>
                <a:lnTo>
                  <a:pt x="341077" y="876299"/>
                </a:lnTo>
                <a:lnTo>
                  <a:pt x="399742" y="901699"/>
                </a:lnTo>
                <a:lnTo>
                  <a:pt x="676566" y="901699"/>
                </a:lnTo>
                <a:lnTo>
                  <a:pt x="681498" y="914399"/>
                </a:lnTo>
                <a:lnTo>
                  <a:pt x="636487" y="914399"/>
                </a:lnTo>
                <a:lnTo>
                  <a:pt x="541656" y="939799"/>
                </a:lnTo>
                <a:close/>
              </a:path>
              <a:path w="3335654" h="1346200">
                <a:moveTo>
                  <a:pt x="676566" y="901699"/>
                </a:moveTo>
                <a:lnTo>
                  <a:pt x="557160" y="901699"/>
                </a:lnTo>
                <a:lnTo>
                  <a:pt x="622625" y="876299"/>
                </a:lnTo>
                <a:lnTo>
                  <a:pt x="617305" y="863599"/>
                </a:lnTo>
                <a:lnTo>
                  <a:pt x="602779" y="825499"/>
                </a:lnTo>
                <a:lnTo>
                  <a:pt x="589175" y="774699"/>
                </a:lnTo>
                <a:lnTo>
                  <a:pt x="577726" y="723899"/>
                </a:lnTo>
                <a:lnTo>
                  <a:pt x="568433" y="685799"/>
                </a:lnTo>
                <a:lnTo>
                  <a:pt x="561295" y="634999"/>
                </a:lnTo>
                <a:lnTo>
                  <a:pt x="556314" y="584199"/>
                </a:lnTo>
                <a:lnTo>
                  <a:pt x="553487" y="546099"/>
                </a:lnTo>
                <a:lnTo>
                  <a:pt x="554661" y="482599"/>
                </a:lnTo>
                <a:lnTo>
                  <a:pt x="558750" y="431799"/>
                </a:lnTo>
                <a:lnTo>
                  <a:pt x="565754" y="380999"/>
                </a:lnTo>
                <a:lnTo>
                  <a:pt x="575673" y="330199"/>
                </a:lnTo>
                <a:lnTo>
                  <a:pt x="588508" y="266699"/>
                </a:lnTo>
                <a:lnTo>
                  <a:pt x="602601" y="228599"/>
                </a:lnTo>
                <a:lnTo>
                  <a:pt x="618582" y="177799"/>
                </a:lnTo>
                <a:lnTo>
                  <a:pt x="636346" y="126999"/>
                </a:lnTo>
                <a:lnTo>
                  <a:pt x="655785" y="76199"/>
                </a:lnTo>
                <a:lnTo>
                  <a:pt x="676795" y="25399"/>
                </a:lnTo>
                <a:lnTo>
                  <a:pt x="694171" y="0"/>
                </a:lnTo>
                <a:lnTo>
                  <a:pt x="740069" y="0"/>
                </a:lnTo>
                <a:lnTo>
                  <a:pt x="727598" y="12699"/>
                </a:lnTo>
                <a:lnTo>
                  <a:pt x="706318" y="63499"/>
                </a:lnTo>
                <a:lnTo>
                  <a:pt x="686433" y="114299"/>
                </a:lnTo>
                <a:lnTo>
                  <a:pt x="667999" y="165099"/>
                </a:lnTo>
                <a:lnTo>
                  <a:pt x="651102" y="203199"/>
                </a:lnTo>
                <a:lnTo>
                  <a:pt x="636002" y="253999"/>
                </a:lnTo>
                <a:lnTo>
                  <a:pt x="622923" y="304799"/>
                </a:lnTo>
                <a:lnTo>
                  <a:pt x="612087" y="355599"/>
                </a:lnTo>
                <a:lnTo>
                  <a:pt x="603715" y="406399"/>
                </a:lnTo>
                <a:lnTo>
                  <a:pt x="598032" y="457199"/>
                </a:lnTo>
                <a:lnTo>
                  <a:pt x="595259" y="507999"/>
                </a:lnTo>
                <a:lnTo>
                  <a:pt x="595619" y="558799"/>
                </a:lnTo>
                <a:lnTo>
                  <a:pt x="599335" y="609599"/>
                </a:lnTo>
                <a:lnTo>
                  <a:pt x="606633" y="660399"/>
                </a:lnTo>
                <a:lnTo>
                  <a:pt x="616129" y="711199"/>
                </a:lnTo>
                <a:lnTo>
                  <a:pt x="627821" y="761999"/>
                </a:lnTo>
                <a:lnTo>
                  <a:pt x="641710" y="812799"/>
                </a:lnTo>
                <a:lnTo>
                  <a:pt x="657796" y="850899"/>
                </a:lnTo>
                <a:lnTo>
                  <a:pt x="659281" y="863599"/>
                </a:lnTo>
                <a:lnTo>
                  <a:pt x="786834" y="863599"/>
                </a:lnTo>
                <a:lnTo>
                  <a:pt x="765341" y="876299"/>
                </a:lnTo>
                <a:lnTo>
                  <a:pt x="676566" y="901699"/>
                </a:lnTo>
                <a:close/>
              </a:path>
              <a:path w="3335654" h="1346200">
                <a:moveTo>
                  <a:pt x="786834" y="863599"/>
                </a:moveTo>
                <a:lnTo>
                  <a:pt x="694975" y="863599"/>
                </a:lnTo>
                <a:lnTo>
                  <a:pt x="726895" y="838199"/>
                </a:lnTo>
                <a:lnTo>
                  <a:pt x="789227" y="812799"/>
                </a:lnTo>
                <a:lnTo>
                  <a:pt x="836949" y="787399"/>
                </a:lnTo>
                <a:lnTo>
                  <a:pt x="883561" y="761999"/>
                </a:lnTo>
                <a:lnTo>
                  <a:pt x="929064" y="736599"/>
                </a:lnTo>
                <a:lnTo>
                  <a:pt x="973456" y="698499"/>
                </a:lnTo>
                <a:lnTo>
                  <a:pt x="1016738" y="660399"/>
                </a:lnTo>
                <a:lnTo>
                  <a:pt x="1058910" y="634999"/>
                </a:lnTo>
                <a:lnTo>
                  <a:pt x="1099153" y="596899"/>
                </a:lnTo>
                <a:lnTo>
                  <a:pt x="1138309" y="558799"/>
                </a:lnTo>
                <a:lnTo>
                  <a:pt x="1176379" y="520699"/>
                </a:lnTo>
                <a:lnTo>
                  <a:pt x="1213363" y="482599"/>
                </a:lnTo>
                <a:lnTo>
                  <a:pt x="1249261" y="444499"/>
                </a:lnTo>
                <a:lnTo>
                  <a:pt x="1284073" y="406399"/>
                </a:lnTo>
                <a:lnTo>
                  <a:pt x="1317716" y="355599"/>
                </a:lnTo>
                <a:lnTo>
                  <a:pt x="1350106" y="317499"/>
                </a:lnTo>
                <a:lnTo>
                  <a:pt x="1381245" y="279399"/>
                </a:lnTo>
                <a:lnTo>
                  <a:pt x="1411132" y="228599"/>
                </a:lnTo>
                <a:lnTo>
                  <a:pt x="1439767" y="190499"/>
                </a:lnTo>
                <a:lnTo>
                  <a:pt x="1467149" y="139699"/>
                </a:lnTo>
                <a:lnTo>
                  <a:pt x="1493595" y="88899"/>
                </a:lnTo>
                <a:lnTo>
                  <a:pt x="1518945" y="50799"/>
                </a:lnTo>
                <a:lnTo>
                  <a:pt x="1543199" y="0"/>
                </a:lnTo>
                <a:lnTo>
                  <a:pt x="1589147" y="0"/>
                </a:lnTo>
                <a:lnTo>
                  <a:pt x="1569581" y="38099"/>
                </a:lnTo>
                <a:lnTo>
                  <a:pt x="1547433" y="76199"/>
                </a:lnTo>
                <a:lnTo>
                  <a:pt x="1524406" y="114299"/>
                </a:lnTo>
                <a:lnTo>
                  <a:pt x="1500501" y="165099"/>
                </a:lnTo>
                <a:lnTo>
                  <a:pt x="1475717" y="203199"/>
                </a:lnTo>
                <a:lnTo>
                  <a:pt x="1450055" y="241299"/>
                </a:lnTo>
                <a:lnTo>
                  <a:pt x="1423515" y="279399"/>
                </a:lnTo>
                <a:lnTo>
                  <a:pt x="1396096" y="317499"/>
                </a:lnTo>
                <a:lnTo>
                  <a:pt x="1364712" y="368299"/>
                </a:lnTo>
                <a:lnTo>
                  <a:pt x="1332090" y="406399"/>
                </a:lnTo>
                <a:lnTo>
                  <a:pt x="1298229" y="444499"/>
                </a:lnTo>
                <a:lnTo>
                  <a:pt x="1263131" y="495299"/>
                </a:lnTo>
                <a:lnTo>
                  <a:pt x="1226794" y="533399"/>
                </a:lnTo>
                <a:lnTo>
                  <a:pt x="1189219" y="571499"/>
                </a:lnTo>
                <a:lnTo>
                  <a:pt x="1150406" y="609599"/>
                </a:lnTo>
                <a:lnTo>
                  <a:pt x="1110483" y="634999"/>
                </a:lnTo>
                <a:lnTo>
                  <a:pt x="1069582" y="673099"/>
                </a:lnTo>
                <a:lnTo>
                  <a:pt x="1027700" y="711199"/>
                </a:lnTo>
                <a:lnTo>
                  <a:pt x="984839" y="736599"/>
                </a:lnTo>
                <a:lnTo>
                  <a:pt x="940999" y="774699"/>
                </a:lnTo>
                <a:lnTo>
                  <a:pt x="896178" y="800099"/>
                </a:lnTo>
                <a:lnTo>
                  <a:pt x="850379" y="825499"/>
                </a:lnTo>
                <a:lnTo>
                  <a:pt x="808327" y="850899"/>
                </a:lnTo>
                <a:lnTo>
                  <a:pt x="786834" y="863599"/>
                </a:lnTo>
                <a:close/>
              </a:path>
              <a:path w="3335654" h="1346200">
                <a:moveTo>
                  <a:pt x="1190685" y="1181099"/>
                </a:moveTo>
                <a:lnTo>
                  <a:pt x="1040302" y="1181099"/>
                </a:lnTo>
                <a:lnTo>
                  <a:pt x="1143581" y="1155699"/>
                </a:lnTo>
                <a:lnTo>
                  <a:pt x="1193206" y="1130299"/>
                </a:lnTo>
                <a:lnTo>
                  <a:pt x="1241127" y="1104899"/>
                </a:lnTo>
                <a:lnTo>
                  <a:pt x="1287073" y="1079499"/>
                </a:lnTo>
                <a:lnTo>
                  <a:pt x="1331172" y="1054099"/>
                </a:lnTo>
                <a:lnTo>
                  <a:pt x="1374337" y="1028699"/>
                </a:lnTo>
                <a:lnTo>
                  <a:pt x="1416569" y="990599"/>
                </a:lnTo>
                <a:lnTo>
                  <a:pt x="1457868" y="965199"/>
                </a:lnTo>
                <a:lnTo>
                  <a:pt x="1498234" y="927099"/>
                </a:lnTo>
                <a:lnTo>
                  <a:pt x="1537667" y="888999"/>
                </a:lnTo>
                <a:lnTo>
                  <a:pt x="1576166" y="850899"/>
                </a:lnTo>
                <a:lnTo>
                  <a:pt x="1613733" y="825499"/>
                </a:lnTo>
                <a:lnTo>
                  <a:pt x="1620604" y="812799"/>
                </a:lnTo>
                <a:lnTo>
                  <a:pt x="1634210" y="800099"/>
                </a:lnTo>
                <a:lnTo>
                  <a:pt x="1641069" y="787399"/>
                </a:lnTo>
                <a:lnTo>
                  <a:pt x="1643297" y="749299"/>
                </a:lnTo>
                <a:lnTo>
                  <a:pt x="1648062" y="698499"/>
                </a:lnTo>
                <a:lnTo>
                  <a:pt x="1655365" y="647699"/>
                </a:lnTo>
                <a:lnTo>
                  <a:pt x="1665205" y="596899"/>
                </a:lnTo>
                <a:lnTo>
                  <a:pt x="1677582" y="558799"/>
                </a:lnTo>
                <a:lnTo>
                  <a:pt x="1692497" y="507999"/>
                </a:lnTo>
                <a:lnTo>
                  <a:pt x="1709948" y="469899"/>
                </a:lnTo>
                <a:lnTo>
                  <a:pt x="1728877" y="419099"/>
                </a:lnTo>
                <a:lnTo>
                  <a:pt x="1748373" y="368299"/>
                </a:lnTo>
                <a:lnTo>
                  <a:pt x="1768436" y="317499"/>
                </a:lnTo>
                <a:lnTo>
                  <a:pt x="1789066" y="279399"/>
                </a:lnTo>
                <a:lnTo>
                  <a:pt x="1810263" y="228599"/>
                </a:lnTo>
                <a:lnTo>
                  <a:pt x="1832027" y="177799"/>
                </a:lnTo>
                <a:lnTo>
                  <a:pt x="1854359" y="126999"/>
                </a:lnTo>
                <a:lnTo>
                  <a:pt x="1877257" y="88899"/>
                </a:lnTo>
                <a:lnTo>
                  <a:pt x="1900722" y="38099"/>
                </a:lnTo>
                <a:lnTo>
                  <a:pt x="1924116" y="0"/>
                </a:lnTo>
                <a:lnTo>
                  <a:pt x="1972424" y="0"/>
                </a:lnTo>
                <a:lnTo>
                  <a:pt x="1948025" y="38099"/>
                </a:lnTo>
                <a:lnTo>
                  <a:pt x="1924729" y="76199"/>
                </a:lnTo>
                <a:lnTo>
                  <a:pt x="1902235" y="126999"/>
                </a:lnTo>
                <a:lnTo>
                  <a:pt x="1880543" y="165099"/>
                </a:lnTo>
                <a:lnTo>
                  <a:pt x="1859653" y="215899"/>
                </a:lnTo>
                <a:lnTo>
                  <a:pt x="1837458" y="266699"/>
                </a:lnTo>
                <a:lnTo>
                  <a:pt x="1795773" y="368299"/>
                </a:lnTo>
                <a:lnTo>
                  <a:pt x="1773360" y="431799"/>
                </a:lnTo>
                <a:lnTo>
                  <a:pt x="1751007" y="482599"/>
                </a:lnTo>
                <a:lnTo>
                  <a:pt x="1731459" y="533399"/>
                </a:lnTo>
                <a:lnTo>
                  <a:pt x="1714716" y="584199"/>
                </a:lnTo>
                <a:lnTo>
                  <a:pt x="1700779" y="634999"/>
                </a:lnTo>
                <a:lnTo>
                  <a:pt x="1690721" y="685799"/>
                </a:lnTo>
                <a:lnTo>
                  <a:pt x="1687303" y="723899"/>
                </a:lnTo>
                <a:lnTo>
                  <a:pt x="1684958" y="749299"/>
                </a:lnTo>
                <a:lnTo>
                  <a:pt x="1743420" y="749299"/>
                </a:lnTo>
                <a:lnTo>
                  <a:pt x="1719753" y="774699"/>
                </a:lnTo>
                <a:lnTo>
                  <a:pt x="1683710" y="812799"/>
                </a:lnTo>
                <a:lnTo>
                  <a:pt x="1686087" y="850899"/>
                </a:lnTo>
                <a:lnTo>
                  <a:pt x="1643394" y="850899"/>
                </a:lnTo>
                <a:lnTo>
                  <a:pt x="1610240" y="876299"/>
                </a:lnTo>
                <a:lnTo>
                  <a:pt x="1593522" y="901699"/>
                </a:lnTo>
                <a:lnTo>
                  <a:pt x="1576667" y="914399"/>
                </a:lnTo>
                <a:lnTo>
                  <a:pt x="1537865" y="939799"/>
                </a:lnTo>
                <a:lnTo>
                  <a:pt x="1498166" y="977899"/>
                </a:lnTo>
                <a:lnTo>
                  <a:pt x="1457517" y="1015999"/>
                </a:lnTo>
                <a:lnTo>
                  <a:pt x="1415865" y="1041399"/>
                </a:lnTo>
                <a:lnTo>
                  <a:pt x="1373156" y="1079499"/>
                </a:lnTo>
                <a:lnTo>
                  <a:pt x="1329336" y="1104899"/>
                </a:lnTo>
                <a:lnTo>
                  <a:pt x="1284354" y="1130299"/>
                </a:lnTo>
                <a:lnTo>
                  <a:pt x="1238154" y="1155699"/>
                </a:lnTo>
                <a:lnTo>
                  <a:pt x="1190685" y="1181099"/>
                </a:lnTo>
                <a:close/>
              </a:path>
              <a:path w="3335654" h="1346200">
                <a:moveTo>
                  <a:pt x="1743420" y="749299"/>
                </a:moveTo>
                <a:lnTo>
                  <a:pt x="1684958" y="749299"/>
                </a:lnTo>
                <a:lnTo>
                  <a:pt x="1722026" y="711199"/>
                </a:lnTo>
                <a:lnTo>
                  <a:pt x="1758558" y="673099"/>
                </a:lnTo>
                <a:lnTo>
                  <a:pt x="1794574" y="634999"/>
                </a:lnTo>
                <a:lnTo>
                  <a:pt x="1830096" y="584199"/>
                </a:lnTo>
                <a:lnTo>
                  <a:pt x="1865142" y="546099"/>
                </a:lnTo>
                <a:lnTo>
                  <a:pt x="1899734" y="507999"/>
                </a:lnTo>
                <a:lnTo>
                  <a:pt x="1933892" y="469899"/>
                </a:lnTo>
                <a:lnTo>
                  <a:pt x="1966688" y="431799"/>
                </a:lnTo>
                <a:lnTo>
                  <a:pt x="1999120" y="380999"/>
                </a:lnTo>
                <a:lnTo>
                  <a:pt x="2031188" y="342899"/>
                </a:lnTo>
                <a:lnTo>
                  <a:pt x="2062893" y="304799"/>
                </a:lnTo>
                <a:lnTo>
                  <a:pt x="2094234" y="266699"/>
                </a:lnTo>
                <a:lnTo>
                  <a:pt x="2125211" y="228599"/>
                </a:lnTo>
                <a:lnTo>
                  <a:pt x="2155824" y="177799"/>
                </a:lnTo>
                <a:lnTo>
                  <a:pt x="2186073" y="139699"/>
                </a:lnTo>
                <a:lnTo>
                  <a:pt x="2215959" y="101599"/>
                </a:lnTo>
                <a:lnTo>
                  <a:pt x="2245480" y="50799"/>
                </a:lnTo>
                <a:lnTo>
                  <a:pt x="2274638" y="12699"/>
                </a:lnTo>
                <a:lnTo>
                  <a:pt x="2286271" y="0"/>
                </a:lnTo>
                <a:lnTo>
                  <a:pt x="2335904" y="0"/>
                </a:lnTo>
                <a:lnTo>
                  <a:pt x="2311681" y="25399"/>
                </a:lnTo>
                <a:lnTo>
                  <a:pt x="2283540" y="76199"/>
                </a:lnTo>
                <a:lnTo>
                  <a:pt x="2255466" y="114299"/>
                </a:lnTo>
                <a:lnTo>
                  <a:pt x="2227102" y="152399"/>
                </a:lnTo>
                <a:lnTo>
                  <a:pt x="2198446" y="190499"/>
                </a:lnTo>
                <a:lnTo>
                  <a:pt x="2169495" y="228599"/>
                </a:lnTo>
                <a:lnTo>
                  <a:pt x="2140246" y="266699"/>
                </a:lnTo>
                <a:lnTo>
                  <a:pt x="2110695" y="304799"/>
                </a:lnTo>
                <a:lnTo>
                  <a:pt x="2080841" y="342899"/>
                </a:lnTo>
                <a:lnTo>
                  <a:pt x="2050680" y="393699"/>
                </a:lnTo>
                <a:lnTo>
                  <a:pt x="2020208" y="431799"/>
                </a:lnTo>
                <a:lnTo>
                  <a:pt x="1989424" y="469899"/>
                </a:lnTo>
                <a:lnTo>
                  <a:pt x="1958323" y="507999"/>
                </a:lnTo>
                <a:lnTo>
                  <a:pt x="1925529" y="546099"/>
                </a:lnTo>
                <a:lnTo>
                  <a:pt x="1892350" y="584199"/>
                </a:lnTo>
                <a:lnTo>
                  <a:pt x="1858758" y="622299"/>
                </a:lnTo>
                <a:lnTo>
                  <a:pt x="1824729" y="660399"/>
                </a:lnTo>
                <a:lnTo>
                  <a:pt x="1790236" y="698499"/>
                </a:lnTo>
                <a:lnTo>
                  <a:pt x="1755253" y="736599"/>
                </a:lnTo>
                <a:lnTo>
                  <a:pt x="1743420" y="749299"/>
                </a:lnTo>
                <a:close/>
              </a:path>
              <a:path w="3335654" h="1346200">
                <a:moveTo>
                  <a:pt x="2158912" y="1308099"/>
                </a:moveTo>
                <a:lnTo>
                  <a:pt x="1959442" y="1308099"/>
                </a:lnTo>
                <a:lnTo>
                  <a:pt x="2218207" y="1244599"/>
                </a:lnTo>
                <a:lnTo>
                  <a:pt x="2317771" y="1193799"/>
                </a:lnTo>
                <a:lnTo>
                  <a:pt x="2366272" y="1181099"/>
                </a:lnTo>
                <a:lnTo>
                  <a:pt x="2413854" y="1155699"/>
                </a:lnTo>
                <a:lnTo>
                  <a:pt x="2460519" y="1117599"/>
                </a:lnTo>
                <a:lnTo>
                  <a:pt x="2506265" y="1092199"/>
                </a:lnTo>
                <a:lnTo>
                  <a:pt x="2551093" y="1066799"/>
                </a:lnTo>
                <a:lnTo>
                  <a:pt x="2592041" y="1041399"/>
                </a:lnTo>
                <a:lnTo>
                  <a:pt x="2631877" y="1003299"/>
                </a:lnTo>
                <a:lnTo>
                  <a:pt x="2670614" y="977899"/>
                </a:lnTo>
                <a:lnTo>
                  <a:pt x="2708265" y="939799"/>
                </a:lnTo>
                <a:lnTo>
                  <a:pt x="2744842" y="901699"/>
                </a:lnTo>
                <a:lnTo>
                  <a:pt x="2780356" y="876299"/>
                </a:lnTo>
                <a:lnTo>
                  <a:pt x="2814821" y="838199"/>
                </a:lnTo>
                <a:lnTo>
                  <a:pt x="2848248" y="800099"/>
                </a:lnTo>
                <a:lnTo>
                  <a:pt x="2880650" y="761999"/>
                </a:lnTo>
                <a:lnTo>
                  <a:pt x="2912039" y="723899"/>
                </a:lnTo>
                <a:lnTo>
                  <a:pt x="2942427" y="673099"/>
                </a:lnTo>
                <a:lnTo>
                  <a:pt x="2971826" y="634999"/>
                </a:lnTo>
                <a:lnTo>
                  <a:pt x="3000250" y="596899"/>
                </a:lnTo>
                <a:lnTo>
                  <a:pt x="3027709" y="558799"/>
                </a:lnTo>
                <a:lnTo>
                  <a:pt x="3054217" y="507999"/>
                </a:lnTo>
                <a:lnTo>
                  <a:pt x="3079786" y="469899"/>
                </a:lnTo>
                <a:lnTo>
                  <a:pt x="3104427" y="419099"/>
                </a:lnTo>
                <a:lnTo>
                  <a:pt x="3128153" y="380999"/>
                </a:lnTo>
                <a:lnTo>
                  <a:pt x="3150977" y="330199"/>
                </a:lnTo>
                <a:lnTo>
                  <a:pt x="3172911" y="292099"/>
                </a:lnTo>
                <a:lnTo>
                  <a:pt x="3193966" y="241299"/>
                </a:lnTo>
                <a:lnTo>
                  <a:pt x="3214155" y="190499"/>
                </a:lnTo>
                <a:lnTo>
                  <a:pt x="3233491" y="152399"/>
                </a:lnTo>
                <a:lnTo>
                  <a:pt x="3251986" y="101599"/>
                </a:lnTo>
                <a:lnTo>
                  <a:pt x="3269652" y="50799"/>
                </a:lnTo>
                <a:lnTo>
                  <a:pt x="3286500" y="12699"/>
                </a:lnTo>
                <a:lnTo>
                  <a:pt x="3291973" y="0"/>
                </a:lnTo>
                <a:lnTo>
                  <a:pt x="3335383" y="0"/>
                </a:lnTo>
                <a:lnTo>
                  <a:pt x="3319195" y="50799"/>
                </a:lnTo>
                <a:lnTo>
                  <a:pt x="3302174" y="88899"/>
                </a:lnTo>
                <a:lnTo>
                  <a:pt x="3284322" y="139699"/>
                </a:lnTo>
                <a:lnTo>
                  <a:pt x="3265638" y="190499"/>
                </a:lnTo>
                <a:lnTo>
                  <a:pt x="3246122" y="228599"/>
                </a:lnTo>
                <a:lnTo>
                  <a:pt x="3225774" y="279399"/>
                </a:lnTo>
                <a:lnTo>
                  <a:pt x="3204595" y="317499"/>
                </a:lnTo>
                <a:lnTo>
                  <a:pt x="3182583" y="368299"/>
                </a:lnTo>
                <a:lnTo>
                  <a:pt x="3159739" y="406399"/>
                </a:lnTo>
                <a:lnTo>
                  <a:pt x="3136064" y="457199"/>
                </a:lnTo>
                <a:lnTo>
                  <a:pt x="3111557" y="495299"/>
                </a:lnTo>
                <a:lnTo>
                  <a:pt x="3086217" y="533399"/>
                </a:lnTo>
                <a:lnTo>
                  <a:pt x="3060046" y="584199"/>
                </a:lnTo>
                <a:lnTo>
                  <a:pt x="3033338" y="622299"/>
                </a:lnTo>
                <a:lnTo>
                  <a:pt x="3005689" y="660399"/>
                </a:lnTo>
                <a:lnTo>
                  <a:pt x="2977095" y="698499"/>
                </a:lnTo>
                <a:lnTo>
                  <a:pt x="2947557" y="736599"/>
                </a:lnTo>
                <a:lnTo>
                  <a:pt x="2917071" y="774699"/>
                </a:lnTo>
                <a:lnTo>
                  <a:pt x="2885638" y="812799"/>
                </a:lnTo>
                <a:lnTo>
                  <a:pt x="2853254" y="850899"/>
                </a:lnTo>
                <a:lnTo>
                  <a:pt x="2819919" y="888999"/>
                </a:lnTo>
                <a:lnTo>
                  <a:pt x="2785630" y="927099"/>
                </a:lnTo>
                <a:lnTo>
                  <a:pt x="2750386" y="952499"/>
                </a:lnTo>
                <a:lnTo>
                  <a:pt x="2714187" y="990599"/>
                </a:lnTo>
                <a:lnTo>
                  <a:pt x="2677029" y="1028699"/>
                </a:lnTo>
                <a:lnTo>
                  <a:pt x="2638911" y="1054099"/>
                </a:lnTo>
                <a:lnTo>
                  <a:pt x="2599832" y="1079499"/>
                </a:lnTo>
                <a:lnTo>
                  <a:pt x="2559791" y="1104899"/>
                </a:lnTo>
                <a:lnTo>
                  <a:pt x="2518784" y="1142999"/>
                </a:lnTo>
                <a:lnTo>
                  <a:pt x="2432953" y="1193799"/>
                </a:lnTo>
                <a:lnTo>
                  <a:pt x="2389003" y="1206499"/>
                </a:lnTo>
                <a:lnTo>
                  <a:pt x="2299035" y="1257299"/>
                </a:lnTo>
                <a:lnTo>
                  <a:pt x="2206309" y="1282699"/>
                </a:lnTo>
                <a:lnTo>
                  <a:pt x="2158912" y="1308099"/>
                </a:lnTo>
                <a:close/>
              </a:path>
              <a:path w="3335654" h="1346200">
                <a:moveTo>
                  <a:pt x="1959442" y="1308099"/>
                </a:moveTo>
                <a:lnTo>
                  <a:pt x="1885344" y="1308099"/>
                </a:lnTo>
                <a:lnTo>
                  <a:pt x="1855449" y="1269999"/>
                </a:lnTo>
                <a:lnTo>
                  <a:pt x="1836124" y="1257299"/>
                </a:lnTo>
                <a:lnTo>
                  <a:pt x="1817436" y="1231899"/>
                </a:lnTo>
                <a:lnTo>
                  <a:pt x="1799384" y="1219199"/>
                </a:lnTo>
                <a:lnTo>
                  <a:pt x="1769695" y="1181099"/>
                </a:lnTo>
                <a:lnTo>
                  <a:pt x="1742884" y="1142999"/>
                </a:lnTo>
                <a:lnTo>
                  <a:pt x="1718949" y="1092199"/>
                </a:lnTo>
                <a:lnTo>
                  <a:pt x="1697893" y="1054099"/>
                </a:lnTo>
                <a:lnTo>
                  <a:pt x="1679917" y="1015999"/>
                </a:lnTo>
                <a:lnTo>
                  <a:pt x="1665226" y="965199"/>
                </a:lnTo>
                <a:lnTo>
                  <a:pt x="1653819" y="927099"/>
                </a:lnTo>
                <a:lnTo>
                  <a:pt x="1645697" y="876299"/>
                </a:lnTo>
                <a:lnTo>
                  <a:pt x="1644953" y="863599"/>
                </a:lnTo>
                <a:lnTo>
                  <a:pt x="1644392" y="863599"/>
                </a:lnTo>
                <a:lnTo>
                  <a:pt x="1643908" y="850899"/>
                </a:lnTo>
                <a:lnTo>
                  <a:pt x="1686087" y="850899"/>
                </a:lnTo>
                <a:lnTo>
                  <a:pt x="1686879" y="863599"/>
                </a:lnTo>
                <a:lnTo>
                  <a:pt x="1694533" y="914399"/>
                </a:lnTo>
                <a:lnTo>
                  <a:pt x="1706671" y="965199"/>
                </a:lnTo>
                <a:lnTo>
                  <a:pt x="1723294" y="1015999"/>
                </a:lnTo>
                <a:lnTo>
                  <a:pt x="1743008" y="1054099"/>
                </a:lnTo>
                <a:lnTo>
                  <a:pt x="1766201" y="1092199"/>
                </a:lnTo>
                <a:lnTo>
                  <a:pt x="1792532" y="1142999"/>
                </a:lnTo>
                <a:lnTo>
                  <a:pt x="1821665" y="1181099"/>
                </a:lnTo>
                <a:lnTo>
                  <a:pt x="1853260" y="1206499"/>
                </a:lnTo>
                <a:lnTo>
                  <a:pt x="1886981" y="1244599"/>
                </a:lnTo>
                <a:lnTo>
                  <a:pt x="1922487" y="1282699"/>
                </a:lnTo>
                <a:lnTo>
                  <a:pt x="1959442" y="1308099"/>
                </a:lnTo>
                <a:close/>
              </a:path>
              <a:path w="3335654" h="1346200">
                <a:moveTo>
                  <a:pt x="1043324" y="1219199"/>
                </a:moveTo>
                <a:lnTo>
                  <a:pt x="942815" y="1219199"/>
                </a:lnTo>
                <a:lnTo>
                  <a:pt x="893584" y="1206499"/>
                </a:lnTo>
                <a:lnTo>
                  <a:pt x="845794" y="1181099"/>
                </a:lnTo>
                <a:lnTo>
                  <a:pt x="804109" y="1155699"/>
                </a:lnTo>
                <a:lnTo>
                  <a:pt x="766870" y="1130299"/>
                </a:lnTo>
                <a:lnTo>
                  <a:pt x="733766" y="1092199"/>
                </a:lnTo>
                <a:lnTo>
                  <a:pt x="704488" y="1054099"/>
                </a:lnTo>
                <a:lnTo>
                  <a:pt x="678722" y="1003299"/>
                </a:lnTo>
                <a:lnTo>
                  <a:pt x="656159" y="965199"/>
                </a:lnTo>
                <a:lnTo>
                  <a:pt x="636487" y="914399"/>
                </a:lnTo>
                <a:lnTo>
                  <a:pt x="681498" y="914399"/>
                </a:lnTo>
                <a:lnTo>
                  <a:pt x="691360" y="939799"/>
                </a:lnTo>
                <a:lnTo>
                  <a:pt x="708048" y="977899"/>
                </a:lnTo>
                <a:lnTo>
                  <a:pt x="726629" y="1003299"/>
                </a:lnTo>
                <a:lnTo>
                  <a:pt x="747103" y="1041399"/>
                </a:lnTo>
                <a:lnTo>
                  <a:pt x="777593" y="1079499"/>
                </a:lnTo>
                <a:lnTo>
                  <a:pt x="812237" y="1104899"/>
                </a:lnTo>
                <a:lnTo>
                  <a:pt x="850777" y="1142999"/>
                </a:lnTo>
                <a:lnTo>
                  <a:pt x="892955" y="1155699"/>
                </a:lnTo>
                <a:lnTo>
                  <a:pt x="938512" y="1168399"/>
                </a:lnTo>
                <a:lnTo>
                  <a:pt x="987190" y="1181099"/>
                </a:lnTo>
                <a:lnTo>
                  <a:pt x="1190685" y="1181099"/>
                </a:lnTo>
                <a:lnTo>
                  <a:pt x="1043324" y="1219199"/>
                </a:lnTo>
                <a:close/>
              </a:path>
              <a:path w="3335654" h="1346200">
                <a:moveTo>
                  <a:pt x="2059381" y="1333499"/>
                </a:moveTo>
                <a:lnTo>
                  <a:pt x="1915897" y="1333499"/>
                </a:lnTo>
                <a:lnTo>
                  <a:pt x="1905600" y="1320799"/>
                </a:lnTo>
                <a:lnTo>
                  <a:pt x="1895411" y="1308099"/>
                </a:lnTo>
                <a:lnTo>
                  <a:pt x="2134199" y="1308099"/>
                </a:lnTo>
                <a:lnTo>
                  <a:pt x="2109373" y="1320799"/>
                </a:lnTo>
                <a:lnTo>
                  <a:pt x="2084434" y="1320799"/>
                </a:lnTo>
                <a:lnTo>
                  <a:pt x="2059381" y="1333499"/>
                </a:lnTo>
                <a:close/>
              </a:path>
              <a:path w="3335654" h="1346200">
                <a:moveTo>
                  <a:pt x="2008619" y="1346199"/>
                </a:moveTo>
                <a:lnTo>
                  <a:pt x="1934756" y="1346199"/>
                </a:lnTo>
                <a:lnTo>
                  <a:pt x="1925045" y="1333499"/>
                </a:lnTo>
                <a:lnTo>
                  <a:pt x="2034133" y="1333499"/>
                </a:lnTo>
                <a:lnTo>
                  <a:pt x="2008619" y="1346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8142" y="8944985"/>
            <a:ext cx="2229860" cy="13335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0"/>
            <a:ext cx="1748789" cy="2032000"/>
          </a:xfrm>
          <a:custGeom>
            <a:avLst/>
            <a:gdLst/>
            <a:ahLst/>
            <a:cxnLst/>
            <a:rect l="l" t="t" r="r" b="b"/>
            <a:pathLst>
              <a:path w="1748789" h="2032000">
                <a:moveTo>
                  <a:pt x="831555" y="215899"/>
                </a:moveTo>
                <a:lnTo>
                  <a:pt x="825327" y="215899"/>
                </a:lnTo>
                <a:lnTo>
                  <a:pt x="810901" y="190499"/>
                </a:lnTo>
                <a:lnTo>
                  <a:pt x="789624" y="177799"/>
                </a:lnTo>
                <a:lnTo>
                  <a:pt x="738975" y="177799"/>
                </a:lnTo>
                <a:lnTo>
                  <a:pt x="729116" y="165099"/>
                </a:lnTo>
                <a:lnTo>
                  <a:pt x="711887" y="165099"/>
                </a:lnTo>
                <a:lnTo>
                  <a:pt x="705763" y="152399"/>
                </a:lnTo>
                <a:lnTo>
                  <a:pt x="703065" y="139699"/>
                </a:lnTo>
                <a:lnTo>
                  <a:pt x="704103" y="126999"/>
                </a:lnTo>
                <a:lnTo>
                  <a:pt x="707631" y="126999"/>
                </a:lnTo>
                <a:lnTo>
                  <a:pt x="712406" y="114299"/>
                </a:lnTo>
                <a:lnTo>
                  <a:pt x="751326" y="101599"/>
                </a:lnTo>
                <a:lnTo>
                  <a:pt x="774679" y="63499"/>
                </a:lnTo>
                <a:lnTo>
                  <a:pt x="791804" y="25399"/>
                </a:lnTo>
                <a:lnTo>
                  <a:pt x="807912" y="0"/>
                </a:lnTo>
                <a:lnTo>
                  <a:pt x="977066" y="0"/>
                </a:lnTo>
                <a:lnTo>
                  <a:pt x="938249" y="12699"/>
                </a:lnTo>
                <a:lnTo>
                  <a:pt x="964819" y="38099"/>
                </a:lnTo>
                <a:lnTo>
                  <a:pt x="944891" y="76199"/>
                </a:lnTo>
                <a:lnTo>
                  <a:pt x="885109" y="76199"/>
                </a:lnTo>
                <a:lnTo>
                  <a:pt x="879193" y="88899"/>
                </a:lnTo>
                <a:lnTo>
                  <a:pt x="872655" y="88899"/>
                </a:lnTo>
                <a:lnTo>
                  <a:pt x="867362" y="101599"/>
                </a:lnTo>
                <a:lnTo>
                  <a:pt x="865182" y="101599"/>
                </a:lnTo>
                <a:lnTo>
                  <a:pt x="868088" y="152399"/>
                </a:lnTo>
                <a:lnTo>
                  <a:pt x="853558" y="190499"/>
                </a:lnTo>
                <a:lnTo>
                  <a:pt x="831555" y="215899"/>
                </a:lnTo>
                <a:close/>
              </a:path>
              <a:path w="1748789" h="2032000">
                <a:moveTo>
                  <a:pt x="931607" y="101599"/>
                </a:moveTo>
                <a:lnTo>
                  <a:pt x="885109" y="76199"/>
                </a:lnTo>
                <a:lnTo>
                  <a:pt x="944891" y="76199"/>
                </a:lnTo>
                <a:lnTo>
                  <a:pt x="931607" y="101599"/>
                </a:lnTo>
                <a:close/>
              </a:path>
              <a:path w="1748789" h="2032000">
                <a:moveTo>
                  <a:pt x="812042" y="253999"/>
                </a:moveTo>
                <a:lnTo>
                  <a:pt x="732333" y="228599"/>
                </a:lnTo>
                <a:lnTo>
                  <a:pt x="725691" y="228599"/>
                </a:lnTo>
                <a:lnTo>
                  <a:pt x="732333" y="190499"/>
                </a:lnTo>
                <a:lnTo>
                  <a:pt x="825327" y="215899"/>
                </a:lnTo>
                <a:lnTo>
                  <a:pt x="831555" y="215899"/>
                </a:lnTo>
                <a:lnTo>
                  <a:pt x="812042" y="253999"/>
                </a:lnTo>
                <a:close/>
              </a:path>
              <a:path w="1748789" h="2032000">
                <a:moveTo>
                  <a:pt x="792115" y="634999"/>
                </a:moveTo>
                <a:lnTo>
                  <a:pt x="127869" y="634999"/>
                </a:lnTo>
                <a:lnTo>
                  <a:pt x="1663" y="469899"/>
                </a:lnTo>
                <a:lnTo>
                  <a:pt x="41518" y="419099"/>
                </a:lnTo>
                <a:lnTo>
                  <a:pt x="0" y="393699"/>
                </a:lnTo>
                <a:lnTo>
                  <a:pt x="0" y="203199"/>
                </a:lnTo>
                <a:lnTo>
                  <a:pt x="29893" y="215899"/>
                </a:lnTo>
                <a:lnTo>
                  <a:pt x="59992" y="241299"/>
                </a:lnTo>
                <a:lnTo>
                  <a:pt x="81372" y="266699"/>
                </a:lnTo>
                <a:lnTo>
                  <a:pt x="107319" y="304799"/>
                </a:lnTo>
                <a:lnTo>
                  <a:pt x="139494" y="330199"/>
                </a:lnTo>
                <a:lnTo>
                  <a:pt x="169177" y="355599"/>
                </a:lnTo>
                <a:lnTo>
                  <a:pt x="187652" y="393699"/>
                </a:lnTo>
                <a:lnTo>
                  <a:pt x="178207" y="419099"/>
                </a:lnTo>
                <a:lnTo>
                  <a:pt x="166894" y="444499"/>
                </a:lnTo>
                <a:lnTo>
                  <a:pt x="164299" y="469899"/>
                </a:lnTo>
                <a:lnTo>
                  <a:pt x="181009" y="495299"/>
                </a:lnTo>
                <a:lnTo>
                  <a:pt x="224530" y="495299"/>
                </a:lnTo>
                <a:lnTo>
                  <a:pt x="261356" y="507999"/>
                </a:lnTo>
                <a:lnTo>
                  <a:pt x="294356" y="533399"/>
                </a:lnTo>
                <a:lnTo>
                  <a:pt x="187652" y="533399"/>
                </a:lnTo>
                <a:lnTo>
                  <a:pt x="187652" y="546099"/>
                </a:lnTo>
                <a:lnTo>
                  <a:pt x="310378" y="546099"/>
                </a:lnTo>
                <a:lnTo>
                  <a:pt x="326399" y="558799"/>
                </a:lnTo>
                <a:lnTo>
                  <a:pt x="360355" y="584199"/>
                </a:lnTo>
                <a:lnTo>
                  <a:pt x="1748628" y="584199"/>
                </a:lnTo>
                <a:lnTo>
                  <a:pt x="1748628" y="596899"/>
                </a:lnTo>
                <a:lnTo>
                  <a:pt x="1385784" y="596899"/>
                </a:lnTo>
                <a:lnTo>
                  <a:pt x="1376339" y="609599"/>
                </a:lnTo>
                <a:lnTo>
                  <a:pt x="1373174" y="622299"/>
                </a:lnTo>
                <a:lnTo>
                  <a:pt x="792115" y="622299"/>
                </a:lnTo>
                <a:lnTo>
                  <a:pt x="792115" y="634999"/>
                </a:lnTo>
                <a:close/>
              </a:path>
              <a:path w="1748789" h="2032000">
                <a:moveTo>
                  <a:pt x="1748628" y="584199"/>
                </a:moveTo>
                <a:lnTo>
                  <a:pt x="360355" y="584199"/>
                </a:lnTo>
                <a:lnTo>
                  <a:pt x="645981" y="215899"/>
                </a:lnTo>
                <a:lnTo>
                  <a:pt x="725691" y="228599"/>
                </a:lnTo>
                <a:lnTo>
                  <a:pt x="732333" y="228599"/>
                </a:lnTo>
                <a:lnTo>
                  <a:pt x="726313" y="253999"/>
                </a:lnTo>
                <a:lnTo>
                  <a:pt x="738975" y="266699"/>
                </a:lnTo>
                <a:lnTo>
                  <a:pt x="756619" y="279399"/>
                </a:lnTo>
                <a:lnTo>
                  <a:pt x="765545" y="304799"/>
                </a:lnTo>
                <a:lnTo>
                  <a:pt x="739666" y="342899"/>
                </a:lnTo>
                <a:lnTo>
                  <a:pt x="703584" y="380999"/>
                </a:lnTo>
                <a:lnTo>
                  <a:pt x="659851" y="406399"/>
                </a:lnTo>
                <a:lnTo>
                  <a:pt x="611015" y="419099"/>
                </a:lnTo>
                <a:lnTo>
                  <a:pt x="559629" y="419099"/>
                </a:lnTo>
                <a:lnTo>
                  <a:pt x="571876" y="444499"/>
                </a:lnTo>
                <a:lnTo>
                  <a:pt x="582878" y="457199"/>
                </a:lnTo>
                <a:lnTo>
                  <a:pt x="598861" y="457199"/>
                </a:lnTo>
                <a:lnTo>
                  <a:pt x="626054" y="469899"/>
                </a:lnTo>
                <a:lnTo>
                  <a:pt x="599484" y="558799"/>
                </a:lnTo>
                <a:lnTo>
                  <a:pt x="1748628" y="558799"/>
                </a:lnTo>
                <a:lnTo>
                  <a:pt x="1748628" y="584199"/>
                </a:lnTo>
                <a:close/>
              </a:path>
              <a:path w="1748789" h="2032000">
                <a:moveTo>
                  <a:pt x="1748628" y="558799"/>
                </a:moveTo>
                <a:lnTo>
                  <a:pt x="1190662" y="558799"/>
                </a:lnTo>
                <a:lnTo>
                  <a:pt x="1219308" y="546099"/>
                </a:lnTo>
                <a:lnTo>
                  <a:pt x="1245463" y="533399"/>
                </a:lnTo>
                <a:lnTo>
                  <a:pt x="1269126" y="533399"/>
                </a:lnTo>
                <a:lnTo>
                  <a:pt x="1290299" y="520699"/>
                </a:lnTo>
                <a:lnTo>
                  <a:pt x="1334883" y="520699"/>
                </a:lnTo>
                <a:lnTo>
                  <a:pt x="1380743" y="507999"/>
                </a:lnTo>
                <a:lnTo>
                  <a:pt x="1565961" y="507999"/>
                </a:lnTo>
                <a:lnTo>
                  <a:pt x="1586303" y="495299"/>
                </a:lnTo>
                <a:lnTo>
                  <a:pt x="1609137" y="482599"/>
                </a:lnTo>
                <a:lnTo>
                  <a:pt x="1647746" y="482599"/>
                </a:lnTo>
                <a:lnTo>
                  <a:pt x="1683864" y="495299"/>
                </a:lnTo>
                <a:lnTo>
                  <a:pt x="1717492" y="507999"/>
                </a:lnTo>
                <a:lnTo>
                  <a:pt x="1748628" y="520699"/>
                </a:lnTo>
                <a:lnTo>
                  <a:pt x="1748628" y="558799"/>
                </a:lnTo>
                <a:close/>
              </a:path>
              <a:path w="1748789" h="2032000">
                <a:moveTo>
                  <a:pt x="1545618" y="507999"/>
                </a:moveTo>
                <a:lnTo>
                  <a:pt x="1475012" y="507999"/>
                </a:lnTo>
                <a:lnTo>
                  <a:pt x="1522785" y="495299"/>
                </a:lnTo>
                <a:lnTo>
                  <a:pt x="1545618" y="507999"/>
                </a:lnTo>
                <a:close/>
              </a:path>
              <a:path w="1748789" h="2032000">
                <a:moveTo>
                  <a:pt x="310378" y="546099"/>
                </a:moveTo>
                <a:lnTo>
                  <a:pt x="234149" y="546099"/>
                </a:lnTo>
                <a:lnTo>
                  <a:pt x="187652" y="533399"/>
                </a:lnTo>
                <a:lnTo>
                  <a:pt x="294356" y="533399"/>
                </a:lnTo>
                <a:lnTo>
                  <a:pt x="310378" y="546099"/>
                </a:lnTo>
                <a:close/>
              </a:path>
              <a:path w="1748789" h="2032000">
                <a:moveTo>
                  <a:pt x="1060823" y="558799"/>
                </a:moveTo>
                <a:lnTo>
                  <a:pt x="856256" y="558799"/>
                </a:lnTo>
                <a:lnTo>
                  <a:pt x="908358" y="546099"/>
                </a:lnTo>
                <a:lnTo>
                  <a:pt x="1011316" y="546099"/>
                </a:lnTo>
                <a:lnTo>
                  <a:pt x="1060823" y="558799"/>
                </a:lnTo>
                <a:close/>
              </a:path>
              <a:path w="1748789" h="2032000">
                <a:moveTo>
                  <a:pt x="1529427" y="634999"/>
                </a:moveTo>
                <a:lnTo>
                  <a:pt x="1370008" y="634999"/>
                </a:lnTo>
                <a:lnTo>
                  <a:pt x="1416506" y="609599"/>
                </a:lnTo>
                <a:lnTo>
                  <a:pt x="1398965" y="596899"/>
                </a:lnTo>
                <a:lnTo>
                  <a:pt x="1516142" y="596899"/>
                </a:lnTo>
                <a:lnTo>
                  <a:pt x="1502857" y="609599"/>
                </a:lnTo>
                <a:lnTo>
                  <a:pt x="1529427" y="634999"/>
                </a:lnTo>
                <a:close/>
              </a:path>
              <a:path w="1748789" h="2032000">
                <a:moveTo>
                  <a:pt x="1017439" y="673099"/>
                </a:moveTo>
                <a:lnTo>
                  <a:pt x="891752" y="673099"/>
                </a:lnTo>
                <a:lnTo>
                  <a:pt x="944891" y="660399"/>
                </a:lnTo>
                <a:lnTo>
                  <a:pt x="936069" y="647699"/>
                </a:lnTo>
                <a:lnTo>
                  <a:pt x="929115" y="634999"/>
                </a:lnTo>
                <a:lnTo>
                  <a:pt x="1529427" y="634999"/>
                </a:lnTo>
                <a:lnTo>
                  <a:pt x="1542712" y="622299"/>
                </a:lnTo>
                <a:lnTo>
                  <a:pt x="1516142" y="596899"/>
                </a:lnTo>
                <a:lnTo>
                  <a:pt x="1728182" y="596899"/>
                </a:lnTo>
                <a:lnTo>
                  <a:pt x="1714586" y="609599"/>
                </a:lnTo>
                <a:lnTo>
                  <a:pt x="1704726" y="622299"/>
                </a:lnTo>
                <a:lnTo>
                  <a:pt x="1695489" y="634999"/>
                </a:lnTo>
                <a:lnTo>
                  <a:pt x="1672967" y="660399"/>
                </a:lnTo>
                <a:lnTo>
                  <a:pt x="1017958" y="660399"/>
                </a:lnTo>
                <a:lnTo>
                  <a:pt x="1017439" y="673099"/>
                </a:lnTo>
                <a:close/>
              </a:path>
              <a:path w="1748789" h="2032000">
                <a:moveTo>
                  <a:pt x="1370008" y="634999"/>
                </a:moveTo>
                <a:lnTo>
                  <a:pt x="831970" y="634999"/>
                </a:lnTo>
                <a:lnTo>
                  <a:pt x="831970" y="622299"/>
                </a:lnTo>
                <a:lnTo>
                  <a:pt x="1373174" y="622299"/>
                </a:lnTo>
                <a:lnTo>
                  <a:pt x="1370008" y="634999"/>
                </a:lnTo>
                <a:close/>
              </a:path>
              <a:path w="1748789" h="2032000">
                <a:moveTo>
                  <a:pt x="901715" y="647699"/>
                </a:moveTo>
                <a:lnTo>
                  <a:pt x="89572" y="647699"/>
                </a:lnTo>
                <a:lnTo>
                  <a:pt x="103791" y="634999"/>
                </a:lnTo>
                <a:lnTo>
                  <a:pt x="909396" y="634999"/>
                </a:lnTo>
                <a:lnTo>
                  <a:pt x="901715" y="647699"/>
                </a:lnTo>
                <a:close/>
              </a:path>
              <a:path w="1748789" h="2032000">
                <a:moveTo>
                  <a:pt x="90229" y="1219199"/>
                </a:moveTo>
                <a:lnTo>
                  <a:pt x="28233" y="1219199"/>
                </a:lnTo>
                <a:lnTo>
                  <a:pt x="35083" y="1193799"/>
                </a:lnTo>
                <a:lnTo>
                  <a:pt x="43178" y="1168399"/>
                </a:lnTo>
                <a:lnTo>
                  <a:pt x="48783" y="1155699"/>
                </a:lnTo>
                <a:lnTo>
                  <a:pt x="48160" y="1142999"/>
                </a:lnTo>
                <a:lnTo>
                  <a:pt x="35498" y="1104899"/>
                </a:lnTo>
                <a:lnTo>
                  <a:pt x="41518" y="1079499"/>
                </a:lnTo>
                <a:lnTo>
                  <a:pt x="57501" y="1041399"/>
                </a:lnTo>
                <a:lnTo>
                  <a:pt x="74730" y="1015999"/>
                </a:lnTo>
                <a:lnTo>
                  <a:pt x="91855" y="977899"/>
                </a:lnTo>
                <a:lnTo>
                  <a:pt x="112094" y="952499"/>
                </a:lnTo>
                <a:lnTo>
                  <a:pt x="133578" y="914399"/>
                </a:lnTo>
                <a:lnTo>
                  <a:pt x="154439" y="876299"/>
                </a:lnTo>
                <a:lnTo>
                  <a:pt x="0" y="876299"/>
                </a:lnTo>
                <a:lnTo>
                  <a:pt x="0" y="812799"/>
                </a:lnTo>
                <a:lnTo>
                  <a:pt x="8305" y="812799"/>
                </a:lnTo>
                <a:lnTo>
                  <a:pt x="14948" y="800099"/>
                </a:lnTo>
                <a:lnTo>
                  <a:pt x="0" y="800099"/>
                </a:lnTo>
                <a:lnTo>
                  <a:pt x="0" y="647699"/>
                </a:lnTo>
                <a:lnTo>
                  <a:pt x="606126" y="647699"/>
                </a:lnTo>
                <a:lnTo>
                  <a:pt x="586199" y="711199"/>
                </a:lnTo>
                <a:lnTo>
                  <a:pt x="120397" y="711199"/>
                </a:lnTo>
                <a:lnTo>
                  <a:pt x="72965" y="723899"/>
                </a:lnTo>
                <a:lnTo>
                  <a:pt x="14948" y="761999"/>
                </a:lnTo>
                <a:lnTo>
                  <a:pt x="794502" y="761999"/>
                </a:lnTo>
                <a:lnTo>
                  <a:pt x="783345" y="774699"/>
                </a:lnTo>
                <a:lnTo>
                  <a:pt x="670371" y="774699"/>
                </a:lnTo>
                <a:lnTo>
                  <a:pt x="654855" y="787399"/>
                </a:lnTo>
                <a:lnTo>
                  <a:pt x="586199" y="787399"/>
                </a:lnTo>
                <a:lnTo>
                  <a:pt x="567932" y="825499"/>
                </a:lnTo>
                <a:lnTo>
                  <a:pt x="564611" y="850899"/>
                </a:lnTo>
                <a:lnTo>
                  <a:pt x="578726" y="863599"/>
                </a:lnTo>
                <a:lnTo>
                  <a:pt x="612769" y="888999"/>
                </a:lnTo>
                <a:lnTo>
                  <a:pt x="639442" y="901699"/>
                </a:lnTo>
                <a:lnTo>
                  <a:pt x="666739" y="914399"/>
                </a:lnTo>
                <a:lnTo>
                  <a:pt x="690299" y="939799"/>
                </a:lnTo>
                <a:lnTo>
                  <a:pt x="360355" y="939799"/>
                </a:lnTo>
                <a:lnTo>
                  <a:pt x="329945" y="977899"/>
                </a:lnTo>
                <a:lnTo>
                  <a:pt x="291440" y="1003299"/>
                </a:lnTo>
                <a:lnTo>
                  <a:pt x="207579" y="1028699"/>
                </a:lnTo>
                <a:lnTo>
                  <a:pt x="287288" y="1041399"/>
                </a:lnTo>
                <a:lnTo>
                  <a:pt x="276027" y="1054099"/>
                </a:lnTo>
                <a:lnTo>
                  <a:pt x="141154" y="1054099"/>
                </a:lnTo>
                <a:lnTo>
                  <a:pt x="122576" y="1066799"/>
                </a:lnTo>
                <a:lnTo>
                  <a:pt x="102130" y="1066799"/>
                </a:lnTo>
                <a:lnTo>
                  <a:pt x="87911" y="1079499"/>
                </a:lnTo>
                <a:lnTo>
                  <a:pt x="88015" y="1104899"/>
                </a:lnTo>
                <a:lnTo>
                  <a:pt x="161082" y="1104899"/>
                </a:lnTo>
                <a:lnTo>
                  <a:pt x="194294" y="1117599"/>
                </a:lnTo>
                <a:lnTo>
                  <a:pt x="179349" y="1193799"/>
                </a:lnTo>
                <a:lnTo>
                  <a:pt x="54803" y="1193799"/>
                </a:lnTo>
                <a:lnTo>
                  <a:pt x="90229" y="1219199"/>
                </a:lnTo>
                <a:close/>
              </a:path>
              <a:path w="1748789" h="2032000">
                <a:moveTo>
                  <a:pt x="794502" y="761999"/>
                </a:moveTo>
                <a:lnTo>
                  <a:pt x="200937" y="761999"/>
                </a:lnTo>
                <a:lnTo>
                  <a:pt x="161601" y="723899"/>
                </a:lnTo>
                <a:lnTo>
                  <a:pt x="120397" y="711199"/>
                </a:lnTo>
                <a:lnTo>
                  <a:pt x="586199" y="711199"/>
                </a:lnTo>
                <a:lnTo>
                  <a:pt x="665908" y="698499"/>
                </a:lnTo>
                <a:lnTo>
                  <a:pt x="665908" y="685799"/>
                </a:lnTo>
                <a:lnTo>
                  <a:pt x="606126" y="647699"/>
                </a:lnTo>
                <a:lnTo>
                  <a:pt x="825327" y="647699"/>
                </a:lnTo>
                <a:lnTo>
                  <a:pt x="829167" y="698499"/>
                </a:lnTo>
                <a:lnTo>
                  <a:pt x="816194" y="723899"/>
                </a:lnTo>
                <a:lnTo>
                  <a:pt x="794502" y="761999"/>
                </a:lnTo>
                <a:close/>
              </a:path>
              <a:path w="1748789" h="2032000">
                <a:moveTo>
                  <a:pt x="874315" y="787399"/>
                </a:moveTo>
                <a:lnTo>
                  <a:pt x="792115" y="787399"/>
                </a:lnTo>
                <a:lnTo>
                  <a:pt x="837470" y="749299"/>
                </a:lnTo>
                <a:lnTo>
                  <a:pt x="856049" y="723899"/>
                </a:lnTo>
                <a:lnTo>
                  <a:pt x="850963" y="698499"/>
                </a:lnTo>
                <a:lnTo>
                  <a:pt x="825327" y="647699"/>
                </a:lnTo>
                <a:lnTo>
                  <a:pt x="885109" y="647699"/>
                </a:lnTo>
                <a:lnTo>
                  <a:pt x="891752" y="673099"/>
                </a:lnTo>
                <a:lnTo>
                  <a:pt x="1017439" y="673099"/>
                </a:lnTo>
                <a:lnTo>
                  <a:pt x="1016920" y="685799"/>
                </a:lnTo>
                <a:lnTo>
                  <a:pt x="1012354" y="723899"/>
                </a:lnTo>
                <a:lnTo>
                  <a:pt x="1011316" y="749299"/>
                </a:lnTo>
                <a:lnTo>
                  <a:pt x="1006230" y="749299"/>
                </a:lnTo>
                <a:lnTo>
                  <a:pt x="1000522" y="761999"/>
                </a:lnTo>
                <a:lnTo>
                  <a:pt x="916557" y="761999"/>
                </a:lnTo>
                <a:lnTo>
                  <a:pt x="891752" y="774699"/>
                </a:lnTo>
                <a:lnTo>
                  <a:pt x="874315" y="787399"/>
                </a:lnTo>
                <a:close/>
              </a:path>
              <a:path w="1748789" h="2032000">
                <a:moveTo>
                  <a:pt x="1104310" y="800099"/>
                </a:moveTo>
                <a:lnTo>
                  <a:pt x="1017958" y="660399"/>
                </a:lnTo>
                <a:lnTo>
                  <a:pt x="1672967" y="660399"/>
                </a:lnTo>
                <a:lnTo>
                  <a:pt x="1674731" y="673099"/>
                </a:lnTo>
                <a:lnTo>
                  <a:pt x="1685214" y="698499"/>
                </a:lnTo>
                <a:lnTo>
                  <a:pt x="1270371" y="698499"/>
                </a:lnTo>
                <a:lnTo>
                  <a:pt x="1244736" y="711199"/>
                </a:lnTo>
                <a:lnTo>
                  <a:pt x="1219723" y="711199"/>
                </a:lnTo>
                <a:lnTo>
                  <a:pt x="1198446" y="723899"/>
                </a:lnTo>
                <a:lnTo>
                  <a:pt x="1184020" y="749299"/>
                </a:lnTo>
                <a:lnTo>
                  <a:pt x="1173433" y="761999"/>
                </a:lnTo>
                <a:lnTo>
                  <a:pt x="1154129" y="774699"/>
                </a:lnTo>
                <a:lnTo>
                  <a:pt x="1129842" y="787399"/>
                </a:lnTo>
                <a:lnTo>
                  <a:pt x="1104310" y="800099"/>
                </a:lnTo>
                <a:close/>
              </a:path>
              <a:path w="1748789" h="2032000">
                <a:moveTo>
                  <a:pt x="1310226" y="774699"/>
                </a:moveTo>
                <a:lnTo>
                  <a:pt x="1197305" y="774699"/>
                </a:lnTo>
                <a:lnTo>
                  <a:pt x="1270371" y="698499"/>
                </a:lnTo>
                <a:lnTo>
                  <a:pt x="1685214" y="698499"/>
                </a:lnTo>
                <a:lnTo>
                  <a:pt x="1687030" y="711199"/>
                </a:lnTo>
                <a:lnTo>
                  <a:pt x="1661861" y="711199"/>
                </a:lnTo>
                <a:lnTo>
                  <a:pt x="1632385" y="723899"/>
                </a:lnTo>
                <a:lnTo>
                  <a:pt x="1602910" y="723899"/>
                </a:lnTo>
                <a:lnTo>
                  <a:pt x="1575925" y="736599"/>
                </a:lnTo>
                <a:lnTo>
                  <a:pt x="1555997" y="736599"/>
                </a:lnTo>
                <a:lnTo>
                  <a:pt x="1536070" y="749299"/>
                </a:lnTo>
                <a:lnTo>
                  <a:pt x="1403221" y="749299"/>
                </a:lnTo>
                <a:lnTo>
                  <a:pt x="1310226" y="774699"/>
                </a:lnTo>
                <a:close/>
              </a:path>
              <a:path w="1748789" h="2032000">
                <a:moveTo>
                  <a:pt x="1688846" y="723899"/>
                </a:moveTo>
                <a:lnTo>
                  <a:pt x="1661861" y="711199"/>
                </a:lnTo>
                <a:lnTo>
                  <a:pt x="1687030" y="711199"/>
                </a:lnTo>
                <a:lnTo>
                  <a:pt x="1688846" y="723899"/>
                </a:lnTo>
                <a:close/>
              </a:path>
              <a:path w="1748789" h="2032000">
                <a:moveTo>
                  <a:pt x="984746" y="774699"/>
                </a:moveTo>
                <a:lnTo>
                  <a:pt x="963677" y="774699"/>
                </a:lnTo>
                <a:lnTo>
                  <a:pt x="940740" y="761999"/>
                </a:lnTo>
                <a:lnTo>
                  <a:pt x="993568" y="761999"/>
                </a:lnTo>
                <a:lnTo>
                  <a:pt x="984746" y="774699"/>
                </a:lnTo>
                <a:close/>
              </a:path>
              <a:path w="1748789" h="2032000">
                <a:moveTo>
                  <a:pt x="772188" y="787399"/>
                </a:moveTo>
                <a:lnTo>
                  <a:pt x="737418" y="774699"/>
                </a:lnTo>
                <a:lnTo>
                  <a:pt x="783345" y="774699"/>
                </a:lnTo>
                <a:lnTo>
                  <a:pt x="772188" y="787399"/>
                </a:lnTo>
                <a:close/>
              </a:path>
              <a:path w="1748789" h="2032000">
                <a:moveTo>
                  <a:pt x="639338" y="800099"/>
                </a:moveTo>
                <a:lnTo>
                  <a:pt x="601975" y="800099"/>
                </a:lnTo>
                <a:lnTo>
                  <a:pt x="586199" y="787399"/>
                </a:lnTo>
                <a:lnTo>
                  <a:pt x="654855" y="787399"/>
                </a:lnTo>
                <a:lnTo>
                  <a:pt x="639338" y="800099"/>
                </a:lnTo>
                <a:close/>
              </a:path>
              <a:path w="1748789" h="2032000">
                <a:moveTo>
                  <a:pt x="469956" y="1015999"/>
                </a:moveTo>
                <a:lnTo>
                  <a:pt x="452312" y="1015999"/>
                </a:lnTo>
                <a:lnTo>
                  <a:pt x="433422" y="1003299"/>
                </a:lnTo>
                <a:lnTo>
                  <a:pt x="422317" y="990599"/>
                </a:lnTo>
                <a:lnTo>
                  <a:pt x="409343" y="977899"/>
                </a:lnTo>
                <a:lnTo>
                  <a:pt x="395124" y="965199"/>
                </a:lnTo>
                <a:lnTo>
                  <a:pt x="380283" y="952499"/>
                </a:lnTo>
                <a:lnTo>
                  <a:pt x="373640" y="952499"/>
                </a:lnTo>
                <a:lnTo>
                  <a:pt x="360355" y="939799"/>
                </a:lnTo>
                <a:lnTo>
                  <a:pt x="690299" y="939799"/>
                </a:lnTo>
                <a:lnTo>
                  <a:pt x="705763" y="952499"/>
                </a:lnTo>
                <a:lnTo>
                  <a:pt x="716765" y="977899"/>
                </a:lnTo>
                <a:lnTo>
                  <a:pt x="619411" y="977899"/>
                </a:lnTo>
                <a:lnTo>
                  <a:pt x="619411" y="990599"/>
                </a:lnTo>
                <a:lnTo>
                  <a:pt x="722265" y="990599"/>
                </a:lnTo>
                <a:lnTo>
                  <a:pt x="730880" y="1003299"/>
                </a:lnTo>
                <a:lnTo>
                  <a:pt x="487600" y="1003299"/>
                </a:lnTo>
                <a:lnTo>
                  <a:pt x="469956" y="1015999"/>
                </a:lnTo>
                <a:close/>
              </a:path>
              <a:path w="1748789" h="2032000">
                <a:moveTo>
                  <a:pt x="722265" y="990599"/>
                </a:moveTo>
                <a:lnTo>
                  <a:pt x="679193" y="990599"/>
                </a:lnTo>
                <a:lnTo>
                  <a:pt x="679193" y="977899"/>
                </a:lnTo>
                <a:lnTo>
                  <a:pt x="716765" y="977899"/>
                </a:lnTo>
                <a:lnTo>
                  <a:pt x="722265" y="990599"/>
                </a:lnTo>
                <a:close/>
              </a:path>
              <a:path w="1748789" h="2032000">
                <a:moveTo>
                  <a:pt x="692478" y="1308099"/>
                </a:moveTo>
                <a:lnTo>
                  <a:pt x="685836" y="1308099"/>
                </a:lnTo>
                <a:lnTo>
                  <a:pt x="679193" y="1295399"/>
                </a:lnTo>
                <a:lnTo>
                  <a:pt x="639338" y="1244599"/>
                </a:lnTo>
                <a:lnTo>
                  <a:pt x="603735" y="1219199"/>
                </a:lnTo>
                <a:lnTo>
                  <a:pt x="577696" y="1181099"/>
                </a:lnTo>
                <a:lnTo>
                  <a:pt x="562817" y="1142999"/>
                </a:lnTo>
                <a:lnTo>
                  <a:pt x="560692" y="1092199"/>
                </a:lnTo>
                <a:lnTo>
                  <a:pt x="572914" y="1054099"/>
                </a:lnTo>
                <a:lnTo>
                  <a:pt x="513132" y="1003299"/>
                </a:lnTo>
                <a:lnTo>
                  <a:pt x="730880" y="1003299"/>
                </a:lnTo>
                <a:lnTo>
                  <a:pt x="748109" y="1028699"/>
                </a:lnTo>
                <a:lnTo>
                  <a:pt x="777688" y="1066799"/>
                </a:lnTo>
                <a:lnTo>
                  <a:pt x="805400" y="1092199"/>
                </a:lnTo>
                <a:lnTo>
                  <a:pt x="820345" y="1117599"/>
                </a:lnTo>
                <a:lnTo>
                  <a:pt x="825327" y="1142999"/>
                </a:lnTo>
                <a:lnTo>
                  <a:pt x="820345" y="1181099"/>
                </a:lnTo>
                <a:lnTo>
                  <a:pt x="805400" y="1206499"/>
                </a:lnTo>
                <a:lnTo>
                  <a:pt x="865182" y="1206499"/>
                </a:lnTo>
                <a:lnTo>
                  <a:pt x="772188" y="1244599"/>
                </a:lnTo>
                <a:lnTo>
                  <a:pt x="784538" y="1257299"/>
                </a:lnTo>
                <a:lnTo>
                  <a:pt x="801248" y="1269999"/>
                </a:lnTo>
                <a:lnTo>
                  <a:pt x="821695" y="1282699"/>
                </a:lnTo>
                <a:lnTo>
                  <a:pt x="845255" y="1295399"/>
                </a:lnTo>
                <a:lnTo>
                  <a:pt x="732333" y="1295399"/>
                </a:lnTo>
                <a:lnTo>
                  <a:pt x="692478" y="1308099"/>
                </a:lnTo>
                <a:close/>
              </a:path>
              <a:path w="1748789" h="2032000">
                <a:moveTo>
                  <a:pt x="533059" y="1092199"/>
                </a:moveTo>
                <a:lnTo>
                  <a:pt x="529115" y="1079499"/>
                </a:lnTo>
                <a:lnTo>
                  <a:pt x="526417" y="1079499"/>
                </a:lnTo>
                <a:lnTo>
                  <a:pt x="523718" y="1066799"/>
                </a:lnTo>
                <a:lnTo>
                  <a:pt x="519774" y="1066799"/>
                </a:lnTo>
                <a:lnTo>
                  <a:pt x="519878" y="1054099"/>
                </a:lnTo>
                <a:lnTo>
                  <a:pt x="520605" y="1054099"/>
                </a:lnTo>
                <a:lnTo>
                  <a:pt x="522577" y="1041399"/>
                </a:lnTo>
                <a:lnTo>
                  <a:pt x="526417" y="1041399"/>
                </a:lnTo>
                <a:lnTo>
                  <a:pt x="539702" y="1079499"/>
                </a:lnTo>
                <a:lnTo>
                  <a:pt x="533059" y="1092199"/>
                </a:lnTo>
                <a:close/>
              </a:path>
              <a:path w="1748789" h="2032000">
                <a:moveTo>
                  <a:pt x="161082" y="1104899"/>
                </a:moveTo>
                <a:lnTo>
                  <a:pt x="88015" y="1104899"/>
                </a:lnTo>
                <a:lnTo>
                  <a:pt x="101922" y="1092199"/>
                </a:lnTo>
                <a:lnTo>
                  <a:pt x="142192" y="1092199"/>
                </a:lnTo>
                <a:lnTo>
                  <a:pt x="141154" y="1054099"/>
                </a:lnTo>
                <a:lnTo>
                  <a:pt x="276027" y="1054099"/>
                </a:lnTo>
                <a:lnTo>
                  <a:pt x="264766" y="1066799"/>
                </a:lnTo>
                <a:lnTo>
                  <a:pt x="231658" y="1079499"/>
                </a:lnTo>
                <a:lnTo>
                  <a:pt x="194813" y="1092199"/>
                </a:lnTo>
                <a:lnTo>
                  <a:pt x="161082" y="1104899"/>
                </a:lnTo>
                <a:close/>
              </a:path>
              <a:path w="1748789" h="2032000">
                <a:moveTo>
                  <a:pt x="1663" y="1485899"/>
                </a:moveTo>
                <a:lnTo>
                  <a:pt x="0" y="1485899"/>
                </a:lnTo>
                <a:lnTo>
                  <a:pt x="0" y="1181099"/>
                </a:lnTo>
                <a:lnTo>
                  <a:pt x="3635" y="1181099"/>
                </a:lnTo>
                <a:lnTo>
                  <a:pt x="28233" y="1219199"/>
                </a:lnTo>
                <a:lnTo>
                  <a:pt x="90229" y="1219199"/>
                </a:lnTo>
                <a:lnTo>
                  <a:pt x="107942" y="1231899"/>
                </a:lnTo>
                <a:lnTo>
                  <a:pt x="146655" y="1231899"/>
                </a:lnTo>
                <a:lnTo>
                  <a:pt x="143646" y="1257299"/>
                </a:lnTo>
                <a:lnTo>
                  <a:pt x="112301" y="1333499"/>
                </a:lnTo>
                <a:lnTo>
                  <a:pt x="91336" y="1371599"/>
                </a:lnTo>
                <a:lnTo>
                  <a:pt x="28233" y="1422399"/>
                </a:lnTo>
                <a:lnTo>
                  <a:pt x="19411" y="1435099"/>
                </a:lnTo>
                <a:lnTo>
                  <a:pt x="12457" y="1447799"/>
                </a:lnTo>
                <a:lnTo>
                  <a:pt x="6749" y="1460499"/>
                </a:lnTo>
                <a:lnTo>
                  <a:pt x="1663" y="1485899"/>
                </a:lnTo>
                <a:close/>
              </a:path>
              <a:path w="1748789" h="2032000">
                <a:moveTo>
                  <a:pt x="174367" y="1219199"/>
                </a:moveTo>
                <a:lnTo>
                  <a:pt x="102960" y="1219199"/>
                </a:lnTo>
                <a:lnTo>
                  <a:pt x="96733" y="1206499"/>
                </a:lnTo>
                <a:lnTo>
                  <a:pt x="88015" y="1193799"/>
                </a:lnTo>
                <a:lnTo>
                  <a:pt x="179349" y="1193799"/>
                </a:lnTo>
                <a:lnTo>
                  <a:pt x="174367" y="1219199"/>
                </a:lnTo>
                <a:close/>
              </a:path>
              <a:path w="1748789" h="2032000">
                <a:moveTo>
                  <a:pt x="146655" y="1231899"/>
                </a:moveTo>
                <a:lnTo>
                  <a:pt x="107942" y="1231899"/>
                </a:lnTo>
                <a:lnTo>
                  <a:pt x="106697" y="1219199"/>
                </a:lnTo>
                <a:lnTo>
                  <a:pt x="147797" y="1219199"/>
                </a:lnTo>
                <a:lnTo>
                  <a:pt x="146655" y="1231899"/>
                </a:lnTo>
                <a:close/>
              </a:path>
              <a:path w="1748789" h="2032000">
                <a:moveTo>
                  <a:pt x="1296111" y="2031999"/>
                </a:moveTo>
                <a:lnTo>
                  <a:pt x="1251586" y="2031999"/>
                </a:lnTo>
                <a:lnTo>
                  <a:pt x="1234668" y="2019299"/>
                </a:lnTo>
                <a:lnTo>
                  <a:pt x="1218996" y="2006599"/>
                </a:lnTo>
                <a:lnTo>
                  <a:pt x="1203947" y="1993899"/>
                </a:lnTo>
                <a:lnTo>
                  <a:pt x="1044528" y="1803399"/>
                </a:lnTo>
                <a:lnTo>
                  <a:pt x="1023667" y="1777999"/>
                </a:lnTo>
                <a:lnTo>
                  <a:pt x="1002182" y="1752599"/>
                </a:lnTo>
                <a:lnTo>
                  <a:pt x="981944" y="1727199"/>
                </a:lnTo>
                <a:lnTo>
                  <a:pt x="964819" y="1701799"/>
                </a:lnTo>
                <a:lnTo>
                  <a:pt x="946241" y="1689099"/>
                </a:lnTo>
                <a:lnTo>
                  <a:pt x="925794" y="1663699"/>
                </a:lnTo>
                <a:lnTo>
                  <a:pt x="911575" y="1650999"/>
                </a:lnTo>
                <a:lnTo>
                  <a:pt x="911679" y="1625599"/>
                </a:lnTo>
                <a:lnTo>
                  <a:pt x="886251" y="1600199"/>
                </a:lnTo>
                <a:lnTo>
                  <a:pt x="867673" y="1587499"/>
                </a:lnTo>
                <a:lnTo>
                  <a:pt x="852831" y="1562099"/>
                </a:lnTo>
                <a:lnTo>
                  <a:pt x="838612" y="1536699"/>
                </a:lnTo>
                <a:lnTo>
                  <a:pt x="808617" y="1498599"/>
                </a:lnTo>
                <a:lnTo>
                  <a:pt x="778000" y="1447799"/>
                </a:lnTo>
                <a:lnTo>
                  <a:pt x="746137" y="1409699"/>
                </a:lnTo>
                <a:lnTo>
                  <a:pt x="712406" y="1371599"/>
                </a:lnTo>
                <a:lnTo>
                  <a:pt x="733994" y="1346199"/>
                </a:lnTo>
                <a:lnTo>
                  <a:pt x="742297" y="1346199"/>
                </a:lnTo>
                <a:lnTo>
                  <a:pt x="745618" y="1333499"/>
                </a:lnTo>
                <a:lnTo>
                  <a:pt x="744476" y="1320799"/>
                </a:lnTo>
                <a:lnTo>
                  <a:pt x="741466" y="1320799"/>
                </a:lnTo>
                <a:lnTo>
                  <a:pt x="737211" y="1308099"/>
                </a:lnTo>
                <a:lnTo>
                  <a:pt x="732333" y="1295399"/>
                </a:lnTo>
                <a:lnTo>
                  <a:pt x="860200" y="1295399"/>
                </a:lnTo>
                <a:lnTo>
                  <a:pt x="890091" y="1308099"/>
                </a:lnTo>
                <a:lnTo>
                  <a:pt x="905037" y="1308099"/>
                </a:lnTo>
                <a:lnTo>
                  <a:pt x="948930" y="1320799"/>
                </a:lnTo>
                <a:lnTo>
                  <a:pt x="980389" y="1358899"/>
                </a:lnTo>
                <a:lnTo>
                  <a:pt x="1004514" y="1384299"/>
                </a:lnTo>
                <a:lnTo>
                  <a:pt x="1026408" y="1422399"/>
                </a:lnTo>
                <a:lnTo>
                  <a:pt x="1051171" y="1460499"/>
                </a:lnTo>
                <a:lnTo>
                  <a:pt x="1085006" y="1498599"/>
                </a:lnTo>
                <a:lnTo>
                  <a:pt x="1150185" y="1574799"/>
                </a:lnTo>
                <a:lnTo>
                  <a:pt x="1184020" y="1612899"/>
                </a:lnTo>
                <a:lnTo>
                  <a:pt x="1204881" y="1638299"/>
                </a:lnTo>
                <a:lnTo>
                  <a:pt x="1210641" y="1650999"/>
                </a:lnTo>
                <a:lnTo>
                  <a:pt x="1117595" y="1650999"/>
                </a:lnTo>
                <a:lnTo>
                  <a:pt x="1097668" y="1752599"/>
                </a:lnTo>
                <a:lnTo>
                  <a:pt x="1298270" y="1752599"/>
                </a:lnTo>
                <a:lnTo>
                  <a:pt x="1330154" y="1828799"/>
                </a:lnTo>
                <a:lnTo>
                  <a:pt x="1371773" y="1828799"/>
                </a:lnTo>
                <a:lnTo>
                  <a:pt x="1394087" y="1841499"/>
                </a:lnTo>
                <a:lnTo>
                  <a:pt x="1407684" y="1879599"/>
                </a:lnTo>
                <a:lnTo>
                  <a:pt x="1423148" y="1904999"/>
                </a:lnTo>
                <a:lnTo>
                  <a:pt x="1405400" y="1930399"/>
                </a:lnTo>
                <a:lnTo>
                  <a:pt x="1385784" y="1943099"/>
                </a:lnTo>
                <a:lnTo>
                  <a:pt x="1369905" y="1968499"/>
                </a:lnTo>
                <a:lnTo>
                  <a:pt x="1363366" y="1993899"/>
                </a:lnTo>
                <a:lnTo>
                  <a:pt x="1352572" y="2006599"/>
                </a:lnTo>
                <a:lnTo>
                  <a:pt x="1326832" y="2019299"/>
                </a:lnTo>
                <a:lnTo>
                  <a:pt x="1296111" y="2031999"/>
                </a:lnTo>
                <a:close/>
              </a:path>
              <a:path w="1748789" h="2032000">
                <a:moveTo>
                  <a:pt x="1298270" y="1752599"/>
                </a:moveTo>
                <a:lnTo>
                  <a:pt x="1097668" y="1752599"/>
                </a:lnTo>
                <a:lnTo>
                  <a:pt x="1118529" y="1727199"/>
                </a:lnTo>
                <a:lnTo>
                  <a:pt x="1125068" y="1714499"/>
                </a:lnTo>
                <a:lnTo>
                  <a:pt x="1122888" y="1689099"/>
                </a:lnTo>
                <a:lnTo>
                  <a:pt x="1117595" y="1650999"/>
                </a:lnTo>
                <a:lnTo>
                  <a:pt x="1210641" y="1650999"/>
                </a:lnTo>
                <a:lnTo>
                  <a:pt x="1216402" y="1663699"/>
                </a:lnTo>
                <a:lnTo>
                  <a:pt x="1216713" y="1689099"/>
                </a:lnTo>
                <a:lnTo>
                  <a:pt x="1203947" y="1714499"/>
                </a:lnTo>
                <a:lnTo>
                  <a:pt x="1198512" y="1724890"/>
                </a:lnTo>
                <a:lnTo>
                  <a:pt x="1190662" y="1727199"/>
                </a:lnTo>
                <a:lnTo>
                  <a:pt x="1287642" y="1727199"/>
                </a:lnTo>
                <a:lnTo>
                  <a:pt x="1298270" y="1752599"/>
                </a:lnTo>
                <a:close/>
              </a:path>
              <a:path w="1748789" h="2032000">
                <a:moveTo>
                  <a:pt x="1287642" y="1727199"/>
                </a:moveTo>
                <a:lnTo>
                  <a:pt x="1197305" y="1727199"/>
                </a:lnTo>
                <a:lnTo>
                  <a:pt x="1198512" y="1724890"/>
                </a:lnTo>
                <a:lnTo>
                  <a:pt x="1277014" y="1701799"/>
                </a:lnTo>
                <a:lnTo>
                  <a:pt x="1287642" y="1727199"/>
                </a:lnTo>
                <a:close/>
              </a:path>
              <a:path w="1748789" h="2032000">
                <a:moveTo>
                  <a:pt x="1197305" y="1727199"/>
                </a:moveTo>
                <a:lnTo>
                  <a:pt x="1190662" y="1727199"/>
                </a:lnTo>
                <a:lnTo>
                  <a:pt x="1198512" y="1724890"/>
                </a:lnTo>
                <a:lnTo>
                  <a:pt x="1197305" y="1727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823914"/>
            <a:ext cx="18288000" cy="502284"/>
            <a:chOff x="0" y="4823914"/>
            <a:chExt cx="18288000" cy="502284"/>
          </a:xfrm>
        </p:grpSpPr>
        <p:sp>
          <p:nvSpPr>
            <p:cNvPr id="3" name="object 3"/>
            <p:cNvSpPr/>
            <p:nvPr/>
          </p:nvSpPr>
          <p:spPr>
            <a:xfrm>
              <a:off x="0" y="5046366"/>
              <a:ext cx="18288000" cy="28575"/>
            </a:xfrm>
            <a:custGeom>
              <a:avLst/>
              <a:gdLst/>
              <a:ahLst/>
              <a:cxnLst/>
              <a:rect l="l" t="t" r="r" b="b"/>
              <a:pathLst>
                <a:path w="18288000" h="28575">
                  <a:moveTo>
                    <a:pt x="0" y="2857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28574"/>
                  </a:lnTo>
                  <a:lnTo>
                    <a:pt x="0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27059" y="4823916"/>
              <a:ext cx="11671300" cy="502284"/>
            </a:xfrm>
            <a:custGeom>
              <a:avLst/>
              <a:gdLst/>
              <a:ahLst/>
              <a:cxnLst/>
              <a:rect l="l" t="t" r="r" b="b"/>
              <a:pathLst>
                <a:path w="11671300" h="502285">
                  <a:moveTo>
                    <a:pt x="502056" y="251028"/>
                  </a:moveTo>
                  <a:lnTo>
                    <a:pt x="330911" y="171157"/>
                  </a:lnTo>
                  <a:lnTo>
                    <a:pt x="251028" y="0"/>
                  </a:lnTo>
                  <a:lnTo>
                    <a:pt x="171157" y="171157"/>
                  </a:lnTo>
                  <a:lnTo>
                    <a:pt x="0" y="251028"/>
                  </a:lnTo>
                  <a:lnTo>
                    <a:pt x="171157" y="330911"/>
                  </a:lnTo>
                  <a:lnTo>
                    <a:pt x="251028" y="502056"/>
                  </a:lnTo>
                  <a:lnTo>
                    <a:pt x="502056" y="251028"/>
                  </a:lnTo>
                  <a:close/>
                </a:path>
                <a:path w="11671300" h="502285">
                  <a:moveTo>
                    <a:pt x="4205160" y="251028"/>
                  </a:moveTo>
                  <a:lnTo>
                    <a:pt x="4034002" y="171157"/>
                  </a:lnTo>
                  <a:lnTo>
                    <a:pt x="3954132" y="0"/>
                  </a:lnTo>
                  <a:lnTo>
                    <a:pt x="3874249" y="171157"/>
                  </a:lnTo>
                  <a:lnTo>
                    <a:pt x="3703104" y="251028"/>
                  </a:lnTo>
                  <a:lnTo>
                    <a:pt x="3874249" y="330911"/>
                  </a:lnTo>
                  <a:lnTo>
                    <a:pt x="3954132" y="502056"/>
                  </a:lnTo>
                  <a:lnTo>
                    <a:pt x="4034002" y="330911"/>
                  </a:lnTo>
                  <a:lnTo>
                    <a:pt x="4205160" y="251028"/>
                  </a:lnTo>
                  <a:close/>
                </a:path>
                <a:path w="11671300" h="502285">
                  <a:moveTo>
                    <a:pt x="7928623" y="251028"/>
                  </a:moveTo>
                  <a:lnTo>
                    <a:pt x="7757465" y="171157"/>
                  </a:lnTo>
                  <a:lnTo>
                    <a:pt x="7677594" y="0"/>
                  </a:lnTo>
                  <a:lnTo>
                    <a:pt x="7597711" y="171157"/>
                  </a:lnTo>
                  <a:lnTo>
                    <a:pt x="7426566" y="251028"/>
                  </a:lnTo>
                  <a:lnTo>
                    <a:pt x="7597711" y="330911"/>
                  </a:lnTo>
                  <a:lnTo>
                    <a:pt x="7677594" y="502056"/>
                  </a:lnTo>
                  <a:lnTo>
                    <a:pt x="7757465" y="330911"/>
                  </a:lnTo>
                  <a:lnTo>
                    <a:pt x="7928623" y="251028"/>
                  </a:lnTo>
                  <a:close/>
                </a:path>
                <a:path w="11671300" h="502285">
                  <a:moveTo>
                    <a:pt x="11671135" y="251028"/>
                  </a:moveTo>
                  <a:lnTo>
                    <a:pt x="11499977" y="171157"/>
                  </a:lnTo>
                  <a:lnTo>
                    <a:pt x="11420107" y="0"/>
                  </a:lnTo>
                  <a:lnTo>
                    <a:pt x="11340224" y="171157"/>
                  </a:lnTo>
                  <a:lnTo>
                    <a:pt x="11169079" y="251028"/>
                  </a:lnTo>
                  <a:lnTo>
                    <a:pt x="11340224" y="330911"/>
                  </a:lnTo>
                  <a:lnTo>
                    <a:pt x="11420107" y="502056"/>
                  </a:lnTo>
                  <a:lnTo>
                    <a:pt x="11499977" y="330911"/>
                  </a:lnTo>
                  <a:lnTo>
                    <a:pt x="11671135" y="251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34257" y="1663156"/>
            <a:ext cx="87376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90" dirty="0"/>
              <a:t>Data</a:t>
            </a:r>
            <a:r>
              <a:rPr spc="-570" dirty="0"/>
              <a:t> </a:t>
            </a:r>
            <a:r>
              <a:rPr spc="260" dirty="0"/>
              <a:t>structures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51021" y="5331585"/>
            <a:ext cx="2713355" cy="365506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875665">
              <a:lnSpc>
                <a:spcPct val="100000"/>
              </a:lnSpc>
              <a:spcBef>
                <a:spcPts val="1265"/>
              </a:spcBef>
            </a:pPr>
            <a:r>
              <a:rPr sz="5000" b="1" spc="-335" dirty="0">
                <a:latin typeface="Trebuchet MS"/>
                <a:cs typeface="Trebuchet MS"/>
              </a:rPr>
              <a:t>01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550" dirty="0">
                <a:latin typeface="Tahoma"/>
                <a:cs typeface="Tahoma"/>
              </a:rPr>
              <a:t>Vectors:</a:t>
            </a:r>
            <a:r>
              <a:rPr sz="1550" spc="60" dirty="0">
                <a:latin typeface="Tahoma"/>
                <a:cs typeface="Tahoma"/>
              </a:rPr>
              <a:t> </a:t>
            </a:r>
            <a:r>
              <a:rPr sz="1550" spc="80" dirty="0">
                <a:latin typeface="Tahoma"/>
                <a:cs typeface="Tahoma"/>
              </a:rPr>
              <a:t>Vectors</a:t>
            </a:r>
            <a:r>
              <a:rPr sz="1550" spc="6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are</a:t>
            </a:r>
            <a:r>
              <a:rPr sz="1550" spc="65" dirty="0">
                <a:latin typeface="Tahoma"/>
                <a:cs typeface="Tahoma"/>
              </a:rPr>
              <a:t> </a:t>
            </a:r>
            <a:r>
              <a:rPr sz="1550" spc="45" dirty="0">
                <a:latin typeface="Tahoma"/>
                <a:cs typeface="Tahoma"/>
              </a:rPr>
              <a:t>used</a:t>
            </a:r>
            <a:endParaRPr sz="1550">
              <a:latin typeface="Tahoma"/>
              <a:cs typeface="Tahoma"/>
            </a:endParaRPr>
          </a:p>
          <a:p>
            <a:pPr marL="12700" marR="5080">
              <a:lnSpc>
                <a:spcPct val="129000"/>
              </a:lnSpc>
            </a:pPr>
            <a:r>
              <a:rPr sz="1550" spc="45" dirty="0">
                <a:latin typeface="Tahoma"/>
                <a:cs typeface="Tahoma"/>
              </a:rPr>
              <a:t>extensively</a:t>
            </a:r>
            <a:r>
              <a:rPr sz="1550" spc="114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throughout</a:t>
            </a:r>
            <a:r>
              <a:rPr sz="1550" spc="120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the </a:t>
            </a:r>
            <a:r>
              <a:rPr sz="1550" spc="100" dirty="0">
                <a:latin typeface="Tahoma"/>
                <a:cs typeface="Tahoma"/>
              </a:rPr>
              <a:t>code</a:t>
            </a:r>
            <a:r>
              <a:rPr sz="1550" spc="-70" dirty="0">
                <a:latin typeface="Tahoma"/>
                <a:cs typeface="Tahoma"/>
              </a:rPr>
              <a:t> </a:t>
            </a:r>
            <a:r>
              <a:rPr sz="1550" spc="75" dirty="0">
                <a:latin typeface="Tahoma"/>
                <a:cs typeface="Tahoma"/>
              </a:rPr>
              <a:t>to</a:t>
            </a:r>
            <a:r>
              <a:rPr sz="1550" spc="-65" dirty="0">
                <a:latin typeface="Tahoma"/>
                <a:cs typeface="Tahoma"/>
              </a:rPr>
              <a:t> </a:t>
            </a:r>
            <a:r>
              <a:rPr sz="1550" spc="55" dirty="0">
                <a:latin typeface="Tahoma"/>
                <a:cs typeface="Tahoma"/>
              </a:rPr>
              <a:t>store</a:t>
            </a:r>
            <a:r>
              <a:rPr sz="1550" spc="-65" dirty="0">
                <a:latin typeface="Tahoma"/>
                <a:cs typeface="Tahoma"/>
              </a:rPr>
              <a:t> </a:t>
            </a:r>
            <a:r>
              <a:rPr sz="1550" spc="70" dirty="0">
                <a:latin typeface="Tahoma"/>
                <a:cs typeface="Tahoma"/>
              </a:rPr>
              <a:t>dynamic</a:t>
            </a:r>
            <a:r>
              <a:rPr sz="1550" spc="-6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arrays </a:t>
            </a:r>
            <a:r>
              <a:rPr sz="1550" dirty="0">
                <a:latin typeface="Tahoma"/>
                <a:cs typeface="Tahoma"/>
              </a:rPr>
              <a:t>of</a:t>
            </a:r>
            <a:r>
              <a:rPr sz="1550" spc="1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integers.</a:t>
            </a:r>
            <a:r>
              <a:rPr sz="1550" spc="2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They</a:t>
            </a:r>
            <a:r>
              <a:rPr sz="1550" spc="1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are</a:t>
            </a:r>
            <a:r>
              <a:rPr sz="1550" spc="20" dirty="0">
                <a:latin typeface="Tahoma"/>
                <a:cs typeface="Tahoma"/>
              </a:rPr>
              <a:t> </a:t>
            </a:r>
            <a:r>
              <a:rPr sz="1550" spc="65" dirty="0">
                <a:latin typeface="Tahoma"/>
                <a:cs typeface="Tahoma"/>
              </a:rPr>
              <a:t>used</a:t>
            </a:r>
            <a:r>
              <a:rPr sz="1550" spc="15" dirty="0">
                <a:latin typeface="Tahoma"/>
                <a:cs typeface="Tahoma"/>
              </a:rPr>
              <a:t> </a:t>
            </a:r>
            <a:r>
              <a:rPr sz="1550" spc="-25" dirty="0">
                <a:latin typeface="Tahoma"/>
                <a:cs typeface="Tahoma"/>
              </a:rPr>
              <a:t>for </a:t>
            </a:r>
            <a:r>
              <a:rPr sz="1550" dirty="0">
                <a:latin typeface="Tahoma"/>
                <a:cs typeface="Tahoma"/>
              </a:rPr>
              <a:t>various</a:t>
            </a:r>
            <a:r>
              <a:rPr sz="1550" spc="5" dirty="0">
                <a:latin typeface="Tahoma"/>
                <a:cs typeface="Tahoma"/>
              </a:rPr>
              <a:t> </a:t>
            </a:r>
            <a:r>
              <a:rPr sz="1550" spc="65" dirty="0">
                <a:latin typeface="Tahoma"/>
                <a:cs typeface="Tahoma"/>
              </a:rPr>
              <a:t>purposes</a:t>
            </a:r>
            <a:r>
              <a:rPr sz="1550" spc="5" dirty="0">
                <a:latin typeface="Tahoma"/>
                <a:cs typeface="Tahoma"/>
              </a:rPr>
              <a:t> </a:t>
            </a:r>
            <a:r>
              <a:rPr sz="1550" spc="70" dirty="0">
                <a:latin typeface="Tahoma"/>
                <a:cs typeface="Tahoma"/>
              </a:rPr>
              <a:t>such</a:t>
            </a:r>
            <a:r>
              <a:rPr sz="1550" spc="10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as </a:t>
            </a:r>
            <a:r>
              <a:rPr sz="1550" dirty="0">
                <a:latin typeface="Tahoma"/>
                <a:cs typeface="Tahoma"/>
              </a:rPr>
              <a:t>storing</a:t>
            </a:r>
            <a:r>
              <a:rPr sz="1550" spc="65" dirty="0">
                <a:latin typeface="Tahoma"/>
                <a:cs typeface="Tahoma"/>
              </a:rPr>
              <a:t> </a:t>
            </a:r>
            <a:r>
              <a:rPr sz="1550" spc="60" dirty="0">
                <a:latin typeface="Tahoma"/>
                <a:cs typeface="Tahoma"/>
              </a:rPr>
              <a:t>member</a:t>
            </a:r>
            <a:r>
              <a:rPr sz="1550" spc="6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preferences, </a:t>
            </a:r>
            <a:r>
              <a:rPr sz="1550" dirty="0">
                <a:latin typeface="Tahoma"/>
                <a:cs typeface="Tahoma"/>
              </a:rPr>
              <a:t>available</a:t>
            </a:r>
            <a:r>
              <a:rPr sz="1550" spc="50" dirty="0">
                <a:latin typeface="Tahoma"/>
                <a:cs typeface="Tahoma"/>
              </a:rPr>
              <a:t> </a:t>
            </a:r>
            <a:r>
              <a:rPr sz="1550" spc="60" dirty="0">
                <a:latin typeface="Tahoma"/>
                <a:cs typeface="Tahoma"/>
              </a:rPr>
              <a:t>time</a:t>
            </a:r>
            <a:r>
              <a:rPr sz="1550" spc="5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slots,</a:t>
            </a:r>
            <a:r>
              <a:rPr sz="1550" spc="5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live</a:t>
            </a:r>
            <a:r>
              <a:rPr sz="1550" spc="50" dirty="0">
                <a:latin typeface="Tahoma"/>
                <a:cs typeface="Tahoma"/>
              </a:rPr>
              <a:t> </a:t>
            </a:r>
            <a:r>
              <a:rPr sz="1550" spc="-20" dirty="0">
                <a:latin typeface="Tahoma"/>
                <a:cs typeface="Tahoma"/>
              </a:rPr>
              <a:t>data, </a:t>
            </a:r>
            <a:r>
              <a:rPr sz="1550" dirty="0">
                <a:latin typeface="Tahoma"/>
                <a:cs typeface="Tahoma"/>
              </a:rPr>
              <a:t>and </a:t>
            </a:r>
            <a:r>
              <a:rPr sz="1550" spc="50" dirty="0">
                <a:latin typeface="Tahoma"/>
                <a:cs typeface="Tahoma"/>
              </a:rPr>
              <a:t>the</a:t>
            </a:r>
            <a:r>
              <a:rPr sz="1550" spc="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final</a:t>
            </a:r>
            <a:r>
              <a:rPr sz="1550" spc="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schedule.</a:t>
            </a: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550" spc="-50" dirty="0">
                <a:latin typeface="Tahoma"/>
                <a:cs typeface="Tahoma"/>
              </a:rPr>
              <a:t>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0229" y="5424503"/>
            <a:ext cx="2741295" cy="344995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530"/>
              </a:spcBef>
            </a:pPr>
            <a:r>
              <a:rPr sz="5000" b="1" spc="235" dirty="0">
                <a:latin typeface="Trebuchet MS"/>
                <a:cs typeface="Trebuchet MS"/>
              </a:rPr>
              <a:t>02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45" dirty="0">
                <a:latin typeface="Tahoma"/>
                <a:cs typeface="Tahoma"/>
              </a:rPr>
              <a:t>Unordered</a:t>
            </a:r>
            <a:r>
              <a:rPr sz="1500" spc="-5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Map:</a:t>
            </a:r>
            <a:r>
              <a:rPr sz="1500" spc="-50" dirty="0">
                <a:latin typeface="Tahoma"/>
                <a:cs typeface="Tahoma"/>
              </a:rPr>
              <a:t> </a:t>
            </a:r>
            <a:r>
              <a:rPr sz="1500" spc="50" dirty="0">
                <a:latin typeface="Tahoma"/>
                <a:cs typeface="Tahoma"/>
              </a:rPr>
              <a:t>An</a:t>
            </a:r>
            <a:r>
              <a:rPr sz="1500" spc="-50" dirty="0">
                <a:latin typeface="Tahoma"/>
                <a:cs typeface="Tahoma"/>
              </a:rPr>
              <a:t> </a:t>
            </a:r>
            <a:r>
              <a:rPr sz="1500" spc="40" dirty="0">
                <a:latin typeface="Tahoma"/>
                <a:cs typeface="Tahoma"/>
              </a:rPr>
              <a:t>unordered</a:t>
            </a:r>
            <a:endParaRPr sz="1500">
              <a:latin typeface="Tahoma"/>
              <a:cs typeface="Tahoma"/>
            </a:endParaRPr>
          </a:p>
          <a:p>
            <a:pPr marL="12700" marR="5080">
              <a:lnSpc>
                <a:spcPct val="129200"/>
              </a:lnSpc>
            </a:pPr>
            <a:r>
              <a:rPr sz="1500" spc="70" dirty="0">
                <a:latin typeface="Tahoma"/>
                <a:cs typeface="Tahoma"/>
              </a:rPr>
              <a:t>map</a:t>
            </a:r>
            <a:r>
              <a:rPr sz="1500" spc="-5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is</a:t>
            </a:r>
            <a:r>
              <a:rPr sz="1500" spc="-50" dirty="0">
                <a:latin typeface="Tahoma"/>
                <a:cs typeface="Tahoma"/>
              </a:rPr>
              <a:t> </a:t>
            </a:r>
            <a:r>
              <a:rPr sz="1500" spc="65" dirty="0">
                <a:latin typeface="Tahoma"/>
                <a:cs typeface="Tahoma"/>
              </a:rPr>
              <a:t>used</a:t>
            </a:r>
            <a:r>
              <a:rPr sz="1500" spc="-55" dirty="0">
                <a:latin typeface="Tahoma"/>
                <a:cs typeface="Tahoma"/>
              </a:rPr>
              <a:t> </a:t>
            </a:r>
            <a:r>
              <a:rPr sz="1500" spc="75" dirty="0">
                <a:latin typeface="Tahoma"/>
                <a:cs typeface="Tahoma"/>
              </a:rPr>
              <a:t>to</a:t>
            </a:r>
            <a:r>
              <a:rPr sz="1500" spc="-50" dirty="0">
                <a:latin typeface="Tahoma"/>
                <a:cs typeface="Tahoma"/>
              </a:rPr>
              <a:t> </a:t>
            </a:r>
            <a:r>
              <a:rPr sz="1500" spc="70" dirty="0">
                <a:latin typeface="Tahoma"/>
                <a:cs typeface="Tahoma"/>
              </a:rPr>
              <a:t>map</a:t>
            </a:r>
            <a:r>
              <a:rPr sz="1500" spc="-55" dirty="0">
                <a:latin typeface="Tahoma"/>
                <a:cs typeface="Tahoma"/>
              </a:rPr>
              <a:t> </a:t>
            </a:r>
            <a:r>
              <a:rPr sz="1500" spc="55" dirty="0">
                <a:latin typeface="Tahoma"/>
                <a:cs typeface="Tahoma"/>
              </a:rPr>
              <a:t>time</a:t>
            </a:r>
            <a:r>
              <a:rPr sz="1500" spc="-50" dirty="0">
                <a:latin typeface="Tahoma"/>
                <a:cs typeface="Tahoma"/>
              </a:rPr>
              <a:t> </a:t>
            </a:r>
            <a:r>
              <a:rPr sz="1500" spc="45" dirty="0">
                <a:latin typeface="Tahoma"/>
                <a:cs typeface="Tahoma"/>
              </a:rPr>
              <a:t>slots </a:t>
            </a:r>
            <a:r>
              <a:rPr sz="1500" spc="75" dirty="0">
                <a:latin typeface="Tahoma"/>
                <a:cs typeface="Tahoma"/>
              </a:rPr>
              <a:t>to</a:t>
            </a:r>
            <a:r>
              <a:rPr sz="1500" spc="-45" dirty="0">
                <a:latin typeface="Tahoma"/>
                <a:cs typeface="Tahoma"/>
              </a:rPr>
              <a:t> </a:t>
            </a:r>
            <a:r>
              <a:rPr sz="1500" spc="50" dirty="0">
                <a:latin typeface="Tahoma"/>
                <a:cs typeface="Tahoma"/>
              </a:rPr>
              <a:t>the</a:t>
            </a:r>
            <a:r>
              <a:rPr sz="1500" spc="-45" dirty="0">
                <a:latin typeface="Tahoma"/>
                <a:cs typeface="Tahoma"/>
              </a:rPr>
              <a:t> </a:t>
            </a:r>
            <a:r>
              <a:rPr sz="1500" spc="65" dirty="0">
                <a:latin typeface="Tahoma"/>
                <a:cs typeface="Tahoma"/>
              </a:rPr>
              <a:t>indices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of</a:t>
            </a:r>
            <a:r>
              <a:rPr sz="1500" spc="-45" dirty="0">
                <a:latin typeface="Tahoma"/>
                <a:cs typeface="Tahoma"/>
              </a:rPr>
              <a:t> </a:t>
            </a:r>
            <a:r>
              <a:rPr sz="1500" spc="55" dirty="0">
                <a:latin typeface="Tahoma"/>
                <a:cs typeface="Tahoma"/>
              </a:rPr>
              <a:t>members</a:t>
            </a:r>
            <a:r>
              <a:rPr sz="1500" spc="50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who</a:t>
            </a:r>
            <a:r>
              <a:rPr sz="1500" spc="8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are</a:t>
            </a:r>
            <a:r>
              <a:rPr sz="1500" spc="9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available</a:t>
            </a:r>
            <a:r>
              <a:rPr sz="1500" spc="9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during</a:t>
            </a:r>
            <a:r>
              <a:rPr sz="1500" spc="85" dirty="0">
                <a:latin typeface="Tahoma"/>
                <a:cs typeface="Tahoma"/>
              </a:rPr>
              <a:t> </a:t>
            </a:r>
            <a:r>
              <a:rPr sz="1500" spc="40" dirty="0">
                <a:latin typeface="Tahoma"/>
                <a:cs typeface="Tahoma"/>
              </a:rPr>
              <a:t>those </a:t>
            </a:r>
            <a:r>
              <a:rPr sz="1500" dirty="0">
                <a:latin typeface="Tahoma"/>
                <a:cs typeface="Tahoma"/>
              </a:rPr>
              <a:t>slots.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This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spc="60" dirty="0">
                <a:latin typeface="Tahoma"/>
                <a:cs typeface="Tahoma"/>
              </a:rPr>
              <a:t>data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55" dirty="0">
                <a:latin typeface="Tahoma"/>
                <a:cs typeface="Tahoma"/>
              </a:rPr>
              <a:t>structure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is </a:t>
            </a:r>
            <a:r>
              <a:rPr sz="1500" spc="65" dirty="0">
                <a:latin typeface="Tahoma"/>
                <a:cs typeface="Tahoma"/>
              </a:rPr>
              <a:t>used</a:t>
            </a:r>
            <a:r>
              <a:rPr sz="1500" spc="-6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in</a:t>
            </a:r>
            <a:r>
              <a:rPr sz="1500" spc="-60" dirty="0">
                <a:latin typeface="Tahoma"/>
                <a:cs typeface="Tahoma"/>
              </a:rPr>
              <a:t> </a:t>
            </a:r>
            <a:r>
              <a:rPr sz="1500" spc="50" dirty="0">
                <a:latin typeface="Tahoma"/>
                <a:cs typeface="Tahoma"/>
              </a:rPr>
              <a:t>the</a:t>
            </a:r>
            <a:r>
              <a:rPr sz="1500" spc="-60" dirty="0">
                <a:latin typeface="Tahoma"/>
                <a:cs typeface="Tahoma"/>
              </a:rPr>
              <a:t> </a:t>
            </a:r>
            <a:r>
              <a:rPr sz="1500" spc="55" dirty="0">
                <a:latin typeface="Tahoma"/>
                <a:cs typeface="Tahoma"/>
              </a:rPr>
              <a:t>Schedule</a:t>
            </a:r>
            <a:r>
              <a:rPr sz="1500" spc="-60" dirty="0">
                <a:latin typeface="Tahoma"/>
                <a:cs typeface="Tahoma"/>
              </a:rPr>
              <a:t> </a:t>
            </a:r>
            <a:r>
              <a:rPr sz="1500" spc="65" dirty="0">
                <a:latin typeface="Tahoma"/>
                <a:cs typeface="Tahoma"/>
              </a:rPr>
              <a:t>class</a:t>
            </a:r>
            <a:r>
              <a:rPr sz="1500" spc="-55" dirty="0">
                <a:latin typeface="Tahoma"/>
                <a:cs typeface="Tahoma"/>
              </a:rPr>
              <a:t> </a:t>
            </a:r>
            <a:r>
              <a:rPr sz="1500" spc="50" dirty="0">
                <a:latin typeface="Tahoma"/>
                <a:cs typeface="Tahoma"/>
              </a:rPr>
              <a:t>to efficiently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organize </a:t>
            </a:r>
            <a:r>
              <a:rPr sz="1500" spc="50" dirty="0">
                <a:latin typeface="Tahoma"/>
                <a:cs typeface="Tahoma"/>
              </a:rPr>
              <a:t>and</a:t>
            </a:r>
            <a:r>
              <a:rPr sz="1500" dirty="0">
                <a:latin typeface="Tahoma"/>
                <a:cs typeface="Tahoma"/>
              </a:rPr>
              <a:t> </a:t>
            </a:r>
            <a:r>
              <a:rPr sz="1500" spc="80" dirty="0">
                <a:latin typeface="Tahoma"/>
                <a:cs typeface="Tahoma"/>
              </a:rPr>
              <a:t>access </a:t>
            </a:r>
            <a:r>
              <a:rPr sz="1500" spc="65" dirty="0">
                <a:latin typeface="Tahoma"/>
                <a:cs typeface="Tahoma"/>
              </a:rPr>
              <a:t>members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spc="75" dirty="0">
                <a:latin typeface="Tahoma"/>
                <a:cs typeface="Tahoma"/>
              </a:rPr>
              <a:t>based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on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their </a:t>
            </a:r>
            <a:r>
              <a:rPr sz="1500" spc="-10" dirty="0">
                <a:latin typeface="Tahoma"/>
                <a:cs typeface="Tahoma"/>
              </a:rPr>
              <a:t>availability.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1300" y="5394801"/>
            <a:ext cx="2673985" cy="28981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40385">
              <a:lnSpc>
                <a:spcPct val="100000"/>
              </a:lnSpc>
              <a:spcBef>
                <a:spcPts val="765"/>
              </a:spcBef>
            </a:pPr>
            <a:r>
              <a:rPr sz="5000" b="1" spc="290" dirty="0">
                <a:latin typeface="Trebuchet MS"/>
                <a:cs typeface="Trebuchet MS"/>
              </a:rPr>
              <a:t>03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Tahoma"/>
                <a:cs typeface="Tahoma"/>
              </a:rPr>
              <a:t>Classes:</a:t>
            </a:r>
            <a:r>
              <a:rPr sz="1500" spc="114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Two</a:t>
            </a:r>
            <a:r>
              <a:rPr sz="1500" spc="1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classes,</a:t>
            </a:r>
            <a:r>
              <a:rPr sz="1500" spc="120" dirty="0">
                <a:latin typeface="Tahoma"/>
                <a:cs typeface="Tahoma"/>
              </a:rPr>
              <a:t> </a:t>
            </a:r>
            <a:r>
              <a:rPr sz="1500" spc="60" dirty="0">
                <a:latin typeface="Tahoma"/>
                <a:cs typeface="Tahoma"/>
              </a:rPr>
              <a:t>Member</a:t>
            </a:r>
            <a:endParaRPr sz="1500">
              <a:latin typeface="Tahoma"/>
              <a:cs typeface="Tahoma"/>
            </a:endParaRPr>
          </a:p>
          <a:p>
            <a:pPr marL="12700" marR="59055">
              <a:lnSpc>
                <a:spcPct val="129200"/>
              </a:lnSpc>
            </a:pPr>
            <a:r>
              <a:rPr sz="1500" spc="50" dirty="0">
                <a:latin typeface="Tahoma"/>
                <a:cs typeface="Tahoma"/>
              </a:rPr>
              <a:t>and</a:t>
            </a:r>
            <a:r>
              <a:rPr sz="1500" spc="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schedule,</a:t>
            </a:r>
            <a:r>
              <a:rPr sz="1500" spc="4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are</a:t>
            </a:r>
            <a:r>
              <a:rPr sz="1500" spc="40" dirty="0">
                <a:latin typeface="Tahoma"/>
                <a:cs typeface="Tahoma"/>
              </a:rPr>
              <a:t> </a:t>
            </a:r>
            <a:r>
              <a:rPr sz="1500" spc="55" dirty="0">
                <a:latin typeface="Tahoma"/>
                <a:cs typeface="Tahoma"/>
              </a:rPr>
              <a:t>defined</a:t>
            </a:r>
            <a:r>
              <a:rPr sz="1500" spc="35" dirty="0">
                <a:latin typeface="Tahoma"/>
                <a:cs typeface="Tahoma"/>
              </a:rPr>
              <a:t> </a:t>
            </a:r>
            <a:r>
              <a:rPr sz="1500" spc="50" dirty="0">
                <a:latin typeface="Tahoma"/>
                <a:cs typeface="Tahoma"/>
              </a:rPr>
              <a:t>to </a:t>
            </a:r>
            <a:r>
              <a:rPr sz="1500" spc="55" dirty="0">
                <a:latin typeface="Tahoma"/>
                <a:cs typeface="Tahoma"/>
              </a:rPr>
              <a:t>encapsulate</a:t>
            </a:r>
            <a:r>
              <a:rPr sz="1500" spc="-55" dirty="0">
                <a:latin typeface="Tahoma"/>
                <a:cs typeface="Tahoma"/>
              </a:rPr>
              <a:t> </a:t>
            </a:r>
            <a:r>
              <a:rPr sz="1500" spc="45" dirty="0">
                <a:latin typeface="Tahoma"/>
                <a:cs typeface="Tahoma"/>
              </a:rPr>
              <a:t>related</a:t>
            </a:r>
            <a:r>
              <a:rPr sz="1500" spc="-55" dirty="0">
                <a:latin typeface="Tahoma"/>
                <a:cs typeface="Tahoma"/>
              </a:rPr>
              <a:t> </a:t>
            </a:r>
            <a:r>
              <a:rPr sz="1500" spc="60" dirty="0">
                <a:latin typeface="Tahoma"/>
                <a:cs typeface="Tahoma"/>
              </a:rPr>
              <a:t>data</a:t>
            </a:r>
            <a:r>
              <a:rPr sz="1500" spc="-55" dirty="0">
                <a:latin typeface="Tahoma"/>
                <a:cs typeface="Tahoma"/>
              </a:rPr>
              <a:t> </a:t>
            </a:r>
            <a:r>
              <a:rPr sz="1500" spc="25" dirty="0">
                <a:latin typeface="Tahoma"/>
                <a:cs typeface="Tahoma"/>
              </a:rPr>
              <a:t>and </a:t>
            </a:r>
            <a:r>
              <a:rPr sz="1500" dirty="0">
                <a:latin typeface="Tahoma"/>
                <a:cs typeface="Tahoma"/>
              </a:rPr>
              <a:t>operations.</a:t>
            </a:r>
            <a:r>
              <a:rPr sz="1500" spc="114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These</a:t>
            </a:r>
            <a:r>
              <a:rPr sz="1500" spc="120" dirty="0">
                <a:latin typeface="Tahoma"/>
                <a:cs typeface="Tahoma"/>
              </a:rPr>
              <a:t> </a:t>
            </a:r>
            <a:r>
              <a:rPr sz="1500" spc="65" dirty="0">
                <a:latin typeface="Tahoma"/>
                <a:cs typeface="Tahoma"/>
              </a:rPr>
              <a:t>classes</a:t>
            </a:r>
            <a:r>
              <a:rPr sz="1500" spc="120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are </a:t>
            </a:r>
            <a:r>
              <a:rPr sz="1500" spc="65" dirty="0">
                <a:latin typeface="Tahoma"/>
                <a:cs typeface="Tahoma"/>
              </a:rPr>
              <a:t>used</a:t>
            </a:r>
            <a:r>
              <a:rPr sz="1500" spc="-60" dirty="0">
                <a:latin typeface="Tahoma"/>
                <a:cs typeface="Tahoma"/>
              </a:rPr>
              <a:t> </a:t>
            </a:r>
            <a:r>
              <a:rPr sz="1500" spc="75" dirty="0">
                <a:latin typeface="Tahoma"/>
                <a:cs typeface="Tahoma"/>
              </a:rPr>
              <a:t>to</a:t>
            </a:r>
            <a:r>
              <a:rPr sz="1500" spc="-60" dirty="0">
                <a:latin typeface="Tahoma"/>
                <a:cs typeface="Tahoma"/>
              </a:rPr>
              <a:t> </a:t>
            </a:r>
            <a:r>
              <a:rPr sz="1500" spc="50" dirty="0">
                <a:latin typeface="Tahoma"/>
                <a:cs typeface="Tahoma"/>
              </a:rPr>
              <a:t>represent</a:t>
            </a:r>
            <a:r>
              <a:rPr sz="1500" spc="-6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individual </a:t>
            </a:r>
            <a:r>
              <a:rPr sz="1500" spc="65" dirty="0">
                <a:latin typeface="Tahoma"/>
                <a:cs typeface="Tahoma"/>
              </a:rPr>
              <a:t>members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spc="50" dirty="0">
                <a:latin typeface="Tahoma"/>
                <a:cs typeface="Tahoma"/>
              </a:rPr>
              <a:t>and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spc="50" dirty="0">
                <a:latin typeface="Tahoma"/>
                <a:cs typeface="Tahoma"/>
              </a:rPr>
              <a:t>the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overall schedule.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69891" y="5479578"/>
            <a:ext cx="2305050" cy="278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>
              <a:lnSpc>
                <a:spcPts val="5985"/>
              </a:lnSpc>
              <a:spcBef>
                <a:spcPts val="100"/>
              </a:spcBef>
            </a:pPr>
            <a:r>
              <a:rPr sz="5000" b="1" spc="409" dirty="0">
                <a:latin typeface="Trebuchet MS"/>
                <a:cs typeface="Trebuchet MS"/>
              </a:rPr>
              <a:t>04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ts val="1785"/>
              </a:lnSpc>
            </a:pPr>
            <a:r>
              <a:rPr sz="1500" spc="50" dirty="0">
                <a:latin typeface="Tahoma"/>
                <a:cs typeface="Tahoma"/>
              </a:rPr>
              <a:t>Standard</a:t>
            </a:r>
            <a:r>
              <a:rPr sz="1500" spc="-7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Input/Output</a:t>
            </a:r>
            <a:endParaRPr sz="1500">
              <a:latin typeface="Tahoma"/>
              <a:cs typeface="Tahoma"/>
            </a:endParaRPr>
          </a:p>
          <a:p>
            <a:pPr marL="12700" marR="5080">
              <a:lnSpc>
                <a:spcPct val="129200"/>
              </a:lnSpc>
            </a:pPr>
            <a:r>
              <a:rPr sz="1500" dirty="0">
                <a:latin typeface="Tahoma"/>
                <a:cs typeface="Tahoma"/>
              </a:rPr>
              <a:t>Streams:</a:t>
            </a:r>
            <a:r>
              <a:rPr sz="1500" spc="40" dirty="0">
                <a:latin typeface="Tahoma"/>
                <a:cs typeface="Tahoma"/>
              </a:rPr>
              <a:t> Standard </a:t>
            </a:r>
            <a:r>
              <a:rPr sz="1500" spc="50" dirty="0">
                <a:latin typeface="Tahoma"/>
                <a:cs typeface="Tahoma"/>
              </a:rPr>
              <a:t>input/output</a:t>
            </a:r>
            <a:r>
              <a:rPr sz="1500" spc="-50" dirty="0">
                <a:latin typeface="Tahoma"/>
                <a:cs typeface="Tahoma"/>
              </a:rPr>
              <a:t> </a:t>
            </a:r>
            <a:r>
              <a:rPr sz="1500" spc="55" dirty="0">
                <a:latin typeface="Tahoma"/>
                <a:cs typeface="Tahoma"/>
              </a:rPr>
              <a:t>streams</a:t>
            </a:r>
            <a:r>
              <a:rPr sz="1500" spc="-50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(cin </a:t>
            </a:r>
            <a:r>
              <a:rPr sz="1500" spc="50" dirty="0">
                <a:latin typeface="Tahoma"/>
                <a:cs typeface="Tahoma"/>
              </a:rPr>
              <a:t>and</a:t>
            </a:r>
            <a:r>
              <a:rPr sz="1500" spc="-45" dirty="0">
                <a:latin typeface="Tahoma"/>
                <a:cs typeface="Tahoma"/>
              </a:rPr>
              <a:t> </a:t>
            </a:r>
            <a:r>
              <a:rPr sz="1500" spc="60" dirty="0">
                <a:latin typeface="Tahoma"/>
                <a:cs typeface="Tahoma"/>
              </a:rPr>
              <a:t>cout)</a:t>
            </a:r>
            <a:r>
              <a:rPr sz="1500" spc="-4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are</a:t>
            </a:r>
            <a:r>
              <a:rPr sz="1500" spc="-45" dirty="0">
                <a:latin typeface="Tahoma"/>
                <a:cs typeface="Tahoma"/>
              </a:rPr>
              <a:t> </a:t>
            </a:r>
            <a:r>
              <a:rPr sz="1500" spc="65" dirty="0">
                <a:latin typeface="Tahoma"/>
                <a:cs typeface="Tahoma"/>
              </a:rPr>
              <a:t>used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for </a:t>
            </a:r>
            <a:r>
              <a:rPr sz="1500" dirty="0">
                <a:latin typeface="Tahoma"/>
                <a:cs typeface="Tahoma"/>
              </a:rPr>
              <a:t>reading</a:t>
            </a:r>
            <a:r>
              <a:rPr sz="1500" spc="9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input</a:t>
            </a:r>
            <a:r>
              <a:rPr sz="1500" spc="90" dirty="0">
                <a:latin typeface="Tahoma"/>
                <a:cs typeface="Tahoma"/>
              </a:rPr>
              <a:t> </a:t>
            </a:r>
            <a:r>
              <a:rPr sz="1500" spc="60" dirty="0">
                <a:latin typeface="Tahoma"/>
                <a:cs typeface="Tahoma"/>
              </a:rPr>
              <a:t>data</a:t>
            </a:r>
            <a:r>
              <a:rPr sz="1500" spc="90" dirty="0">
                <a:latin typeface="Tahoma"/>
                <a:cs typeface="Tahoma"/>
              </a:rPr>
              <a:t> </a:t>
            </a:r>
            <a:r>
              <a:rPr sz="1500" spc="25" dirty="0">
                <a:latin typeface="Tahoma"/>
                <a:cs typeface="Tahoma"/>
              </a:rPr>
              <a:t>and </a:t>
            </a:r>
            <a:r>
              <a:rPr sz="1500" spc="45" dirty="0">
                <a:latin typeface="Tahoma"/>
                <a:cs typeface="Tahoma"/>
              </a:rPr>
              <a:t>displaying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spc="60" dirty="0">
                <a:latin typeface="Tahoma"/>
                <a:cs typeface="Tahoma"/>
              </a:rPr>
              <a:t>output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spc="75" dirty="0">
                <a:latin typeface="Tahoma"/>
                <a:cs typeface="Tahoma"/>
              </a:rPr>
              <a:t>to</a:t>
            </a:r>
            <a:r>
              <a:rPr sz="1500" spc="-60" dirty="0">
                <a:latin typeface="Tahoma"/>
                <a:cs typeface="Tahoma"/>
              </a:rPr>
              <a:t> </a:t>
            </a:r>
            <a:r>
              <a:rPr sz="1500" spc="25" dirty="0">
                <a:latin typeface="Tahoma"/>
                <a:cs typeface="Tahoma"/>
              </a:rPr>
              <a:t>the </a:t>
            </a:r>
            <a:r>
              <a:rPr sz="1500" dirty="0">
                <a:latin typeface="Tahoma"/>
                <a:cs typeface="Tahoma"/>
              </a:rPr>
              <a:t>console,</a:t>
            </a:r>
            <a:r>
              <a:rPr sz="1500" spc="195" dirty="0">
                <a:latin typeface="Tahoma"/>
                <a:cs typeface="Tahoma"/>
              </a:rPr>
              <a:t> </a:t>
            </a:r>
            <a:r>
              <a:rPr sz="1500" spc="35" dirty="0">
                <a:latin typeface="Tahoma"/>
                <a:cs typeface="Tahoma"/>
              </a:rPr>
              <a:t>respectively.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9074780"/>
            <a:ext cx="2272665" cy="1211580"/>
          </a:xfrm>
          <a:custGeom>
            <a:avLst/>
            <a:gdLst/>
            <a:ahLst/>
            <a:cxnLst/>
            <a:rect l="l" t="t" r="r" b="b"/>
            <a:pathLst>
              <a:path w="2272665" h="1211579">
                <a:moveTo>
                  <a:pt x="0" y="201930"/>
                </a:moveTo>
                <a:lnTo>
                  <a:pt x="0" y="88900"/>
                </a:lnTo>
                <a:lnTo>
                  <a:pt x="25296" y="81280"/>
                </a:lnTo>
                <a:lnTo>
                  <a:pt x="70735" y="68580"/>
                </a:lnTo>
                <a:lnTo>
                  <a:pt x="116430" y="57150"/>
                </a:lnTo>
                <a:lnTo>
                  <a:pt x="208484" y="36830"/>
                </a:lnTo>
                <a:lnTo>
                  <a:pt x="301252" y="21590"/>
                </a:lnTo>
                <a:lnTo>
                  <a:pt x="347839" y="15240"/>
                </a:lnTo>
                <a:lnTo>
                  <a:pt x="441288" y="5080"/>
                </a:lnTo>
                <a:lnTo>
                  <a:pt x="534933" y="0"/>
                </a:lnTo>
                <a:lnTo>
                  <a:pt x="628566" y="0"/>
                </a:lnTo>
                <a:lnTo>
                  <a:pt x="721981" y="2540"/>
                </a:lnTo>
                <a:lnTo>
                  <a:pt x="768541" y="6350"/>
                </a:lnTo>
                <a:lnTo>
                  <a:pt x="861238" y="16510"/>
                </a:lnTo>
                <a:lnTo>
                  <a:pt x="907323" y="22860"/>
                </a:lnTo>
                <a:lnTo>
                  <a:pt x="953198" y="30480"/>
                </a:lnTo>
                <a:lnTo>
                  <a:pt x="998836" y="39370"/>
                </a:lnTo>
                <a:lnTo>
                  <a:pt x="1044213" y="49530"/>
                </a:lnTo>
                <a:lnTo>
                  <a:pt x="1089302" y="60960"/>
                </a:lnTo>
                <a:lnTo>
                  <a:pt x="1134077" y="73660"/>
                </a:lnTo>
                <a:lnTo>
                  <a:pt x="1222583" y="101600"/>
                </a:lnTo>
                <a:lnTo>
                  <a:pt x="1239382" y="107950"/>
                </a:lnTo>
                <a:lnTo>
                  <a:pt x="554171" y="107950"/>
                </a:lnTo>
                <a:lnTo>
                  <a:pt x="507586" y="109220"/>
                </a:lnTo>
                <a:lnTo>
                  <a:pt x="414488" y="116840"/>
                </a:lnTo>
                <a:lnTo>
                  <a:pt x="368031" y="121920"/>
                </a:lnTo>
                <a:lnTo>
                  <a:pt x="275446" y="134620"/>
                </a:lnTo>
                <a:lnTo>
                  <a:pt x="183488" y="152400"/>
                </a:lnTo>
                <a:lnTo>
                  <a:pt x="92387" y="175260"/>
                </a:lnTo>
                <a:lnTo>
                  <a:pt x="2372" y="200660"/>
                </a:lnTo>
                <a:lnTo>
                  <a:pt x="0" y="201930"/>
                </a:lnTo>
                <a:close/>
              </a:path>
              <a:path w="2272665" h="1211579">
                <a:moveTo>
                  <a:pt x="2272383" y="1211580"/>
                </a:moveTo>
                <a:lnTo>
                  <a:pt x="2156738" y="1211580"/>
                </a:lnTo>
                <a:lnTo>
                  <a:pt x="2145438" y="1182370"/>
                </a:lnTo>
                <a:lnTo>
                  <a:pt x="2125342" y="1134110"/>
                </a:lnTo>
                <a:lnTo>
                  <a:pt x="2104282" y="1085850"/>
                </a:lnTo>
                <a:lnTo>
                  <a:pt x="2082270" y="1038860"/>
                </a:lnTo>
                <a:lnTo>
                  <a:pt x="2059316" y="990600"/>
                </a:lnTo>
                <a:lnTo>
                  <a:pt x="2035433" y="944880"/>
                </a:lnTo>
                <a:lnTo>
                  <a:pt x="2010632" y="899160"/>
                </a:lnTo>
                <a:lnTo>
                  <a:pt x="1984925" y="854710"/>
                </a:lnTo>
                <a:lnTo>
                  <a:pt x="1958324" y="810260"/>
                </a:lnTo>
                <a:lnTo>
                  <a:pt x="1930839" y="768350"/>
                </a:lnTo>
                <a:lnTo>
                  <a:pt x="1902483" y="727710"/>
                </a:lnTo>
                <a:lnTo>
                  <a:pt x="1873267" y="687070"/>
                </a:lnTo>
                <a:lnTo>
                  <a:pt x="1843203" y="650240"/>
                </a:lnTo>
                <a:lnTo>
                  <a:pt x="1812303" y="613410"/>
                </a:lnTo>
                <a:lnTo>
                  <a:pt x="1780578" y="579120"/>
                </a:lnTo>
                <a:lnTo>
                  <a:pt x="1748039" y="546100"/>
                </a:lnTo>
                <a:lnTo>
                  <a:pt x="1712680" y="513080"/>
                </a:lnTo>
                <a:lnTo>
                  <a:pt x="1676533" y="482600"/>
                </a:lnTo>
                <a:lnTo>
                  <a:pt x="1639628" y="452120"/>
                </a:lnTo>
                <a:lnTo>
                  <a:pt x="1601993" y="422910"/>
                </a:lnTo>
                <a:lnTo>
                  <a:pt x="1563656" y="396240"/>
                </a:lnTo>
                <a:lnTo>
                  <a:pt x="1524647" y="369570"/>
                </a:lnTo>
                <a:lnTo>
                  <a:pt x="1444726" y="321310"/>
                </a:lnTo>
                <a:lnTo>
                  <a:pt x="1403871" y="298450"/>
                </a:lnTo>
                <a:lnTo>
                  <a:pt x="1320514" y="257810"/>
                </a:lnTo>
                <a:lnTo>
                  <a:pt x="1235153" y="222250"/>
                </a:lnTo>
                <a:lnTo>
                  <a:pt x="1191793" y="205740"/>
                </a:lnTo>
                <a:lnTo>
                  <a:pt x="1103855" y="177800"/>
                </a:lnTo>
                <a:lnTo>
                  <a:pt x="1059335" y="165100"/>
                </a:lnTo>
                <a:lnTo>
                  <a:pt x="969336" y="144780"/>
                </a:lnTo>
                <a:lnTo>
                  <a:pt x="923913" y="135890"/>
                </a:lnTo>
                <a:lnTo>
                  <a:pt x="878248" y="128270"/>
                </a:lnTo>
                <a:lnTo>
                  <a:pt x="832367" y="121920"/>
                </a:lnTo>
                <a:lnTo>
                  <a:pt x="786300" y="116840"/>
                </a:lnTo>
                <a:lnTo>
                  <a:pt x="693721" y="109220"/>
                </a:lnTo>
                <a:lnTo>
                  <a:pt x="647266" y="107950"/>
                </a:lnTo>
                <a:lnTo>
                  <a:pt x="1239382" y="107950"/>
                </a:lnTo>
                <a:lnTo>
                  <a:pt x="1309522" y="134620"/>
                </a:lnTo>
                <a:lnTo>
                  <a:pt x="1394688" y="172720"/>
                </a:lnTo>
                <a:lnTo>
                  <a:pt x="1436542" y="193040"/>
                </a:lnTo>
                <a:lnTo>
                  <a:pt x="1518660" y="238760"/>
                </a:lnTo>
                <a:lnTo>
                  <a:pt x="1558872" y="262890"/>
                </a:lnTo>
                <a:lnTo>
                  <a:pt x="1598486" y="288290"/>
                </a:lnTo>
                <a:lnTo>
                  <a:pt x="1637475" y="314960"/>
                </a:lnTo>
                <a:lnTo>
                  <a:pt x="1675814" y="342900"/>
                </a:lnTo>
                <a:lnTo>
                  <a:pt x="1713477" y="372110"/>
                </a:lnTo>
                <a:lnTo>
                  <a:pt x="1750437" y="402590"/>
                </a:lnTo>
                <a:lnTo>
                  <a:pt x="1786669" y="434340"/>
                </a:lnTo>
                <a:lnTo>
                  <a:pt x="1822146" y="467360"/>
                </a:lnTo>
                <a:lnTo>
                  <a:pt x="1855129" y="500380"/>
                </a:lnTo>
                <a:lnTo>
                  <a:pt x="1887348" y="534670"/>
                </a:lnTo>
                <a:lnTo>
                  <a:pt x="1918790" y="571500"/>
                </a:lnTo>
                <a:lnTo>
                  <a:pt x="1949440" y="609600"/>
                </a:lnTo>
                <a:lnTo>
                  <a:pt x="1979286" y="648970"/>
                </a:lnTo>
                <a:lnTo>
                  <a:pt x="2008314" y="690880"/>
                </a:lnTo>
                <a:lnTo>
                  <a:pt x="2036510" y="732790"/>
                </a:lnTo>
                <a:lnTo>
                  <a:pt x="2063861" y="777240"/>
                </a:lnTo>
                <a:lnTo>
                  <a:pt x="2090353" y="821690"/>
                </a:lnTo>
                <a:lnTo>
                  <a:pt x="2115973" y="867410"/>
                </a:lnTo>
                <a:lnTo>
                  <a:pt x="2140707" y="914400"/>
                </a:lnTo>
                <a:lnTo>
                  <a:pt x="2164542" y="961390"/>
                </a:lnTo>
                <a:lnTo>
                  <a:pt x="2187464" y="1009650"/>
                </a:lnTo>
                <a:lnTo>
                  <a:pt x="2209459" y="1057910"/>
                </a:lnTo>
                <a:lnTo>
                  <a:pt x="2230515" y="1106170"/>
                </a:lnTo>
                <a:lnTo>
                  <a:pt x="2250617" y="1155700"/>
                </a:lnTo>
                <a:lnTo>
                  <a:pt x="2269752" y="1203960"/>
                </a:lnTo>
                <a:lnTo>
                  <a:pt x="2272383" y="1211580"/>
                </a:lnTo>
                <a:close/>
              </a:path>
              <a:path w="2272665" h="1211579">
                <a:moveTo>
                  <a:pt x="0" y="664210"/>
                </a:moveTo>
                <a:lnTo>
                  <a:pt x="0" y="546100"/>
                </a:lnTo>
                <a:lnTo>
                  <a:pt x="5441" y="543560"/>
                </a:lnTo>
                <a:lnTo>
                  <a:pt x="49957" y="524510"/>
                </a:lnTo>
                <a:lnTo>
                  <a:pt x="94787" y="506730"/>
                </a:lnTo>
                <a:lnTo>
                  <a:pt x="185199" y="473710"/>
                </a:lnTo>
                <a:lnTo>
                  <a:pt x="230684" y="458470"/>
                </a:lnTo>
                <a:lnTo>
                  <a:pt x="276292" y="444500"/>
                </a:lnTo>
                <a:lnTo>
                  <a:pt x="321975" y="431800"/>
                </a:lnTo>
                <a:lnTo>
                  <a:pt x="367684" y="420370"/>
                </a:lnTo>
                <a:lnTo>
                  <a:pt x="458992" y="400050"/>
                </a:lnTo>
                <a:lnTo>
                  <a:pt x="504932" y="392430"/>
                </a:lnTo>
                <a:lnTo>
                  <a:pt x="551999" y="386080"/>
                </a:lnTo>
                <a:lnTo>
                  <a:pt x="599997" y="382270"/>
                </a:lnTo>
                <a:lnTo>
                  <a:pt x="648733" y="379730"/>
                </a:lnTo>
                <a:lnTo>
                  <a:pt x="698010" y="378460"/>
                </a:lnTo>
                <a:lnTo>
                  <a:pt x="747634" y="379730"/>
                </a:lnTo>
                <a:lnTo>
                  <a:pt x="797409" y="383540"/>
                </a:lnTo>
                <a:lnTo>
                  <a:pt x="847142" y="388620"/>
                </a:lnTo>
                <a:lnTo>
                  <a:pt x="896636" y="396240"/>
                </a:lnTo>
                <a:lnTo>
                  <a:pt x="994128" y="416560"/>
                </a:lnTo>
                <a:lnTo>
                  <a:pt x="1041737" y="430530"/>
                </a:lnTo>
                <a:lnTo>
                  <a:pt x="1088327" y="445770"/>
                </a:lnTo>
                <a:lnTo>
                  <a:pt x="1133703" y="463550"/>
                </a:lnTo>
                <a:lnTo>
                  <a:pt x="1177671" y="482600"/>
                </a:lnTo>
                <a:lnTo>
                  <a:pt x="1184732" y="486410"/>
                </a:lnTo>
                <a:lnTo>
                  <a:pt x="674755" y="486410"/>
                </a:lnTo>
                <a:lnTo>
                  <a:pt x="624633" y="487680"/>
                </a:lnTo>
                <a:lnTo>
                  <a:pt x="575274" y="491490"/>
                </a:lnTo>
                <a:lnTo>
                  <a:pt x="526933" y="497840"/>
                </a:lnTo>
                <a:lnTo>
                  <a:pt x="479867" y="505460"/>
                </a:lnTo>
                <a:lnTo>
                  <a:pt x="433457" y="515620"/>
                </a:lnTo>
                <a:lnTo>
                  <a:pt x="340413" y="538480"/>
                </a:lnTo>
                <a:lnTo>
                  <a:pt x="247461" y="566420"/>
                </a:lnTo>
                <a:lnTo>
                  <a:pt x="201167" y="581660"/>
                </a:lnTo>
                <a:lnTo>
                  <a:pt x="155073" y="598170"/>
                </a:lnTo>
                <a:lnTo>
                  <a:pt x="109238" y="617220"/>
                </a:lnTo>
                <a:lnTo>
                  <a:pt x="63720" y="635000"/>
                </a:lnTo>
                <a:lnTo>
                  <a:pt x="18579" y="655320"/>
                </a:lnTo>
                <a:lnTo>
                  <a:pt x="0" y="664210"/>
                </a:lnTo>
                <a:close/>
              </a:path>
              <a:path w="2272665" h="1211579">
                <a:moveTo>
                  <a:pt x="1935855" y="1211580"/>
                </a:moveTo>
                <a:lnTo>
                  <a:pt x="1819645" y="1211580"/>
                </a:lnTo>
                <a:lnTo>
                  <a:pt x="1817462" y="1206500"/>
                </a:lnTo>
                <a:lnTo>
                  <a:pt x="1794642" y="1160780"/>
                </a:lnTo>
                <a:lnTo>
                  <a:pt x="1770443" y="1120140"/>
                </a:lnTo>
                <a:lnTo>
                  <a:pt x="1744908" y="1083310"/>
                </a:lnTo>
                <a:lnTo>
                  <a:pt x="1712777" y="1042670"/>
                </a:lnTo>
                <a:lnTo>
                  <a:pt x="1679618" y="1005840"/>
                </a:lnTo>
                <a:lnTo>
                  <a:pt x="1645408" y="970280"/>
                </a:lnTo>
                <a:lnTo>
                  <a:pt x="1610121" y="935990"/>
                </a:lnTo>
                <a:lnTo>
                  <a:pt x="1573731" y="902970"/>
                </a:lnTo>
                <a:lnTo>
                  <a:pt x="1536214" y="871220"/>
                </a:lnTo>
                <a:lnTo>
                  <a:pt x="1497544" y="840740"/>
                </a:lnTo>
                <a:lnTo>
                  <a:pt x="1457698" y="810260"/>
                </a:lnTo>
                <a:lnTo>
                  <a:pt x="1416649" y="782320"/>
                </a:lnTo>
                <a:lnTo>
                  <a:pt x="1374372" y="753110"/>
                </a:lnTo>
                <a:lnTo>
                  <a:pt x="1330746" y="720090"/>
                </a:lnTo>
                <a:lnTo>
                  <a:pt x="1247408" y="651510"/>
                </a:lnTo>
                <a:lnTo>
                  <a:pt x="1203195" y="619760"/>
                </a:lnTo>
                <a:lnTo>
                  <a:pt x="1161585" y="595630"/>
                </a:lnTo>
                <a:lnTo>
                  <a:pt x="1117920" y="574040"/>
                </a:lnTo>
                <a:lnTo>
                  <a:pt x="1072457" y="554990"/>
                </a:lnTo>
                <a:lnTo>
                  <a:pt x="1025453" y="538480"/>
                </a:lnTo>
                <a:lnTo>
                  <a:pt x="977162" y="523240"/>
                </a:lnTo>
                <a:lnTo>
                  <a:pt x="927842" y="511810"/>
                </a:lnTo>
                <a:lnTo>
                  <a:pt x="877748" y="501650"/>
                </a:lnTo>
                <a:lnTo>
                  <a:pt x="827136" y="494030"/>
                </a:lnTo>
                <a:lnTo>
                  <a:pt x="776262" y="488950"/>
                </a:lnTo>
                <a:lnTo>
                  <a:pt x="725383" y="486410"/>
                </a:lnTo>
                <a:lnTo>
                  <a:pt x="1184732" y="486410"/>
                </a:lnTo>
                <a:lnTo>
                  <a:pt x="1220036" y="505460"/>
                </a:lnTo>
                <a:lnTo>
                  <a:pt x="1260602" y="528320"/>
                </a:lnTo>
                <a:lnTo>
                  <a:pt x="1305582" y="560070"/>
                </a:lnTo>
                <a:lnTo>
                  <a:pt x="1348017" y="595630"/>
                </a:lnTo>
                <a:lnTo>
                  <a:pt x="1390061" y="629920"/>
                </a:lnTo>
                <a:lnTo>
                  <a:pt x="1433867" y="662940"/>
                </a:lnTo>
                <a:lnTo>
                  <a:pt x="1475122" y="690880"/>
                </a:lnTo>
                <a:lnTo>
                  <a:pt x="1515221" y="718820"/>
                </a:lnTo>
                <a:lnTo>
                  <a:pt x="1554194" y="748030"/>
                </a:lnTo>
                <a:lnTo>
                  <a:pt x="1592076" y="777240"/>
                </a:lnTo>
                <a:lnTo>
                  <a:pt x="1628900" y="807720"/>
                </a:lnTo>
                <a:lnTo>
                  <a:pt x="1664697" y="839470"/>
                </a:lnTo>
                <a:lnTo>
                  <a:pt x="1699502" y="872490"/>
                </a:lnTo>
                <a:lnTo>
                  <a:pt x="1733347" y="905510"/>
                </a:lnTo>
                <a:lnTo>
                  <a:pt x="1766266" y="941070"/>
                </a:lnTo>
                <a:lnTo>
                  <a:pt x="1798290" y="977900"/>
                </a:lnTo>
                <a:lnTo>
                  <a:pt x="1829453" y="1016000"/>
                </a:lnTo>
                <a:lnTo>
                  <a:pt x="1854995" y="1052830"/>
                </a:lnTo>
                <a:lnTo>
                  <a:pt x="1879399" y="1093470"/>
                </a:lnTo>
                <a:lnTo>
                  <a:pt x="1902614" y="1137920"/>
                </a:lnTo>
                <a:lnTo>
                  <a:pt x="1924590" y="1184910"/>
                </a:lnTo>
                <a:lnTo>
                  <a:pt x="1935855" y="1211580"/>
                </a:lnTo>
                <a:close/>
              </a:path>
              <a:path w="2272665" h="1211579">
                <a:moveTo>
                  <a:pt x="21536" y="1211580"/>
                </a:moveTo>
                <a:lnTo>
                  <a:pt x="0" y="1211580"/>
                </a:lnTo>
                <a:lnTo>
                  <a:pt x="0" y="1090930"/>
                </a:lnTo>
                <a:lnTo>
                  <a:pt x="59092" y="1043940"/>
                </a:lnTo>
                <a:lnTo>
                  <a:pt x="101440" y="1013460"/>
                </a:lnTo>
                <a:lnTo>
                  <a:pt x="144477" y="984250"/>
                </a:lnTo>
                <a:lnTo>
                  <a:pt x="188155" y="957580"/>
                </a:lnTo>
                <a:lnTo>
                  <a:pt x="232427" y="932180"/>
                </a:lnTo>
                <a:lnTo>
                  <a:pt x="277247" y="909320"/>
                </a:lnTo>
                <a:lnTo>
                  <a:pt x="322566" y="889000"/>
                </a:lnTo>
                <a:lnTo>
                  <a:pt x="368339" y="871220"/>
                </a:lnTo>
                <a:lnTo>
                  <a:pt x="414518" y="855980"/>
                </a:lnTo>
                <a:lnTo>
                  <a:pt x="461055" y="843280"/>
                </a:lnTo>
                <a:lnTo>
                  <a:pt x="507904" y="834390"/>
                </a:lnTo>
                <a:lnTo>
                  <a:pt x="555018" y="828040"/>
                </a:lnTo>
                <a:lnTo>
                  <a:pt x="607686" y="824230"/>
                </a:lnTo>
                <a:lnTo>
                  <a:pt x="660526" y="822960"/>
                </a:lnTo>
                <a:lnTo>
                  <a:pt x="713400" y="824230"/>
                </a:lnTo>
                <a:lnTo>
                  <a:pt x="766170" y="829310"/>
                </a:lnTo>
                <a:lnTo>
                  <a:pt x="818701" y="835660"/>
                </a:lnTo>
                <a:lnTo>
                  <a:pt x="870853" y="844550"/>
                </a:lnTo>
                <a:lnTo>
                  <a:pt x="922490" y="855980"/>
                </a:lnTo>
                <a:lnTo>
                  <a:pt x="973474" y="868680"/>
                </a:lnTo>
                <a:lnTo>
                  <a:pt x="1023668" y="885190"/>
                </a:lnTo>
                <a:lnTo>
                  <a:pt x="1078206" y="904240"/>
                </a:lnTo>
                <a:lnTo>
                  <a:pt x="1129217" y="925830"/>
                </a:lnTo>
                <a:lnTo>
                  <a:pt x="1137630" y="929640"/>
                </a:lnTo>
                <a:lnTo>
                  <a:pt x="660046" y="929640"/>
                </a:lnTo>
                <a:lnTo>
                  <a:pt x="612173" y="930910"/>
                </a:lnTo>
                <a:lnTo>
                  <a:pt x="564412" y="934720"/>
                </a:lnTo>
                <a:lnTo>
                  <a:pt x="518199" y="941070"/>
                </a:lnTo>
                <a:lnTo>
                  <a:pt x="472380" y="951230"/>
                </a:lnTo>
                <a:lnTo>
                  <a:pt x="426990" y="963930"/>
                </a:lnTo>
                <a:lnTo>
                  <a:pt x="382062" y="979170"/>
                </a:lnTo>
                <a:lnTo>
                  <a:pt x="337627" y="998220"/>
                </a:lnTo>
                <a:lnTo>
                  <a:pt x="293719" y="1018540"/>
                </a:lnTo>
                <a:lnTo>
                  <a:pt x="250371" y="1042670"/>
                </a:lnTo>
                <a:lnTo>
                  <a:pt x="207616" y="1069340"/>
                </a:lnTo>
                <a:lnTo>
                  <a:pt x="165487" y="1097280"/>
                </a:lnTo>
                <a:lnTo>
                  <a:pt x="124016" y="1127760"/>
                </a:lnTo>
                <a:lnTo>
                  <a:pt x="83237" y="1159510"/>
                </a:lnTo>
                <a:lnTo>
                  <a:pt x="42915" y="1192530"/>
                </a:lnTo>
                <a:lnTo>
                  <a:pt x="21536" y="1211580"/>
                </a:lnTo>
                <a:close/>
              </a:path>
              <a:path w="2272665" h="1211579">
                <a:moveTo>
                  <a:pt x="1479238" y="1211580"/>
                </a:moveTo>
                <a:lnTo>
                  <a:pt x="1340924" y="1211580"/>
                </a:lnTo>
                <a:lnTo>
                  <a:pt x="1326309" y="1195070"/>
                </a:lnTo>
                <a:lnTo>
                  <a:pt x="1294578" y="1162050"/>
                </a:lnTo>
                <a:lnTo>
                  <a:pt x="1260311" y="1132840"/>
                </a:lnTo>
                <a:lnTo>
                  <a:pt x="1223271" y="1103630"/>
                </a:lnTo>
                <a:lnTo>
                  <a:pt x="1183222" y="1076960"/>
                </a:lnTo>
                <a:lnTo>
                  <a:pt x="1139925" y="1051560"/>
                </a:lnTo>
                <a:lnTo>
                  <a:pt x="1093144" y="1028700"/>
                </a:lnTo>
                <a:lnTo>
                  <a:pt x="1042641" y="1007110"/>
                </a:lnTo>
                <a:lnTo>
                  <a:pt x="988180" y="986790"/>
                </a:lnTo>
                <a:lnTo>
                  <a:pt x="942893" y="972820"/>
                </a:lnTo>
                <a:lnTo>
                  <a:pt x="896876" y="960120"/>
                </a:lnTo>
                <a:lnTo>
                  <a:pt x="850248" y="949960"/>
                </a:lnTo>
                <a:lnTo>
                  <a:pt x="803132" y="942340"/>
                </a:lnTo>
                <a:lnTo>
                  <a:pt x="755645" y="935990"/>
                </a:lnTo>
                <a:lnTo>
                  <a:pt x="707910" y="932180"/>
                </a:lnTo>
                <a:lnTo>
                  <a:pt x="660046" y="929640"/>
                </a:lnTo>
                <a:lnTo>
                  <a:pt x="1137630" y="929640"/>
                </a:lnTo>
                <a:lnTo>
                  <a:pt x="1176891" y="947420"/>
                </a:lnTo>
                <a:lnTo>
                  <a:pt x="1221414" y="972820"/>
                </a:lnTo>
                <a:lnTo>
                  <a:pt x="1262973" y="998220"/>
                </a:lnTo>
                <a:lnTo>
                  <a:pt x="1301757" y="1026160"/>
                </a:lnTo>
                <a:lnTo>
                  <a:pt x="1337954" y="1054100"/>
                </a:lnTo>
                <a:lnTo>
                  <a:pt x="1371750" y="1084580"/>
                </a:lnTo>
                <a:lnTo>
                  <a:pt x="1403334" y="1116330"/>
                </a:lnTo>
                <a:lnTo>
                  <a:pt x="1432892" y="1150620"/>
                </a:lnTo>
                <a:lnTo>
                  <a:pt x="1460613" y="1184910"/>
                </a:lnTo>
                <a:lnTo>
                  <a:pt x="1479238" y="12115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56179" y="8866269"/>
            <a:ext cx="2732405" cy="1409700"/>
          </a:xfrm>
          <a:custGeom>
            <a:avLst/>
            <a:gdLst/>
            <a:ahLst/>
            <a:cxnLst/>
            <a:rect l="l" t="t" r="r" b="b"/>
            <a:pathLst>
              <a:path w="2732405" h="1409700">
                <a:moveTo>
                  <a:pt x="1492229" y="177799"/>
                </a:moveTo>
                <a:lnTo>
                  <a:pt x="1313483" y="177799"/>
                </a:lnTo>
                <a:lnTo>
                  <a:pt x="1318378" y="165099"/>
                </a:lnTo>
                <a:lnTo>
                  <a:pt x="1322521" y="165099"/>
                </a:lnTo>
                <a:lnTo>
                  <a:pt x="1333473" y="152399"/>
                </a:lnTo>
                <a:lnTo>
                  <a:pt x="1346119" y="139699"/>
                </a:lnTo>
                <a:lnTo>
                  <a:pt x="1359519" y="139699"/>
                </a:lnTo>
                <a:lnTo>
                  <a:pt x="1372730" y="126999"/>
                </a:lnTo>
                <a:lnTo>
                  <a:pt x="1448045" y="76199"/>
                </a:lnTo>
                <a:lnTo>
                  <a:pt x="1509928" y="50799"/>
                </a:lnTo>
                <a:lnTo>
                  <a:pt x="1575577" y="25399"/>
                </a:lnTo>
                <a:lnTo>
                  <a:pt x="1636456" y="0"/>
                </a:lnTo>
                <a:lnTo>
                  <a:pt x="1817085" y="0"/>
                </a:lnTo>
                <a:lnTo>
                  <a:pt x="1853738" y="12699"/>
                </a:lnTo>
                <a:lnTo>
                  <a:pt x="1899429" y="38099"/>
                </a:lnTo>
                <a:lnTo>
                  <a:pt x="1939094" y="63499"/>
                </a:lnTo>
                <a:lnTo>
                  <a:pt x="1954910" y="88899"/>
                </a:lnTo>
                <a:lnTo>
                  <a:pt x="1969220" y="101599"/>
                </a:lnTo>
                <a:lnTo>
                  <a:pt x="1646874" y="101599"/>
                </a:lnTo>
                <a:lnTo>
                  <a:pt x="1628077" y="114299"/>
                </a:lnTo>
                <a:lnTo>
                  <a:pt x="1609468" y="114299"/>
                </a:lnTo>
                <a:lnTo>
                  <a:pt x="1591236" y="126999"/>
                </a:lnTo>
                <a:lnTo>
                  <a:pt x="1573568" y="126999"/>
                </a:lnTo>
                <a:lnTo>
                  <a:pt x="1531769" y="152399"/>
                </a:lnTo>
                <a:lnTo>
                  <a:pt x="1511575" y="165099"/>
                </a:lnTo>
                <a:lnTo>
                  <a:pt x="1492229" y="177799"/>
                </a:lnTo>
                <a:close/>
              </a:path>
              <a:path w="2732405" h="1409700">
                <a:moveTo>
                  <a:pt x="1994325" y="1409699"/>
                </a:moveTo>
                <a:lnTo>
                  <a:pt x="1883863" y="1409699"/>
                </a:lnTo>
                <a:lnTo>
                  <a:pt x="1887880" y="1396999"/>
                </a:lnTo>
                <a:lnTo>
                  <a:pt x="1896918" y="1384299"/>
                </a:lnTo>
                <a:lnTo>
                  <a:pt x="1902943" y="1384299"/>
                </a:lnTo>
                <a:lnTo>
                  <a:pt x="1902943" y="1371599"/>
                </a:lnTo>
                <a:lnTo>
                  <a:pt x="1903947" y="1371599"/>
                </a:lnTo>
                <a:lnTo>
                  <a:pt x="1911777" y="1333499"/>
                </a:lnTo>
                <a:lnTo>
                  <a:pt x="1919889" y="1308099"/>
                </a:lnTo>
                <a:lnTo>
                  <a:pt x="1927813" y="1282699"/>
                </a:lnTo>
                <a:lnTo>
                  <a:pt x="1935077" y="1244599"/>
                </a:lnTo>
                <a:lnTo>
                  <a:pt x="1939706" y="1231899"/>
                </a:lnTo>
                <a:lnTo>
                  <a:pt x="1943488" y="1206499"/>
                </a:lnTo>
                <a:lnTo>
                  <a:pt x="1947081" y="1193799"/>
                </a:lnTo>
                <a:lnTo>
                  <a:pt x="1951145" y="1168399"/>
                </a:lnTo>
                <a:lnTo>
                  <a:pt x="1955491" y="1142999"/>
                </a:lnTo>
                <a:lnTo>
                  <a:pt x="1959555" y="1130299"/>
                </a:lnTo>
                <a:lnTo>
                  <a:pt x="1963430" y="1104899"/>
                </a:lnTo>
                <a:lnTo>
                  <a:pt x="1970052" y="1066799"/>
                </a:lnTo>
                <a:lnTo>
                  <a:pt x="1972609" y="1054099"/>
                </a:lnTo>
                <a:lnTo>
                  <a:pt x="1974978" y="1041399"/>
                </a:lnTo>
                <a:lnTo>
                  <a:pt x="1977254" y="1015999"/>
                </a:lnTo>
                <a:lnTo>
                  <a:pt x="1981004" y="990599"/>
                </a:lnTo>
                <a:lnTo>
                  <a:pt x="1984660" y="965199"/>
                </a:lnTo>
                <a:lnTo>
                  <a:pt x="1988127" y="927099"/>
                </a:lnTo>
                <a:lnTo>
                  <a:pt x="1991312" y="901699"/>
                </a:lnTo>
                <a:lnTo>
                  <a:pt x="1991908" y="888999"/>
                </a:lnTo>
                <a:lnTo>
                  <a:pt x="1992724" y="876299"/>
                </a:lnTo>
                <a:lnTo>
                  <a:pt x="1993321" y="876299"/>
                </a:lnTo>
                <a:lnTo>
                  <a:pt x="1993321" y="863599"/>
                </a:lnTo>
                <a:lnTo>
                  <a:pt x="1994325" y="850899"/>
                </a:lnTo>
                <a:lnTo>
                  <a:pt x="1996333" y="850899"/>
                </a:lnTo>
                <a:lnTo>
                  <a:pt x="1999346" y="825499"/>
                </a:lnTo>
                <a:lnTo>
                  <a:pt x="1999346" y="812799"/>
                </a:lnTo>
                <a:lnTo>
                  <a:pt x="1998593" y="787399"/>
                </a:lnTo>
                <a:lnTo>
                  <a:pt x="1999346" y="774699"/>
                </a:lnTo>
                <a:lnTo>
                  <a:pt x="2001056" y="749299"/>
                </a:lnTo>
                <a:lnTo>
                  <a:pt x="2001731" y="723899"/>
                </a:lnTo>
                <a:lnTo>
                  <a:pt x="2001464" y="685799"/>
                </a:lnTo>
                <a:lnTo>
                  <a:pt x="2000350" y="660399"/>
                </a:lnTo>
                <a:lnTo>
                  <a:pt x="1999095" y="596899"/>
                </a:lnTo>
                <a:lnTo>
                  <a:pt x="1998091" y="571499"/>
                </a:lnTo>
                <a:lnTo>
                  <a:pt x="1993713" y="507999"/>
                </a:lnTo>
                <a:lnTo>
                  <a:pt x="1990434" y="482599"/>
                </a:lnTo>
                <a:lnTo>
                  <a:pt x="1986590" y="444499"/>
                </a:lnTo>
                <a:lnTo>
                  <a:pt x="1982275" y="406399"/>
                </a:lnTo>
                <a:lnTo>
                  <a:pt x="1979058" y="393699"/>
                </a:lnTo>
                <a:lnTo>
                  <a:pt x="1975371" y="380999"/>
                </a:lnTo>
                <a:lnTo>
                  <a:pt x="1971119" y="355599"/>
                </a:lnTo>
                <a:lnTo>
                  <a:pt x="1966208" y="342899"/>
                </a:lnTo>
                <a:lnTo>
                  <a:pt x="1945119" y="266699"/>
                </a:lnTo>
                <a:lnTo>
                  <a:pt x="1935344" y="241299"/>
                </a:lnTo>
                <a:lnTo>
                  <a:pt x="1907133" y="190499"/>
                </a:lnTo>
                <a:lnTo>
                  <a:pt x="1867922" y="139699"/>
                </a:lnTo>
                <a:lnTo>
                  <a:pt x="1815453" y="114299"/>
                </a:lnTo>
                <a:lnTo>
                  <a:pt x="1785453" y="101599"/>
                </a:lnTo>
                <a:lnTo>
                  <a:pt x="1969220" y="101599"/>
                </a:lnTo>
                <a:lnTo>
                  <a:pt x="1982024" y="126999"/>
                </a:lnTo>
                <a:lnTo>
                  <a:pt x="1993321" y="139699"/>
                </a:lnTo>
                <a:lnTo>
                  <a:pt x="1995329" y="152399"/>
                </a:lnTo>
                <a:lnTo>
                  <a:pt x="2000350" y="152399"/>
                </a:lnTo>
                <a:lnTo>
                  <a:pt x="2002358" y="165099"/>
                </a:lnTo>
                <a:lnTo>
                  <a:pt x="2005763" y="165099"/>
                </a:lnTo>
                <a:lnTo>
                  <a:pt x="2009262" y="177799"/>
                </a:lnTo>
                <a:lnTo>
                  <a:pt x="2011820" y="177799"/>
                </a:lnTo>
                <a:lnTo>
                  <a:pt x="2012400" y="190499"/>
                </a:lnTo>
                <a:lnTo>
                  <a:pt x="2017421" y="190499"/>
                </a:lnTo>
                <a:lnTo>
                  <a:pt x="2026820" y="215899"/>
                </a:lnTo>
                <a:lnTo>
                  <a:pt x="2035371" y="241299"/>
                </a:lnTo>
                <a:lnTo>
                  <a:pt x="2042981" y="266699"/>
                </a:lnTo>
                <a:lnTo>
                  <a:pt x="2049555" y="292099"/>
                </a:lnTo>
                <a:lnTo>
                  <a:pt x="2059346" y="317499"/>
                </a:lnTo>
                <a:lnTo>
                  <a:pt x="2067631" y="355599"/>
                </a:lnTo>
                <a:lnTo>
                  <a:pt x="2074409" y="393699"/>
                </a:lnTo>
                <a:lnTo>
                  <a:pt x="2079681" y="431799"/>
                </a:lnTo>
                <a:lnTo>
                  <a:pt x="2090225" y="520699"/>
                </a:lnTo>
                <a:lnTo>
                  <a:pt x="2093238" y="571499"/>
                </a:lnTo>
                <a:lnTo>
                  <a:pt x="2094744" y="622299"/>
                </a:lnTo>
                <a:lnTo>
                  <a:pt x="2095654" y="634999"/>
                </a:lnTo>
                <a:lnTo>
                  <a:pt x="2097851" y="685799"/>
                </a:lnTo>
                <a:lnTo>
                  <a:pt x="2098761" y="698499"/>
                </a:lnTo>
                <a:lnTo>
                  <a:pt x="2098447" y="711199"/>
                </a:lnTo>
                <a:lnTo>
                  <a:pt x="2097066" y="736599"/>
                </a:lnTo>
                <a:lnTo>
                  <a:pt x="2096752" y="749299"/>
                </a:lnTo>
                <a:lnTo>
                  <a:pt x="2095874" y="787399"/>
                </a:lnTo>
                <a:lnTo>
                  <a:pt x="2095748" y="825499"/>
                </a:lnTo>
                <a:lnTo>
                  <a:pt x="2094430" y="850899"/>
                </a:lnTo>
                <a:lnTo>
                  <a:pt x="2091982" y="888999"/>
                </a:lnTo>
                <a:lnTo>
                  <a:pt x="2088405" y="927099"/>
                </a:lnTo>
                <a:lnTo>
                  <a:pt x="2083698" y="952499"/>
                </a:lnTo>
                <a:lnTo>
                  <a:pt x="2079791" y="977899"/>
                </a:lnTo>
                <a:lnTo>
                  <a:pt x="2075790" y="1015999"/>
                </a:lnTo>
                <a:lnTo>
                  <a:pt x="2071977" y="1041399"/>
                </a:lnTo>
                <a:lnTo>
                  <a:pt x="2068635" y="1066799"/>
                </a:lnTo>
                <a:lnTo>
                  <a:pt x="2064006" y="1104899"/>
                </a:lnTo>
                <a:lnTo>
                  <a:pt x="2057965" y="1130299"/>
                </a:lnTo>
                <a:lnTo>
                  <a:pt x="2050983" y="1168399"/>
                </a:lnTo>
                <a:lnTo>
                  <a:pt x="2043530" y="1206499"/>
                </a:lnTo>
                <a:lnTo>
                  <a:pt x="2037489" y="1231899"/>
                </a:lnTo>
                <a:lnTo>
                  <a:pt x="2031354" y="1269999"/>
                </a:lnTo>
                <a:lnTo>
                  <a:pt x="2025031" y="1295399"/>
                </a:lnTo>
                <a:lnTo>
                  <a:pt x="2018425" y="1320799"/>
                </a:lnTo>
                <a:lnTo>
                  <a:pt x="2012824" y="1346199"/>
                </a:lnTo>
                <a:lnTo>
                  <a:pt x="2006752" y="1358899"/>
                </a:lnTo>
                <a:lnTo>
                  <a:pt x="2000491" y="1384299"/>
                </a:lnTo>
                <a:lnTo>
                  <a:pt x="1994325" y="1409699"/>
                </a:lnTo>
                <a:close/>
              </a:path>
              <a:path w="2732405" h="1409700">
                <a:moveTo>
                  <a:pt x="1469007" y="190499"/>
                </a:moveTo>
                <a:lnTo>
                  <a:pt x="1291877" y="190499"/>
                </a:lnTo>
                <a:lnTo>
                  <a:pt x="1301432" y="177799"/>
                </a:lnTo>
                <a:lnTo>
                  <a:pt x="1480665" y="177799"/>
                </a:lnTo>
                <a:lnTo>
                  <a:pt x="1469007" y="190499"/>
                </a:lnTo>
                <a:close/>
              </a:path>
              <a:path w="2732405" h="1409700">
                <a:moveTo>
                  <a:pt x="1447040" y="203199"/>
                </a:moveTo>
                <a:lnTo>
                  <a:pt x="1276155" y="203199"/>
                </a:lnTo>
                <a:lnTo>
                  <a:pt x="1283734" y="190499"/>
                </a:lnTo>
                <a:lnTo>
                  <a:pt x="1457914" y="190499"/>
                </a:lnTo>
                <a:lnTo>
                  <a:pt x="1447040" y="203199"/>
                </a:lnTo>
                <a:close/>
              </a:path>
              <a:path w="2732405" h="1409700">
                <a:moveTo>
                  <a:pt x="1385910" y="253999"/>
                </a:moveTo>
                <a:lnTo>
                  <a:pt x="1220422" y="253999"/>
                </a:lnTo>
                <a:lnTo>
                  <a:pt x="1228126" y="241299"/>
                </a:lnTo>
                <a:lnTo>
                  <a:pt x="1238215" y="241299"/>
                </a:lnTo>
                <a:lnTo>
                  <a:pt x="1247834" y="228599"/>
                </a:lnTo>
                <a:lnTo>
                  <a:pt x="1257640" y="215899"/>
                </a:lnTo>
                <a:lnTo>
                  <a:pt x="1268294" y="203199"/>
                </a:lnTo>
                <a:lnTo>
                  <a:pt x="1444028" y="203199"/>
                </a:lnTo>
                <a:lnTo>
                  <a:pt x="1434990" y="215899"/>
                </a:lnTo>
                <a:lnTo>
                  <a:pt x="1416914" y="228599"/>
                </a:lnTo>
                <a:lnTo>
                  <a:pt x="1407877" y="228599"/>
                </a:lnTo>
                <a:lnTo>
                  <a:pt x="1396752" y="241299"/>
                </a:lnTo>
                <a:lnTo>
                  <a:pt x="1385910" y="253999"/>
                </a:lnTo>
                <a:close/>
              </a:path>
              <a:path w="2732405" h="1409700">
                <a:moveTo>
                  <a:pt x="860137" y="952499"/>
                </a:moveTo>
                <a:lnTo>
                  <a:pt x="739681" y="952499"/>
                </a:lnTo>
                <a:lnTo>
                  <a:pt x="746114" y="939799"/>
                </a:lnTo>
                <a:lnTo>
                  <a:pt x="751276" y="927099"/>
                </a:lnTo>
                <a:lnTo>
                  <a:pt x="755780" y="914399"/>
                </a:lnTo>
                <a:lnTo>
                  <a:pt x="761224" y="901699"/>
                </a:lnTo>
                <a:lnTo>
                  <a:pt x="770215" y="901699"/>
                </a:lnTo>
                <a:lnTo>
                  <a:pt x="773918" y="876299"/>
                </a:lnTo>
                <a:lnTo>
                  <a:pt x="781763" y="863599"/>
                </a:lnTo>
                <a:lnTo>
                  <a:pt x="791115" y="850899"/>
                </a:lnTo>
                <a:lnTo>
                  <a:pt x="799336" y="838199"/>
                </a:lnTo>
                <a:lnTo>
                  <a:pt x="806303" y="812799"/>
                </a:lnTo>
                <a:lnTo>
                  <a:pt x="813646" y="800099"/>
                </a:lnTo>
                <a:lnTo>
                  <a:pt x="821366" y="787399"/>
                </a:lnTo>
                <a:lnTo>
                  <a:pt x="829462" y="774699"/>
                </a:lnTo>
                <a:lnTo>
                  <a:pt x="837370" y="761999"/>
                </a:lnTo>
                <a:lnTo>
                  <a:pt x="846031" y="749299"/>
                </a:lnTo>
                <a:lnTo>
                  <a:pt x="855446" y="736599"/>
                </a:lnTo>
                <a:lnTo>
                  <a:pt x="865613" y="711199"/>
                </a:lnTo>
                <a:lnTo>
                  <a:pt x="870524" y="711199"/>
                </a:lnTo>
                <a:lnTo>
                  <a:pt x="874776" y="698499"/>
                </a:lnTo>
                <a:lnTo>
                  <a:pt x="878464" y="698499"/>
                </a:lnTo>
                <a:lnTo>
                  <a:pt x="881680" y="685799"/>
                </a:lnTo>
                <a:lnTo>
                  <a:pt x="892946" y="660399"/>
                </a:lnTo>
                <a:lnTo>
                  <a:pt x="905530" y="647699"/>
                </a:lnTo>
                <a:lnTo>
                  <a:pt x="919243" y="622299"/>
                </a:lnTo>
                <a:lnTo>
                  <a:pt x="933898" y="596899"/>
                </a:lnTo>
                <a:lnTo>
                  <a:pt x="947580" y="584199"/>
                </a:lnTo>
                <a:lnTo>
                  <a:pt x="954657" y="571499"/>
                </a:lnTo>
                <a:lnTo>
                  <a:pt x="962016" y="558799"/>
                </a:lnTo>
                <a:lnTo>
                  <a:pt x="971524" y="546099"/>
                </a:lnTo>
                <a:lnTo>
                  <a:pt x="980091" y="533399"/>
                </a:lnTo>
                <a:lnTo>
                  <a:pt x="989411" y="520699"/>
                </a:lnTo>
                <a:lnTo>
                  <a:pt x="1001179" y="507999"/>
                </a:lnTo>
                <a:lnTo>
                  <a:pt x="1007596" y="507999"/>
                </a:lnTo>
                <a:lnTo>
                  <a:pt x="1013355" y="495299"/>
                </a:lnTo>
                <a:lnTo>
                  <a:pt x="1018548" y="482599"/>
                </a:lnTo>
                <a:lnTo>
                  <a:pt x="1023271" y="482599"/>
                </a:lnTo>
                <a:lnTo>
                  <a:pt x="1033564" y="457199"/>
                </a:lnTo>
                <a:lnTo>
                  <a:pt x="1044610" y="444499"/>
                </a:lnTo>
                <a:lnTo>
                  <a:pt x="1067456" y="419099"/>
                </a:lnTo>
                <a:lnTo>
                  <a:pt x="1079412" y="406399"/>
                </a:lnTo>
                <a:lnTo>
                  <a:pt x="1092309" y="393699"/>
                </a:lnTo>
                <a:lnTo>
                  <a:pt x="1118669" y="355599"/>
                </a:lnTo>
                <a:lnTo>
                  <a:pt x="1135019" y="342899"/>
                </a:lnTo>
                <a:lnTo>
                  <a:pt x="1151557" y="317499"/>
                </a:lnTo>
                <a:lnTo>
                  <a:pt x="1169224" y="304799"/>
                </a:lnTo>
                <a:lnTo>
                  <a:pt x="1188963" y="279399"/>
                </a:lnTo>
                <a:lnTo>
                  <a:pt x="1205030" y="279399"/>
                </a:lnTo>
                <a:lnTo>
                  <a:pt x="1207650" y="266699"/>
                </a:lnTo>
                <a:lnTo>
                  <a:pt x="1213189" y="253999"/>
                </a:lnTo>
                <a:lnTo>
                  <a:pt x="1375256" y="253999"/>
                </a:lnTo>
                <a:lnTo>
                  <a:pt x="1364696" y="266699"/>
                </a:lnTo>
                <a:lnTo>
                  <a:pt x="1343608" y="279399"/>
                </a:lnTo>
                <a:lnTo>
                  <a:pt x="1323964" y="292099"/>
                </a:lnTo>
                <a:lnTo>
                  <a:pt x="1306202" y="317499"/>
                </a:lnTo>
                <a:lnTo>
                  <a:pt x="1288817" y="330199"/>
                </a:lnTo>
                <a:lnTo>
                  <a:pt x="1270302" y="342899"/>
                </a:lnTo>
                <a:lnTo>
                  <a:pt x="1264465" y="355599"/>
                </a:lnTo>
                <a:lnTo>
                  <a:pt x="1259005" y="355599"/>
                </a:lnTo>
                <a:lnTo>
                  <a:pt x="1253921" y="368299"/>
                </a:lnTo>
                <a:lnTo>
                  <a:pt x="1249214" y="368299"/>
                </a:lnTo>
                <a:lnTo>
                  <a:pt x="1244523" y="380999"/>
                </a:lnTo>
                <a:lnTo>
                  <a:pt x="1234387" y="380999"/>
                </a:lnTo>
                <a:lnTo>
                  <a:pt x="1229130" y="393699"/>
                </a:lnTo>
                <a:lnTo>
                  <a:pt x="1222101" y="393699"/>
                </a:lnTo>
                <a:lnTo>
                  <a:pt x="1215903" y="406399"/>
                </a:lnTo>
                <a:lnTo>
                  <a:pt x="1207164" y="419099"/>
                </a:lnTo>
                <a:lnTo>
                  <a:pt x="1197106" y="431799"/>
                </a:lnTo>
                <a:lnTo>
                  <a:pt x="1186954" y="444499"/>
                </a:lnTo>
                <a:lnTo>
                  <a:pt x="1177650" y="457199"/>
                </a:lnTo>
                <a:lnTo>
                  <a:pt x="1169004" y="469899"/>
                </a:lnTo>
                <a:lnTo>
                  <a:pt x="1160547" y="469899"/>
                </a:lnTo>
                <a:lnTo>
                  <a:pt x="1151807" y="482599"/>
                </a:lnTo>
                <a:lnTo>
                  <a:pt x="1142754" y="495299"/>
                </a:lnTo>
                <a:lnTo>
                  <a:pt x="1133607" y="507999"/>
                </a:lnTo>
                <a:lnTo>
                  <a:pt x="1124271" y="520699"/>
                </a:lnTo>
                <a:lnTo>
                  <a:pt x="1114652" y="533399"/>
                </a:lnTo>
                <a:lnTo>
                  <a:pt x="1108486" y="546099"/>
                </a:lnTo>
                <a:lnTo>
                  <a:pt x="1102226" y="546099"/>
                </a:lnTo>
                <a:lnTo>
                  <a:pt x="1096153" y="558799"/>
                </a:lnTo>
                <a:lnTo>
                  <a:pt x="1090552" y="558799"/>
                </a:lnTo>
                <a:lnTo>
                  <a:pt x="1080322" y="584199"/>
                </a:lnTo>
                <a:lnTo>
                  <a:pt x="1060614" y="609599"/>
                </a:lnTo>
                <a:lnTo>
                  <a:pt x="1050384" y="622299"/>
                </a:lnTo>
                <a:lnTo>
                  <a:pt x="1042711" y="634999"/>
                </a:lnTo>
                <a:lnTo>
                  <a:pt x="1034945" y="647699"/>
                </a:lnTo>
                <a:lnTo>
                  <a:pt x="1027366" y="660399"/>
                </a:lnTo>
                <a:lnTo>
                  <a:pt x="1009212" y="685799"/>
                </a:lnTo>
                <a:lnTo>
                  <a:pt x="997413" y="711199"/>
                </a:lnTo>
                <a:lnTo>
                  <a:pt x="973061" y="736599"/>
                </a:lnTo>
                <a:lnTo>
                  <a:pt x="969045" y="749299"/>
                </a:lnTo>
                <a:lnTo>
                  <a:pt x="963019" y="761999"/>
                </a:lnTo>
                <a:lnTo>
                  <a:pt x="952036" y="774699"/>
                </a:lnTo>
                <a:lnTo>
                  <a:pt x="930823" y="812799"/>
                </a:lnTo>
                <a:lnTo>
                  <a:pt x="919839" y="838199"/>
                </a:lnTo>
                <a:lnTo>
                  <a:pt x="908573" y="850899"/>
                </a:lnTo>
                <a:lnTo>
                  <a:pt x="897496" y="876299"/>
                </a:lnTo>
                <a:lnTo>
                  <a:pt x="886795" y="901699"/>
                </a:lnTo>
                <a:lnTo>
                  <a:pt x="876659" y="914399"/>
                </a:lnTo>
                <a:lnTo>
                  <a:pt x="871654" y="927099"/>
                </a:lnTo>
                <a:lnTo>
                  <a:pt x="865989" y="939799"/>
                </a:lnTo>
                <a:lnTo>
                  <a:pt x="860137" y="952499"/>
                </a:lnTo>
                <a:close/>
              </a:path>
              <a:path w="2732405" h="1409700">
                <a:moveTo>
                  <a:pt x="741093" y="1206499"/>
                </a:moveTo>
                <a:lnTo>
                  <a:pt x="622599" y="1206499"/>
                </a:lnTo>
                <a:lnTo>
                  <a:pt x="627306" y="1193799"/>
                </a:lnTo>
                <a:lnTo>
                  <a:pt x="632389" y="1181099"/>
                </a:lnTo>
                <a:lnTo>
                  <a:pt x="637850" y="1168399"/>
                </a:lnTo>
                <a:lnTo>
                  <a:pt x="643687" y="1155699"/>
                </a:lnTo>
                <a:lnTo>
                  <a:pt x="650010" y="1142999"/>
                </a:lnTo>
                <a:lnTo>
                  <a:pt x="654356" y="1130299"/>
                </a:lnTo>
                <a:lnTo>
                  <a:pt x="659644" y="1117599"/>
                </a:lnTo>
                <a:lnTo>
                  <a:pt x="673075" y="1092199"/>
                </a:lnTo>
                <a:lnTo>
                  <a:pt x="675946" y="1092199"/>
                </a:lnTo>
                <a:lnTo>
                  <a:pt x="678253" y="1079499"/>
                </a:lnTo>
                <a:lnTo>
                  <a:pt x="680842" y="1066799"/>
                </a:lnTo>
                <a:lnTo>
                  <a:pt x="683289" y="1066799"/>
                </a:lnTo>
                <a:lnTo>
                  <a:pt x="686114" y="1054099"/>
                </a:lnTo>
                <a:lnTo>
                  <a:pt x="692892" y="1054099"/>
                </a:lnTo>
                <a:lnTo>
                  <a:pt x="694775" y="1041399"/>
                </a:lnTo>
                <a:lnTo>
                  <a:pt x="695905" y="1041399"/>
                </a:lnTo>
                <a:lnTo>
                  <a:pt x="698541" y="1028699"/>
                </a:lnTo>
                <a:lnTo>
                  <a:pt x="704942" y="1028699"/>
                </a:lnTo>
                <a:lnTo>
                  <a:pt x="709320" y="1015999"/>
                </a:lnTo>
                <a:lnTo>
                  <a:pt x="723018" y="977899"/>
                </a:lnTo>
                <a:lnTo>
                  <a:pt x="733813" y="952499"/>
                </a:lnTo>
                <a:lnTo>
                  <a:pt x="854567" y="952499"/>
                </a:lnTo>
                <a:lnTo>
                  <a:pt x="845686" y="977899"/>
                </a:lnTo>
                <a:lnTo>
                  <a:pt x="836993" y="990599"/>
                </a:lnTo>
                <a:lnTo>
                  <a:pt x="828301" y="1015999"/>
                </a:lnTo>
                <a:lnTo>
                  <a:pt x="819420" y="1028699"/>
                </a:lnTo>
                <a:lnTo>
                  <a:pt x="798332" y="1079499"/>
                </a:lnTo>
                <a:lnTo>
                  <a:pt x="793986" y="1079499"/>
                </a:lnTo>
                <a:lnTo>
                  <a:pt x="789922" y="1092199"/>
                </a:lnTo>
                <a:lnTo>
                  <a:pt x="786046" y="1104899"/>
                </a:lnTo>
                <a:lnTo>
                  <a:pt x="782265" y="1117599"/>
                </a:lnTo>
                <a:lnTo>
                  <a:pt x="779252" y="1117599"/>
                </a:lnTo>
                <a:lnTo>
                  <a:pt x="775236" y="1130299"/>
                </a:lnTo>
                <a:lnTo>
                  <a:pt x="772223" y="1130299"/>
                </a:lnTo>
                <a:lnTo>
                  <a:pt x="767092" y="1142999"/>
                </a:lnTo>
                <a:lnTo>
                  <a:pt x="762056" y="1155699"/>
                </a:lnTo>
                <a:lnTo>
                  <a:pt x="756831" y="1168399"/>
                </a:lnTo>
                <a:lnTo>
                  <a:pt x="751135" y="1181099"/>
                </a:lnTo>
                <a:lnTo>
                  <a:pt x="744984" y="1181099"/>
                </a:lnTo>
                <a:lnTo>
                  <a:pt x="741674" y="1193799"/>
                </a:lnTo>
                <a:lnTo>
                  <a:pt x="738080" y="1193799"/>
                </a:lnTo>
                <a:lnTo>
                  <a:pt x="741093" y="1206499"/>
                </a:lnTo>
                <a:close/>
              </a:path>
              <a:path w="2732405" h="1409700">
                <a:moveTo>
                  <a:pt x="444762" y="1041399"/>
                </a:moveTo>
                <a:lnTo>
                  <a:pt x="382000" y="1041399"/>
                </a:lnTo>
                <a:lnTo>
                  <a:pt x="399668" y="1028699"/>
                </a:lnTo>
                <a:lnTo>
                  <a:pt x="434815" y="1028699"/>
                </a:lnTo>
                <a:lnTo>
                  <a:pt x="444762" y="1041399"/>
                </a:lnTo>
                <a:close/>
              </a:path>
              <a:path w="2732405" h="1409700">
                <a:moveTo>
                  <a:pt x="573393" y="1117599"/>
                </a:moveTo>
                <a:lnTo>
                  <a:pt x="232972" y="1117599"/>
                </a:lnTo>
                <a:lnTo>
                  <a:pt x="263412" y="1092199"/>
                </a:lnTo>
                <a:lnTo>
                  <a:pt x="294981" y="1066799"/>
                </a:lnTo>
                <a:lnTo>
                  <a:pt x="328433" y="1054099"/>
                </a:lnTo>
                <a:lnTo>
                  <a:pt x="364521" y="1041399"/>
                </a:lnTo>
                <a:lnTo>
                  <a:pt x="497074" y="1041399"/>
                </a:lnTo>
                <a:lnTo>
                  <a:pt x="508199" y="1054099"/>
                </a:lnTo>
                <a:lnTo>
                  <a:pt x="519041" y="1054099"/>
                </a:lnTo>
                <a:lnTo>
                  <a:pt x="529695" y="1066799"/>
                </a:lnTo>
                <a:lnTo>
                  <a:pt x="540255" y="1079499"/>
                </a:lnTo>
                <a:lnTo>
                  <a:pt x="550375" y="1079499"/>
                </a:lnTo>
                <a:lnTo>
                  <a:pt x="559460" y="1092199"/>
                </a:lnTo>
                <a:lnTo>
                  <a:pt x="567227" y="1104899"/>
                </a:lnTo>
                <a:lnTo>
                  <a:pt x="573393" y="1117599"/>
                </a:lnTo>
                <a:close/>
              </a:path>
              <a:path w="2732405" h="1409700">
                <a:moveTo>
                  <a:pt x="2600228" y="1269999"/>
                </a:moveTo>
                <a:lnTo>
                  <a:pt x="2332737" y="1269999"/>
                </a:lnTo>
                <a:lnTo>
                  <a:pt x="2432153" y="1219199"/>
                </a:lnTo>
                <a:lnTo>
                  <a:pt x="2477341" y="1193799"/>
                </a:lnTo>
                <a:lnTo>
                  <a:pt x="2499935" y="1193799"/>
                </a:lnTo>
                <a:lnTo>
                  <a:pt x="2522530" y="1181099"/>
                </a:lnTo>
                <a:lnTo>
                  <a:pt x="2649058" y="1130299"/>
                </a:lnTo>
                <a:lnTo>
                  <a:pt x="2667290" y="1130299"/>
                </a:lnTo>
                <a:lnTo>
                  <a:pt x="2685711" y="1117599"/>
                </a:lnTo>
                <a:lnTo>
                  <a:pt x="2722364" y="1117599"/>
                </a:lnTo>
                <a:lnTo>
                  <a:pt x="2731821" y="1104899"/>
                </a:lnTo>
                <a:lnTo>
                  <a:pt x="2731821" y="1219199"/>
                </a:lnTo>
                <a:lnTo>
                  <a:pt x="2717342" y="1219199"/>
                </a:lnTo>
                <a:lnTo>
                  <a:pt x="2704978" y="1231899"/>
                </a:lnTo>
                <a:lnTo>
                  <a:pt x="2679497" y="1231899"/>
                </a:lnTo>
                <a:lnTo>
                  <a:pt x="2667133" y="1244599"/>
                </a:lnTo>
                <a:lnTo>
                  <a:pt x="2631405" y="1244599"/>
                </a:lnTo>
                <a:lnTo>
                  <a:pt x="2610129" y="1257299"/>
                </a:lnTo>
                <a:lnTo>
                  <a:pt x="2600228" y="1269999"/>
                </a:lnTo>
                <a:close/>
              </a:path>
              <a:path w="2732405" h="1409700">
                <a:moveTo>
                  <a:pt x="660758" y="1409699"/>
                </a:moveTo>
                <a:lnTo>
                  <a:pt x="541792" y="1409699"/>
                </a:lnTo>
                <a:lnTo>
                  <a:pt x="545276" y="1396999"/>
                </a:lnTo>
                <a:lnTo>
                  <a:pt x="552007" y="1384299"/>
                </a:lnTo>
                <a:lnTo>
                  <a:pt x="554690" y="1371599"/>
                </a:lnTo>
                <a:lnTo>
                  <a:pt x="554172" y="1358899"/>
                </a:lnTo>
                <a:lnTo>
                  <a:pt x="551301" y="1346199"/>
                </a:lnTo>
                <a:lnTo>
                  <a:pt x="542467" y="1295399"/>
                </a:lnTo>
                <a:lnTo>
                  <a:pt x="531092" y="1257299"/>
                </a:lnTo>
                <a:lnTo>
                  <a:pt x="517268" y="1219199"/>
                </a:lnTo>
                <a:lnTo>
                  <a:pt x="501091" y="1193799"/>
                </a:lnTo>
                <a:lnTo>
                  <a:pt x="497074" y="1181099"/>
                </a:lnTo>
                <a:lnTo>
                  <a:pt x="487033" y="1168399"/>
                </a:lnTo>
                <a:lnTo>
                  <a:pt x="481007" y="1155699"/>
                </a:lnTo>
                <a:lnTo>
                  <a:pt x="469961" y="1155699"/>
                </a:lnTo>
                <a:lnTo>
                  <a:pt x="464940" y="1142999"/>
                </a:lnTo>
                <a:lnTo>
                  <a:pt x="196821" y="1142999"/>
                </a:lnTo>
                <a:lnTo>
                  <a:pt x="205859" y="1130299"/>
                </a:lnTo>
                <a:lnTo>
                  <a:pt x="214897" y="1130299"/>
                </a:lnTo>
                <a:lnTo>
                  <a:pt x="223934" y="1117599"/>
                </a:lnTo>
                <a:lnTo>
                  <a:pt x="577410" y="1117599"/>
                </a:lnTo>
                <a:lnTo>
                  <a:pt x="587452" y="1130299"/>
                </a:lnTo>
                <a:lnTo>
                  <a:pt x="597086" y="1155699"/>
                </a:lnTo>
                <a:lnTo>
                  <a:pt x="604272" y="1168399"/>
                </a:lnTo>
                <a:lnTo>
                  <a:pt x="610329" y="1181099"/>
                </a:lnTo>
                <a:lnTo>
                  <a:pt x="616573" y="1193799"/>
                </a:lnTo>
                <a:lnTo>
                  <a:pt x="617578" y="1206499"/>
                </a:lnTo>
                <a:lnTo>
                  <a:pt x="741093" y="1206499"/>
                </a:lnTo>
                <a:lnTo>
                  <a:pt x="727662" y="1231899"/>
                </a:lnTo>
                <a:lnTo>
                  <a:pt x="721182" y="1244599"/>
                </a:lnTo>
                <a:lnTo>
                  <a:pt x="714984" y="1257299"/>
                </a:lnTo>
                <a:lnTo>
                  <a:pt x="706511" y="1282699"/>
                </a:lnTo>
                <a:lnTo>
                  <a:pt x="697662" y="1308099"/>
                </a:lnTo>
                <a:lnTo>
                  <a:pt x="688436" y="1320799"/>
                </a:lnTo>
                <a:lnTo>
                  <a:pt x="678833" y="1346199"/>
                </a:lnTo>
                <a:lnTo>
                  <a:pt x="673765" y="1358899"/>
                </a:lnTo>
                <a:lnTo>
                  <a:pt x="669168" y="1371599"/>
                </a:lnTo>
                <a:lnTo>
                  <a:pt x="665135" y="1384299"/>
                </a:lnTo>
                <a:lnTo>
                  <a:pt x="661762" y="1396999"/>
                </a:lnTo>
                <a:lnTo>
                  <a:pt x="660758" y="1409699"/>
                </a:lnTo>
                <a:close/>
              </a:path>
              <a:path w="2732405" h="1409700">
                <a:moveTo>
                  <a:pt x="116486" y="1409699"/>
                </a:moveTo>
                <a:lnTo>
                  <a:pt x="0" y="1409699"/>
                </a:lnTo>
                <a:lnTo>
                  <a:pt x="8472" y="1384299"/>
                </a:lnTo>
                <a:lnTo>
                  <a:pt x="17322" y="1371599"/>
                </a:lnTo>
                <a:lnTo>
                  <a:pt x="26548" y="1358899"/>
                </a:lnTo>
                <a:lnTo>
                  <a:pt x="36150" y="1346199"/>
                </a:lnTo>
                <a:lnTo>
                  <a:pt x="42960" y="1333499"/>
                </a:lnTo>
                <a:lnTo>
                  <a:pt x="65272" y="1295399"/>
                </a:lnTo>
                <a:lnTo>
                  <a:pt x="95068" y="1257299"/>
                </a:lnTo>
                <a:lnTo>
                  <a:pt x="105440" y="1244599"/>
                </a:lnTo>
                <a:lnTo>
                  <a:pt x="119169" y="1219199"/>
                </a:lnTo>
                <a:lnTo>
                  <a:pt x="133180" y="1206499"/>
                </a:lnTo>
                <a:lnTo>
                  <a:pt x="161674" y="1168399"/>
                </a:lnTo>
                <a:lnTo>
                  <a:pt x="170132" y="1168399"/>
                </a:lnTo>
                <a:lnTo>
                  <a:pt x="178871" y="1155699"/>
                </a:lnTo>
                <a:lnTo>
                  <a:pt x="187799" y="1142999"/>
                </a:lnTo>
                <a:lnTo>
                  <a:pt x="372680" y="1142999"/>
                </a:lnTo>
                <a:lnTo>
                  <a:pt x="353475" y="1155699"/>
                </a:lnTo>
                <a:lnTo>
                  <a:pt x="335023" y="1168399"/>
                </a:lnTo>
                <a:lnTo>
                  <a:pt x="317324" y="1181099"/>
                </a:lnTo>
                <a:lnTo>
                  <a:pt x="297397" y="1193799"/>
                </a:lnTo>
                <a:lnTo>
                  <a:pt x="278412" y="1206499"/>
                </a:lnTo>
                <a:lnTo>
                  <a:pt x="260556" y="1219199"/>
                </a:lnTo>
                <a:lnTo>
                  <a:pt x="244018" y="1244599"/>
                </a:lnTo>
                <a:lnTo>
                  <a:pt x="235247" y="1257299"/>
                </a:lnTo>
                <a:lnTo>
                  <a:pt x="225817" y="1257299"/>
                </a:lnTo>
                <a:lnTo>
                  <a:pt x="216199" y="1269999"/>
                </a:lnTo>
                <a:lnTo>
                  <a:pt x="206863" y="1282699"/>
                </a:lnTo>
                <a:lnTo>
                  <a:pt x="192192" y="1295399"/>
                </a:lnTo>
                <a:lnTo>
                  <a:pt x="178369" y="1308099"/>
                </a:lnTo>
                <a:lnTo>
                  <a:pt x="165487" y="1333499"/>
                </a:lnTo>
                <a:lnTo>
                  <a:pt x="153641" y="1346199"/>
                </a:lnTo>
                <a:lnTo>
                  <a:pt x="144305" y="1358899"/>
                </a:lnTo>
                <a:lnTo>
                  <a:pt x="134687" y="1384299"/>
                </a:lnTo>
                <a:lnTo>
                  <a:pt x="125257" y="1396999"/>
                </a:lnTo>
                <a:lnTo>
                  <a:pt x="116486" y="1409699"/>
                </a:lnTo>
                <a:close/>
              </a:path>
              <a:path w="2732405" h="1409700">
                <a:moveTo>
                  <a:pt x="2550395" y="1282699"/>
                </a:moveTo>
                <a:lnTo>
                  <a:pt x="2311649" y="1282699"/>
                </a:lnTo>
                <a:lnTo>
                  <a:pt x="2322193" y="1269999"/>
                </a:lnTo>
                <a:lnTo>
                  <a:pt x="2569977" y="1269999"/>
                </a:lnTo>
                <a:lnTo>
                  <a:pt x="2550395" y="1282699"/>
                </a:lnTo>
                <a:close/>
              </a:path>
              <a:path w="2732405" h="1409700">
                <a:moveTo>
                  <a:pt x="2284284" y="1409699"/>
                </a:moveTo>
                <a:lnTo>
                  <a:pt x="2081595" y="1409699"/>
                </a:lnTo>
                <a:lnTo>
                  <a:pt x="2098761" y="1396999"/>
                </a:lnTo>
                <a:lnTo>
                  <a:pt x="2176429" y="1358899"/>
                </a:lnTo>
                <a:lnTo>
                  <a:pt x="2201188" y="1333499"/>
                </a:lnTo>
                <a:lnTo>
                  <a:pt x="2222920" y="1320799"/>
                </a:lnTo>
                <a:lnTo>
                  <a:pt x="2268265" y="1295399"/>
                </a:lnTo>
                <a:lnTo>
                  <a:pt x="2290561" y="1282699"/>
                </a:lnTo>
                <a:lnTo>
                  <a:pt x="2540605" y="1282699"/>
                </a:lnTo>
                <a:lnTo>
                  <a:pt x="2495416" y="1308099"/>
                </a:lnTo>
                <a:lnTo>
                  <a:pt x="2483868" y="1308099"/>
                </a:lnTo>
                <a:lnTo>
                  <a:pt x="2472320" y="1320799"/>
                </a:lnTo>
                <a:lnTo>
                  <a:pt x="2458010" y="1320799"/>
                </a:lnTo>
                <a:lnTo>
                  <a:pt x="2429390" y="1333499"/>
                </a:lnTo>
                <a:lnTo>
                  <a:pt x="2415081" y="1346199"/>
                </a:lnTo>
                <a:lnTo>
                  <a:pt x="2310645" y="1396999"/>
                </a:lnTo>
                <a:lnTo>
                  <a:pt x="2297653" y="1396999"/>
                </a:lnTo>
                <a:lnTo>
                  <a:pt x="2284284" y="140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50181" cy="132080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104864" y="9570636"/>
            <a:ext cx="2802890" cy="716915"/>
          </a:xfrm>
          <a:custGeom>
            <a:avLst/>
            <a:gdLst/>
            <a:ahLst/>
            <a:cxnLst/>
            <a:rect l="l" t="t" r="r" b="b"/>
            <a:pathLst>
              <a:path w="2802890" h="716915">
                <a:moveTo>
                  <a:pt x="1770204" y="716362"/>
                </a:moveTo>
                <a:lnTo>
                  <a:pt x="1737263" y="716362"/>
                </a:lnTo>
                <a:lnTo>
                  <a:pt x="1733377" y="712556"/>
                </a:lnTo>
                <a:lnTo>
                  <a:pt x="1703886" y="659152"/>
                </a:lnTo>
                <a:lnTo>
                  <a:pt x="1691600" y="605748"/>
                </a:lnTo>
                <a:lnTo>
                  <a:pt x="1689720" y="590704"/>
                </a:lnTo>
                <a:lnTo>
                  <a:pt x="1687087" y="575661"/>
                </a:lnTo>
                <a:lnTo>
                  <a:pt x="1683703" y="560617"/>
                </a:lnTo>
                <a:lnTo>
                  <a:pt x="1679566" y="545574"/>
                </a:lnTo>
                <a:lnTo>
                  <a:pt x="1664867" y="496216"/>
                </a:lnTo>
                <a:lnTo>
                  <a:pt x="1651998" y="446761"/>
                </a:lnTo>
                <a:lnTo>
                  <a:pt x="1640862" y="397114"/>
                </a:lnTo>
                <a:lnTo>
                  <a:pt x="1631362" y="347177"/>
                </a:lnTo>
                <a:lnTo>
                  <a:pt x="1623386" y="296700"/>
                </a:lnTo>
                <a:lnTo>
                  <a:pt x="1618577" y="254390"/>
                </a:lnTo>
                <a:lnTo>
                  <a:pt x="1616383" y="211359"/>
                </a:lnTo>
                <a:lnTo>
                  <a:pt x="1617127" y="171745"/>
                </a:lnTo>
                <a:lnTo>
                  <a:pt x="1621398" y="124358"/>
                </a:lnTo>
                <a:lnTo>
                  <a:pt x="1641456" y="82237"/>
                </a:lnTo>
                <a:lnTo>
                  <a:pt x="1663457" y="71518"/>
                </a:lnTo>
                <a:lnTo>
                  <a:pt x="1671542" y="74214"/>
                </a:lnTo>
                <a:lnTo>
                  <a:pt x="1675554" y="76219"/>
                </a:lnTo>
                <a:lnTo>
                  <a:pt x="1679566" y="80231"/>
                </a:lnTo>
                <a:lnTo>
                  <a:pt x="1681571" y="86248"/>
                </a:lnTo>
                <a:lnTo>
                  <a:pt x="1684517" y="92579"/>
                </a:lnTo>
                <a:lnTo>
                  <a:pt x="1687087" y="99286"/>
                </a:lnTo>
                <a:lnTo>
                  <a:pt x="1688905" y="105993"/>
                </a:lnTo>
                <a:lnTo>
                  <a:pt x="1689594" y="112324"/>
                </a:lnTo>
                <a:lnTo>
                  <a:pt x="1694045" y="141815"/>
                </a:lnTo>
                <a:lnTo>
                  <a:pt x="1699623" y="170742"/>
                </a:lnTo>
                <a:lnTo>
                  <a:pt x="1703632" y="199576"/>
                </a:lnTo>
                <a:lnTo>
                  <a:pt x="1703635" y="230665"/>
                </a:lnTo>
                <a:lnTo>
                  <a:pt x="1704450" y="249031"/>
                </a:lnTo>
                <a:lnTo>
                  <a:pt x="1708649" y="267772"/>
                </a:lnTo>
                <a:lnTo>
                  <a:pt x="1714353" y="286514"/>
                </a:lnTo>
                <a:lnTo>
                  <a:pt x="1719681" y="304879"/>
                </a:lnTo>
                <a:lnTo>
                  <a:pt x="1724602" y="324749"/>
                </a:lnTo>
                <a:lnTo>
                  <a:pt x="1727454" y="344995"/>
                </a:lnTo>
                <a:lnTo>
                  <a:pt x="1728425" y="365241"/>
                </a:lnTo>
                <a:lnTo>
                  <a:pt x="1727705" y="385111"/>
                </a:lnTo>
                <a:lnTo>
                  <a:pt x="1726952" y="392601"/>
                </a:lnTo>
                <a:lnTo>
                  <a:pt x="1727705" y="399904"/>
                </a:lnTo>
                <a:lnTo>
                  <a:pt x="1729961" y="406830"/>
                </a:lnTo>
                <a:lnTo>
                  <a:pt x="1733722" y="413192"/>
                </a:lnTo>
                <a:lnTo>
                  <a:pt x="1741275" y="430429"/>
                </a:lnTo>
                <a:lnTo>
                  <a:pt x="1746007" y="448795"/>
                </a:lnTo>
                <a:lnTo>
                  <a:pt x="1748107" y="467912"/>
                </a:lnTo>
                <a:lnTo>
                  <a:pt x="1747798" y="485400"/>
                </a:lnTo>
                <a:lnTo>
                  <a:pt x="1747891" y="493424"/>
                </a:lnTo>
                <a:lnTo>
                  <a:pt x="1748076" y="502042"/>
                </a:lnTo>
                <a:lnTo>
                  <a:pt x="1751774" y="515738"/>
                </a:lnTo>
                <a:lnTo>
                  <a:pt x="1758481" y="528305"/>
                </a:lnTo>
                <a:lnTo>
                  <a:pt x="1767820" y="539557"/>
                </a:lnTo>
                <a:lnTo>
                  <a:pt x="1864242" y="539557"/>
                </a:lnTo>
                <a:lnTo>
                  <a:pt x="1858081" y="559615"/>
                </a:lnTo>
                <a:lnTo>
                  <a:pt x="1844981" y="586066"/>
                </a:lnTo>
                <a:lnTo>
                  <a:pt x="1830000" y="611765"/>
                </a:lnTo>
                <a:lnTo>
                  <a:pt x="1825863" y="617814"/>
                </a:lnTo>
                <a:lnTo>
                  <a:pt x="1822478" y="624051"/>
                </a:lnTo>
                <a:lnTo>
                  <a:pt x="1819846" y="630663"/>
                </a:lnTo>
                <a:lnTo>
                  <a:pt x="1817965" y="637840"/>
                </a:lnTo>
                <a:lnTo>
                  <a:pt x="1812637" y="667990"/>
                </a:lnTo>
                <a:lnTo>
                  <a:pt x="1797907" y="694002"/>
                </a:lnTo>
                <a:lnTo>
                  <a:pt x="1775656" y="713998"/>
                </a:lnTo>
                <a:lnTo>
                  <a:pt x="1770204" y="716362"/>
                </a:lnTo>
                <a:close/>
              </a:path>
              <a:path w="2802890" h="716915">
                <a:moveTo>
                  <a:pt x="1864242" y="539557"/>
                </a:moveTo>
                <a:lnTo>
                  <a:pt x="1767820" y="539557"/>
                </a:lnTo>
                <a:lnTo>
                  <a:pt x="1777567" y="529810"/>
                </a:lnTo>
                <a:lnTo>
                  <a:pt x="1785622" y="518747"/>
                </a:lnTo>
                <a:lnTo>
                  <a:pt x="1791796" y="506555"/>
                </a:lnTo>
                <a:lnTo>
                  <a:pt x="1795901" y="493424"/>
                </a:lnTo>
                <a:lnTo>
                  <a:pt x="1808930" y="447476"/>
                </a:lnTo>
                <a:lnTo>
                  <a:pt x="1823908" y="401974"/>
                </a:lnTo>
                <a:lnTo>
                  <a:pt x="1840781" y="357030"/>
                </a:lnTo>
                <a:lnTo>
                  <a:pt x="1859492" y="312754"/>
                </a:lnTo>
                <a:lnTo>
                  <a:pt x="1879987" y="269258"/>
                </a:lnTo>
                <a:lnTo>
                  <a:pt x="1902208" y="226654"/>
                </a:lnTo>
                <a:lnTo>
                  <a:pt x="1906408" y="217628"/>
                </a:lnTo>
                <a:lnTo>
                  <a:pt x="1924178" y="180489"/>
                </a:lnTo>
                <a:lnTo>
                  <a:pt x="1964764" y="159303"/>
                </a:lnTo>
                <a:lnTo>
                  <a:pt x="1974417" y="161716"/>
                </a:lnTo>
                <a:lnTo>
                  <a:pt x="1982565" y="167514"/>
                </a:lnTo>
                <a:lnTo>
                  <a:pt x="1988457" y="176509"/>
                </a:lnTo>
                <a:lnTo>
                  <a:pt x="1988457" y="180521"/>
                </a:lnTo>
                <a:lnTo>
                  <a:pt x="1990463" y="182526"/>
                </a:lnTo>
                <a:lnTo>
                  <a:pt x="1992782" y="203838"/>
                </a:lnTo>
                <a:lnTo>
                  <a:pt x="1990964" y="225149"/>
                </a:lnTo>
                <a:lnTo>
                  <a:pt x="1985386" y="245709"/>
                </a:lnTo>
                <a:lnTo>
                  <a:pt x="1976422" y="264764"/>
                </a:lnTo>
                <a:lnTo>
                  <a:pt x="1959079" y="296856"/>
                </a:lnTo>
                <a:lnTo>
                  <a:pt x="1943578" y="329200"/>
                </a:lnTo>
                <a:lnTo>
                  <a:pt x="1929882" y="362076"/>
                </a:lnTo>
                <a:lnTo>
                  <a:pt x="1918255" y="395140"/>
                </a:lnTo>
                <a:lnTo>
                  <a:pt x="1908852" y="417987"/>
                </a:lnTo>
                <a:lnTo>
                  <a:pt x="1898698" y="441022"/>
                </a:lnTo>
                <a:lnTo>
                  <a:pt x="1887792" y="463681"/>
                </a:lnTo>
                <a:lnTo>
                  <a:pt x="1876133" y="485400"/>
                </a:lnTo>
                <a:lnTo>
                  <a:pt x="1874127" y="491418"/>
                </a:lnTo>
                <a:lnTo>
                  <a:pt x="1868110" y="497435"/>
                </a:lnTo>
                <a:lnTo>
                  <a:pt x="1868081" y="502042"/>
                </a:lnTo>
                <a:lnTo>
                  <a:pt x="1866668" y="531659"/>
                </a:lnTo>
                <a:lnTo>
                  <a:pt x="1864242" y="539557"/>
                </a:lnTo>
                <a:close/>
              </a:path>
              <a:path w="2802890" h="716915">
                <a:moveTo>
                  <a:pt x="858455" y="716362"/>
                </a:moveTo>
                <a:lnTo>
                  <a:pt x="821488" y="716362"/>
                </a:lnTo>
                <a:lnTo>
                  <a:pt x="822843" y="714624"/>
                </a:lnTo>
                <a:lnTo>
                  <a:pt x="835128" y="708043"/>
                </a:lnTo>
                <a:lnTo>
                  <a:pt x="847821" y="707886"/>
                </a:lnTo>
                <a:lnTo>
                  <a:pt x="856941" y="714311"/>
                </a:lnTo>
                <a:lnTo>
                  <a:pt x="858455" y="716362"/>
                </a:lnTo>
                <a:close/>
              </a:path>
              <a:path w="2802890" h="716915">
                <a:moveTo>
                  <a:pt x="1057708" y="523886"/>
                </a:moveTo>
                <a:lnTo>
                  <a:pt x="1017655" y="493424"/>
                </a:lnTo>
                <a:lnTo>
                  <a:pt x="1001484" y="445285"/>
                </a:lnTo>
                <a:lnTo>
                  <a:pt x="986064" y="397146"/>
                </a:lnTo>
                <a:lnTo>
                  <a:pt x="971397" y="349007"/>
                </a:lnTo>
                <a:lnTo>
                  <a:pt x="957482" y="300868"/>
                </a:lnTo>
                <a:lnTo>
                  <a:pt x="946458" y="253515"/>
                </a:lnTo>
                <a:lnTo>
                  <a:pt x="936686" y="205585"/>
                </a:lnTo>
                <a:lnTo>
                  <a:pt x="927010" y="157462"/>
                </a:lnTo>
                <a:lnTo>
                  <a:pt x="916275" y="109532"/>
                </a:lnTo>
                <a:lnTo>
                  <a:pt x="903325" y="62179"/>
                </a:lnTo>
                <a:lnTo>
                  <a:pt x="899425" y="32092"/>
                </a:lnTo>
                <a:lnTo>
                  <a:pt x="899972" y="22283"/>
                </a:lnTo>
                <a:lnTo>
                  <a:pt x="904579" y="11784"/>
                </a:lnTo>
                <a:lnTo>
                  <a:pt x="912571" y="3917"/>
                </a:lnTo>
                <a:lnTo>
                  <a:pt x="923383" y="0"/>
                </a:lnTo>
                <a:lnTo>
                  <a:pt x="926737" y="8681"/>
                </a:lnTo>
                <a:lnTo>
                  <a:pt x="930654" y="16798"/>
                </a:lnTo>
                <a:lnTo>
                  <a:pt x="934948" y="24539"/>
                </a:lnTo>
                <a:lnTo>
                  <a:pt x="939429" y="32092"/>
                </a:lnTo>
                <a:lnTo>
                  <a:pt x="943598" y="39614"/>
                </a:lnTo>
                <a:lnTo>
                  <a:pt x="947202" y="47136"/>
                </a:lnTo>
                <a:lnTo>
                  <a:pt x="950557" y="54971"/>
                </a:lnTo>
                <a:lnTo>
                  <a:pt x="953470" y="62179"/>
                </a:lnTo>
                <a:lnTo>
                  <a:pt x="961211" y="85684"/>
                </a:lnTo>
                <a:lnTo>
                  <a:pt x="970268" y="108814"/>
                </a:lnTo>
                <a:lnTo>
                  <a:pt x="977445" y="132695"/>
                </a:lnTo>
                <a:lnTo>
                  <a:pt x="979464" y="157462"/>
                </a:lnTo>
                <a:lnTo>
                  <a:pt x="979545" y="162468"/>
                </a:lnTo>
                <a:lnTo>
                  <a:pt x="985563" y="168486"/>
                </a:lnTo>
                <a:lnTo>
                  <a:pt x="987568" y="174503"/>
                </a:lnTo>
                <a:lnTo>
                  <a:pt x="991737" y="184720"/>
                </a:lnTo>
                <a:lnTo>
                  <a:pt x="995341" y="194561"/>
                </a:lnTo>
                <a:lnTo>
                  <a:pt x="998569" y="204402"/>
                </a:lnTo>
                <a:lnTo>
                  <a:pt x="1001609" y="214619"/>
                </a:lnTo>
                <a:lnTo>
                  <a:pt x="1007344" y="239848"/>
                </a:lnTo>
                <a:lnTo>
                  <a:pt x="1012891" y="264513"/>
                </a:lnTo>
                <a:lnTo>
                  <a:pt x="1018815" y="288802"/>
                </a:lnTo>
                <a:lnTo>
                  <a:pt x="1025678" y="312903"/>
                </a:lnTo>
                <a:lnTo>
                  <a:pt x="1032323" y="337693"/>
                </a:lnTo>
                <a:lnTo>
                  <a:pt x="1042728" y="360791"/>
                </a:lnTo>
                <a:lnTo>
                  <a:pt x="1056141" y="382008"/>
                </a:lnTo>
                <a:lnTo>
                  <a:pt x="1071812" y="401157"/>
                </a:lnTo>
                <a:lnTo>
                  <a:pt x="1168089" y="401157"/>
                </a:lnTo>
                <a:lnTo>
                  <a:pt x="1156399" y="419241"/>
                </a:lnTo>
                <a:lnTo>
                  <a:pt x="1145274" y="437512"/>
                </a:lnTo>
                <a:lnTo>
                  <a:pt x="1134524" y="456160"/>
                </a:lnTo>
                <a:lnTo>
                  <a:pt x="1123962" y="475371"/>
                </a:lnTo>
                <a:lnTo>
                  <a:pt x="1116910" y="486685"/>
                </a:lnTo>
                <a:lnTo>
                  <a:pt x="1108166" y="496683"/>
                </a:lnTo>
                <a:lnTo>
                  <a:pt x="1098294" y="505552"/>
                </a:lnTo>
                <a:lnTo>
                  <a:pt x="1087858" y="513481"/>
                </a:lnTo>
                <a:lnTo>
                  <a:pt x="1083846" y="517493"/>
                </a:lnTo>
                <a:lnTo>
                  <a:pt x="1075823" y="521505"/>
                </a:lnTo>
                <a:lnTo>
                  <a:pt x="1057708" y="523886"/>
                </a:lnTo>
                <a:close/>
              </a:path>
              <a:path w="2802890" h="716915">
                <a:moveTo>
                  <a:pt x="1168089" y="401157"/>
                </a:moveTo>
                <a:lnTo>
                  <a:pt x="1071812" y="401157"/>
                </a:lnTo>
                <a:lnTo>
                  <a:pt x="1079835" y="395140"/>
                </a:lnTo>
                <a:lnTo>
                  <a:pt x="1083846" y="395140"/>
                </a:lnTo>
                <a:lnTo>
                  <a:pt x="1085852" y="393134"/>
                </a:lnTo>
                <a:lnTo>
                  <a:pt x="1106631" y="358534"/>
                </a:lnTo>
                <a:lnTo>
                  <a:pt x="1127221" y="323934"/>
                </a:lnTo>
                <a:lnTo>
                  <a:pt x="1148188" y="289335"/>
                </a:lnTo>
                <a:lnTo>
                  <a:pt x="1170095" y="254735"/>
                </a:lnTo>
                <a:lnTo>
                  <a:pt x="1182475" y="234019"/>
                </a:lnTo>
                <a:lnTo>
                  <a:pt x="1195418" y="213867"/>
                </a:lnTo>
                <a:lnTo>
                  <a:pt x="1208738" y="194091"/>
                </a:lnTo>
                <a:lnTo>
                  <a:pt x="1222246" y="174503"/>
                </a:lnTo>
                <a:lnTo>
                  <a:pt x="1324541" y="24069"/>
                </a:lnTo>
                <a:lnTo>
                  <a:pt x="1337422" y="7772"/>
                </a:lnTo>
                <a:lnTo>
                  <a:pt x="1350867" y="501"/>
                </a:lnTo>
                <a:lnTo>
                  <a:pt x="1367697" y="1504"/>
                </a:lnTo>
                <a:lnTo>
                  <a:pt x="1390732" y="10028"/>
                </a:lnTo>
                <a:lnTo>
                  <a:pt x="1393396" y="37827"/>
                </a:lnTo>
                <a:lnTo>
                  <a:pt x="1390983" y="63934"/>
                </a:lnTo>
                <a:lnTo>
                  <a:pt x="1381424" y="88160"/>
                </a:lnTo>
                <a:lnTo>
                  <a:pt x="1362651" y="110318"/>
                </a:lnTo>
                <a:lnTo>
                  <a:pt x="1353970" y="121162"/>
                </a:lnTo>
                <a:lnTo>
                  <a:pt x="1348861" y="133886"/>
                </a:lnTo>
                <a:lnTo>
                  <a:pt x="1342624" y="145858"/>
                </a:lnTo>
                <a:lnTo>
                  <a:pt x="1330558" y="154445"/>
                </a:lnTo>
                <a:lnTo>
                  <a:pt x="1318252" y="174503"/>
                </a:lnTo>
                <a:lnTo>
                  <a:pt x="1306739" y="193558"/>
                </a:lnTo>
                <a:lnTo>
                  <a:pt x="1295300" y="213115"/>
                </a:lnTo>
                <a:lnTo>
                  <a:pt x="1284425" y="232671"/>
                </a:lnTo>
                <a:lnTo>
                  <a:pt x="1273174" y="256020"/>
                </a:lnTo>
                <a:lnTo>
                  <a:pt x="1260606" y="278052"/>
                </a:lnTo>
                <a:lnTo>
                  <a:pt x="1246911" y="298956"/>
                </a:lnTo>
                <a:lnTo>
                  <a:pt x="1232275" y="318920"/>
                </a:lnTo>
                <a:lnTo>
                  <a:pt x="1216604" y="339667"/>
                </a:lnTo>
                <a:lnTo>
                  <a:pt x="1183760" y="380410"/>
                </a:lnTo>
                <a:lnTo>
                  <a:pt x="1168089" y="401157"/>
                </a:lnTo>
                <a:close/>
              </a:path>
              <a:path w="2802890" h="716915">
                <a:moveTo>
                  <a:pt x="2559445" y="716362"/>
                </a:moveTo>
                <a:lnTo>
                  <a:pt x="2434316" y="716362"/>
                </a:lnTo>
                <a:lnTo>
                  <a:pt x="2419952" y="701775"/>
                </a:lnTo>
                <a:lnTo>
                  <a:pt x="2401744" y="679492"/>
                </a:lnTo>
                <a:lnTo>
                  <a:pt x="2385603" y="655892"/>
                </a:lnTo>
                <a:lnTo>
                  <a:pt x="2373569" y="633985"/>
                </a:lnTo>
                <a:lnTo>
                  <a:pt x="2361534" y="613019"/>
                </a:lnTo>
                <a:lnTo>
                  <a:pt x="2337464" y="571649"/>
                </a:lnTo>
                <a:lnTo>
                  <a:pt x="2320509" y="536360"/>
                </a:lnTo>
                <a:lnTo>
                  <a:pt x="2305622" y="499942"/>
                </a:lnTo>
                <a:lnTo>
                  <a:pt x="2292616" y="462773"/>
                </a:lnTo>
                <a:lnTo>
                  <a:pt x="2281302" y="425227"/>
                </a:lnTo>
                <a:lnTo>
                  <a:pt x="2269267" y="389123"/>
                </a:lnTo>
                <a:lnTo>
                  <a:pt x="2269267" y="387117"/>
                </a:lnTo>
                <a:lnTo>
                  <a:pt x="2267262" y="385111"/>
                </a:lnTo>
                <a:lnTo>
                  <a:pt x="2267418" y="367780"/>
                </a:lnTo>
                <a:lnTo>
                  <a:pt x="2273028" y="355776"/>
                </a:lnTo>
                <a:lnTo>
                  <a:pt x="2282775" y="346405"/>
                </a:lnTo>
                <a:lnTo>
                  <a:pt x="2295343" y="340984"/>
                </a:lnTo>
                <a:lnTo>
                  <a:pt x="2303366" y="340984"/>
                </a:lnTo>
                <a:lnTo>
                  <a:pt x="2311389" y="342989"/>
                </a:lnTo>
                <a:lnTo>
                  <a:pt x="2317406" y="347001"/>
                </a:lnTo>
                <a:lnTo>
                  <a:pt x="2321418" y="353018"/>
                </a:lnTo>
                <a:lnTo>
                  <a:pt x="2327435" y="359036"/>
                </a:lnTo>
                <a:lnTo>
                  <a:pt x="2356591" y="415936"/>
                </a:lnTo>
                <a:lnTo>
                  <a:pt x="2384897" y="463946"/>
                </a:lnTo>
                <a:lnTo>
                  <a:pt x="2414069" y="511187"/>
                </a:lnTo>
                <a:lnTo>
                  <a:pt x="2443819" y="557753"/>
                </a:lnTo>
                <a:lnTo>
                  <a:pt x="2473858" y="603742"/>
                </a:lnTo>
                <a:lnTo>
                  <a:pt x="2478747" y="612455"/>
                </a:lnTo>
                <a:lnTo>
                  <a:pt x="2484388" y="620791"/>
                </a:lnTo>
                <a:lnTo>
                  <a:pt x="2490859" y="629222"/>
                </a:lnTo>
                <a:lnTo>
                  <a:pt x="2497927" y="637840"/>
                </a:lnTo>
                <a:lnTo>
                  <a:pt x="2617293" y="637840"/>
                </a:lnTo>
                <a:lnTo>
                  <a:pt x="2611255" y="647117"/>
                </a:lnTo>
                <a:lnTo>
                  <a:pt x="2585618" y="683065"/>
                </a:lnTo>
                <a:lnTo>
                  <a:pt x="2559445" y="716362"/>
                </a:lnTo>
                <a:close/>
              </a:path>
              <a:path w="2802890" h="716915">
                <a:moveTo>
                  <a:pt x="2617293" y="637840"/>
                </a:moveTo>
                <a:lnTo>
                  <a:pt x="2497927" y="637840"/>
                </a:lnTo>
                <a:lnTo>
                  <a:pt x="2510996" y="629222"/>
                </a:lnTo>
                <a:lnTo>
                  <a:pt x="2522749" y="618535"/>
                </a:lnTo>
                <a:lnTo>
                  <a:pt x="2532621" y="605967"/>
                </a:lnTo>
                <a:lnTo>
                  <a:pt x="2540049" y="591707"/>
                </a:lnTo>
                <a:lnTo>
                  <a:pt x="2560107" y="558768"/>
                </a:lnTo>
                <a:lnTo>
                  <a:pt x="2583173" y="528274"/>
                </a:lnTo>
                <a:lnTo>
                  <a:pt x="2650712" y="447134"/>
                </a:lnTo>
                <a:lnTo>
                  <a:pt x="2689010" y="404197"/>
                </a:lnTo>
                <a:lnTo>
                  <a:pt x="2708535" y="383105"/>
                </a:lnTo>
                <a:lnTo>
                  <a:pt x="2719818" y="370663"/>
                </a:lnTo>
                <a:lnTo>
                  <a:pt x="2732604" y="360289"/>
                </a:lnTo>
                <a:lnTo>
                  <a:pt x="2746896" y="351796"/>
                </a:lnTo>
                <a:lnTo>
                  <a:pt x="2762691" y="344995"/>
                </a:lnTo>
                <a:lnTo>
                  <a:pt x="2771968" y="342300"/>
                </a:lnTo>
                <a:lnTo>
                  <a:pt x="2781245" y="342989"/>
                </a:lnTo>
                <a:lnTo>
                  <a:pt x="2789769" y="346688"/>
                </a:lnTo>
                <a:lnTo>
                  <a:pt x="2796790" y="353018"/>
                </a:lnTo>
                <a:lnTo>
                  <a:pt x="2800801" y="357030"/>
                </a:lnTo>
                <a:lnTo>
                  <a:pt x="2802807" y="363047"/>
                </a:lnTo>
                <a:lnTo>
                  <a:pt x="2802807" y="369065"/>
                </a:lnTo>
                <a:lnTo>
                  <a:pt x="2788140" y="407989"/>
                </a:lnTo>
                <a:lnTo>
                  <a:pt x="2767110" y="430116"/>
                </a:lnTo>
                <a:lnTo>
                  <a:pt x="2756423" y="441774"/>
                </a:lnTo>
                <a:lnTo>
                  <a:pt x="2746864" y="454185"/>
                </a:lnTo>
                <a:lnTo>
                  <a:pt x="2738622" y="467348"/>
                </a:lnTo>
                <a:lnTo>
                  <a:pt x="2734924" y="473303"/>
                </a:lnTo>
                <a:lnTo>
                  <a:pt x="2730097" y="478882"/>
                </a:lnTo>
                <a:lnTo>
                  <a:pt x="2724519" y="483708"/>
                </a:lnTo>
                <a:lnTo>
                  <a:pt x="2718564" y="487406"/>
                </a:lnTo>
                <a:lnTo>
                  <a:pt x="2710290" y="493831"/>
                </a:lnTo>
                <a:lnTo>
                  <a:pt x="2703521" y="501196"/>
                </a:lnTo>
                <a:lnTo>
                  <a:pt x="2698255" y="509689"/>
                </a:lnTo>
                <a:lnTo>
                  <a:pt x="2694495" y="519499"/>
                </a:lnTo>
                <a:lnTo>
                  <a:pt x="2686315" y="533007"/>
                </a:lnTo>
                <a:lnTo>
                  <a:pt x="2677195" y="546326"/>
                </a:lnTo>
                <a:lnTo>
                  <a:pt x="2667699" y="559270"/>
                </a:lnTo>
                <a:lnTo>
                  <a:pt x="2658391" y="571649"/>
                </a:lnTo>
                <a:lnTo>
                  <a:pt x="2635387" y="610041"/>
                </a:lnTo>
                <a:lnTo>
                  <a:pt x="2617293" y="637840"/>
                </a:lnTo>
                <a:close/>
              </a:path>
              <a:path w="2802890" h="716915">
                <a:moveTo>
                  <a:pt x="123073" y="716066"/>
                </a:moveTo>
                <a:lnTo>
                  <a:pt x="115050" y="714060"/>
                </a:lnTo>
                <a:lnTo>
                  <a:pt x="109033" y="708043"/>
                </a:lnTo>
                <a:lnTo>
                  <a:pt x="105021" y="702026"/>
                </a:lnTo>
                <a:lnTo>
                  <a:pt x="99380" y="694159"/>
                </a:lnTo>
                <a:lnTo>
                  <a:pt x="94491" y="685728"/>
                </a:lnTo>
                <a:lnTo>
                  <a:pt x="90354" y="676922"/>
                </a:lnTo>
                <a:lnTo>
                  <a:pt x="86969" y="667927"/>
                </a:lnTo>
                <a:lnTo>
                  <a:pt x="79103" y="642040"/>
                </a:lnTo>
                <a:lnTo>
                  <a:pt x="70672" y="615777"/>
                </a:lnTo>
                <a:lnTo>
                  <a:pt x="52871" y="563626"/>
                </a:lnTo>
                <a:lnTo>
                  <a:pt x="32562" y="513481"/>
                </a:lnTo>
                <a:lnTo>
                  <a:pt x="21562" y="488597"/>
                </a:lnTo>
                <a:lnTo>
                  <a:pt x="10749" y="463337"/>
                </a:lnTo>
                <a:lnTo>
                  <a:pt x="8743" y="457319"/>
                </a:lnTo>
                <a:lnTo>
                  <a:pt x="4732" y="451302"/>
                </a:lnTo>
                <a:lnTo>
                  <a:pt x="2726" y="445285"/>
                </a:lnTo>
                <a:lnTo>
                  <a:pt x="0" y="437481"/>
                </a:lnTo>
                <a:lnTo>
                  <a:pt x="470" y="429489"/>
                </a:lnTo>
                <a:lnTo>
                  <a:pt x="3572" y="421873"/>
                </a:lnTo>
                <a:lnTo>
                  <a:pt x="8743" y="415198"/>
                </a:lnTo>
                <a:lnTo>
                  <a:pt x="16579" y="411813"/>
                </a:lnTo>
                <a:lnTo>
                  <a:pt x="24790" y="410685"/>
                </a:lnTo>
                <a:lnTo>
                  <a:pt x="33001" y="411813"/>
                </a:lnTo>
                <a:lnTo>
                  <a:pt x="92987" y="503453"/>
                </a:lnTo>
                <a:lnTo>
                  <a:pt x="106902" y="531972"/>
                </a:lnTo>
                <a:lnTo>
                  <a:pt x="121569" y="560116"/>
                </a:lnTo>
                <a:lnTo>
                  <a:pt x="136989" y="587508"/>
                </a:lnTo>
                <a:lnTo>
                  <a:pt x="153160" y="613771"/>
                </a:lnTo>
                <a:lnTo>
                  <a:pt x="293277" y="613771"/>
                </a:lnTo>
                <a:lnTo>
                  <a:pt x="280308" y="625868"/>
                </a:lnTo>
                <a:lnTo>
                  <a:pt x="263228" y="642353"/>
                </a:lnTo>
                <a:lnTo>
                  <a:pt x="244267" y="656582"/>
                </a:lnTo>
                <a:lnTo>
                  <a:pt x="221357" y="665921"/>
                </a:lnTo>
                <a:lnTo>
                  <a:pt x="214525" y="669118"/>
                </a:lnTo>
                <a:lnTo>
                  <a:pt x="208821" y="674947"/>
                </a:lnTo>
                <a:lnTo>
                  <a:pt x="203869" y="682281"/>
                </a:lnTo>
                <a:lnTo>
                  <a:pt x="199293" y="689991"/>
                </a:lnTo>
                <a:lnTo>
                  <a:pt x="194686" y="697387"/>
                </a:lnTo>
                <a:lnTo>
                  <a:pt x="149149" y="714812"/>
                </a:lnTo>
                <a:lnTo>
                  <a:pt x="136299" y="715721"/>
                </a:lnTo>
                <a:lnTo>
                  <a:pt x="123073" y="716066"/>
                </a:lnTo>
                <a:close/>
              </a:path>
              <a:path w="2802890" h="716915">
                <a:moveTo>
                  <a:pt x="293277" y="613771"/>
                </a:moveTo>
                <a:lnTo>
                  <a:pt x="153160" y="613771"/>
                </a:lnTo>
                <a:lnTo>
                  <a:pt x="176133" y="601799"/>
                </a:lnTo>
                <a:lnTo>
                  <a:pt x="197037" y="587194"/>
                </a:lnTo>
                <a:lnTo>
                  <a:pt x="216061" y="570333"/>
                </a:lnTo>
                <a:lnTo>
                  <a:pt x="233392" y="551591"/>
                </a:lnTo>
                <a:lnTo>
                  <a:pt x="254453" y="524200"/>
                </a:lnTo>
                <a:lnTo>
                  <a:pt x="296574" y="468665"/>
                </a:lnTo>
                <a:lnTo>
                  <a:pt x="317635" y="441273"/>
                </a:lnTo>
                <a:lnTo>
                  <a:pt x="327382" y="431213"/>
                </a:lnTo>
                <a:lnTo>
                  <a:pt x="338445" y="422469"/>
                </a:lnTo>
                <a:lnTo>
                  <a:pt x="350636" y="415605"/>
                </a:lnTo>
                <a:lnTo>
                  <a:pt x="363768" y="411186"/>
                </a:lnTo>
                <a:lnTo>
                  <a:pt x="382698" y="428674"/>
                </a:lnTo>
                <a:lnTo>
                  <a:pt x="391849" y="444282"/>
                </a:lnTo>
                <a:lnTo>
                  <a:pt x="391974" y="461394"/>
                </a:lnTo>
                <a:lnTo>
                  <a:pt x="383826" y="483395"/>
                </a:lnTo>
                <a:lnTo>
                  <a:pt x="372543" y="506712"/>
                </a:lnTo>
                <a:lnTo>
                  <a:pt x="359757" y="528525"/>
                </a:lnTo>
                <a:lnTo>
                  <a:pt x="345465" y="548833"/>
                </a:lnTo>
                <a:lnTo>
                  <a:pt x="321270" y="577604"/>
                </a:lnTo>
                <a:lnTo>
                  <a:pt x="305976" y="599793"/>
                </a:lnTo>
                <a:lnTo>
                  <a:pt x="297577" y="609759"/>
                </a:lnTo>
                <a:lnTo>
                  <a:pt x="293277" y="61377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03274" y="0"/>
            <a:ext cx="3491865" cy="1066800"/>
          </a:xfrm>
          <a:custGeom>
            <a:avLst/>
            <a:gdLst/>
            <a:ahLst/>
            <a:cxnLst/>
            <a:rect l="l" t="t" r="r" b="b"/>
            <a:pathLst>
              <a:path w="3491865" h="1066800">
                <a:moveTo>
                  <a:pt x="505989" y="618489"/>
                </a:moveTo>
                <a:lnTo>
                  <a:pt x="459218" y="615949"/>
                </a:lnTo>
                <a:lnTo>
                  <a:pt x="413051" y="608329"/>
                </a:lnTo>
                <a:lnTo>
                  <a:pt x="367720" y="596899"/>
                </a:lnTo>
                <a:lnTo>
                  <a:pt x="323456" y="580389"/>
                </a:lnTo>
                <a:lnTo>
                  <a:pt x="280492" y="557529"/>
                </a:lnTo>
                <a:lnTo>
                  <a:pt x="239058" y="528319"/>
                </a:lnTo>
                <a:lnTo>
                  <a:pt x="202173" y="496569"/>
                </a:lnTo>
                <a:lnTo>
                  <a:pt x="168988" y="462279"/>
                </a:lnTo>
                <a:lnTo>
                  <a:pt x="139324" y="425449"/>
                </a:lnTo>
                <a:lnTo>
                  <a:pt x="113000" y="384809"/>
                </a:lnTo>
                <a:lnTo>
                  <a:pt x="89839" y="342899"/>
                </a:lnTo>
                <a:lnTo>
                  <a:pt x="69661" y="298449"/>
                </a:lnTo>
                <a:lnTo>
                  <a:pt x="52287" y="253999"/>
                </a:lnTo>
                <a:lnTo>
                  <a:pt x="37538" y="207009"/>
                </a:lnTo>
                <a:lnTo>
                  <a:pt x="25235" y="158749"/>
                </a:lnTo>
                <a:lnTo>
                  <a:pt x="15199" y="110489"/>
                </a:lnTo>
                <a:lnTo>
                  <a:pt x="7251" y="62229"/>
                </a:lnTo>
                <a:lnTo>
                  <a:pt x="1212" y="12699"/>
                </a:lnTo>
                <a:lnTo>
                  <a:pt x="0" y="0"/>
                </a:lnTo>
                <a:lnTo>
                  <a:pt x="43315" y="0"/>
                </a:lnTo>
                <a:lnTo>
                  <a:pt x="47597" y="35559"/>
                </a:lnTo>
                <a:lnTo>
                  <a:pt x="55857" y="86359"/>
                </a:lnTo>
                <a:lnTo>
                  <a:pt x="66456" y="137159"/>
                </a:lnTo>
                <a:lnTo>
                  <a:pt x="79526" y="186689"/>
                </a:lnTo>
                <a:lnTo>
                  <a:pt x="95197" y="234949"/>
                </a:lnTo>
                <a:lnTo>
                  <a:pt x="113603" y="283209"/>
                </a:lnTo>
                <a:lnTo>
                  <a:pt x="143224" y="346709"/>
                </a:lnTo>
                <a:lnTo>
                  <a:pt x="181330" y="405129"/>
                </a:lnTo>
                <a:lnTo>
                  <a:pt x="227114" y="457199"/>
                </a:lnTo>
                <a:lnTo>
                  <a:pt x="279768" y="502919"/>
                </a:lnTo>
                <a:lnTo>
                  <a:pt x="337895" y="537209"/>
                </a:lnTo>
                <a:lnTo>
                  <a:pt x="400692" y="560069"/>
                </a:lnTo>
                <a:lnTo>
                  <a:pt x="466419" y="572769"/>
                </a:lnTo>
                <a:lnTo>
                  <a:pt x="499729" y="575309"/>
                </a:lnTo>
                <a:lnTo>
                  <a:pt x="741991" y="575309"/>
                </a:lnTo>
                <a:lnTo>
                  <a:pt x="738693" y="576579"/>
                </a:lnTo>
                <a:lnTo>
                  <a:pt x="744675" y="590549"/>
                </a:lnTo>
                <a:lnTo>
                  <a:pt x="694493" y="590549"/>
                </a:lnTo>
                <a:lnTo>
                  <a:pt x="647617" y="601979"/>
                </a:lnTo>
                <a:lnTo>
                  <a:pt x="600420" y="610869"/>
                </a:lnTo>
                <a:lnTo>
                  <a:pt x="553134" y="617219"/>
                </a:lnTo>
                <a:lnTo>
                  <a:pt x="505989" y="618489"/>
                </a:lnTo>
                <a:close/>
              </a:path>
              <a:path w="3491865" h="1066800">
                <a:moveTo>
                  <a:pt x="741991" y="575309"/>
                </a:moveTo>
                <a:lnTo>
                  <a:pt x="499729" y="575309"/>
                </a:lnTo>
                <a:lnTo>
                  <a:pt x="533336" y="574039"/>
                </a:lnTo>
                <a:lnTo>
                  <a:pt x="570358" y="571499"/>
                </a:lnTo>
                <a:lnTo>
                  <a:pt x="607010" y="566419"/>
                </a:lnTo>
                <a:lnTo>
                  <a:pt x="643292" y="558799"/>
                </a:lnTo>
                <a:lnTo>
                  <a:pt x="679206" y="549909"/>
                </a:lnTo>
                <a:lnTo>
                  <a:pt x="673339" y="532129"/>
                </a:lnTo>
                <a:lnTo>
                  <a:pt x="667737" y="515619"/>
                </a:lnTo>
                <a:lnTo>
                  <a:pt x="662398" y="499109"/>
                </a:lnTo>
                <a:lnTo>
                  <a:pt x="642316" y="431799"/>
                </a:lnTo>
                <a:lnTo>
                  <a:pt x="629690" y="380999"/>
                </a:lnTo>
                <a:lnTo>
                  <a:pt x="619442" y="328929"/>
                </a:lnTo>
                <a:lnTo>
                  <a:pt x="611570" y="278129"/>
                </a:lnTo>
                <a:lnTo>
                  <a:pt x="606076" y="226059"/>
                </a:lnTo>
                <a:lnTo>
                  <a:pt x="602959" y="172719"/>
                </a:lnTo>
                <a:lnTo>
                  <a:pt x="603815" y="123189"/>
                </a:lnTo>
                <a:lnTo>
                  <a:pt x="606902" y="73659"/>
                </a:lnTo>
                <a:lnTo>
                  <a:pt x="612223" y="24129"/>
                </a:lnTo>
                <a:lnTo>
                  <a:pt x="615962" y="0"/>
                </a:lnTo>
                <a:lnTo>
                  <a:pt x="662336" y="0"/>
                </a:lnTo>
                <a:lnTo>
                  <a:pt x="655475" y="48259"/>
                </a:lnTo>
                <a:lnTo>
                  <a:pt x="650819" y="97789"/>
                </a:lnTo>
                <a:lnTo>
                  <a:pt x="648822" y="148589"/>
                </a:lnTo>
                <a:lnTo>
                  <a:pt x="649663" y="199389"/>
                </a:lnTo>
                <a:lnTo>
                  <a:pt x="653521" y="250189"/>
                </a:lnTo>
                <a:lnTo>
                  <a:pt x="660060" y="297179"/>
                </a:lnTo>
                <a:lnTo>
                  <a:pt x="668282" y="342899"/>
                </a:lnTo>
                <a:lnTo>
                  <a:pt x="678186" y="387349"/>
                </a:lnTo>
                <a:lnTo>
                  <a:pt x="689772" y="433069"/>
                </a:lnTo>
                <a:lnTo>
                  <a:pt x="703041" y="477519"/>
                </a:lnTo>
                <a:lnTo>
                  <a:pt x="717993" y="521969"/>
                </a:lnTo>
                <a:lnTo>
                  <a:pt x="719631" y="525779"/>
                </a:lnTo>
                <a:lnTo>
                  <a:pt x="721554" y="530859"/>
                </a:lnTo>
                <a:lnTo>
                  <a:pt x="723239" y="535939"/>
                </a:lnTo>
                <a:lnTo>
                  <a:pt x="839229" y="535939"/>
                </a:lnTo>
                <a:lnTo>
                  <a:pt x="836595" y="537209"/>
                </a:lnTo>
                <a:lnTo>
                  <a:pt x="788159" y="557529"/>
                </a:lnTo>
                <a:lnTo>
                  <a:pt x="741991" y="575309"/>
                </a:lnTo>
                <a:close/>
              </a:path>
              <a:path w="3491865" h="1066800">
                <a:moveTo>
                  <a:pt x="839229" y="535939"/>
                </a:moveTo>
                <a:lnTo>
                  <a:pt x="723239" y="535939"/>
                </a:lnTo>
                <a:lnTo>
                  <a:pt x="794196" y="507999"/>
                </a:lnTo>
                <a:lnTo>
                  <a:pt x="862937" y="474979"/>
                </a:lnTo>
                <a:lnTo>
                  <a:pt x="908122" y="449579"/>
                </a:lnTo>
                <a:lnTo>
                  <a:pt x="952409" y="424179"/>
                </a:lnTo>
                <a:lnTo>
                  <a:pt x="995795" y="396239"/>
                </a:lnTo>
                <a:lnTo>
                  <a:pt x="1038283" y="368299"/>
                </a:lnTo>
                <a:lnTo>
                  <a:pt x="1079871" y="337819"/>
                </a:lnTo>
                <a:lnTo>
                  <a:pt x="1120559" y="306069"/>
                </a:lnTo>
                <a:lnTo>
                  <a:pt x="1160349" y="273049"/>
                </a:lnTo>
                <a:lnTo>
                  <a:pt x="1198462" y="240029"/>
                </a:lnTo>
                <a:lnTo>
                  <a:pt x="1235695" y="205739"/>
                </a:lnTo>
                <a:lnTo>
                  <a:pt x="1272049" y="170179"/>
                </a:lnTo>
                <a:lnTo>
                  <a:pt x="1307522" y="134619"/>
                </a:lnTo>
                <a:lnTo>
                  <a:pt x="1342115" y="97789"/>
                </a:lnTo>
                <a:lnTo>
                  <a:pt x="1375829" y="59689"/>
                </a:lnTo>
                <a:lnTo>
                  <a:pt x="1408662" y="21589"/>
                </a:lnTo>
                <a:lnTo>
                  <a:pt x="1426590" y="0"/>
                </a:lnTo>
                <a:lnTo>
                  <a:pt x="1482853" y="0"/>
                </a:lnTo>
                <a:lnTo>
                  <a:pt x="1438437" y="55879"/>
                </a:lnTo>
                <a:lnTo>
                  <a:pt x="1405091" y="95249"/>
                </a:lnTo>
                <a:lnTo>
                  <a:pt x="1370699" y="133349"/>
                </a:lnTo>
                <a:lnTo>
                  <a:pt x="1335262" y="170179"/>
                </a:lnTo>
                <a:lnTo>
                  <a:pt x="1298779" y="207009"/>
                </a:lnTo>
                <a:lnTo>
                  <a:pt x="1261251" y="242569"/>
                </a:lnTo>
                <a:lnTo>
                  <a:pt x="1222787" y="276859"/>
                </a:lnTo>
                <a:lnTo>
                  <a:pt x="1183495" y="311149"/>
                </a:lnTo>
                <a:lnTo>
                  <a:pt x="1143377" y="342899"/>
                </a:lnTo>
                <a:lnTo>
                  <a:pt x="1102431" y="374649"/>
                </a:lnTo>
                <a:lnTo>
                  <a:pt x="1060658" y="405129"/>
                </a:lnTo>
                <a:lnTo>
                  <a:pt x="1018058" y="433069"/>
                </a:lnTo>
                <a:lnTo>
                  <a:pt x="974631" y="461009"/>
                </a:lnTo>
                <a:lnTo>
                  <a:pt x="930376" y="488949"/>
                </a:lnTo>
                <a:lnTo>
                  <a:pt x="884001" y="514349"/>
                </a:lnTo>
                <a:lnTo>
                  <a:pt x="839229" y="535939"/>
                </a:lnTo>
                <a:close/>
              </a:path>
              <a:path w="3491865" h="1066800">
                <a:moveTo>
                  <a:pt x="1299082" y="876299"/>
                </a:moveTo>
                <a:lnTo>
                  <a:pt x="1081254" y="876299"/>
                </a:lnTo>
                <a:lnTo>
                  <a:pt x="1131513" y="875029"/>
                </a:lnTo>
                <a:lnTo>
                  <a:pt x="1181080" y="867409"/>
                </a:lnTo>
                <a:lnTo>
                  <a:pt x="1229769" y="853439"/>
                </a:lnTo>
                <a:lnTo>
                  <a:pt x="1277390" y="836929"/>
                </a:lnTo>
                <a:lnTo>
                  <a:pt x="1323757" y="816609"/>
                </a:lnTo>
                <a:lnTo>
                  <a:pt x="1368679" y="793749"/>
                </a:lnTo>
                <a:lnTo>
                  <a:pt x="1411970" y="768349"/>
                </a:lnTo>
                <a:lnTo>
                  <a:pt x="1455250" y="740409"/>
                </a:lnTo>
                <a:lnTo>
                  <a:pt x="1497717" y="711199"/>
                </a:lnTo>
                <a:lnTo>
                  <a:pt x="1539371" y="681989"/>
                </a:lnTo>
                <a:lnTo>
                  <a:pt x="1580211" y="650239"/>
                </a:lnTo>
                <a:lnTo>
                  <a:pt x="1620238" y="618489"/>
                </a:lnTo>
                <a:lnTo>
                  <a:pt x="1659453" y="585469"/>
                </a:lnTo>
                <a:lnTo>
                  <a:pt x="1697854" y="551179"/>
                </a:lnTo>
                <a:lnTo>
                  <a:pt x="1735442" y="516889"/>
                </a:lnTo>
                <a:lnTo>
                  <a:pt x="1802364" y="449579"/>
                </a:lnTo>
                <a:lnTo>
                  <a:pt x="1804821" y="397509"/>
                </a:lnTo>
                <a:lnTo>
                  <a:pt x="1810076" y="344169"/>
                </a:lnTo>
                <a:lnTo>
                  <a:pt x="1818129" y="293369"/>
                </a:lnTo>
                <a:lnTo>
                  <a:pt x="1828981" y="241299"/>
                </a:lnTo>
                <a:lnTo>
                  <a:pt x="1842631" y="190499"/>
                </a:lnTo>
                <a:lnTo>
                  <a:pt x="1859079" y="140969"/>
                </a:lnTo>
                <a:lnTo>
                  <a:pt x="1897084" y="43179"/>
                </a:lnTo>
                <a:lnTo>
                  <a:pt x="1914449" y="0"/>
                </a:lnTo>
                <a:lnTo>
                  <a:pt x="1968217" y="0"/>
                </a:lnTo>
                <a:lnTo>
                  <a:pt x="1928288" y="91439"/>
                </a:lnTo>
                <a:lnTo>
                  <a:pt x="1910299" y="137159"/>
                </a:lnTo>
                <a:lnTo>
                  <a:pt x="1894290" y="182879"/>
                </a:lnTo>
                <a:lnTo>
                  <a:pt x="1880261" y="231139"/>
                </a:lnTo>
                <a:lnTo>
                  <a:pt x="1868212" y="278129"/>
                </a:lnTo>
                <a:lnTo>
                  <a:pt x="1857120" y="339089"/>
                </a:lnTo>
                <a:lnTo>
                  <a:pt x="1850765" y="401319"/>
                </a:lnTo>
                <a:lnTo>
                  <a:pt x="1914826" y="401319"/>
                </a:lnTo>
                <a:lnTo>
                  <a:pt x="1884751" y="433069"/>
                </a:lnTo>
                <a:lnTo>
                  <a:pt x="1849389" y="468629"/>
                </a:lnTo>
                <a:lnTo>
                  <a:pt x="1851723" y="513079"/>
                </a:lnTo>
                <a:lnTo>
                  <a:pt x="1804927" y="513079"/>
                </a:lnTo>
                <a:lnTo>
                  <a:pt x="1786686" y="529589"/>
                </a:lnTo>
                <a:lnTo>
                  <a:pt x="1749928" y="565149"/>
                </a:lnTo>
                <a:lnTo>
                  <a:pt x="1692871" y="615949"/>
                </a:lnTo>
                <a:lnTo>
                  <a:pt x="1653606" y="650239"/>
                </a:lnTo>
                <a:lnTo>
                  <a:pt x="1613501" y="683259"/>
                </a:lnTo>
                <a:lnTo>
                  <a:pt x="1572515" y="715009"/>
                </a:lnTo>
                <a:lnTo>
                  <a:pt x="1530603" y="745489"/>
                </a:lnTo>
                <a:lnTo>
                  <a:pt x="1487724" y="775969"/>
                </a:lnTo>
                <a:lnTo>
                  <a:pt x="1443834" y="803909"/>
                </a:lnTo>
                <a:lnTo>
                  <a:pt x="1398891" y="829309"/>
                </a:lnTo>
                <a:lnTo>
                  <a:pt x="1352851" y="853439"/>
                </a:lnTo>
                <a:lnTo>
                  <a:pt x="1305672" y="873759"/>
                </a:lnTo>
                <a:lnTo>
                  <a:pt x="1299082" y="876299"/>
                </a:lnTo>
                <a:close/>
              </a:path>
              <a:path w="3491865" h="1066800">
                <a:moveTo>
                  <a:pt x="1914826" y="401319"/>
                </a:moveTo>
                <a:lnTo>
                  <a:pt x="1850765" y="401319"/>
                </a:lnTo>
                <a:lnTo>
                  <a:pt x="1886567" y="364489"/>
                </a:lnTo>
                <a:lnTo>
                  <a:pt x="1921914" y="326389"/>
                </a:lnTo>
                <a:lnTo>
                  <a:pt x="1956822" y="288289"/>
                </a:lnTo>
                <a:lnTo>
                  <a:pt x="1991305" y="250189"/>
                </a:lnTo>
                <a:lnTo>
                  <a:pt x="2025379" y="210819"/>
                </a:lnTo>
                <a:lnTo>
                  <a:pt x="2059058" y="171449"/>
                </a:lnTo>
                <a:lnTo>
                  <a:pt x="2092358" y="132079"/>
                </a:lnTo>
                <a:lnTo>
                  <a:pt x="2125294" y="92709"/>
                </a:lnTo>
                <a:lnTo>
                  <a:pt x="2157463" y="53339"/>
                </a:lnTo>
                <a:lnTo>
                  <a:pt x="2189315" y="12699"/>
                </a:lnTo>
                <a:lnTo>
                  <a:pt x="2200248" y="0"/>
                </a:lnTo>
                <a:lnTo>
                  <a:pt x="2257907" y="0"/>
                </a:lnTo>
                <a:lnTo>
                  <a:pt x="2245720" y="15239"/>
                </a:lnTo>
                <a:lnTo>
                  <a:pt x="2214851" y="54609"/>
                </a:lnTo>
                <a:lnTo>
                  <a:pt x="2183690" y="92709"/>
                </a:lnTo>
                <a:lnTo>
                  <a:pt x="2152237" y="130809"/>
                </a:lnTo>
                <a:lnTo>
                  <a:pt x="2120110" y="170179"/>
                </a:lnTo>
                <a:lnTo>
                  <a:pt x="2087649" y="208279"/>
                </a:lnTo>
                <a:lnTo>
                  <a:pt x="2054836" y="246379"/>
                </a:lnTo>
                <a:lnTo>
                  <a:pt x="2021648" y="284479"/>
                </a:lnTo>
                <a:lnTo>
                  <a:pt x="1988066" y="322579"/>
                </a:lnTo>
                <a:lnTo>
                  <a:pt x="1954069" y="359409"/>
                </a:lnTo>
                <a:lnTo>
                  <a:pt x="1919638" y="396239"/>
                </a:lnTo>
                <a:lnTo>
                  <a:pt x="1914826" y="401319"/>
                </a:lnTo>
                <a:close/>
              </a:path>
              <a:path w="3491865" h="1066800">
                <a:moveTo>
                  <a:pt x="2355280" y="1019809"/>
                </a:moveTo>
                <a:lnTo>
                  <a:pt x="2153471" y="1019809"/>
                </a:lnTo>
                <a:lnTo>
                  <a:pt x="2203441" y="1009649"/>
                </a:lnTo>
                <a:lnTo>
                  <a:pt x="2302078" y="986789"/>
                </a:lnTo>
                <a:lnTo>
                  <a:pt x="2398979" y="956309"/>
                </a:lnTo>
                <a:lnTo>
                  <a:pt x="2446778" y="939799"/>
                </a:lnTo>
                <a:lnTo>
                  <a:pt x="2494143" y="920749"/>
                </a:lnTo>
                <a:lnTo>
                  <a:pt x="2540919" y="900429"/>
                </a:lnTo>
                <a:lnTo>
                  <a:pt x="2632239" y="857249"/>
                </a:lnTo>
                <a:lnTo>
                  <a:pt x="2676784" y="833119"/>
                </a:lnTo>
                <a:lnTo>
                  <a:pt x="2720584" y="806449"/>
                </a:lnTo>
                <a:lnTo>
                  <a:pt x="2763641" y="779779"/>
                </a:lnTo>
                <a:lnTo>
                  <a:pt x="2805954" y="751839"/>
                </a:lnTo>
                <a:lnTo>
                  <a:pt x="2846651" y="722629"/>
                </a:lnTo>
                <a:lnTo>
                  <a:pt x="2886355" y="692149"/>
                </a:lnTo>
                <a:lnTo>
                  <a:pt x="2925074" y="660399"/>
                </a:lnTo>
                <a:lnTo>
                  <a:pt x="2962820" y="628649"/>
                </a:lnTo>
                <a:lnTo>
                  <a:pt x="2999602" y="594359"/>
                </a:lnTo>
                <a:lnTo>
                  <a:pt x="3035429" y="560069"/>
                </a:lnTo>
                <a:lnTo>
                  <a:pt x="3070312" y="524509"/>
                </a:lnTo>
                <a:lnTo>
                  <a:pt x="3104261" y="487679"/>
                </a:lnTo>
                <a:lnTo>
                  <a:pt x="3137285" y="450849"/>
                </a:lnTo>
                <a:lnTo>
                  <a:pt x="3169395" y="412749"/>
                </a:lnTo>
                <a:lnTo>
                  <a:pt x="3200599" y="374649"/>
                </a:lnTo>
                <a:lnTo>
                  <a:pt x="3260333" y="294639"/>
                </a:lnTo>
                <a:lnTo>
                  <a:pt x="3316565" y="212089"/>
                </a:lnTo>
                <a:lnTo>
                  <a:pt x="3369375" y="126999"/>
                </a:lnTo>
                <a:lnTo>
                  <a:pt x="3418842" y="39369"/>
                </a:lnTo>
                <a:lnTo>
                  <a:pt x="3439960" y="0"/>
                </a:lnTo>
                <a:lnTo>
                  <a:pt x="3491641" y="0"/>
                </a:lnTo>
                <a:lnTo>
                  <a:pt x="3446367" y="83819"/>
                </a:lnTo>
                <a:lnTo>
                  <a:pt x="3420803" y="128269"/>
                </a:lnTo>
                <a:lnTo>
                  <a:pt x="3394426" y="172719"/>
                </a:lnTo>
                <a:lnTo>
                  <a:pt x="3367236" y="217169"/>
                </a:lnTo>
                <a:lnTo>
                  <a:pt x="3310931" y="302259"/>
                </a:lnTo>
                <a:lnTo>
                  <a:pt x="3281397" y="342899"/>
                </a:lnTo>
                <a:lnTo>
                  <a:pt x="3250940" y="383539"/>
                </a:lnTo>
                <a:lnTo>
                  <a:pt x="3219558" y="424179"/>
                </a:lnTo>
                <a:lnTo>
                  <a:pt x="3154015" y="501649"/>
                </a:lnTo>
                <a:lnTo>
                  <a:pt x="3119850" y="538479"/>
                </a:lnTo>
                <a:lnTo>
                  <a:pt x="3084755" y="575309"/>
                </a:lnTo>
                <a:lnTo>
                  <a:pt x="3048729" y="610869"/>
                </a:lnTo>
                <a:lnTo>
                  <a:pt x="3011769" y="646429"/>
                </a:lnTo>
                <a:lnTo>
                  <a:pt x="2973874" y="679449"/>
                </a:lnTo>
                <a:lnTo>
                  <a:pt x="2935042" y="712469"/>
                </a:lnTo>
                <a:lnTo>
                  <a:pt x="2895273" y="744219"/>
                </a:lnTo>
                <a:lnTo>
                  <a:pt x="2854564" y="774699"/>
                </a:lnTo>
                <a:lnTo>
                  <a:pt x="2812915" y="803909"/>
                </a:lnTo>
                <a:lnTo>
                  <a:pt x="2770323" y="831849"/>
                </a:lnTo>
                <a:lnTo>
                  <a:pt x="2728629" y="857249"/>
                </a:lnTo>
                <a:lnTo>
                  <a:pt x="2686334" y="881379"/>
                </a:lnTo>
                <a:lnTo>
                  <a:pt x="2643439" y="904239"/>
                </a:lnTo>
                <a:lnTo>
                  <a:pt x="2599943" y="925829"/>
                </a:lnTo>
                <a:lnTo>
                  <a:pt x="2555845" y="946149"/>
                </a:lnTo>
                <a:lnTo>
                  <a:pt x="2511148" y="965199"/>
                </a:lnTo>
                <a:lnTo>
                  <a:pt x="2465849" y="982979"/>
                </a:lnTo>
                <a:lnTo>
                  <a:pt x="2419950" y="999489"/>
                </a:lnTo>
                <a:lnTo>
                  <a:pt x="2373450" y="1014729"/>
                </a:lnTo>
                <a:lnTo>
                  <a:pt x="2355280" y="1019809"/>
                </a:lnTo>
                <a:close/>
              </a:path>
              <a:path w="3491865" h="1066800">
                <a:moveTo>
                  <a:pt x="2150551" y="1066799"/>
                </a:moveTo>
                <a:lnTo>
                  <a:pt x="2137832" y="1064259"/>
                </a:lnTo>
                <a:lnTo>
                  <a:pt x="2126246" y="1057909"/>
                </a:lnTo>
                <a:lnTo>
                  <a:pt x="2115537" y="1049019"/>
                </a:lnTo>
                <a:lnTo>
                  <a:pt x="2105449" y="1040129"/>
                </a:lnTo>
                <a:lnTo>
                  <a:pt x="2082856" y="1022349"/>
                </a:lnTo>
                <a:lnTo>
                  <a:pt x="2038785" y="981709"/>
                </a:lnTo>
                <a:lnTo>
                  <a:pt x="1996864" y="938529"/>
                </a:lnTo>
                <a:lnTo>
                  <a:pt x="1944215" y="875029"/>
                </a:lnTo>
                <a:lnTo>
                  <a:pt x="1914646" y="833119"/>
                </a:lnTo>
                <a:lnTo>
                  <a:pt x="1888251" y="787399"/>
                </a:lnTo>
                <a:lnTo>
                  <a:pt x="1865029" y="741679"/>
                </a:lnTo>
                <a:lnTo>
                  <a:pt x="1845205" y="693419"/>
                </a:lnTo>
                <a:lnTo>
                  <a:pt x="1829004" y="643889"/>
                </a:lnTo>
                <a:lnTo>
                  <a:pt x="1816424" y="593089"/>
                </a:lnTo>
                <a:lnTo>
                  <a:pt x="1807467" y="542289"/>
                </a:lnTo>
                <a:lnTo>
                  <a:pt x="1805495" y="519429"/>
                </a:lnTo>
                <a:lnTo>
                  <a:pt x="1804927" y="513079"/>
                </a:lnTo>
                <a:lnTo>
                  <a:pt x="1851723" y="513079"/>
                </a:lnTo>
                <a:lnTo>
                  <a:pt x="1851789" y="514349"/>
                </a:lnTo>
                <a:lnTo>
                  <a:pt x="1857355" y="560069"/>
                </a:lnTo>
                <a:lnTo>
                  <a:pt x="1866086" y="604519"/>
                </a:lnTo>
                <a:lnTo>
                  <a:pt x="1877982" y="647699"/>
                </a:lnTo>
                <a:lnTo>
                  <a:pt x="1893043" y="690879"/>
                </a:lnTo>
                <a:lnTo>
                  <a:pt x="1914784" y="739139"/>
                </a:lnTo>
                <a:lnTo>
                  <a:pt x="1940361" y="786129"/>
                </a:lnTo>
                <a:lnTo>
                  <a:pt x="1969400" y="830579"/>
                </a:lnTo>
                <a:lnTo>
                  <a:pt x="2001528" y="872489"/>
                </a:lnTo>
                <a:lnTo>
                  <a:pt x="2036372" y="911859"/>
                </a:lnTo>
                <a:lnTo>
                  <a:pt x="2073559" y="949959"/>
                </a:lnTo>
                <a:lnTo>
                  <a:pt x="2112717" y="985519"/>
                </a:lnTo>
                <a:lnTo>
                  <a:pt x="2153471" y="1019809"/>
                </a:lnTo>
                <a:lnTo>
                  <a:pt x="2355280" y="1019809"/>
                </a:lnTo>
                <a:lnTo>
                  <a:pt x="2291314" y="1037589"/>
                </a:lnTo>
                <a:lnTo>
                  <a:pt x="2263686" y="1043939"/>
                </a:lnTo>
                <a:lnTo>
                  <a:pt x="2235842" y="1052829"/>
                </a:lnTo>
                <a:lnTo>
                  <a:pt x="2207704" y="1059179"/>
                </a:lnTo>
                <a:lnTo>
                  <a:pt x="2179274" y="1064259"/>
                </a:lnTo>
                <a:lnTo>
                  <a:pt x="2150551" y="1066799"/>
                </a:lnTo>
                <a:close/>
              </a:path>
              <a:path w="3491865" h="1066800">
                <a:moveTo>
                  <a:pt x="1115362" y="920749"/>
                </a:moveTo>
                <a:lnTo>
                  <a:pt x="1066777" y="920749"/>
                </a:lnTo>
                <a:lnTo>
                  <a:pt x="1018629" y="914399"/>
                </a:lnTo>
                <a:lnTo>
                  <a:pt x="971336" y="902969"/>
                </a:lnTo>
                <a:lnTo>
                  <a:pt x="925320" y="882649"/>
                </a:lnTo>
                <a:lnTo>
                  <a:pt x="884820" y="857249"/>
                </a:lnTo>
                <a:lnTo>
                  <a:pt x="848107" y="828039"/>
                </a:lnTo>
                <a:lnTo>
                  <a:pt x="814952" y="795019"/>
                </a:lnTo>
                <a:lnTo>
                  <a:pt x="785124" y="758189"/>
                </a:lnTo>
                <a:lnTo>
                  <a:pt x="758394" y="718819"/>
                </a:lnTo>
                <a:lnTo>
                  <a:pt x="734532" y="678179"/>
                </a:lnTo>
                <a:lnTo>
                  <a:pt x="713308" y="634999"/>
                </a:lnTo>
                <a:lnTo>
                  <a:pt x="694493" y="590549"/>
                </a:lnTo>
                <a:lnTo>
                  <a:pt x="744675" y="590549"/>
                </a:lnTo>
                <a:lnTo>
                  <a:pt x="755008" y="614679"/>
                </a:lnTo>
                <a:lnTo>
                  <a:pt x="773412" y="651509"/>
                </a:lnTo>
                <a:lnTo>
                  <a:pt x="793903" y="687069"/>
                </a:lnTo>
                <a:lnTo>
                  <a:pt x="816482" y="722629"/>
                </a:lnTo>
                <a:lnTo>
                  <a:pt x="850107" y="764539"/>
                </a:lnTo>
                <a:lnTo>
                  <a:pt x="888313" y="801369"/>
                </a:lnTo>
                <a:lnTo>
                  <a:pt x="930815" y="831849"/>
                </a:lnTo>
                <a:lnTo>
                  <a:pt x="977330" y="854709"/>
                </a:lnTo>
                <a:lnTo>
                  <a:pt x="1027571" y="869949"/>
                </a:lnTo>
                <a:lnTo>
                  <a:pt x="1081254" y="876299"/>
                </a:lnTo>
                <a:lnTo>
                  <a:pt x="1299082" y="876299"/>
                </a:lnTo>
                <a:lnTo>
                  <a:pt x="1259539" y="891539"/>
                </a:lnTo>
                <a:lnTo>
                  <a:pt x="1212163" y="905509"/>
                </a:lnTo>
                <a:lnTo>
                  <a:pt x="1163964" y="915669"/>
                </a:lnTo>
                <a:lnTo>
                  <a:pt x="1115362" y="9207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4981875" y="0"/>
            <a:ext cx="2606040" cy="1023619"/>
            <a:chOff x="4981875" y="0"/>
            <a:chExt cx="2606040" cy="1023619"/>
          </a:xfrm>
        </p:grpSpPr>
        <p:sp>
          <p:nvSpPr>
            <p:cNvPr id="16" name="object 16"/>
            <p:cNvSpPr/>
            <p:nvPr/>
          </p:nvSpPr>
          <p:spPr>
            <a:xfrm>
              <a:off x="5234203" y="11099"/>
              <a:ext cx="2353945" cy="911225"/>
            </a:xfrm>
            <a:custGeom>
              <a:avLst/>
              <a:gdLst/>
              <a:ahLst/>
              <a:cxnLst/>
              <a:rect l="l" t="t" r="r" b="b"/>
              <a:pathLst>
                <a:path w="2353945" h="911225">
                  <a:moveTo>
                    <a:pt x="2908" y="563384"/>
                  </a:moveTo>
                  <a:lnTo>
                    <a:pt x="2324" y="562216"/>
                  </a:lnTo>
                  <a:lnTo>
                    <a:pt x="584" y="561644"/>
                  </a:lnTo>
                  <a:lnTo>
                    <a:pt x="0" y="563968"/>
                  </a:lnTo>
                  <a:lnTo>
                    <a:pt x="584" y="564553"/>
                  </a:lnTo>
                  <a:lnTo>
                    <a:pt x="2324" y="564553"/>
                  </a:lnTo>
                  <a:lnTo>
                    <a:pt x="2324" y="563968"/>
                  </a:lnTo>
                  <a:lnTo>
                    <a:pt x="2908" y="563968"/>
                  </a:lnTo>
                  <a:lnTo>
                    <a:pt x="2908" y="563384"/>
                  </a:lnTo>
                  <a:close/>
                </a:path>
                <a:path w="2353945" h="911225">
                  <a:moveTo>
                    <a:pt x="27330" y="598271"/>
                  </a:moveTo>
                  <a:lnTo>
                    <a:pt x="23253" y="597687"/>
                  </a:lnTo>
                  <a:lnTo>
                    <a:pt x="19761" y="603504"/>
                  </a:lnTo>
                  <a:lnTo>
                    <a:pt x="27330" y="598271"/>
                  </a:lnTo>
                  <a:close/>
                </a:path>
                <a:path w="2353945" h="911225">
                  <a:moveTo>
                    <a:pt x="177330" y="734898"/>
                  </a:moveTo>
                  <a:lnTo>
                    <a:pt x="175628" y="735050"/>
                  </a:lnTo>
                  <a:lnTo>
                    <a:pt x="175514" y="731774"/>
                  </a:lnTo>
                  <a:lnTo>
                    <a:pt x="175285" y="728611"/>
                  </a:lnTo>
                  <a:lnTo>
                    <a:pt x="173253" y="729081"/>
                  </a:lnTo>
                  <a:lnTo>
                    <a:pt x="173837" y="730834"/>
                  </a:lnTo>
                  <a:lnTo>
                    <a:pt x="172097" y="738390"/>
                  </a:lnTo>
                  <a:lnTo>
                    <a:pt x="175590" y="737222"/>
                  </a:lnTo>
                  <a:lnTo>
                    <a:pt x="177330" y="734898"/>
                  </a:lnTo>
                  <a:close/>
                </a:path>
                <a:path w="2353945" h="911225">
                  <a:moveTo>
                    <a:pt x="179654" y="731989"/>
                  </a:moveTo>
                  <a:lnTo>
                    <a:pt x="178485" y="733158"/>
                  </a:lnTo>
                  <a:lnTo>
                    <a:pt x="178104" y="733933"/>
                  </a:lnTo>
                  <a:lnTo>
                    <a:pt x="179654" y="731989"/>
                  </a:lnTo>
                  <a:close/>
                </a:path>
                <a:path w="2353945" h="911225">
                  <a:moveTo>
                    <a:pt x="191858" y="484898"/>
                  </a:moveTo>
                  <a:lnTo>
                    <a:pt x="188950" y="480822"/>
                  </a:lnTo>
                  <a:lnTo>
                    <a:pt x="188950" y="481990"/>
                  </a:lnTo>
                  <a:lnTo>
                    <a:pt x="190119" y="483730"/>
                  </a:lnTo>
                  <a:lnTo>
                    <a:pt x="191858" y="484898"/>
                  </a:lnTo>
                  <a:close/>
                </a:path>
                <a:path w="2353945" h="911225">
                  <a:moveTo>
                    <a:pt x="197091" y="747890"/>
                  </a:moveTo>
                  <a:lnTo>
                    <a:pt x="195935" y="748271"/>
                  </a:lnTo>
                  <a:lnTo>
                    <a:pt x="196519" y="748855"/>
                  </a:lnTo>
                  <a:lnTo>
                    <a:pt x="197091" y="748271"/>
                  </a:lnTo>
                  <a:lnTo>
                    <a:pt x="197091" y="747890"/>
                  </a:lnTo>
                  <a:close/>
                </a:path>
                <a:path w="2353945" h="911225">
                  <a:moveTo>
                    <a:pt x="198259" y="746531"/>
                  </a:moveTo>
                  <a:lnTo>
                    <a:pt x="197675" y="746531"/>
                  </a:lnTo>
                  <a:lnTo>
                    <a:pt x="197091" y="747115"/>
                  </a:lnTo>
                  <a:lnTo>
                    <a:pt x="198259" y="746531"/>
                  </a:lnTo>
                  <a:close/>
                </a:path>
                <a:path w="2353945" h="911225">
                  <a:moveTo>
                    <a:pt x="201752" y="745363"/>
                  </a:moveTo>
                  <a:lnTo>
                    <a:pt x="198843" y="746531"/>
                  </a:lnTo>
                  <a:lnTo>
                    <a:pt x="199428" y="747115"/>
                  </a:lnTo>
                  <a:lnTo>
                    <a:pt x="199428" y="747687"/>
                  </a:lnTo>
                  <a:lnTo>
                    <a:pt x="201752" y="745363"/>
                  </a:lnTo>
                  <a:close/>
                </a:path>
                <a:path w="2353945" h="911225">
                  <a:moveTo>
                    <a:pt x="212217" y="516877"/>
                  </a:moveTo>
                  <a:lnTo>
                    <a:pt x="211632" y="516877"/>
                  </a:lnTo>
                  <a:lnTo>
                    <a:pt x="210464" y="517448"/>
                  </a:lnTo>
                  <a:lnTo>
                    <a:pt x="212217" y="516877"/>
                  </a:lnTo>
                  <a:close/>
                </a:path>
                <a:path w="2353945" h="911225">
                  <a:moveTo>
                    <a:pt x="221513" y="519772"/>
                  </a:moveTo>
                  <a:lnTo>
                    <a:pt x="220929" y="519201"/>
                  </a:lnTo>
                  <a:lnTo>
                    <a:pt x="219189" y="520941"/>
                  </a:lnTo>
                  <a:lnTo>
                    <a:pt x="221513" y="519772"/>
                  </a:lnTo>
                  <a:close/>
                </a:path>
                <a:path w="2353945" h="911225">
                  <a:moveTo>
                    <a:pt x="223266" y="743038"/>
                  </a:moveTo>
                  <a:lnTo>
                    <a:pt x="220929" y="743038"/>
                  </a:lnTo>
                  <a:lnTo>
                    <a:pt x="213372" y="752919"/>
                  </a:lnTo>
                  <a:lnTo>
                    <a:pt x="217449" y="751763"/>
                  </a:lnTo>
                  <a:lnTo>
                    <a:pt x="219773" y="749439"/>
                  </a:lnTo>
                  <a:lnTo>
                    <a:pt x="223266" y="743038"/>
                  </a:lnTo>
                  <a:close/>
                </a:path>
                <a:path w="2353945" h="911225">
                  <a:moveTo>
                    <a:pt x="223837" y="729665"/>
                  </a:moveTo>
                  <a:lnTo>
                    <a:pt x="222097" y="727925"/>
                  </a:lnTo>
                  <a:lnTo>
                    <a:pt x="215125" y="733158"/>
                  </a:lnTo>
                  <a:lnTo>
                    <a:pt x="216281" y="730250"/>
                  </a:lnTo>
                  <a:lnTo>
                    <a:pt x="218033" y="727925"/>
                  </a:lnTo>
                  <a:lnTo>
                    <a:pt x="219773" y="726186"/>
                  </a:lnTo>
                  <a:lnTo>
                    <a:pt x="215493" y="729881"/>
                  </a:lnTo>
                  <a:lnTo>
                    <a:pt x="210832" y="734834"/>
                  </a:lnTo>
                  <a:lnTo>
                    <a:pt x="206286" y="740981"/>
                  </a:lnTo>
                  <a:lnTo>
                    <a:pt x="202323" y="748271"/>
                  </a:lnTo>
                  <a:lnTo>
                    <a:pt x="206819" y="743445"/>
                  </a:lnTo>
                  <a:lnTo>
                    <a:pt x="209448" y="741083"/>
                  </a:lnTo>
                  <a:lnTo>
                    <a:pt x="212305" y="738378"/>
                  </a:lnTo>
                  <a:lnTo>
                    <a:pt x="217449" y="732574"/>
                  </a:lnTo>
                  <a:lnTo>
                    <a:pt x="219773" y="731989"/>
                  </a:lnTo>
                  <a:lnTo>
                    <a:pt x="218033" y="737806"/>
                  </a:lnTo>
                  <a:lnTo>
                    <a:pt x="215125" y="741299"/>
                  </a:lnTo>
                  <a:lnTo>
                    <a:pt x="217449" y="738974"/>
                  </a:lnTo>
                  <a:lnTo>
                    <a:pt x="216281" y="744791"/>
                  </a:lnTo>
                  <a:lnTo>
                    <a:pt x="220929" y="738974"/>
                  </a:lnTo>
                  <a:lnTo>
                    <a:pt x="223837" y="729665"/>
                  </a:lnTo>
                  <a:close/>
                </a:path>
                <a:path w="2353945" h="911225">
                  <a:moveTo>
                    <a:pt x="272681" y="525589"/>
                  </a:moveTo>
                  <a:lnTo>
                    <a:pt x="272097" y="525589"/>
                  </a:lnTo>
                  <a:lnTo>
                    <a:pt x="269189" y="526757"/>
                  </a:lnTo>
                  <a:lnTo>
                    <a:pt x="272681" y="525589"/>
                  </a:lnTo>
                  <a:close/>
                </a:path>
                <a:path w="2353945" h="911225">
                  <a:moveTo>
                    <a:pt x="348259" y="548855"/>
                  </a:moveTo>
                  <a:lnTo>
                    <a:pt x="347687" y="548271"/>
                  </a:lnTo>
                  <a:lnTo>
                    <a:pt x="347103" y="546519"/>
                  </a:lnTo>
                  <a:lnTo>
                    <a:pt x="345351" y="547103"/>
                  </a:lnTo>
                  <a:lnTo>
                    <a:pt x="345351" y="549427"/>
                  </a:lnTo>
                  <a:lnTo>
                    <a:pt x="346519" y="550011"/>
                  </a:lnTo>
                  <a:lnTo>
                    <a:pt x="348259" y="548855"/>
                  </a:lnTo>
                  <a:close/>
                </a:path>
                <a:path w="2353945" h="911225">
                  <a:moveTo>
                    <a:pt x="352920" y="546519"/>
                  </a:moveTo>
                  <a:lnTo>
                    <a:pt x="349427" y="548855"/>
                  </a:lnTo>
                  <a:lnTo>
                    <a:pt x="348259" y="549427"/>
                  </a:lnTo>
                  <a:lnTo>
                    <a:pt x="349427" y="550595"/>
                  </a:lnTo>
                  <a:lnTo>
                    <a:pt x="350012" y="551751"/>
                  </a:lnTo>
                  <a:lnTo>
                    <a:pt x="352920" y="546519"/>
                  </a:lnTo>
                  <a:close/>
                </a:path>
                <a:path w="2353945" h="911225">
                  <a:moveTo>
                    <a:pt x="359702" y="844207"/>
                  </a:moveTo>
                  <a:lnTo>
                    <a:pt x="358724" y="847115"/>
                  </a:lnTo>
                  <a:lnTo>
                    <a:pt x="352336" y="847115"/>
                  </a:lnTo>
                  <a:lnTo>
                    <a:pt x="358724" y="849439"/>
                  </a:lnTo>
                  <a:lnTo>
                    <a:pt x="359308" y="846531"/>
                  </a:lnTo>
                  <a:lnTo>
                    <a:pt x="359702" y="844207"/>
                  </a:lnTo>
                  <a:close/>
                </a:path>
                <a:path w="2353945" h="911225">
                  <a:moveTo>
                    <a:pt x="361048" y="840130"/>
                  </a:moveTo>
                  <a:lnTo>
                    <a:pt x="359892" y="843038"/>
                  </a:lnTo>
                  <a:lnTo>
                    <a:pt x="359702" y="844207"/>
                  </a:lnTo>
                  <a:lnTo>
                    <a:pt x="361048" y="840130"/>
                  </a:lnTo>
                  <a:close/>
                </a:path>
                <a:path w="2353945" h="911225">
                  <a:moveTo>
                    <a:pt x="382562" y="570941"/>
                  </a:moveTo>
                  <a:lnTo>
                    <a:pt x="377913" y="571525"/>
                  </a:lnTo>
                  <a:lnTo>
                    <a:pt x="377329" y="577926"/>
                  </a:lnTo>
                  <a:lnTo>
                    <a:pt x="382562" y="570941"/>
                  </a:lnTo>
                  <a:close/>
                </a:path>
                <a:path w="2353945" h="911225">
                  <a:moveTo>
                    <a:pt x="391871" y="630834"/>
                  </a:moveTo>
                  <a:lnTo>
                    <a:pt x="387223" y="628497"/>
                  </a:lnTo>
                  <a:lnTo>
                    <a:pt x="384886" y="634314"/>
                  </a:lnTo>
                  <a:lnTo>
                    <a:pt x="383730" y="637806"/>
                  </a:lnTo>
                  <a:lnTo>
                    <a:pt x="386638" y="630834"/>
                  </a:lnTo>
                  <a:lnTo>
                    <a:pt x="391871" y="630834"/>
                  </a:lnTo>
                  <a:close/>
                </a:path>
                <a:path w="2353945" h="911225">
                  <a:moveTo>
                    <a:pt x="413969" y="629666"/>
                  </a:moveTo>
                  <a:lnTo>
                    <a:pt x="412216" y="630250"/>
                  </a:lnTo>
                  <a:lnTo>
                    <a:pt x="410476" y="631990"/>
                  </a:lnTo>
                  <a:lnTo>
                    <a:pt x="408152" y="633730"/>
                  </a:lnTo>
                  <a:lnTo>
                    <a:pt x="409308" y="633730"/>
                  </a:lnTo>
                  <a:lnTo>
                    <a:pt x="410476" y="633158"/>
                  </a:lnTo>
                  <a:lnTo>
                    <a:pt x="411632" y="633158"/>
                  </a:lnTo>
                  <a:lnTo>
                    <a:pt x="411632" y="635482"/>
                  </a:lnTo>
                  <a:lnTo>
                    <a:pt x="412800" y="633158"/>
                  </a:lnTo>
                  <a:lnTo>
                    <a:pt x="413969" y="629666"/>
                  </a:lnTo>
                  <a:close/>
                </a:path>
                <a:path w="2353945" h="911225">
                  <a:moveTo>
                    <a:pt x="469201" y="662800"/>
                  </a:moveTo>
                  <a:lnTo>
                    <a:pt x="468617" y="662800"/>
                  </a:lnTo>
                  <a:lnTo>
                    <a:pt x="468033" y="663968"/>
                  </a:lnTo>
                  <a:lnTo>
                    <a:pt x="468033" y="664552"/>
                  </a:lnTo>
                  <a:lnTo>
                    <a:pt x="468617" y="663384"/>
                  </a:lnTo>
                  <a:lnTo>
                    <a:pt x="469201" y="662800"/>
                  </a:lnTo>
                  <a:close/>
                </a:path>
                <a:path w="2353945" h="911225">
                  <a:moveTo>
                    <a:pt x="481406" y="618617"/>
                  </a:moveTo>
                  <a:lnTo>
                    <a:pt x="480822" y="619785"/>
                  </a:lnTo>
                  <a:lnTo>
                    <a:pt x="480822" y="621525"/>
                  </a:lnTo>
                  <a:lnTo>
                    <a:pt x="481406" y="620941"/>
                  </a:lnTo>
                  <a:lnTo>
                    <a:pt x="481406" y="618617"/>
                  </a:lnTo>
                  <a:close/>
                </a:path>
                <a:path w="2353945" h="911225">
                  <a:moveTo>
                    <a:pt x="501180" y="631990"/>
                  </a:moveTo>
                  <a:lnTo>
                    <a:pt x="500595" y="630834"/>
                  </a:lnTo>
                  <a:lnTo>
                    <a:pt x="500011" y="630250"/>
                  </a:lnTo>
                  <a:lnTo>
                    <a:pt x="501180" y="634898"/>
                  </a:lnTo>
                  <a:lnTo>
                    <a:pt x="501180" y="631990"/>
                  </a:lnTo>
                  <a:close/>
                </a:path>
                <a:path w="2353945" h="911225">
                  <a:moveTo>
                    <a:pt x="515708" y="637806"/>
                  </a:moveTo>
                  <a:lnTo>
                    <a:pt x="513384" y="641870"/>
                  </a:lnTo>
                  <a:lnTo>
                    <a:pt x="514553" y="640130"/>
                  </a:lnTo>
                  <a:lnTo>
                    <a:pt x="515708" y="637806"/>
                  </a:lnTo>
                  <a:close/>
                </a:path>
                <a:path w="2353945" h="911225">
                  <a:moveTo>
                    <a:pt x="525589" y="706412"/>
                  </a:moveTo>
                  <a:lnTo>
                    <a:pt x="525018" y="706996"/>
                  </a:lnTo>
                  <a:lnTo>
                    <a:pt x="523849" y="708736"/>
                  </a:lnTo>
                  <a:lnTo>
                    <a:pt x="524433" y="708152"/>
                  </a:lnTo>
                  <a:lnTo>
                    <a:pt x="524725" y="708152"/>
                  </a:lnTo>
                  <a:lnTo>
                    <a:pt x="524433" y="708736"/>
                  </a:lnTo>
                  <a:lnTo>
                    <a:pt x="523849" y="710476"/>
                  </a:lnTo>
                  <a:lnTo>
                    <a:pt x="523849" y="711060"/>
                  </a:lnTo>
                  <a:lnTo>
                    <a:pt x="525297" y="708152"/>
                  </a:lnTo>
                  <a:lnTo>
                    <a:pt x="525589" y="708152"/>
                  </a:lnTo>
                  <a:lnTo>
                    <a:pt x="525589" y="707580"/>
                  </a:lnTo>
                  <a:lnTo>
                    <a:pt x="525589" y="706412"/>
                  </a:lnTo>
                  <a:close/>
                </a:path>
                <a:path w="2353945" h="911225">
                  <a:moveTo>
                    <a:pt x="527342" y="707580"/>
                  </a:moveTo>
                  <a:lnTo>
                    <a:pt x="526757" y="706996"/>
                  </a:lnTo>
                  <a:lnTo>
                    <a:pt x="526173" y="707580"/>
                  </a:lnTo>
                  <a:lnTo>
                    <a:pt x="527342" y="707580"/>
                  </a:lnTo>
                  <a:close/>
                </a:path>
                <a:path w="2353945" h="911225">
                  <a:moveTo>
                    <a:pt x="559892" y="661060"/>
                  </a:moveTo>
                  <a:lnTo>
                    <a:pt x="558152" y="664552"/>
                  </a:lnTo>
                  <a:lnTo>
                    <a:pt x="558736" y="663968"/>
                  </a:lnTo>
                  <a:lnTo>
                    <a:pt x="559320" y="662800"/>
                  </a:lnTo>
                  <a:lnTo>
                    <a:pt x="559892" y="661060"/>
                  </a:lnTo>
                  <a:close/>
                </a:path>
                <a:path w="2353945" h="911225">
                  <a:moveTo>
                    <a:pt x="564553" y="723849"/>
                  </a:moveTo>
                  <a:lnTo>
                    <a:pt x="562800" y="727925"/>
                  </a:lnTo>
                  <a:lnTo>
                    <a:pt x="563968" y="725601"/>
                  </a:lnTo>
                  <a:lnTo>
                    <a:pt x="564553" y="723849"/>
                  </a:lnTo>
                  <a:close/>
                </a:path>
                <a:path w="2353945" h="911225">
                  <a:moveTo>
                    <a:pt x="564553" y="665708"/>
                  </a:moveTo>
                  <a:lnTo>
                    <a:pt x="563384" y="665708"/>
                  </a:lnTo>
                  <a:lnTo>
                    <a:pt x="563968" y="666292"/>
                  </a:lnTo>
                  <a:lnTo>
                    <a:pt x="564553" y="665708"/>
                  </a:lnTo>
                  <a:close/>
                </a:path>
                <a:path w="2353945" h="911225">
                  <a:moveTo>
                    <a:pt x="566877" y="665708"/>
                  </a:moveTo>
                  <a:lnTo>
                    <a:pt x="565708" y="665708"/>
                  </a:lnTo>
                  <a:lnTo>
                    <a:pt x="565124" y="666292"/>
                  </a:lnTo>
                  <a:lnTo>
                    <a:pt x="565124" y="666877"/>
                  </a:lnTo>
                  <a:lnTo>
                    <a:pt x="566293" y="666292"/>
                  </a:lnTo>
                  <a:lnTo>
                    <a:pt x="566877" y="665708"/>
                  </a:lnTo>
                  <a:close/>
                </a:path>
                <a:path w="2353945" h="911225">
                  <a:moveTo>
                    <a:pt x="566877" y="662228"/>
                  </a:moveTo>
                  <a:lnTo>
                    <a:pt x="565708" y="664552"/>
                  </a:lnTo>
                  <a:lnTo>
                    <a:pt x="564553" y="665708"/>
                  </a:lnTo>
                  <a:lnTo>
                    <a:pt x="565708" y="665708"/>
                  </a:lnTo>
                  <a:lnTo>
                    <a:pt x="566293" y="664552"/>
                  </a:lnTo>
                  <a:lnTo>
                    <a:pt x="566877" y="662800"/>
                  </a:lnTo>
                  <a:lnTo>
                    <a:pt x="566877" y="662228"/>
                  </a:lnTo>
                  <a:close/>
                </a:path>
                <a:path w="2353945" h="911225">
                  <a:moveTo>
                    <a:pt x="574433" y="730834"/>
                  </a:moveTo>
                  <a:lnTo>
                    <a:pt x="573849" y="729081"/>
                  </a:lnTo>
                  <a:lnTo>
                    <a:pt x="574433" y="731126"/>
                  </a:lnTo>
                  <a:lnTo>
                    <a:pt x="574433" y="730834"/>
                  </a:lnTo>
                  <a:close/>
                </a:path>
                <a:path w="2353945" h="911225">
                  <a:moveTo>
                    <a:pt x="575017" y="733158"/>
                  </a:moveTo>
                  <a:lnTo>
                    <a:pt x="574433" y="731126"/>
                  </a:lnTo>
                  <a:lnTo>
                    <a:pt x="574433" y="731989"/>
                  </a:lnTo>
                  <a:lnTo>
                    <a:pt x="575017" y="733158"/>
                  </a:lnTo>
                  <a:close/>
                </a:path>
                <a:path w="2353945" h="911225">
                  <a:moveTo>
                    <a:pt x="590130" y="737806"/>
                  </a:moveTo>
                  <a:lnTo>
                    <a:pt x="589546" y="738390"/>
                  </a:lnTo>
                  <a:lnTo>
                    <a:pt x="589546" y="739546"/>
                  </a:lnTo>
                  <a:lnTo>
                    <a:pt x="590130" y="738974"/>
                  </a:lnTo>
                  <a:lnTo>
                    <a:pt x="590130" y="737806"/>
                  </a:lnTo>
                  <a:close/>
                </a:path>
                <a:path w="2353945" h="911225">
                  <a:moveTo>
                    <a:pt x="625602" y="708152"/>
                  </a:moveTo>
                  <a:lnTo>
                    <a:pt x="625017" y="709320"/>
                  </a:lnTo>
                  <a:lnTo>
                    <a:pt x="625017" y="709904"/>
                  </a:lnTo>
                  <a:lnTo>
                    <a:pt x="625602" y="709320"/>
                  </a:lnTo>
                  <a:lnTo>
                    <a:pt x="625602" y="708152"/>
                  </a:lnTo>
                  <a:close/>
                </a:path>
                <a:path w="2353945" h="911225">
                  <a:moveTo>
                    <a:pt x="698855" y="716292"/>
                  </a:moveTo>
                  <a:lnTo>
                    <a:pt x="697115" y="723277"/>
                  </a:lnTo>
                  <a:lnTo>
                    <a:pt x="693039" y="725017"/>
                  </a:lnTo>
                  <a:lnTo>
                    <a:pt x="697687" y="725601"/>
                  </a:lnTo>
                  <a:lnTo>
                    <a:pt x="697687" y="722693"/>
                  </a:lnTo>
                  <a:lnTo>
                    <a:pt x="698271" y="719201"/>
                  </a:lnTo>
                  <a:lnTo>
                    <a:pt x="698855" y="716292"/>
                  </a:lnTo>
                  <a:close/>
                </a:path>
                <a:path w="2353945" h="911225">
                  <a:moveTo>
                    <a:pt x="700011" y="771525"/>
                  </a:moveTo>
                  <a:lnTo>
                    <a:pt x="699439" y="769200"/>
                  </a:lnTo>
                  <a:lnTo>
                    <a:pt x="698271" y="769200"/>
                  </a:lnTo>
                  <a:lnTo>
                    <a:pt x="697572" y="770267"/>
                  </a:lnTo>
                  <a:lnTo>
                    <a:pt x="697115" y="769785"/>
                  </a:lnTo>
                  <a:lnTo>
                    <a:pt x="695947" y="769200"/>
                  </a:lnTo>
                  <a:lnTo>
                    <a:pt x="694778" y="775017"/>
                  </a:lnTo>
                  <a:lnTo>
                    <a:pt x="697115" y="771525"/>
                  </a:lnTo>
                  <a:lnTo>
                    <a:pt x="697331" y="771067"/>
                  </a:lnTo>
                  <a:lnTo>
                    <a:pt x="698271" y="771525"/>
                  </a:lnTo>
                  <a:lnTo>
                    <a:pt x="698855" y="772693"/>
                  </a:lnTo>
                  <a:lnTo>
                    <a:pt x="700011" y="771525"/>
                  </a:lnTo>
                  <a:close/>
                </a:path>
                <a:path w="2353945" h="911225">
                  <a:moveTo>
                    <a:pt x="759320" y="761644"/>
                  </a:moveTo>
                  <a:lnTo>
                    <a:pt x="758151" y="762228"/>
                  </a:lnTo>
                  <a:lnTo>
                    <a:pt x="757580" y="763104"/>
                  </a:lnTo>
                  <a:lnTo>
                    <a:pt x="756996" y="763968"/>
                  </a:lnTo>
                  <a:lnTo>
                    <a:pt x="757580" y="763384"/>
                  </a:lnTo>
                  <a:lnTo>
                    <a:pt x="759320" y="761644"/>
                  </a:lnTo>
                  <a:close/>
                </a:path>
                <a:path w="2353945" h="911225">
                  <a:moveTo>
                    <a:pt x="826770" y="765136"/>
                  </a:moveTo>
                  <a:lnTo>
                    <a:pt x="825601" y="763384"/>
                  </a:lnTo>
                  <a:lnTo>
                    <a:pt x="824433" y="762812"/>
                  </a:lnTo>
                  <a:lnTo>
                    <a:pt x="823277" y="762812"/>
                  </a:lnTo>
                  <a:lnTo>
                    <a:pt x="826770" y="765136"/>
                  </a:lnTo>
                  <a:close/>
                </a:path>
                <a:path w="2353945" h="911225">
                  <a:moveTo>
                    <a:pt x="838974" y="769200"/>
                  </a:moveTo>
                  <a:lnTo>
                    <a:pt x="837234" y="764552"/>
                  </a:lnTo>
                  <a:lnTo>
                    <a:pt x="837234" y="768629"/>
                  </a:lnTo>
                  <a:lnTo>
                    <a:pt x="838390" y="772109"/>
                  </a:lnTo>
                  <a:lnTo>
                    <a:pt x="838390" y="771525"/>
                  </a:lnTo>
                  <a:lnTo>
                    <a:pt x="838974" y="770953"/>
                  </a:lnTo>
                  <a:lnTo>
                    <a:pt x="838974" y="769200"/>
                  </a:lnTo>
                  <a:close/>
                </a:path>
                <a:path w="2353945" h="911225">
                  <a:moveTo>
                    <a:pt x="875017" y="725017"/>
                  </a:moveTo>
                  <a:lnTo>
                    <a:pt x="874445" y="722109"/>
                  </a:lnTo>
                  <a:lnTo>
                    <a:pt x="874445" y="724433"/>
                  </a:lnTo>
                  <a:lnTo>
                    <a:pt x="875017" y="725017"/>
                  </a:lnTo>
                  <a:close/>
                </a:path>
                <a:path w="2353945" h="911225">
                  <a:moveTo>
                    <a:pt x="882002" y="716876"/>
                  </a:moveTo>
                  <a:lnTo>
                    <a:pt x="881418" y="718616"/>
                  </a:lnTo>
                  <a:lnTo>
                    <a:pt x="882002" y="718616"/>
                  </a:lnTo>
                  <a:lnTo>
                    <a:pt x="882002" y="716876"/>
                  </a:lnTo>
                  <a:close/>
                </a:path>
                <a:path w="2353945" h="911225">
                  <a:moveTo>
                    <a:pt x="896531" y="716292"/>
                  </a:moveTo>
                  <a:lnTo>
                    <a:pt x="895946" y="716876"/>
                  </a:lnTo>
                  <a:lnTo>
                    <a:pt x="896531" y="718045"/>
                  </a:lnTo>
                  <a:lnTo>
                    <a:pt x="896531" y="716292"/>
                  </a:lnTo>
                  <a:close/>
                </a:path>
                <a:path w="2353945" h="911225">
                  <a:moveTo>
                    <a:pt x="1047115" y="456984"/>
                  </a:moveTo>
                  <a:lnTo>
                    <a:pt x="1046543" y="458152"/>
                  </a:lnTo>
                  <a:lnTo>
                    <a:pt x="1045375" y="463969"/>
                  </a:lnTo>
                  <a:lnTo>
                    <a:pt x="1044790" y="468033"/>
                  </a:lnTo>
                  <a:lnTo>
                    <a:pt x="1047115" y="462800"/>
                  </a:lnTo>
                  <a:lnTo>
                    <a:pt x="1046543" y="461632"/>
                  </a:lnTo>
                  <a:lnTo>
                    <a:pt x="1047115" y="456984"/>
                  </a:lnTo>
                  <a:close/>
                </a:path>
                <a:path w="2353945" h="911225">
                  <a:moveTo>
                    <a:pt x="1073581" y="476135"/>
                  </a:moveTo>
                  <a:lnTo>
                    <a:pt x="1073277" y="476758"/>
                  </a:lnTo>
                  <a:lnTo>
                    <a:pt x="1072705" y="483146"/>
                  </a:lnTo>
                  <a:lnTo>
                    <a:pt x="1073581" y="476135"/>
                  </a:lnTo>
                  <a:close/>
                </a:path>
                <a:path w="2353945" h="911225">
                  <a:moveTo>
                    <a:pt x="1074762" y="473621"/>
                  </a:moveTo>
                  <a:lnTo>
                    <a:pt x="1073861" y="473849"/>
                  </a:lnTo>
                  <a:lnTo>
                    <a:pt x="1073581" y="476135"/>
                  </a:lnTo>
                  <a:lnTo>
                    <a:pt x="1074762" y="473621"/>
                  </a:lnTo>
                  <a:close/>
                </a:path>
                <a:path w="2353945" h="911225">
                  <a:moveTo>
                    <a:pt x="1079677" y="461632"/>
                  </a:moveTo>
                  <a:lnTo>
                    <a:pt x="1078509" y="465709"/>
                  </a:lnTo>
                  <a:lnTo>
                    <a:pt x="1074762" y="473621"/>
                  </a:lnTo>
                  <a:lnTo>
                    <a:pt x="1078509" y="472681"/>
                  </a:lnTo>
                  <a:lnTo>
                    <a:pt x="1079677" y="461632"/>
                  </a:lnTo>
                  <a:close/>
                </a:path>
                <a:path w="2353945" h="911225">
                  <a:moveTo>
                    <a:pt x="1118057" y="784326"/>
                  </a:moveTo>
                  <a:lnTo>
                    <a:pt x="1117473" y="784898"/>
                  </a:lnTo>
                  <a:lnTo>
                    <a:pt x="1117473" y="786066"/>
                  </a:lnTo>
                  <a:lnTo>
                    <a:pt x="1118057" y="784898"/>
                  </a:lnTo>
                  <a:lnTo>
                    <a:pt x="1118057" y="784326"/>
                  </a:lnTo>
                  <a:close/>
                </a:path>
                <a:path w="2353945" h="911225">
                  <a:moveTo>
                    <a:pt x="1125029" y="780834"/>
                  </a:moveTo>
                  <a:lnTo>
                    <a:pt x="1124445" y="780249"/>
                  </a:lnTo>
                  <a:lnTo>
                    <a:pt x="1125029" y="783158"/>
                  </a:lnTo>
                  <a:lnTo>
                    <a:pt x="1125029" y="780834"/>
                  </a:lnTo>
                  <a:close/>
                </a:path>
                <a:path w="2353945" h="911225">
                  <a:moveTo>
                    <a:pt x="1218057" y="505244"/>
                  </a:moveTo>
                  <a:lnTo>
                    <a:pt x="1217472" y="503504"/>
                  </a:lnTo>
                  <a:lnTo>
                    <a:pt x="1216888" y="504659"/>
                  </a:lnTo>
                  <a:lnTo>
                    <a:pt x="1216888" y="505828"/>
                  </a:lnTo>
                  <a:lnTo>
                    <a:pt x="1217472" y="505828"/>
                  </a:lnTo>
                  <a:lnTo>
                    <a:pt x="1217472" y="505244"/>
                  </a:lnTo>
                  <a:lnTo>
                    <a:pt x="1218057" y="505244"/>
                  </a:lnTo>
                  <a:close/>
                </a:path>
                <a:path w="2353945" h="911225">
                  <a:moveTo>
                    <a:pt x="1297127" y="506984"/>
                  </a:moveTo>
                  <a:lnTo>
                    <a:pt x="1296543" y="507568"/>
                  </a:lnTo>
                  <a:lnTo>
                    <a:pt x="1296543" y="508152"/>
                  </a:lnTo>
                  <a:lnTo>
                    <a:pt x="1297127" y="506984"/>
                  </a:lnTo>
                  <a:close/>
                </a:path>
                <a:path w="2353945" h="911225">
                  <a:moveTo>
                    <a:pt x="1344218" y="746531"/>
                  </a:moveTo>
                  <a:lnTo>
                    <a:pt x="1343634" y="746531"/>
                  </a:lnTo>
                  <a:lnTo>
                    <a:pt x="1343634" y="747687"/>
                  </a:lnTo>
                  <a:lnTo>
                    <a:pt x="1344218" y="748271"/>
                  </a:lnTo>
                  <a:lnTo>
                    <a:pt x="1344218" y="746531"/>
                  </a:lnTo>
                  <a:close/>
                </a:path>
                <a:path w="2353945" h="911225">
                  <a:moveTo>
                    <a:pt x="1405851" y="772109"/>
                  </a:moveTo>
                  <a:lnTo>
                    <a:pt x="1405267" y="771525"/>
                  </a:lnTo>
                  <a:lnTo>
                    <a:pt x="1405267" y="772693"/>
                  </a:lnTo>
                  <a:lnTo>
                    <a:pt x="1405851" y="772109"/>
                  </a:lnTo>
                  <a:close/>
                </a:path>
                <a:path w="2353945" h="911225">
                  <a:moveTo>
                    <a:pt x="1415732" y="752348"/>
                  </a:moveTo>
                  <a:lnTo>
                    <a:pt x="1415148" y="749439"/>
                  </a:lnTo>
                  <a:lnTo>
                    <a:pt x="1415148" y="747687"/>
                  </a:lnTo>
                  <a:lnTo>
                    <a:pt x="1414576" y="747687"/>
                  </a:lnTo>
                  <a:lnTo>
                    <a:pt x="1414576" y="747115"/>
                  </a:lnTo>
                  <a:lnTo>
                    <a:pt x="1413992" y="746531"/>
                  </a:lnTo>
                  <a:lnTo>
                    <a:pt x="1413408" y="747115"/>
                  </a:lnTo>
                  <a:lnTo>
                    <a:pt x="1413408" y="750023"/>
                  </a:lnTo>
                  <a:lnTo>
                    <a:pt x="1413992" y="749439"/>
                  </a:lnTo>
                  <a:lnTo>
                    <a:pt x="1413992" y="748855"/>
                  </a:lnTo>
                  <a:lnTo>
                    <a:pt x="1414576" y="748271"/>
                  </a:lnTo>
                  <a:lnTo>
                    <a:pt x="1415148" y="750023"/>
                  </a:lnTo>
                  <a:lnTo>
                    <a:pt x="1415148" y="751179"/>
                  </a:lnTo>
                  <a:lnTo>
                    <a:pt x="1415732" y="752348"/>
                  </a:lnTo>
                  <a:close/>
                </a:path>
                <a:path w="2353945" h="911225">
                  <a:moveTo>
                    <a:pt x="1415732" y="747115"/>
                  </a:moveTo>
                  <a:lnTo>
                    <a:pt x="1415148" y="747687"/>
                  </a:lnTo>
                  <a:lnTo>
                    <a:pt x="1415732" y="747687"/>
                  </a:lnTo>
                  <a:lnTo>
                    <a:pt x="1415732" y="747115"/>
                  </a:lnTo>
                  <a:close/>
                </a:path>
                <a:path w="2353945" h="911225">
                  <a:moveTo>
                    <a:pt x="1468640" y="735482"/>
                  </a:moveTo>
                  <a:lnTo>
                    <a:pt x="1468056" y="733742"/>
                  </a:lnTo>
                  <a:lnTo>
                    <a:pt x="1468640" y="736066"/>
                  </a:lnTo>
                  <a:lnTo>
                    <a:pt x="1468640" y="735482"/>
                  </a:lnTo>
                  <a:close/>
                </a:path>
                <a:path w="2353945" h="911225">
                  <a:moveTo>
                    <a:pt x="1484922" y="733742"/>
                  </a:moveTo>
                  <a:lnTo>
                    <a:pt x="1484337" y="733158"/>
                  </a:lnTo>
                  <a:lnTo>
                    <a:pt x="1480845" y="731418"/>
                  </a:lnTo>
                  <a:lnTo>
                    <a:pt x="1484922" y="733742"/>
                  </a:lnTo>
                  <a:close/>
                </a:path>
                <a:path w="2353945" h="911225">
                  <a:moveTo>
                    <a:pt x="1523288" y="911072"/>
                  </a:moveTo>
                  <a:lnTo>
                    <a:pt x="1522717" y="908748"/>
                  </a:lnTo>
                  <a:lnTo>
                    <a:pt x="1522717" y="909320"/>
                  </a:lnTo>
                  <a:lnTo>
                    <a:pt x="1523288" y="911072"/>
                  </a:lnTo>
                  <a:close/>
                </a:path>
                <a:path w="2353945" h="911225">
                  <a:moveTo>
                    <a:pt x="1603527" y="540131"/>
                  </a:moveTo>
                  <a:lnTo>
                    <a:pt x="1602943" y="542455"/>
                  </a:lnTo>
                  <a:lnTo>
                    <a:pt x="1603527" y="543039"/>
                  </a:lnTo>
                  <a:lnTo>
                    <a:pt x="1603527" y="540131"/>
                  </a:lnTo>
                  <a:close/>
                </a:path>
                <a:path w="2353945" h="911225">
                  <a:moveTo>
                    <a:pt x="1613992" y="537806"/>
                  </a:moveTo>
                  <a:lnTo>
                    <a:pt x="1612836" y="538962"/>
                  </a:lnTo>
                  <a:lnTo>
                    <a:pt x="1613992" y="538962"/>
                  </a:lnTo>
                  <a:lnTo>
                    <a:pt x="1613992" y="537806"/>
                  </a:lnTo>
                  <a:close/>
                </a:path>
                <a:path w="2353945" h="911225">
                  <a:moveTo>
                    <a:pt x="1629689" y="542455"/>
                  </a:moveTo>
                  <a:lnTo>
                    <a:pt x="1629105" y="543610"/>
                  </a:lnTo>
                  <a:lnTo>
                    <a:pt x="1629689" y="543039"/>
                  </a:lnTo>
                  <a:lnTo>
                    <a:pt x="1629689" y="542455"/>
                  </a:lnTo>
                  <a:close/>
                </a:path>
                <a:path w="2353945" h="911225">
                  <a:moveTo>
                    <a:pt x="1630273" y="541286"/>
                  </a:moveTo>
                  <a:lnTo>
                    <a:pt x="1629689" y="541870"/>
                  </a:lnTo>
                  <a:lnTo>
                    <a:pt x="1629689" y="542455"/>
                  </a:lnTo>
                  <a:lnTo>
                    <a:pt x="1630273" y="541286"/>
                  </a:lnTo>
                  <a:close/>
                </a:path>
                <a:path w="2353945" h="911225">
                  <a:moveTo>
                    <a:pt x="1634350" y="888390"/>
                  </a:moveTo>
                  <a:lnTo>
                    <a:pt x="1633766" y="887806"/>
                  </a:lnTo>
                  <a:lnTo>
                    <a:pt x="1633766" y="889558"/>
                  </a:lnTo>
                  <a:lnTo>
                    <a:pt x="1634350" y="890714"/>
                  </a:lnTo>
                  <a:lnTo>
                    <a:pt x="1634350" y="888390"/>
                  </a:lnTo>
                  <a:close/>
                </a:path>
                <a:path w="2353945" h="911225">
                  <a:moveTo>
                    <a:pt x="1638414" y="669785"/>
                  </a:moveTo>
                  <a:lnTo>
                    <a:pt x="1636090" y="669785"/>
                  </a:lnTo>
                  <a:lnTo>
                    <a:pt x="1638414" y="675601"/>
                  </a:lnTo>
                  <a:lnTo>
                    <a:pt x="1638414" y="673277"/>
                  </a:lnTo>
                  <a:lnTo>
                    <a:pt x="1637830" y="670941"/>
                  </a:lnTo>
                  <a:lnTo>
                    <a:pt x="1638414" y="669785"/>
                  </a:lnTo>
                  <a:close/>
                </a:path>
                <a:path w="2353945" h="911225">
                  <a:moveTo>
                    <a:pt x="1641322" y="668032"/>
                  </a:moveTo>
                  <a:lnTo>
                    <a:pt x="1638998" y="666877"/>
                  </a:lnTo>
                  <a:lnTo>
                    <a:pt x="1638414" y="667461"/>
                  </a:lnTo>
                  <a:lnTo>
                    <a:pt x="1638414" y="669785"/>
                  </a:lnTo>
                  <a:lnTo>
                    <a:pt x="1639582" y="669785"/>
                  </a:lnTo>
                  <a:lnTo>
                    <a:pt x="1641322" y="670369"/>
                  </a:lnTo>
                  <a:lnTo>
                    <a:pt x="1641322" y="668032"/>
                  </a:lnTo>
                  <a:close/>
                </a:path>
                <a:path w="2353945" h="911225">
                  <a:moveTo>
                    <a:pt x="1740738" y="555244"/>
                  </a:moveTo>
                  <a:lnTo>
                    <a:pt x="1740166" y="555828"/>
                  </a:lnTo>
                  <a:lnTo>
                    <a:pt x="1740738" y="555828"/>
                  </a:lnTo>
                  <a:lnTo>
                    <a:pt x="1740738" y="555244"/>
                  </a:lnTo>
                  <a:close/>
                </a:path>
                <a:path w="2353945" h="911225">
                  <a:moveTo>
                    <a:pt x="1744814" y="553504"/>
                  </a:moveTo>
                  <a:lnTo>
                    <a:pt x="1743062" y="553504"/>
                  </a:lnTo>
                  <a:lnTo>
                    <a:pt x="1741906" y="554088"/>
                  </a:lnTo>
                  <a:lnTo>
                    <a:pt x="1740738" y="555244"/>
                  </a:lnTo>
                  <a:lnTo>
                    <a:pt x="1744814" y="553504"/>
                  </a:lnTo>
                  <a:close/>
                </a:path>
                <a:path w="2353945" h="911225">
                  <a:moveTo>
                    <a:pt x="1751787" y="554659"/>
                  </a:moveTo>
                  <a:lnTo>
                    <a:pt x="1751203" y="554088"/>
                  </a:lnTo>
                  <a:lnTo>
                    <a:pt x="1750047" y="553504"/>
                  </a:lnTo>
                  <a:lnTo>
                    <a:pt x="1749463" y="553504"/>
                  </a:lnTo>
                  <a:lnTo>
                    <a:pt x="1747723" y="552335"/>
                  </a:lnTo>
                  <a:lnTo>
                    <a:pt x="1746554" y="551751"/>
                  </a:lnTo>
                  <a:lnTo>
                    <a:pt x="1744814" y="551180"/>
                  </a:lnTo>
                  <a:lnTo>
                    <a:pt x="1748294" y="552919"/>
                  </a:lnTo>
                  <a:lnTo>
                    <a:pt x="1750047" y="554088"/>
                  </a:lnTo>
                  <a:lnTo>
                    <a:pt x="1751787" y="554659"/>
                  </a:lnTo>
                  <a:close/>
                </a:path>
                <a:path w="2353945" h="911225">
                  <a:moveTo>
                    <a:pt x="2234946" y="216281"/>
                  </a:moveTo>
                  <a:lnTo>
                    <a:pt x="2234361" y="214541"/>
                  </a:lnTo>
                  <a:lnTo>
                    <a:pt x="2233193" y="215125"/>
                  </a:lnTo>
                  <a:lnTo>
                    <a:pt x="2231453" y="215696"/>
                  </a:lnTo>
                  <a:lnTo>
                    <a:pt x="2232037" y="217449"/>
                  </a:lnTo>
                  <a:lnTo>
                    <a:pt x="2234361" y="217449"/>
                  </a:lnTo>
                  <a:lnTo>
                    <a:pt x="2234946" y="216281"/>
                  </a:lnTo>
                  <a:close/>
                </a:path>
                <a:path w="2353945" h="911225">
                  <a:moveTo>
                    <a:pt x="2348903" y="584"/>
                  </a:moveTo>
                  <a:lnTo>
                    <a:pt x="2348319" y="0"/>
                  </a:lnTo>
                  <a:lnTo>
                    <a:pt x="2347150" y="0"/>
                  </a:lnTo>
                  <a:lnTo>
                    <a:pt x="2348903" y="584"/>
                  </a:lnTo>
                  <a:close/>
                </a:path>
                <a:path w="2353945" h="911225">
                  <a:moveTo>
                    <a:pt x="2353551" y="4064"/>
                  </a:moveTo>
                  <a:lnTo>
                    <a:pt x="2351798" y="1155"/>
                  </a:lnTo>
                  <a:lnTo>
                    <a:pt x="2348903" y="0"/>
                  </a:lnTo>
                  <a:lnTo>
                    <a:pt x="2349639" y="1968"/>
                  </a:lnTo>
                  <a:lnTo>
                    <a:pt x="2346566" y="3124"/>
                  </a:lnTo>
                  <a:lnTo>
                    <a:pt x="2343505" y="4165"/>
                  </a:lnTo>
                  <a:lnTo>
                    <a:pt x="2344242" y="5816"/>
                  </a:lnTo>
                  <a:lnTo>
                    <a:pt x="2345410" y="4648"/>
                  </a:lnTo>
                  <a:lnTo>
                    <a:pt x="2353551" y="4064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46992" y="2374"/>
              <a:ext cx="2539365" cy="1014730"/>
            </a:xfrm>
            <a:custGeom>
              <a:avLst/>
              <a:gdLst/>
              <a:ahLst/>
              <a:cxnLst/>
              <a:rect l="l" t="t" r="r" b="b"/>
              <a:pathLst>
                <a:path w="2539365" h="1014730">
                  <a:moveTo>
                    <a:pt x="2324" y="100584"/>
                  </a:moveTo>
                  <a:lnTo>
                    <a:pt x="0" y="101752"/>
                  </a:lnTo>
                  <a:lnTo>
                    <a:pt x="0" y="102323"/>
                  </a:lnTo>
                  <a:lnTo>
                    <a:pt x="2324" y="100584"/>
                  </a:lnTo>
                  <a:close/>
                </a:path>
                <a:path w="2539365" h="1014730">
                  <a:moveTo>
                    <a:pt x="10464" y="107569"/>
                  </a:moveTo>
                  <a:lnTo>
                    <a:pt x="8712" y="107569"/>
                  </a:lnTo>
                  <a:lnTo>
                    <a:pt x="8712" y="108140"/>
                  </a:lnTo>
                  <a:lnTo>
                    <a:pt x="9296" y="108140"/>
                  </a:lnTo>
                  <a:lnTo>
                    <a:pt x="10464" y="107569"/>
                  </a:lnTo>
                  <a:close/>
                </a:path>
                <a:path w="2539365" h="1014730">
                  <a:moveTo>
                    <a:pt x="16268" y="122682"/>
                  </a:moveTo>
                  <a:lnTo>
                    <a:pt x="15113" y="122682"/>
                  </a:lnTo>
                  <a:lnTo>
                    <a:pt x="13944" y="123266"/>
                  </a:lnTo>
                  <a:lnTo>
                    <a:pt x="15697" y="123266"/>
                  </a:lnTo>
                  <a:lnTo>
                    <a:pt x="16268" y="122682"/>
                  </a:lnTo>
                  <a:close/>
                </a:path>
                <a:path w="2539365" h="1014730">
                  <a:moveTo>
                    <a:pt x="101155" y="405828"/>
                  </a:moveTo>
                  <a:lnTo>
                    <a:pt x="99999" y="407568"/>
                  </a:lnTo>
                  <a:lnTo>
                    <a:pt x="99415" y="409892"/>
                  </a:lnTo>
                  <a:lnTo>
                    <a:pt x="99415" y="411645"/>
                  </a:lnTo>
                  <a:lnTo>
                    <a:pt x="101155" y="405828"/>
                  </a:lnTo>
                  <a:close/>
                </a:path>
                <a:path w="2539365" h="1014730">
                  <a:moveTo>
                    <a:pt x="107556" y="384898"/>
                  </a:moveTo>
                  <a:lnTo>
                    <a:pt x="106972" y="384314"/>
                  </a:lnTo>
                  <a:lnTo>
                    <a:pt x="105816" y="384314"/>
                  </a:lnTo>
                  <a:lnTo>
                    <a:pt x="104648" y="383730"/>
                  </a:lnTo>
                  <a:lnTo>
                    <a:pt x="101155" y="387223"/>
                  </a:lnTo>
                  <a:lnTo>
                    <a:pt x="104063" y="387223"/>
                  </a:lnTo>
                  <a:lnTo>
                    <a:pt x="106387" y="386054"/>
                  </a:lnTo>
                  <a:lnTo>
                    <a:pt x="107556" y="384898"/>
                  </a:lnTo>
                  <a:close/>
                </a:path>
                <a:path w="2539365" h="1014730">
                  <a:moveTo>
                    <a:pt x="132562" y="510476"/>
                  </a:moveTo>
                  <a:lnTo>
                    <a:pt x="131978" y="509905"/>
                  </a:lnTo>
                  <a:lnTo>
                    <a:pt x="129070" y="509320"/>
                  </a:lnTo>
                  <a:lnTo>
                    <a:pt x="130225" y="509905"/>
                  </a:lnTo>
                  <a:lnTo>
                    <a:pt x="132562" y="510476"/>
                  </a:lnTo>
                  <a:close/>
                </a:path>
                <a:path w="2539365" h="1014730">
                  <a:moveTo>
                    <a:pt x="195935" y="573278"/>
                  </a:moveTo>
                  <a:lnTo>
                    <a:pt x="194767" y="573278"/>
                  </a:lnTo>
                  <a:lnTo>
                    <a:pt x="193598" y="573849"/>
                  </a:lnTo>
                  <a:lnTo>
                    <a:pt x="192443" y="573849"/>
                  </a:lnTo>
                  <a:lnTo>
                    <a:pt x="192443" y="574433"/>
                  </a:lnTo>
                  <a:lnTo>
                    <a:pt x="193027" y="575017"/>
                  </a:lnTo>
                  <a:lnTo>
                    <a:pt x="193598" y="574433"/>
                  </a:lnTo>
                  <a:lnTo>
                    <a:pt x="195935" y="573278"/>
                  </a:lnTo>
                  <a:close/>
                </a:path>
                <a:path w="2539365" h="1014730">
                  <a:moveTo>
                    <a:pt x="298259" y="682574"/>
                  </a:moveTo>
                  <a:lnTo>
                    <a:pt x="297675" y="683158"/>
                  </a:lnTo>
                  <a:lnTo>
                    <a:pt x="297091" y="684326"/>
                  </a:lnTo>
                  <a:lnTo>
                    <a:pt x="297091" y="684898"/>
                  </a:lnTo>
                  <a:lnTo>
                    <a:pt x="297675" y="684326"/>
                  </a:lnTo>
                  <a:lnTo>
                    <a:pt x="297675" y="683742"/>
                  </a:lnTo>
                  <a:lnTo>
                    <a:pt x="298259" y="682574"/>
                  </a:lnTo>
                  <a:close/>
                </a:path>
                <a:path w="2539365" h="1014730">
                  <a:moveTo>
                    <a:pt x="314540" y="698855"/>
                  </a:moveTo>
                  <a:lnTo>
                    <a:pt x="313956" y="697699"/>
                  </a:lnTo>
                  <a:lnTo>
                    <a:pt x="313956" y="702348"/>
                  </a:lnTo>
                  <a:lnTo>
                    <a:pt x="314540" y="700024"/>
                  </a:lnTo>
                  <a:lnTo>
                    <a:pt x="314540" y="698855"/>
                  </a:lnTo>
                  <a:close/>
                </a:path>
                <a:path w="2539365" h="1014730">
                  <a:moveTo>
                    <a:pt x="327329" y="708736"/>
                  </a:moveTo>
                  <a:lnTo>
                    <a:pt x="324421" y="712228"/>
                  </a:lnTo>
                  <a:lnTo>
                    <a:pt x="326745" y="709904"/>
                  </a:lnTo>
                  <a:lnTo>
                    <a:pt x="327329" y="708736"/>
                  </a:lnTo>
                  <a:close/>
                </a:path>
                <a:path w="2539365" h="1014730">
                  <a:moveTo>
                    <a:pt x="370928" y="745947"/>
                  </a:moveTo>
                  <a:lnTo>
                    <a:pt x="370357" y="745947"/>
                  </a:lnTo>
                  <a:lnTo>
                    <a:pt x="369773" y="745375"/>
                  </a:lnTo>
                  <a:lnTo>
                    <a:pt x="369773" y="745947"/>
                  </a:lnTo>
                  <a:lnTo>
                    <a:pt x="370357" y="746531"/>
                  </a:lnTo>
                  <a:lnTo>
                    <a:pt x="370928" y="745947"/>
                  </a:lnTo>
                  <a:close/>
                </a:path>
                <a:path w="2539365" h="1014730">
                  <a:moveTo>
                    <a:pt x="372681" y="746531"/>
                  </a:moveTo>
                  <a:lnTo>
                    <a:pt x="372097" y="746531"/>
                  </a:lnTo>
                  <a:lnTo>
                    <a:pt x="370928" y="747699"/>
                  </a:lnTo>
                  <a:lnTo>
                    <a:pt x="371513" y="747699"/>
                  </a:lnTo>
                  <a:lnTo>
                    <a:pt x="372681" y="746531"/>
                  </a:lnTo>
                  <a:close/>
                </a:path>
                <a:path w="2539365" h="1014730">
                  <a:moveTo>
                    <a:pt x="373837" y="745947"/>
                  </a:moveTo>
                  <a:lnTo>
                    <a:pt x="373265" y="745947"/>
                  </a:lnTo>
                  <a:lnTo>
                    <a:pt x="372681" y="746531"/>
                  </a:lnTo>
                  <a:lnTo>
                    <a:pt x="373837" y="745947"/>
                  </a:lnTo>
                  <a:close/>
                </a:path>
                <a:path w="2539365" h="1014730">
                  <a:moveTo>
                    <a:pt x="374421" y="742467"/>
                  </a:moveTo>
                  <a:lnTo>
                    <a:pt x="372681" y="744791"/>
                  </a:lnTo>
                  <a:lnTo>
                    <a:pt x="371513" y="745947"/>
                  </a:lnTo>
                  <a:lnTo>
                    <a:pt x="372097" y="745947"/>
                  </a:lnTo>
                  <a:lnTo>
                    <a:pt x="373265" y="744791"/>
                  </a:lnTo>
                  <a:lnTo>
                    <a:pt x="374421" y="742467"/>
                  </a:lnTo>
                  <a:close/>
                </a:path>
                <a:path w="2539365" h="1014730">
                  <a:moveTo>
                    <a:pt x="396519" y="737235"/>
                  </a:moveTo>
                  <a:lnTo>
                    <a:pt x="395935" y="737235"/>
                  </a:lnTo>
                  <a:lnTo>
                    <a:pt x="395935" y="738390"/>
                  </a:lnTo>
                  <a:lnTo>
                    <a:pt x="396519" y="737806"/>
                  </a:lnTo>
                  <a:lnTo>
                    <a:pt x="396519" y="737235"/>
                  </a:lnTo>
                  <a:close/>
                </a:path>
                <a:path w="2539365" h="1014730">
                  <a:moveTo>
                    <a:pt x="786638" y="947699"/>
                  </a:moveTo>
                  <a:lnTo>
                    <a:pt x="784898" y="950023"/>
                  </a:lnTo>
                  <a:lnTo>
                    <a:pt x="786066" y="950607"/>
                  </a:lnTo>
                  <a:lnTo>
                    <a:pt x="786638" y="947699"/>
                  </a:lnTo>
                  <a:close/>
                </a:path>
                <a:path w="2539365" h="1014730">
                  <a:moveTo>
                    <a:pt x="799439" y="948867"/>
                  </a:moveTo>
                  <a:lnTo>
                    <a:pt x="797687" y="950023"/>
                  </a:lnTo>
                  <a:lnTo>
                    <a:pt x="798271" y="950023"/>
                  </a:lnTo>
                  <a:lnTo>
                    <a:pt x="799439" y="948867"/>
                  </a:lnTo>
                  <a:close/>
                </a:path>
                <a:path w="2539365" h="1014730">
                  <a:moveTo>
                    <a:pt x="1097114" y="132562"/>
                  </a:moveTo>
                  <a:lnTo>
                    <a:pt x="1092466" y="134302"/>
                  </a:lnTo>
                  <a:lnTo>
                    <a:pt x="1092466" y="140703"/>
                  </a:lnTo>
                  <a:lnTo>
                    <a:pt x="1097114" y="132562"/>
                  </a:lnTo>
                  <a:close/>
                </a:path>
                <a:path w="2539365" h="1014730">
                  <a:moveTo>
                    <a:pt x="1187818" y="195351"/>
                  </a:moveTo>
                  <a:lnTo>
                    <a:pt x="1182585" y="193611"/>
                  </a:lnTo>
                  <a:lnTo>
                    <a:pt x="1182001" y="196519"/>
                  </a:lnTo>
                  <a:lnTo>
                    <a:pt x="1180846" y="200012"/>
                  </a:lnTo>
                  <a:lnTo>
                    <a:pt x="1180261" y="202907"/>
                  </a:lnTo>
                  <a:lnTo>
                    <a:pt x="1182585" y="195935"/>
                  </a:lnTo>
                  <a:lnTo>
                    <a:pt x="1187818" y="195351"/>
                  </a:lnTo>
                  <a:close/>
                </a:path>
                <a:path w="2539365" h="1014730">
                  <a:moveTo>
                    <a:pt x="1263980" y="1014564"/>
                  </a:moveTo>
                  <a:lnTo>
                    <a:pt x="1262824" y="1011072"/>
                  </a:lnTo>
                  <a:lnTo>
                    <a:pt x="1261656" y="1008748"/>
                  </a:lnTo>
                  <a:lnTo>
                    <a:pt x="1260487" y="1007592"/>
                  </a:lnTo>
                  <a:lnTo>
                    <a:pt x="1260487" y="1008164"/>
                  </a:lnTo>
                  <a:lnTo>
                    <a:pt x="1259916" y="1009332"/>
                  </a:lnTo>
                  <a:lnTo>
                    <a:pt x="1259916" y="1010488"/>
                  </a:lnTo>
                  <a:lnTo>
                    <a:pt x="1263980" y="1014564"/>
                  </a:lnTo>
                  <a:close/>
                </a:path>
                <a:path w="2539365" h="1014730">
                  <a:moveTo>
                    <a:pt x="1287233" y="1013980"/>
                  </a:moveTo>
                  <a:lnTo>
                    <a:pt x="1281430" y="1012825"/>
                  </a:lnTo>
                  <a:lnTo>
                    <a:pt x="1283169" y="1013396"/>
                  </a:lnTo>
                  <a:lnTo>
                    <a:pt x="1285494" y="1013980"/>
                  </a:lnTo>
                  <a:lnTo>
                    <a:pt x="1287233" y="1013980"/>
                  </a:lnTo>
                  <a:close/>
                </a:path>
                <a:path w="2539365" h="1014730">
                  <a:moveTo>
                    <a:pt x="1309916" y="279666"/>
                  </a:moveTo>
                  <a:lnTo>
                    <a:pt x="1309331" y="280238"/>
                  </a:lnTo>
                  <a:lnTo>
                    <a:pt x="1309331" y="280822"/>
                  </a:lnTo>
                  <a:lnTo>
                    <a:pt x="1309916" y="280822"/>
                  </a:lnTo>
                  <a:lnTo>
                    <a:pt x="1309916" y="279666"/>
                  </a:lnTo>
                  <a:close/>
                </a:path>
                <a:path w="2539365" h="1014730">
                  <a:moveTo>
                    <a:pt x="1327937" y="263385"/>
                  </a:moveTo>
                  <a:lnTo>
                    <a:pt x="1326769" y="264541"/>
                  </a:lnTo>
                  <a:lnTo>
                    <a:pt x="1325613" y="266293"/>
                  </a:lnTo>
                  <a:lnTo>
                    <a:pt x="1326197" y="265709"/>
                  </a:lnTo>
                  <a:lnTo>
                    <a:pt x="1326565" y="265709"/>
                  </a:lnTo>
                  <a:lnTo>
                    <a:pt x="1326197" y="266865"/>
                  </a:lnTo>
                  <a:lnTo>
                    <a:pt x="1325613" y="268033"/>
                  </a:lnTo>
                  <a:lnTo>
                    <a:pt x="1325613" y="269189"/>
                  </a:lnTo>
                  <a:lnTo>
                    <a:pt x="1326769" y="266293"/>
                  </a:lnTo>
                  <a:lnTo>
                    <a:pt x="1327353" y="265125"/>
                  </a:lnTo>
                  <a:lnTo>
                    <a:pt x="1327937" y="264541"/>
                  </a:lnTo>
                  <a:lnTo>
                    <a:pt x="1327353" y="264541"/>
                  </a:lnTo>
                  <a:lnTo>
                    <a:pt x="1327937" y="263956"/>
                  </a:lnTo>
                  <a:lnTo>
                    <a:pt x="1327937" y="263385"/>
                  </a:lnTo>
                  <a:close/>
                </a:path>
                <a:path w="2539365" h="1014730">
                  <a:moveTo>
                    <a:pt x="1330261" y="191871"/>
                  </a:moveTo>
                  <a:lnTo>
                    <a:pt x="1328521" y="193027"/>
                  </a:lnTo>
                  <a:lnTo>
                    <a:pt x="1324444" y="205244"/>
                  </a:lnTo>
                  <a:lnTo>
                    <a:pt x="1327937" y="202336"/>
                  </a:lnTo>
                  <a:lnTo>
                    <a:pt x="1329105" y="199428"/>
                  </a:lnTo>
                  <a:lnTo>
                    <a:pt x="1330261" y="191871"/>
                  </a:lnTo>
                  <a:close/>
                </a:path>
                <a:path w="2539365" h="1014730">
                  <a:moveTo>
                    <a:pt x="1366304" y="280238"/>
                  </a:moveTo>
                  <a:lnTo>
                    <a:pt x="1364564" y="284314"/>
                  </a:lnTo>
                  <a:lnTo>
                    <a:pt x="1365732" y="281990"/>
                  </a:lnTo>
                  <a:lnTo>
                    <a:pt x="1366304" y="280238"/>
                  </a:lnTo>
                  <a:close/>
                </a:path>
                <a:path w="2539365" h="1014730">
                  <a:moveTo>
                    <a:pt x="1376781" y="288963"/>
                  </a:moveTo>
                  <a:lnTo>
                    <a:pt x="1375613" y="284899"/>
                  </a:lnTo>
                  <a:lnTo>
                    <a:pt x="1375613" y="287223"/>
                  </a:lnTo>
                  <a:lnTo>
                    <a:pt x="1376197" y="288378"/>
                  </a:lnTo>
                  <a:lnTo>
                    <a:pt x="1376781" y="288963"/>
                  </a:lnTo>
                  <a:close/>
                </a:path>
                <a:path w="2539365" h="1014730">
                  <a:moveTo>
                    <a:pt x="1391894" y="293027"/>
                  </a:moveTo>
                  <a:lnTo>
                    <a:pt x="1391310" y="293611"/>
                  </a:lnTo>
                  <a:lnTo>
                    <a:pt x="1391310" y="294779"/>
                  </a:lnTo>
                  <a:lnTo>
                    <a:pt x="1391894" y="294195"/>
                  </a:lnTo>
                  <a:lnTo>
                    <a:pt x="1391894" y="293027"/>
                  </a:lnTo>
                  <a:close/>
                </a:path>
                <a:path w="2539365" h="1014730">
                  <a:moveTo>
                    <a:pt x="1394802" y="993051"/>
                  </a:moveTo>
                  <a:lnTo>
                    <a:pt x="1394218" y="993051"/>
                  </a:lnTo>
                  <a:lnTo>
                    <a:pt x="1394218" y="993635"/>
                  </a:lnTo>
                  <a:lnTo>
                    <a:pt x="1392478" y="995959"/>
                  </a:lnTo>
                  <a:lnTo>
                    <a:pt x="1393634" y="995375"/>
                  </a:lnTo>
                  <a:lnTo>
                    <a:pt x="1394802" y="993051"/>
                  </a:lnTo>
                  <a:close/>
                </a:path>
                <a:path w="2539365" h="1014730">
                  <a:moveTo>
                    <a:pt x="1403515" y="234315"/>
                  </a:moveTo>
                  <a:lnTo>
                    <a:pt x="1400619" y="236639"/>
                  </a:lnTo>
                  <a:lnTo>
                    <a:pt x="1403515" y="236639"/>
                  </a:lnTo>
                  <a:lnTo>
                    <a:pt x="1403515" y="234315"/>
                  </a:lnTo>
                  <a:close/>
                </a:path>
                <a:path w="2539365" h="1014730">
                  <a:moveTo>
                    <a:pt x="1403616" y="233146"/>
                  </a:moveTo>
                  <a:lnTo>
                    <a:pt x="1403515" y="233730"/>
                  </a:lnTo>
                  <a:lnTo>
                    <a:pt x="1403515" y="234315"/>
                  </a:lnTo>
                  <a:lnTo>
                    <a:pt x="1403616" y="233146"/>
                  </a:lnTo>
                  <a:close/>
                </a:path>
                <a:path w="2539365" h="1014730">
                  <a:moveTo>
                    <a:pt x="1404099" y="227330"/>
                  </a:moveTo>
                  <a:lnTo>
                    <a:pt x="1403616" y="233146"/>
                  </a:lnTo>
                  <a:lnTo>
                    <a:pt x="1404099" y="230238"/>
                  </a:lnTo>
                  <a:lnTo>
                    <a:pt x="1404099" y="227330"/>
                  </a:lnTo>
                  <a:close/>
                </a:path>
                <a:path w="2539365" h="1014730">
                  <a:moveTo>
                    <a:pt x="1484337" y="961072"/>
                  </a:moveTo>
                  <a:lnTo>
                    <a:pt x="1480845" y="959916"/>
                  </a:lnTo>
                  <a:lnTo>
                    <a:pt x="1479689" y="961656"/>
                  </a:lnTo>
                  <a:lnTo>
                    <a:pt x="1481429" y="963396"/>
                  </a:lnTo>
                  <a:lnTo>
                    <a:pt x="1483169" y="962812"/>
                  </a:lnTo>
                  <a:lnTo>
                    <a:pt x="1484337" y="961072"/>
                  </a:lnTo>
                  <a:close/>
                </a:path>
                <a:path w="2539365" h="1014730">
                  <a:moveTo>
                    <a:pt x="1487246" y="961656"/>
                  </a:moveTo>
                  <a:lnTo>
                    <a:pt x="1486077" y="955255"/>
                  </a:lnTo>
                  <a:lnTo>
                    <a:pt x="1485493" y="957580"/>
                  </a:lnTo>
                  <a:lnTo>
                    <a:pt x="1484922" y="959332"/>
                  </a:lnTo>
                  <a:lnTo>
                    <a:pt x="1483753" y="960488"/>
                  </a:lnTo>
                  <a:lnTo>
                    <a:pt x="1485493" y="961656"/>
                  </a:lnTo>
                  <a:lnTo>
                    <a:pt x="1487246" y="961656"/>
                  </a:lnTo>
                  <a:close/>
                </a:path>
                <a:path w="2539365" h="1014730">
                  <a:moveTo>
                    <a:pt x="1497711" y="325005"/>
                  </a:moveTo>
                  <a:lnTo>
                    <a:pt x="1496542" y="323850"/>
                  </a:lnTo>
                  <a:lnTo>
                    <a:pt x="1495971" y="323850"/>
                  </a:lnTo>
                  <a:lnTo>
                    <a:pt x="1494802" y="329666"/>
                  </a:lnTo>
                  <a:lnTo>
                    <a:pt x="1497126" y="326174"/>
                  </a:lnTo>
                  <a:lnTo>
                    <a:pt x="1497711" y="325005"/>
                  </a:lnTo>
                  <a:close/>
                </a:path>
                <a:path w="2539365" h="1014730">
                  <a:moveTo>
                    <a:pt x="1500035" y="326174"/>
                  </a:moveTo>
                  <a:lnTo>
                    <a:pt x="1499450" y="323850"/>
                  </a:lnTo>
                  <a:lnTo>
                    <a:pt x="1498866" y="323850"/>
                  </a:lnTo>
                  <a:lnTo>
                    <a:pt x="1497711" y="325589"/>
                  </a:lnTo>
                  <a:lnTo>
                    <a:pt x="1498295" y="326174"/>
                  </a:lnTo>
                  <a:lnTo>
                    <a:pt x="1498866" y="327329"/>
                  </a:lnTo>
                  <a:lnTo>
                    <a:pt x="1500035" y="326174"/>
                  </a:lnTo>
                  <a:close/>
                </a:path>
                <a:path w="2539365" h="1014730">
                  <a:moveTo>
                    <a:pt x="1558175" y="315709"/>
                  </a:moveTo>
                  <a:lnTo>
                    <a:pt x="1557007" y="316293"/>
                  </a:lnTo>
                  <a:lnTo>
                    <a:pt x="1556435" y="318033"/>
                  </a:lnTo>
                  <a:lnTo>
                    <a:pt x="1558175" y="315709"/>
                  </a:lnTo>
                  <a:close/>
                </a:path>
                <a:path w="2539365" h="1014730">
                  <a:moveTo>
                    <a:pt x="1623872" y="318617"/>
                  </a:moveTo>
                  <a:lnTo>
                    <a:pt x="1623288" y="317449"/>
                  </a:lnTo>
                  <a:lnTo>
                    <a:pt x="1620964" y="316293"/>
                  </a:lnTo>
                  <a:lnTo>
                    <a:pt x="1623872" y="318617"/>
                  </a:lnTo>
                  <a:close/>
                </a:path>
                <a:path w="2539365" h="1014730">
                  <a:moveTo>
                    <a:pt x="1636090" y="323265"/>
                  </a:moveTo>
                  <a:lnTo>
                    <a:pt x="1634337" y="318617"/>
                  </a:lnTo>
                  <a:lnTo>
                    <a:pt x="1634337" y="322681"/>
                  </a:lnTo>
                  <a:lnTo>
                    <a:pt x="1635506" y="326174"/>
                  </a:lnTo>
                  <a:lnTo>
                    <a:pt x="1635506" y="325589"/>
                  </a:lnTo>
                  <a:lnTo>
                    <a:pt x="1636090" y="324434"/>
                  </a:lnTo>
                  <a:lnTo>
                    <a:pt x="1636090" y="323265"/>
                  </a:lnTo>
                  <a:close/>
                </a:path>
                <a:path w="2539365" h="1014730">
                  <a:moveTo>
                    <a:pt x="1661668" y="909904"/>
                  </a:moveTo>
                  <a:lnTo>
                    <a:pt x="1661083" y="908748"/>
                  </a:lnTo>
                  <a:lnTo>
                    <a:pt x="1661083" y="909904"/>
                  </a:lnTo>
                  <a:lnTo>
                    <a:pt x="1661668" y="911072"/>
                  </a:lnTo>
                  <a:lnTo>
                    <a:pt x="1661668" y="909904"/>
                  </a:lnTo>
                  <a:close/>
                </a:path>
                <a:path w="2539365" h="1014730">
                  <a:moveTo>
                    <a:pt x="1662252" y="922121"/>
                  </a:moveTo>
                  <a:lnTo>
                    <a:pt x="1661668" y="921537"/>
                  </a:lnTo>
                  <a:lnTo>
                    <a:pt x="1661083" y="920369"/>
                  </a:lnTo>
                  <a:lnTo>
                    <a:pt x="1661083" y="921537"/>
                  </a:lnTo>
                  <a:lnTo>
                    <a:pt x="1662252" y="922121"/>
                  </a:lnTo>
                  <a:close/>
                </a:path>
                <a:path w="2539365" h="1014730">
                  <a:moveTo>
                    <a:pt x="1698879" y="905256"/>
                  </a:moveTo>
                  <a:lnTo>
                    <a:pt x="1698294" y="905256"/>
                  </a:lnTo>
                  <a:lnTo>
                    <a:pt x="1698879" y="906424"/>
                  </a:lnTo>
                  <a:lnTo>
                    <a:pt x="1698879" y="905256"/>
                  </a:lnTo>
                  <a:close/>
                </a:path>
                <a:path w="2539365" h="1014730">
                  <a:moveTo>
                    <a:pt x="1710499" y="919797"/>
                  </a:moveTo>
                  <a:lnTo>
                    <a:pt x="1709928" y="917473"/>
                  </a:lnTo>
                  <a:lnTo>
                    <a:pt x="1709928" y="918044"/>
                  </a:lnTo>
                  <a:lnTo>
                    <a:pt x="1710499" y="919797"/>
                  </a:lnTo>
                  <a:close/>
                </a:path>
                <a:path w="2539365" h="1014730">
                  <a:moveTo>
                    <a:pt x="1751952" y="906132"/>
                  </a:moveTo>
                  <a:lnTo>
                    <a:pt x="1751787" y="906424"/>
                  </a:lnTo>
                  <a:lnTo>
                    <a:pt x="1751901" y="907351"/>
                  </a:lnTo>
                  <a:lnTo>
                    <a:pt x="1751952" y="906132"/>
                  </a:lnTo>
                  <a:close/>
                </a:path>
                <a:path w="2539365" h="1014730">
                  <a:moveTo>
                    <a:pt x="1752942" y="915720"/>
                  </a:moveTo>
                  <a:lnTo>
                    <a:pt x="1751901" y="907351"/>
                  </a:lnTo>
                  <a:lnTo>
                    <a:pt x="1751787" y="909904"/>
                  </a:lnTo>
                  <a:lnTo>
                    <a:pt x="1752942" y="915720"/>
                  </a:lnTo>
                  <a:close/>
                </a:path>
                <a:path w="2539365" h="1014730">
                  <a:moveTo>
                    <a:pt x="1753527" y="903516"/>
                  </a:moveTo>
                  <a:lnTo>
                    <a:pt x="1752371" y="896531"/>
                  </a:lnTo>
                  <a:lnTo>
                    <a:pt x="1751787" y="893051"/>
                  </a:lnTo>
                  <a:lnTo>
                    <a:pt x="1752371" y="897115"/>
                  </a:lnTo>
                  <a:lnTo>
                    <a:pt x="1751952" y="906132"/>
                  </a:lnTo>
                  <a:lnTo>
                    <a:pt x="1753527" y="903516"/>
                  </a:lnTo>
                  <a:close/>
                </a:path>
                <a:path w="2539365" h="1014730">
                  <a:moveTo>
                    <a:pt x="1893646" y="325589"/>
                  </a:moveTo>
                  <a:lnTo>
                    <a:pt x="1893062" y="326758"/>
                  </a:lnTo>
                  <a:lnTo>
                    <a:pt x="1893062" y="327914"/>
                  </a:lnTo>
                  <a:lnTo>
                    <a:pt x="1893646" y="327329"/>
                  </a:lnTo>
                  <a:lnTo>
                    <a:pt x="1893646" y="325589"/>
                  </a:lnTo>
                  <a:close/>
                </a:path>
                <a:path w="2539365" h="1014730">
                  <a:moveTo>
                    <a:pt x="1905279" y="329666"/>
                  </a:moveTo>
                  <a:lnTo>
                    <a:pt x="1904695" y="329082"/>
                  </a:lnTo>
                  <a:lnTo>
                    <a:pt x="1904695" y="330822"/>
                  </a:lnTo>
                  <a:lnTo>
                    <a:pt x="1905279" y="329666"/>
                  </a:lnTo>
                  <a:close/>
                </a:path>
                <a:path w="2539365" h="1014730">
                  <a:moveTo>
                    <a:pt x="1911667" y="325005"/>
                  </a:moveTo>
                  <a:lnTo>
                    <a:pt x="1911096" y="324434"/>
                  </a:lnTo>
                  <a:lnTo>
                    <a:pt x="1911096" y="327329"/>
                  </a:lnTo>
                  <a:lnTo>
                    <a:pt x="1911667" y="325005"/>
                  </a:lnTo>
                  <a:close/>
                </a:path>
                <a:path w="2539365" h="1014730">
                  <a:moveTo>
                    <a:pt x="2005279" y="194195"/>
                  </a:moveTo>
                  <a:lnTo>
                    <a:pt x="2004695" y="193611"/>
                  </a:lnTo>
                  <a:lnTo>
                    <a:pt x="2004695" y="194779"/>
                  </a:lnTo>
                  <a:lnTo>
                    <a:pt x="2005279" y="194195"/>
                  </a:lnTo>
                  <a:close/>
                </a:path>
                <a:path w="2539365" h="1014730">
                  <a:moveTo>
                    <a:pt x="2005279" y="191871"/>
                  </a:moveTo>
                  <a:lnTo>
                    <a:pt x="2004695" y="192443"/>
                  </a:lnTo>
                  <a:lnTo>
                    <a:pt x="2005279" y="193611"/>
                  </a:lnTo>
                  <a:lnTo>
                    <a:pt x="2005279" y="191871"/>
                  </a:lnTo>
                  <a:close/>
                </a:path>
                <a:path w="2539365" h="1014730">
                  <a:moveTo>
                    <a:pt x="2005863" y="191871"/>
                  </a:moveTo>
                  <a:lnTo>
                    <a:pt x="2005279" y="188963"/>
                  </a:lnTo>
                  <a:lnTo>
                    <a:pt x="2004695" y="191871"/>
                  </a:lnTo>
                  <a:lnTo>
                    <a:pt x="2005279" y="191871"/>
                  </a:lnTo>
                  <a:lnTo>
                    <a:pt x="2005863" y="191871"/>
                  </a:lnTo>
                  <a:close/>
                </a:path>
                <a:path w="2539365" h="1014730">
                  <a:moveTo>
                    <a:pt x="2009927" y="179654"/>
                  </a:moveTo>
                  <a:lnTo>
                    <a:pt x="2008187" y="172097"/>
                  </a:lnTo>
                  <a:lnTo>
                    <a:pt x="2004123" y="163372"/>
                  </a:lnTo>
                  <a:lnTo>
                    <a:pt x="2002370" y="163372"/>
                  </a:lnTo>
                  <a:lnTo>
                    <a:pt x="2002955" y="171513"/>
                  </a:lnTo>
                  <a:lnTo>
                    <a:pt x="2001786" y="169189"/>
                  </a:lnTo>
                  <a:lnTo>
                    <a:pt x="2001215" y="165709"/>
                  </a:lnTo>
                  <a:lnTo>
                    <a:pt x="2000631" y="163372"/>
                  </a:lnTo>
                  <a:lnTo>
                    <a:pt x="2001304" y="168871"/>
                  </a:lnTo>
                  <a:lnTo>
                    <a:pt x="2002523" y="175514"/>
                  </a:lnTo>
                  <a:lnTo>
                    <a:pt x="2004390" y="182918"/>
                  </a:lnTo>
                  <a:lnTo>
                    <a:pt x="2007019" y="190703"/>
                  </a:lnTo>
                  <a:lnTo>
                    <a:pt x="2005901" y="184492"/>
                  </a:lnTo>
                  <a:lnTo>
                    <a:pt x="2004987" y="177292"/>
                  </a:lnTo>
                  <a:lnTo>
                    <a:pt x="2003539" y="169773"/>
                  </a:lnTo>
                  <a:lnTo>
                    <a:pt x="2004123" y="168033"/>
                  </a:lnTo>
                  <a:lnTo>
                    <a:pt x="2006447" y="173266"/>
                  </a:lnTo>
                  <a:lnTo>
                    <a:pt x="2007603" y="177330"/>
                  </a:lnTo>
                  <a:lnTo>
                    <a:pt x="2007019" y="174421"/>
                  </a:lnTo>
                  <a:lnTo>
                    <a:pt x="2009927" y="179654"/>
                  </a:lnTo>
                  <a:close/>
                </a:path>
                <a:path w="2539365" h="1014730">
                  <a:moveTo>
                    <a:pt x="2014004" y="183730"/>
                  </a:moveTo>
                  <a:lnTo>
                    <a:pt x="2013419" y="180238"/>
                  </a:lnTo>
                  <a:lnTo>
                    <a:pt x="2011095" y="173266"/>
                  </a:lnTo>
                  <a:lnTo>
                    <a:pt x="2010511" y="175006"/>
                  </a:lnTo>
                  <a:lnTo>
                    <a:pt x="2013419" y="187210"/>
                  </a:lnTo>
                  <a:lnTo>
                    <a:pt x="2014004" y="183730"/>
                  </a:lnTo>
                  <a:close/>
                </a:path>
                <a:path w="2539365" h="1014730">
                  <a:moveTo>
                    <a:pt x="2106447" y="257568"/>
                  </a:moveTo>
                  <a:lnTo>
                    <a:pt x="2105863" y="257568"/>
                  </a:lnTo>
                  <a:lnTo>
                    <a:pt x="2106447" y="257860"/>
                  </a:lnTo>
                  <a:lnTo>
                    <a:pt x="2106447" y="257568"/>
                  </a:lnTo>
                  <a:close/>
                </a:path>
                <a:path w="2539365" h="1014730">
                  <a:moveTo>
                    <a:pt x="2107031" y="258152"/>
                  </a:moveTo>
                  <a:lnTo>
                    <a:pt x="2106447" y="257860"/>
                  </a:lnTo>
                  <a:lnTo>
                    <a:pt x="2106447" y="258152"/>
                  </a:lnTo>
                  <a:lnTo>
                    <a:pt x="2107031" y="259308"/>
                  </a:lnTo>
                  <a:lnTo>
                    <a:pt x="2107031" y="258152"/>
                  </a:lnTo>
                  <a:close/>
                </a:path>
                <a:path w="2539365" h="1014730">
                  <a:moveTo>
                    <a:pt x="2120976" y="682574"/>
                  </a:moveTo>
                  <a:lnTo>
                    <a:pt x="2118652" y="680834"/>
                  </a:lnTo>
                  <a:lnTo>
                    <a:pt x="2119820" y="683158"/>
                  </a:lnTo>
                  <a:lnTo>
                    <a:pt x="2120976" y="682574"/>
                  </a:lnTo>
                  <a:close/>
                </a:path>
                <a:path w="2539365" h="1014730">
                  <a:moveTo>
                    <a:pt x="2123884" y="671525"/>
                  </a:moveTo>
                  <a:lnTo>
                    <a:pt x="2123313" y="670369"/>
                  </a:lnTo>
                  <a:lnTo>
                    <a:pt x="2123313" y="672109"/>
                  </a:lnTo>
                  <a:lnTo>
                    <a:pt x="2123884" y="672109"/>
                  </a:lnTo>
                  <a:lnTo>
                    <a:pt x="2123884" y="671525"/>
                  </a:lnTo>
                  <a:close/>
                </a:path>
                <a:path w="2539365" h="1014730">
                  <a:moveTo>
                    <a:pt x="2170988" y="238379"/>
                  </a:moveTo>
                  <a:lnTo>
                    <a:pt x="2169820" y="237223"/>
                  </a:lnTo>
                  <a:lnTo>
                    <a:pt x="2169820" y="238963"/>
                  </a:lnTo>
                  <a:lnTo>
                    <a:pt x="2170404" y="240703"/>
                  </a:lnTo>
                  <a:lnTo>
                    <a:pt x="2170404" y="238963"/>
                  </a:lnTo>
                  <a:lnTo>
                    <a:pt x="2170988" y="238379"/>
                  </a:lnTo>
                  <a:close/>
                </a:path>
                <a:path w="2539365" h="1014730">
                  <a:moveTo>
                    <a:pt x="2172144" y="240118"/>
                  </a:moveTo>
                  <a:lnTo>
                    <a:pt x="2171560" y="238963"/>
                  </a:lnTo>
                  <a:lnTo>
                    <a:pt x="2171560" y="238379"/>
                  </a:lnTo>
                  <a:lnTo>
                    <a:pt x="2170988" y="238379"/>
                  </a:lnTo>
                  <a:lnTo>
                    <a:pt x="2170988" y="238963"/>
                  </a:lnTo>
                  <a:lnTo>
                    <a:pt x="2172144" y="240118"/>
                  </a:lnTo>
                  <a:close/>
                </a:path>
                <a:path w="2539365" h="1014730">
                  <a:moveTo>
                    <a:pt x="2172728" y="236639"/>
                  </a:moveTo>
                  <a:lnTo>
                    <a:pt x="2171560" y="237223"/>
                  </a:lnTo>
                  <a:lnTo>
                    <a:pt x="2172144" y="237223"/>
                  </a:lnTo>
                  <a:lnTo>
                    <a:pt x="2172728" y="236639"/>
                  </a:lnTo>
                  <a:close/>
                </a:path>
                <a:path w="2539365" h="1014730">
                  <a:moveTo>
                    <a:pt x="2173313" y="241871"/>
                  </a:moveTo>
                  <a:lnTo>
                    <a:pt x="2172144" y="240118"/>
                  </a:lnTo>
                  <a:lnTo>
                    <a:pt x="2172728" y="241287"/>
                  </a:lnTo>
                  <a:lnTo>
                    <a:pt x="2173313" y="241871"/>
                  </a:lnTo>
                  <a:close/>
                </a:path>
                <a:path w="2539365" h="1014730">
                  <a:moveTo>
                    <a:pt x="2216327" y="209892"/>
                  </a:moveTo>
                  <a:lnTo>
                    <a:pt x="2215756" y="208724"/>
                  </a:lnTo>
                  <a:lnTo>
                    <a:pt x="2215070" y="208394"/>
                  </a:lnTo>
                  <a:lnTo>
                    <a:pt x="2216327" y="209892"/>
                  </a:lnTo>
                  <a:close/>
                </a:path>
                <a:path w="2539365" h="1014730">
                  <a:moveTo>
                    <a:pt x="2244242" y="186055"/>
                  </a:moveTo>
                  <a:lnTo>
                    <a:pt x="2243658" y="185470"/>
                  </a:lnTo>
                  <a:lnTo>
                    <a:pt x="2242502" y="184886"/>
                  </a:lnTo>
                  <a:lnTo>
                    <a:pt x="2243074" y="185470"/>
                  </a:lnTo>
                  <a:lnTo>
                    <a:pt x="2244242" y="186055"/>
                  </a:lnTo>
                  <a:close/>
                </a:path>
                <a:path w="2539365" h="1014730">
                  <a:moveTo>
                    <a:pt x="2315756" y="386054"/>
                  </a:moveTo>
                  <a:lnTo>
                    <a:pt x="2312847" y="383730"/>
                  </a:lnTo>
                  <a:lnTo>
                    <a:pt x="2310523" y="382574"/>
                  </a:lnTo>
                  <a:lnTo>
                    <a:pt x="2308771" y="381990"/>
                  </a:lnTo>
                  <a:lnTo>
                    <a:pt x="2309355" y="382574"/>
                  </a:lnTo>
                  <a:lnTo>
                    <a:pt x="2309355" y="383730"/>
                  </a:lnTo>
                  <a:lnTo>
                    <a:pt x="2309939" y="384314"/>
                  </a:lnTo>
                  <a:lnTo>
                    <a:pt x="2315756" y="386054"/>
                  </a:lnTo>
                  <a:close/>
                </a:path>
                <a:path w="2539365" h="1014730">
                  <a:moveTo>
                    <a:pt x="2328545" y="73253"/>
                  </a:moveTo>
                  <a:lnTo>
                    <a:pt x="2327376" y="71513"/>
                  </a:lnTo>
                  <a:lnTo>
                    <a:pt x="2325636" y="70358"/>
                  </a:lnTo>
                  <a:lnTo>
                    <a:pt x="2325217" y="69113"/>
                  </a:lnTo>
                  <a:lnTo>
                    <a:pt x="2326221" y="68605"/>
                  </a:lnTo>
                  <a:lnTo>
                    <a:pt x="2327960" y="67449"/>
                  </a:lnTo>
                  <a:lnTo>
                    <a:pt x="2326805" y="66281"/>
                  </a:lnTo>
                  <a:lnTo>
                    <a:pt x="2324481" y="66281"/>
                  </a:lnTo>
                  <a:lnTo>
                    <a:pt x="2324481" y="67449"/>
                  </a:lnTo>
                  <a:lnTo>
                    <a:pt x="2324900" y="68757"/>
                  </a:lnTo>
                  <a:lnTo>
                    <a:pt x="2323896" y="69773"/>
                  </a:lnTo>
                  <a:lnTo>
                    <a:pt x="2323312" y="70929"/>
                  </a:lnTo>
                  <a:lnTo>
                    <a:pt x="2328545" y="73253"/>
                  </a:lnTo>
                  <a:close/>
                </a:path>
                <a:path w="2539365" h="1014730">
                  <a:moveTo>
                    <a:pt x="2331453" y="372681"/>
                  </a:moveTo>
                  <a:lnTo>
                    <a:pt x="2326805" y="375005"/>
                  </a:lnTo>
                  <a:lnTo>
                    <a:pt x="2330285" y="373849"/>
                  </a:lnTo>
                  <a:lnTo>
                    <a:pt x="2331453" y="372681"/>
                  </a:lnTo>
                  <a:close/>
                </a:path>
                <a:path w="2539365" h="1014730">
                  <a:moveTo>
                    <a:pt x="2389594" y="299427"/>
                  </a:moveTo>
                  <a:lnTo>
                    <a:pt x="2389009" y="297103"/>
                  </a:lnTo>
                  <a:lnTo>
                    <a:pt x="2389009" y="300596"/>
                  </a:lnTo>
                  <a:lnTo>
                    <a:pt x="2389594" y="299427"/>
                  </a:lnTo>
                  <a:close/>
                </a:path>
                <a:path w="2539365" h="1014730">
                  <a:moveTo>
                    <a:pt x="2423896" y="221513"/>
                  </a:moveTo>
                  <a:lnTo>
                    <a:pt x="2418664" y="218033"/>
                  </a:lnTo>
                  <a:lnTo>
                    <a:pt x="2420988" y="221513"/>
                  </a:lnTo>
                  <a:lnTo>
                    <a:pt x="2421572" y="223266"/>
                  </a:lnTo>
                  <a:lnTo>
                    <a:pt x="2422728" y="222681"/>
                  </a:lnTo>
                  <a:lnTo>
                    <a:pt x="2423896" y="221513"/>
                  </a:lnTo>
                  <a:close/>
                </a:path>
                <a:path w="2539365" h="1014730">
                  <a:moveTo>
                    <a:pt x="2496578" y="90119"/>
                  </a:moveTo>
                  <a:lnTo>
                    <a:pt x="2495994" y="89535"/>
                  </a:lnTo>
                  <a:lnTo>
                    <a:pt x="2494826" y="89535"/>
                  </a:lnTo>
                  <a:lnTo>
                    <a:pt x="2495994" y="90119"/>
                  </a:lnTo>
                  <a:lnTo>
                    <a:pt x="2496578" y="90119"/>
                  </a:lnTo>
                  <a:close/>
                </a:path>
                <a:path w="2539365" h="1014730">
                  <a:moveTo>
                    <a:pt x="2509939" y="68605"/>
                  </a:moveTo>
                  <a:lnTo>
                    <a:pt x="2507615" y="69189"/>
                  </a:lnTo>
                  <a:lnTo>
                    <a:pt x="2505291" y="70358"/>
                  </a:lnTo>
                  <a:lnTo>
                    <a:pt x="2509939" y="68605"/>
                  </a:lnTo>
                  <a:close/>
                </a:path>
                <a:path w="2539365" h="1014730">
                  <a:moveTo>
                    <a:pt x="2516340" y="56400"/>
                  </a:moveTo>
                  <a:lnTo>
                    <a:pt x="2512276" y="54648"/>
                  </a:lnTo>
                  <a:lnTo>
                    <a:pt x="2514600" y="55816"/>
                  </a:lnTo>
                  <a:lnTo>
                    <a:pt x="2516340" y="56400"/>
                  </a:lnTo>
                  <a:close/>
                </a:path>
                <a:path w="2539365" h="1014730">
                  <a:moveTo>
                    <a:pt x="2539009" y="2324"/>
                  </a:moveTo>
                  <a:lnTo>
                    <a:pt x="2538438" y="1739"/>
                  </a:lnTo>
                  <a:lnTo>
                    <a:pt x="2537853" y="584"/>
                  </a:lnTo>
                  <a:lnTo>
                    <a:pt x="2536113" y="0"/>
                  </a:lnTo>
                  <a:lnTo>
                    <a:pt x="2536685" y="584"/>
                  </a:lnTo>
                  <a:lnTo>
                    <a:pt x="2536685" y="977"/>
                  </a:lnTo>
                  <a:lnTo>
                    <a:pt x="2535529" y="584"/>
                  </a:lnTo>
                  <a:lnTo>
                    <a:pt x="2534361" y="0"/>
                  </a:lnTo>
                  <a:lnTo>
                    <a:pt x="2533205" y="0"/>
                  </a:lnTo>
                  <a:lnTo>
                    <a:pt x="2536685" y="1739"/>
                  </a:lnTo>
                  <a:lnTo>
                    <a:pt x="2537269" y="2324"/>
                  </a:lnTo>
                  <a:lnTo>
                    <a:pt x="2537269" y="1739"/>
                  </a:lnTo>
                  <a:lnTo>
                    <a:pt x="2537853" y="1739"/>
                  </a:lnTo>
                  <a:lnTo>
                    <a:pt x="2539009" y="2324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12689" y="47141"/>
              <a:ext cx="2062480" cy="746760"/>
            </a:xfrm>
            <a:custGeom>
              <a:avLst/>
              <a:gdLst/>
              <a:ahLst/>
              <a:cxnLst/>
              <a:rect l="l" t="t" r="r" b="b"/>
              <a:pathLst>
                <a:path w="2062479" h="746760">
                  <a:moveTo>
                    <a:pt x="9309" y="2324"/>
                  </a:moveTo>
                  <a:lnTo>
                    <a:pt x="6400" y="0"/>
                  </a:lnTo>
                  <a:lnTo>
                    <a:pt x="4648" y="2324"/>
                  </a:lnTo>
                  <a:lnTo>
                    <a:pt x="0" y="6985"/>
                  </a:lnTo>
                  <a:lnTo>
                    <a:pt x="5232" y="1752"/>
                  </a:lnTo>
                  <a:lnTo>
                    <a:pt x="9309" y="2324"/>
                  </a:lnTo>
                  <a:close/>
                </a:path>
                <a:path w="2062479" h="746760">
                  <a:moveTo>
                    <a:pt x="201752" y="44767"/>
                  </a:moveTo>
                  <a:lnTo>
                    <a:pt x="200012" y="48260"/>
                  </a:lnTo>
                  <a:lnTo>
                    <a:pt x="200583" y="48844"/>
                  </a:lnTo>
                  <a:lnTo>
                    <a:pt x="201752" y="44767"/>
                  </a:lnTo>
                  <a:close/>
                </a:path>
                <a:path w="2062479" h="746760">
                  <a:moveTo>
                    <a:pt x="312216" y="69189"/>
                  </a:moveTo>
                  <a:lnTo>
                    <a:pt x="311645" y="65125"/>
                  </a:lnTo>
                  <a:lnTo>
                    <a:pt x="310476" y="70929"/>
                  </a:lnTo>
                  <a:lnTo>
                    <a:pt x="311061" y="72097"/>
                  </a:lnTo>
                  <a:lnTo>
                    <a:pt x="311645" y="76746"/>
                  </a:lnTo>
                  <a:lnTo>
                    <a:pt x="312216" y="75006"/>
                  </a:lnTo>
                  <a:lnTo>
                    <a:pt x="312216" y="69189"/>
                  </a:lnTo>
                  <a:close/>
                </a:path>
                <a:path w="2062479" h="746760">
                  <a:moveTo>
                    <a:pt x="505244" y="634326"/>
                  </a:moveTo>
                  <a:lnTo>
                    <a:pt x="502335" y="636066"/>
                  </a:lnTo>
                  <a:lnTo>
                    <a:pt x="503504" y="637235"/>
                  </a:lnTo>
                  <a:lnTo>
                    <a:pt x="505244" y="634326"/>
                  </a:lnTo>
                  <a:close/>
                </a:path>
                <a:path w="2062479" h="746760">
                  <a:moveTo>
                    <a:pt x="593623" y="717461"/>
                  </a:moveTo>
                  <a:lnTo>
                    <a:pt x="590715" y="725601"/>
                  </a:lnTo>
                  <a:lnTo>
                    <a:pt x="593623" y="723277"/>
                  </a:lnTo>
                  <a:lnTo>
                    <a:pt x="593623" y="717461"/>
                  </a:lnTo>
                  <a:close/>
                </a:path>
                <a:path w="2062479" h="746760">
                  <a:moveTo>
                    <a:pt x="715721" y="421525"/>
                  </a:moveTo>
                  <a:lnTo>
                    <a:pt x="715137" y="422694"/>
                  </a:lnTo>
                  <a:lnTo>
                    <a:pt x="713981" y="426173"/>
                  </a:lnTo>
                  <a:lnTo>
                    <a:pt x="715721" y="421525"/>
                  </a:lnTo>
                  <a:close/>
                </a:path>
                <a:path w="2062479" h="746760">
                  <a:moveTo>
                    <a:pt x="719785" y="427342"/>
                  </a:moveTo>
                  <a:lnTo>
                    <a:pt x="719213" y="428498"/>
                  </a:lnTo>
                  <a:lnTo>
                    <a:pt x="719785" y="427926"/>
                  </a:lnTo>
                  <a:lnTo>
                    <a:pt x="719785" y="427342"/>
                  </a:lnTo>
                  <a:close/>
                </a:path>
                <a:path w="2062479" h="746760">
                  <a:moveTo>
                    <a:pt x="720369" y="425018"/>
                  </a:moveTo>
                  <a:lnTo>
                    <a:pt x="719785" y="426758"/>
                  </a:lnTo>
                  <a:lnTo>
                    <a:pt x="719785" y="427342"/>
                  </a:lnTo>
                  <a:lnTo>
                    <a:pt x="720369" y="426173"/>
                  </a:lnTo>
                  <a:lnTo>
                    <a:pt x="720369" y="425018"/>
                  </a:lnTo>
                  <a:close/>
                </a:path>
                <a:path w="2062479" h="746760">
                  <a:moveTo>
                    <a:pt x="729678" y="415124"/>
                  </a:moveTo>
                  <a:lnTo>
                    <a:pt x="729094" y="415709"/>
                  </a:lnTo>
                  <a:lnTo>
                    <a:pt x="729094" y="415124"/>
                  </a:lnTo>
                  <a:lnTo>
                    <a:pt x="728510" y="419201"/>
                  </a:lnTo>
                  <a:lnTo>
                    <a:pt x="729678" y="415124"/>
                  </a:lnTo>
                  <a:close/>
                </a:path>
                <a:path w="2062479" h="746760">
                  <a:moveTo>
                    <a:pt x="729678" y="413385"/>
                  </a:moveTo>
                  <a:lnTo>
                    <a:pt x="729373" y="414274"/>
                  </a:lnTo>
                  <a:lnTo>
                    <a:pt x="729678" y="413969"/>
                  </a:lnTo>
                  <a:lnTo>
                    <a:pt x="729678" y="413385"/>
                  </a:lnTo>
                  <a:close/>
                </a:path>
                <a:path w="2062479" h="746760">
                  <a:moveTo>
                    <a:pt x="746531" y="432574"/>
                  </a:moveTo>
                  <a:lnTo>
                    <a:pt x="745947" y="432574"/>
                  </a:lnTo>
                  <a:lnTo>
                    <a:pt x="745375" y="433730"/>
                  </a:lnTo>
                  <a:lnTo>
                    <a:pt x="744791" y="434314"/>
                  </a:lnTo>
                  <a:lnTo>
                    <a:pt x="745375" y="434314"/>
                  </a:lnTo>
                  <a:lnTo>
                    <a:pt x="745947" y="433730"/>
                  </a:lnTo>
                  <a:lnTo>
                    <a:pt x="746531" y="432574"/>
                  </a:lnTo>
                  <a:close/>
                </a:path>
                <a:path w="2062479" h="746760">
                  <a:moveTo>
                    <a:pt x="752348" y="446532"/>
                  </a:moveTo>
                  <a:lnTo>
                    <a:pt x="751179" y="447687"/>
                  </a:lnTo>
                  <a:lnTo>
                    <a:pt x="752348" y="447103"/>
                  </a:lnTo>
                  <a:lnTo>
                    <a:pt x="752348" y="446532"/>
                  </a:lnTo>
                  <a:close/>
                </a:path>
                <a:path w="2062479" h="746760">
                  <a:moveTo>
                    <a:pt x="797115" y="75590"/>
                  </a:moveTo>
                  <a:lnTo>
                    <a:pt x="794791" y="73266"/>
                  </a:lnTo>
                  <a:lnTo>
                    <a:pt x="793623" y="74422"/>
                  </a:lnTo>
                  <a:lnTo>
                    <a:pt x="794791" y="76746"/>
                  </a:lnTo>
                  <a:lnTo>
                    <a:pt x="795959" y="76746"/>
                  </a:lnTo>
                  <a:lnTo>
                    <a:pt x="797115" y="75590"/>
                  </a:lnTo>
                  <a:close/>
                </a:path>
                <a:path w="2062479" h="746760">
                  <a:moveTo>
                    <a:pt x="800608" y="70929"/>
                  </a:moveTo>
                  <a:lnTo>
                    <a:pt x="798283" y="74422"/>
                  </a:lnTo>
                  <a:lnTo>
                    <a:pt x="797115" y="75590"/>
                  </a:lnTo>
                  <a:lnTo>
                    <a:pt x="798283" y="76746"/>
                  </a:lnTo>
                  <a:lnTo>
                    <a:pt x="799439" y="77330"/>
                  </a:lnTo>
                  <a:lnTo>
                    <a:pt x="800608" y="70929"/>
                  </a:lnTo>
                  <a:close/>
                </a:path>
                <a:path w="2062479" h="746760">
                  <a:moveTo>
                    <a:pt x="958164" y="134302"/>
                  </a:moveTo>
                  <a:lnTo>
                    <a:pt x="957592" y="131406"/>
                  </a:lnTo>
                  <a:lnTo>
                    <a:pt x="957008" y="130238"/>
                  </a:lnTo>
                  <a:lnTo>
                    <a:pt x="956424" y="129654"/>
                  </a:lnTo>
                  <a:lnTo>
                    <a:pt x="958164" y="134302"/>
                  </a:lnTo>
                  <a:close/>
                </a:path>
                <a:path w="2062479" h="746760">
                  <a:moveTo>
                    <a:pt x="972705" y="134886"/>
                  </a:moveTo>
                  <a:lnTo>
                    <a:pt x="971537" y="137210"/>
                  </a:lnTo>
                  <a:lnTo>
                    <a:pt x="970953" y="138963"/>
                  </a:lnTo>
                  <a:lnTo>
                    <a:pt x="972705" y="134886"/>
                  </a:lnTo>
                  <a:close/>
                </a:path>
                <a:path w="2062479" h="746760">
                  <a:moveTo>
                    <a:pt x="1002931" y="177914"/>
                  </a:moveTo>
                  <a:lnTo>
                    <a:pt x="1002360" y="177914"/>
                  </a:lnTo>
                  <a:lnTo>
                    <a:pt x="1001776" y="178498"/>
                  </a:lnTo>
                  <a:lnTo>
                    <a:pt x="1001776" y="179654"/>
                  </a:lnTo>
                  <a:lnTo>
                    <a:pt x="1002360" y="178498"/>
                  </a:lnTo>
                  <a:lnTo>
                    <a:pt x="1002931" y="177914"/>
                  </a:lnTo>
                  <a:close/>
                </a:path>
                <a:path w="2062479" h="746760">
                  <a:moveTo>
                    <a:pt x="1018628" y="155244"/>
                  </a:moveTo>
                  <a:lnTo>
                    <a:pt x="1017155" y="155994"/>
                  </a:lnTo>
                  <a:lnTo>
                    <a:pt x="1015949" y="152984"/>
                  </a:lnTo>
                  <a:lnTo>
                    <a:pt x="1014628" y="150088"/>
                  </a:lnTo>
                  <a:lnTo>
                    <a:pt x="1012825" y="151168"/>
                  </a:lnTo>
                  <a:lnTo>
                    <a:pt x="1013980" y="152336"/>
                  </a:lnTo>
                  <a:lnTo>
                    <a:pt x="1014564" y="159893"/>
                  </a:lnTo>
                  <a:lnTo>
                    <a:pt x="1017473" y="158140"/>
                  </a:lnTo>
                  <a:lnTo>
                    <a:pt x="1018628" y="155244"/>
                  </a:lnTo>
                  <a:close/>
                </a:path>
                <a:path w="2062479" h="746760">
                  <a:moveTo>
                    <a:pt x="1019213" y="153504"/>
                  </a:moveTo>
                  <a:lnTo>
                    <a:pt x="1018628" y="155244"/>
                  </a:lnTo>
                  <a:lnTo>
                    <a:pt x="1019213" y="154660"/>
                  </a:lnTo>
                  <a:lnTo>
                    <a:pt x="1019213" y="153504"/>
                  </a:lnTo>
                  <a:close/>
                </a:path>
                <a:path w="2062479" h="746760">
                  <a:moveTo>
                    <a:pt x="1025613" y="155244"/>
                  </a:moveTo>
                  <a:lnTo>
                    <a:pt x="1023861" y="155244"/>
                  </a:lnTo>
                  <a:lnTo>
                    <a:pt x="1024445" y="155816"/>
                  </a:lnTo>
                  <a:lnTo>
                    <a:pt x="1025029" y="155816"/>
                  </a:lnTo>
                  <a:lnTo>
                    <a:pt x="1025613" y="155244"/>
                  </a:lnTo>
                  <a:close/>
                </a:path>
                <a:path w="2062479" h="746760">
                  <a:moveTo>
                    <a:pt x="1027353" y="150583"/>
                  </a:moveTo>
                  <a:lnTo>
                    <a:pt x="1026769" y="153492"/>
                  </a:lnTo>
                  <a:lnTo>
                    <a:pt x="1026198" y="154660"/>
                  </a:lnTo>
                  <a:lnTo>
                    <a:pt x="1025613" y="155244"/>
                  </a:lnTo>
                  <a:lnTo>
                    <a:pt x="1026198" y="155244"/>
                  </a:lnTo>
                  <a:lnTo>
                    <a:pt x="1026769" y="154660"/>
                  </a:lnTo>
                  <a:lnTo>
                    <a:pt x="1027353" y="152908"/>
                  </a:lnTo>
                  <a:lnTo>
                    <a:pt x="1027353" y="150583"/>
                  </a:lnTo>
                  <a:close/>
                </a:path>
                <a:path w="2062479" h="746760">
                  <a:moveTo>
                    <a:pt x="1028522" y="154076"/>
                  </a:moveTo>
                  <a:lnTo>
                    <a:pt x="1027938" y="154660"/>
                  </a:lnTo>
                  <a:lnTo>
                    <a:pt x="1027353" y="154660"/>
                  </a:lnTo>
                  <a:lnTo>
                    <a:pt x="1026198" y="155816"/>
                  </a:lnTo>
                  <a:lnTo>
                    <a:pt x="1026198" y="156984"/>
                  </a:lnTo>
                  <a:lnTo>
                    <a:pt x="1027938" y="155244"/>
                  </a:lnTo>
                  <a:lnTo>
                    <a:pt x="1028522" y="154076"/>
                  </a:lnTo>
                  <a:close/>
                </a:path>
                <a:path w="2062479" h="746760">
                  <a:moveTo>
                    <a:pt x="1037971" y="239166"/>
                  </a:moveTo>
                  <a:lnTo>
                    <a:pt x="1036662" y="241287"/>
                  </a:lnTo>
                  <a:lnTo>
                    <a:pt x="1037818" y="239547"/>
                  </a:lnTo>
                  <a:lnTo>
                    <a:pt x="1037971" y="239166"/>
                  </a:lnTo>
                  <a:close/>
                </a:path>
                <a:path w="2062479" h="746760">
                  <a:moveTo>
                    <a:pt x="1038402" y="213956"/>
                  </a:moveTo>
                  <a:lnTo>
                    <a:pt x="1035494" y="216293"/>
                  </a:lnTo>
                  <a:lnTo>
                    <a:pt x="1033754" y="219189"/>
                  </a:lnTo>
                  <a:lnTo>
                    <a:pt x="1032002" y="226174"/>
                  </a:lnTo>
                  <a:lnTo>
                    <a:pt x="1033170" y="225005"/>
                  </a:lnTo>
                  <a:lnTo>
                    <a:pt x="1038402" y="213956"/>
                  </a:lnTo>
                  <a:close/>
                </a:path>
                <a:path w="2062479" h="746760">
                  <a:moveTo>
                    <a:pt x="1041311" y="159893"/>
                  </a:moveTo>
                  <a:lnTo>
                    <a:pt x="1040142" y="161048"/>
                  </a:lnTo>
                  <a:lnTo>
                    <a:pt x="1040726" y="161632"/>
                  </a:lnTo>
                  <a:lnTo>
                    <a:pt x="1040726" y="161048"/>
                  </a:lnTo>
                  <a:lnTo>
                    <a:pt x="1041311" y="160477"/>
                  </a:lnTo>
                  <a:lnTo>
                    <a:pt x="1041311" y="159893"/>
                  </a:lnTo>
                  <a:close/>
                </a:path>
                <a:path w="2062479" h="746760">
                  <a:moveTo>
                    <a:pt x="1042466" y="159308"/>
                  </a:moveTo>
                  <a:lnTo>
                    <a:pt x="1041895" y="159308"/>
                  </a:lnTo>
                  <a:lnTo>
                    <a:pt x="1041311" y="160477"/>
                  </a:lnTo>
                  <a:lnTo>
                    <a:pt x="1042466" y="159308"/>
                  </a:lnTo>
                  <a:close/>
                </a:path>
                <a:path w="2062479" h="746760">
                  <a:moveTo>
                    <a:pt x="1045375" y="156984"/>
                  </a:moveTo>
                  <a:lnTo>
                    <a:pt x="1043051" y="159308"/>
                  </a:lnTo>
                  <a:lnTo>
                    <a:pt x="1043635" y="159308"/>
                  </a:lnTo>
                  <a:lnTo>
                    <a:pt x="1044219" y="159893"/>
                  </a:lnTo>
                  <a:lnTo>
                    <a:pt x="1045375" y="156984"/>
                  </a:lnTo>
                  <a:close/>
                </a:path>
                <a:path w="2062479" h="746760">
                  <a:moveTo>
                    <a:pt x="1048283" y="215709"/>
                  </a:moveTo>
                  <a:lnTo>
                    <a:pt x="1044765" y="221234"/>
                  </a:lnTo>
                  <a:lnTo>
                    <a:pt x="1042758" y="224142"/>
                  </a:lnTo>
                  <a:lnTo>
                    <a:pt x="1040765" y="227482"/>
                  </a:lnTo>
                  <a:lnTo>
                    <a:pt x="1039571" y="229806"/>
                  </a:lnTo>
                  <a:lnTo>
                    <a:pt x="1037234" y="234315"/>
                  </a:lnTo>
                  <a:lnTo>
                    <a:pt x="1035494" y="235470"/>
                  </a:lnTo>
                  <a:lnTo>
                    <a:pt x="1036662" y="229654"/>
                  </a:lnTo>
                  <a:lnTo>
                    <a:pt x="1038402" y="225590"/>
                  </a:lnTo>
                  <a:lnTo>
                    <a:pt x="1036662" y="228498"/>
                  </a:lnTo>
                  <a:lnTo>
                    <a:pt x="1037234" y="222097"/>
                  </a:lnTo>
                  <a:lnTo>
                    <a:pt x="1036662" y="223608"/>
                  </a:lnTo>
                  <a:lnTo>
                    <a:pt x="1035494" y="226631"/>
                  </a:lnTo>
                  <a:lnTo>
                    <a:pt x="1034338" y="229654"/>
                  </a:lnTo>
                  <a:lnTo>
                    <a:pt x="1032586" y="239547"/>
                  </a:lnTo>
                  <a:lnTo>
                    <a:pt x="1034338" y="240131"/>
                  </a:lnTo>
                  <a:lnTo>
                    <a:pt x="1039571" y="233730"/>
                  </a:lnTo>
                  <a:lnTo>
                    <a:pt x="1038987" y="236639"/>
                  </a:lnTo>
                  <a:lnTo>
                    <a:pt x="1037971" y="239166"/>
                  </a:lnTo>
                  <a:lnTo>
                    <a:pt x="1039533" y="236639"/>
                  </a:lnTo>
                  <a:lnTo>
                    <a:pt x="1042695" y="230682"/>
                  </a:lnTo>
                  <a:lnTo>
                    <a:pt x="1045730" y="223634"/>
                  </a:lnTo>
                  <a:lnTo>
                    <a:pt x="1048283" y="215709"/>
                  </a:lnTo>
                  <a:close/>
                </a:path>
                <a:path w="2062479" h="746760">
                  <a:moveTo>
                    <a:pt x="1051191" y="214541"/>
                  </a:moveTo>
                  <a:lnTo>
                    <a:pt x="1050036" y="215709"/>
                  </a:lnTo>
                  <a:lnTo>
                    <a:pt x="1049451" y="215125"/>
                  </a:lnTo>
                  <a:lnTo>
                    <a:pt x="1048283" y="218033"/>
                  </a:lnTo>
                  <a:lnTo>
                    <a:pt x="1050607" y="215709"/>
                  </a:lnTo>
                  <a:lnTo>
                    <a:pt x="1051191" y="214541"/>
                  </a:lnTo>
                  <a:close/>
                </a:path>
                <a:path w="2062479" h="746760">
                  <a:moveTo>
                    <a:pt x="1052360" y="213956"/>
                  </a:moveTo>
                  <a:lnTo>
                    <a:pt x="1051775" y="213385"/>
                  </a:lnTo>
                  <a:lnTo>
                    <a:pt x="1051775" y="213956"/>
                  </a:lnTo>
                  <a:lnTo>
                    <a:pt x="1051191" y="214541"/>
                  </a:lnTo>
                  <a:lnTo>
                    <a:pt x="1051191" y="215125"/>
                  </a:lnTo>
                  <a:lnTo>
                    <a:pt x="1052360" y="213956"/>
                  </a:lnTo>
                  <a:close/>
                </a:path>
                <a:path w="2062479" h="746760">
                  <a:moveTo>
                    <a:pt x="1057617" y="145491"/>
                  </a:moveTo>
                  <a:lnTo>
                    <a:pt x="1057592" y="145351"/>
                  </a:lnTo>
                  <a:lnTo>
                    <a:pt x="1056424" y="148259"/>
                  </a:lnTo>
                  <a:lnTo>
                    <a:pt x="1057617" y="145491"/>
                  </a:lnTo>
                  <a:close/>
                </a:path>
                <a:path w="2062479" h="746760">
                  <a:moveTo>
                    <a:pt x="1061072" y="134302"/>
                  </a:moveTo>
                  <a:lnTo>
                    <a:pt x="1058176" y="133146"/>
                  </a:lnTo>
                  <a:lnTo>
                    <a:pt x="1053515" y="140703"/>
                  </a:lnTo>
                  <a:lnTo>
                    <a:pt x="1053515" y="137795"/>
                  </a:lnTo>
                  <a:lnTo>
                    <a:pt x="1054684" y="134886"/>
                  </a:lnTo>
                  <a:lnTo>
                    <a:pt x="1055268" y="132562"/>
                  </a:lnTo>
                  <a:lnTo>
                    <a:pt x="1053515" y="135559"/>
                  </a:lnTo>
                  <a:lnTo>
                    <a:pt x="1052499" y="137312"/>
                  </a:lnTo>
                  <a:lnTo>
                    <a:pt x="1049743" y="143535"/>
                  </a:lnTo>
                  <a:lnTo>
                    <a:pt x="1047419" y="150964"/>
                  </a:lnTo>
                  <a:lnTo>
                    <a:pt x="1045959" y="159308"/>
                  </a:lnTo>
                  <a:lnTo>
                    <a:pt x="1048981" y="153517"/>
                  </a:lnTo>
                  <a:lnTo>
                    <a:pt x="1050899" y="150520"/>
                  </a:lnTo>
                  <a:lnTo>
                    <a:pt x="1052830" y="146964"/>
                  </a:lnTo>
                  <a:lnTo>
                    <a:pt x="1055839" y="139547"/>
                  </a:lnTo>
                  <a:lnTo>
                    <a:pt x="1057592" y="138379"/>
                  </a:lnTo>
                  <a:lnTo>
                    <a:pt x="1058176" y="144195"/>
                  </a:lnTo>
                  <a:lnTo>
                    <a:pt x="1057617" y="145491"/>
                  </a:lnTo>
                  <a:lnTo>
                    <a:pt x="1058748" y="151752"/>
                  </a:lnTo>
                  <a:lnTo>
                    <a:pt x="1061072" y="144195"/>
                  </a:lnTo>
                  <a:lnTo>
                    <a:pt x="1061072" y="134302"/>
                  </a:lnTo>
                  <a:close/>
                </a:path>
                <a:path w="2062479" h="746760">
                  <a:moveTo>
                    <a:pt x="1067473" y="220357"/>
                  </a:moveTo>
                  <a:lnTo>
                    <a:pt x="1066888" y="220941"/>
                  </a:lnTo>
                  <a:lnTo>
                    <a:pt x="1066888" y="222097"/>
                  </a:lnTo>
                  <a:lnTo>
                    <a:pt x="1067473" y="220357"/>
                  </a:lnTo>
                  <a:close/>
                </a:path>
                <a:path w="2062479" h="746760">
                  <a:moveTo>
                    <a:pt x="1070965" y="215709"/>
                  </a:moveTo>
                  <a:lnTo>
                    <a:pt x="1068641" y="217449"/>
                  </a:lnTo>
                  <a:lnTo>
                    <a:pt x="1067473" y="220357"/>
                  </a:lnTo>
                  <a:lnTo>
                    <a:pt x="1068590" y="219608"/>
                  </a:lnTo>
                  <a:lnTo>
                    <a:pt x="1068997" y="222605"/>
                  </a:lnTo>
                  <a:lnTo>
                    <a:pt x="1069517" y="225513"/>
                  </a:lnTo>
                  <a:lnTo>
                    <a:pt x="1070965" y="224421"/>
                  </a:lnTo>
                  <a:lnTo>
                    <a:pt x="1070381" y="223266"/>
                  </a:lnTo>
                  <a:lnTo>
                    <a:pt x="1070965" y="215709"/>
                  </a:lnTo>
                  <a:close/>
                </a:path>
                <a:path w="2062479" h="746760">
                  <a:moveTo>
                    <a:pt x="1084338" y="185470"/>
                  </a:moveTo>
                  <a:lnTo>
                    <a:pt x="1083754" y="186639"/>
                  </a:lnTo>
                  <a:lnTo>
                    <a:pt x="1084338" y="186055"/>
                  </a:lnTo>
                  <a:lnTo>
                    <a:pt x="1084338" y="185470"/>
                  </a:lnTo>
                  <a:close/>
                </a:path>
                <a:path w="2062479" h="746760">
                  <a:moveTo>
                    <a:pt x="1207008" y="262801"/>
                  </a:moveTo>
                  <a:lnTo>
                    <a:pt x="1204099" y="271526"/>
                  </a:lnTo>
                  <a:lnTo>
                    <a:pt x="1207008" y="269201"/>
                  </a:lnTo>
                  <a:lnTo>
                    <a:pt x="1207008" y="262801"/>
                  </a:lnTo>
                  <a:close/>
                </a:path>
                <a:path w="2062479" h="746760">
                  <a:moveTo>
                    <a:pt x="1258760" y="206984"/>
                  </a:moveTo>
                  <a:lnTo>
                    <a:pt x="1258176" y="209308"/>
                  </a:lnTo>
                  <a:lnTo>
                    <a:pt x="1258760" y="209308"/>
                  </a:lnTo>
                  <a:lnTo>
                    <a:pt x="1258760" y="206984"/>
                  </a:lnTo>
                  <a:close/>
                </a:path>
                <a:path w="2062479" h="746760">
                  <a:moveTo>
                    <a:pt x="1264577" y="204660"/>
                  </a:moveTo>
                  <a:lnTo>
                    <a:pt x="1263992" y="205816"/>
                  </a:lnTo>
                  <a:lnTo>
                    <a:pt x="1264577" y="205816"/>
                  </a:lnTo>
                  <a:lnTo>
                    <a:pt x="1264577" y="204660"/>
                  </a:lnTo>
                  <a:close/>
                </a:path>
                <a:path w="2062479" h="746760">
                  <a:moveTo>
                    <a:pt x="1273289" y="209892"/>
                  </a:moveTo>
                  <a:lnTo>
                    <a:pt x="1272705" y="210477"/>
                  </a:lnTo>
                  <a:lnTo>
                    <a:pt x="1272705" y="211061"/>
                  </a:lnTo>
                  <a:lnTo>
                    <a:pt x="1273289" y="210477"/>
                  </a:lnTo>
                  <a:lnTo>
                    <a:pt x="1273289" y="209892"/>
                  </a:lnTo>
                  <a:close/>
                </a:path>
                <a:path w="2062479" h="746760">
                  <a:moveTo>
                    <a:pt x="1308176" y="734910"/>
                  </a:moveTo>
                  <a:lnTo>
                    <a:pt x="1306436" y="722109"/>
                  </a:lnTo>
                  <a:lnTo>
                    <a:pt x="1304683" y="726186"/>
                  </a:lnTo>
                  <a:lnTo>
                    <a:pt x="1304683" y="729678"/>
                  </a:lnTo>
                  <a:lnTo>
                    <a:pt x="1307020" y="736650"/>
                  </a:lnTo>
                  <a:lnTo>
                    <a:pt x="1308176" y="734910"/>
                  </a:lnTo>
                  <a:close/>
                </a:path>
                <a:path w="2062479" h="746760">
                  <a:moveTo>
                    <a:pt x="1321549" y="713397"/>
                  </a:moveTo>
                  <a:lnTo>
                    <a:pt x="1320965" y="713397"/>
                  </a:lnTo>
                  <a:lnTo>
                    <a:pt x="1320965" y="713981"/>
                  </a:lnTo>
                  <a:lnTo>
                    <a:pt x="1321549" y="714552"/>
                  </a:lnTo>
                  <a:lnTo>
                    <a:pt x="1321549" y="713397"/>
                  </a:lnTo>
                  <a:close/>
                </a:path>
                <a:path w="2062479" h="746760">
                  <a:moveTo>
                    <a:pt x="1321727" y="740371"/>
                  </a:moveTo>
                  <a:lnTo>
                    <a:pt x="1321181" y="733526"/>
                  </a:lnTo>
                  <a:lnTo>
                    <a:pt x="1319669" y="725919"/>
                  </a:lnTo>
                  <a:lnTo>
                    <a:pt x="1316901" y="718045"/>
                  </a:lnTo>
                  <a:lnTo>
                    <a:pt x="1317650" y="724268"/>
                  </a:lnTo>
                  <a:lnTo>
                    <a:pt x="1317701" y="727710"/>
                  </a:lnTo>
                  <a:lnTo>
                    <a:pt x="1317637" y="731697"/>
                  </a:lnTo>
                  <a:lnTo>
                    <a:pt x="1318056" y="739559"/>
                  </a:lnTo>
                  <a:lnTo>
                    <a:pt x="1316901" y="741299"/>
                  </a:lnTo>
                  <a:lnTo>
                    <a:pt x="1313992" y="736650"/>
                  </a:lnTo>
                  <a:lnTo>
                    <a:pt x="1313408" y="732002"/>
                  </a:lnTo>
                  <a:lnTo>
                    <a:pt x="1313408" y="735482"/>
                  </a:lnTo>
                  <a:lnTo>
                    <a:pt x="1309916" y="730250"/>
                  </a:lnTo>
                  <a:lnTo>
                    <a:pt x="1311084" y="737819"/>
                  </a:lnTo>
                  <a:lnTo>
                    <a:pt x="1315732" y="746531"/>
                  </a:lnTo>
                  <a:lnTo>
                    <a:pt x="1318641" y="746531"/>
                  </a:lnTo>
                  <a:lnTo>
                    <a:pt x="1319225" y="737819"/>
                  </a:lnTo>
                  <a:lnTo>
                    <a:pt x="1320380" y="740143"/>
                  </a:lnTo>
                  <a:lnTo>
                    <a:pt x="1320965" y="743623"/>
                  </a:lnTo>
                  <a:lnTo>
                    <a:pt x="1321549" y="745947"/>
                  </a:lnTo>
                  <a:lnTo>
                    <a:pt x="1321727" y="740371"/>
                  </a:lnTo>
                  <a:close/>
                </a:path>
                <a:path w="2062479" h="746760">
                  <a:moveTo>
                    <a:pt x="1349451" y="709320"/>
                  </a:moveTo>
                  <a:lnTo>
                    <a:pt x="1347711" y="708748"/>
                  </a:lnTo>
                  <a:lnTo>
                    <a:pt x="1343647" y="702348"/>
                  </a:lnTo>
                  <a:lnTo>
                    <a:pt x="1341894" y="705256"/>
                  </a:lnTo>
                  <a:lnTo>
                    <a:pt x="1342478" y="708748"/>
                  </a:lnTo>
                  <a:lnTo>
                    <a:pt x="1343329" y="707364"/>
                  </a:lnTo>
                  <a:lnTo>
                    <a:pt x="1345755" y="709472"/>
                  </a:lnTo>
                  <a:lnTo>
                    <a:pt x="1348282" y="711365"/>
                  </a:lnTo>
                  <a:lnTo>
                    <a:pt x="1349451" y="709320"/>
                  </a:lnTo>
                  <a:close/>
                </a:path>
                <a:path w="2062479" h="746760">
                  <a:moveTo>
                    <a:pt x="1487830" y="213956"/>
                  </a:moveTo>
                  <a:lnTo>
                    <a:pt x="1487246" y="210477"/>
                  </a:lnTo>
                  <a:lnTo>
                    <a:pt x="1485506" y="206984"/>
                  </a:lnTo>
                  <a:lnTo>
                    <a:pt x="1485506" y="209892"/>
                  </a:lnTo>
                  <a:lnTo>
                    <a:pt x="1487830" y="213956"/>
                  </a:lnTo>
                  <a:close/>
                </a:path>
                <a:path w="2062479" h="746760">
                  <a:moveTo>
                    <a:pt x="1498879" y="212801"/>
                  </a:moveTo>
                  <a:lnTo>
                    <a:pt x="1495971" y="211632"/>
                  </a:lnTo>
                  <a:lnTo>
                    <a:pt x="1497711" y="213385"/>
                  </a:lnTo>
                  <a:lnTo>
                    <a:pt x="1498879" y="212801"/>
                  </a:lnTo>
                  <a:close/>
                </a:path>
                <a:path w="2062479" h="746760">
                  <a:moveTo>
                    <a:pt x="1548879" y="195351"/>
                  </a:moveTo>
                  <a:lnTo>
                    <a:pt x="1547723" y="198259"/>
                  </a:lnTo>
                  <a:lnTo>
                    <a:pt x="1548295" y="197104"/>
                  </a:lnTo>
                  <a:lnTo>
                    <a:pt x="1548879" y="195351"/>
                  </a:lnTo>
                  <a:close/>
                </a:path>
                <a:path w="2062479" h="746760">
                  <a:moveTo>
                    <a:pt x="1591322" y="170942"/>
                  </a:moveTo>
                  <a:lnTo>
                    <a:pt x="1590167" y="164541"/>
                  </a:lnTo>
                  <a:lnTo>
                    <a:pt x="1590167" y="166281"/>
                  </a:lnTo>
                  <a:lnTo>
                    <a:pt x="1589582" y="168617"/>
                  </a:lnTo>
                  <a:lnTo>
                    <a:pt x="1589582" y="169481"/>
                  </a:lnTo>
                  <a:lnTo>
                    <a:pt x="1588998" y="169189"/>
                  </a:lnTo>
                  <a:lnTo>
                    <a:pt x="1587830" y="168033"/>
                  </a:lnTo>
                  <a:lnTo>
                    <a:pt x="1587830" y="169773"/>
                  </a:lnTo>
                  <a:lnTo>
                    <a:pt x="1588998" y="171513"/>
                  </a:lnTo>
                  <a:lnTo>
                    <a:pt x="1589582" y="170942"/>
                  </a:lnTo>
                  <a:lnTo>
                    <a:pt x="1590040" y="170014"/>
                  </a:lnTo>
                  <a:lnTo>
                    <a:pt x="1590738" y="170357"/>
                  </a:lnTo>
                  <a:lnTo>
                    <a:pt x="1591322" y="170942"/>
                  </a:lnTo>
                  <a:close/>
                </a:path>
                <a:path w="2062479" h="746760">
                  <a:moveTo>
                    <a:pt x="1613420" y="176174"/>
                  </a:moveTo>
                  <a:lnTo>
                    <a:pt x="1612836" y="168033"/>
                  </a:lnTo>
                  <a:lnTo>
                    <a:pt x="1611668" y="170942"/>
                  </a:lnTo>
                  <a:lnTo>
                    <a:pt x="1613420" y="176174"/>
                  </a:lnTo>
                  <a:close/>
                </a:path>
                <a:path w="2062479" h="746760">
                  <a:moveTo>
                    <a:pt x="1675625" y="155816"/>
                  </a:moveTo>
                  <a:lnTo>
                    <a:pt x="1674469" y="154660"/>
                  </a:lnTo>
                  <a:lnTo>
                    <a:pt x="1675041" y="155816"/>
                  </a:lnTo>
                  <a:lnTo>
                    <a:pt x="1675625" y="155816"/>
                  </a:lnTo>
                  <a:close/>
                </a:path>
                <a:path w="2062479" h="746760">
                  <a:moveTo>
                    <a:pt x="1688998" y="156984"/>
                  </a:moveTo>
                  <a:lnTo>
                    <a:pt x="1688414" y="154660"/>
                  </a:lnTo>
                  <a:lnTo>
                    <a:pt x="1687258" y="153492"/>
                  </a:lnTo>
                  <a:lnTo>
                    <a:pt x="1686674" y="153492"/>
                  </a:lnTo>
                  <a:lnTo>
                    <a:pt x="1688998" y="156984"/>
                  </a:lnTo>
                  <a:close/>
                </a:path>
                <a:path w="2062479" h="746760">
                  <a:moveTo>
                    <a:pt x="1697139" y="152908"/>
                  </a:moveTo>
                  <a:lnTo>
                    <a:pt x="1696554" y="151752"/>
                  </a:lnTo>
                  <a:lnTo>
                    <a:pt x="1697139" y="154076"/>
                  </a:lnTo>
                  <a:lnTo>
                    <a:pt x="1697139" y="152908"/>
                  </a:lnTo>
                  <a:close/>
                </a:path>
                <a:path w="2062479" h="746760">
                  <a:moveTo>
                    <a:pt x="1726209" y="151752"/>
                  </a:moveTo>
                  <a:lnTo>
                    <a:pt x="1725625" y="150609"/>
                  </a:lnTo>
                  <a:lnTo>
                    <a:pt x="1726209" y="152336"/>
                  </a:lnTo>
                  <a:lnTo>
                    <a:pt x="1726209" y="151752"/>
                  </a:lnTo>
                  <a:close/>
                </a:path>
                <a:path w="2062479" h="746760">
                  <a:moveTo>
                    <a:pt x="1727377" y="155244"/>
                  </a:moveTo>
                  <a:lnTo>
                    <a:pt x="1726209" y="152336"/>
                  </a:lnTo>
                  <a:lnTo>
                    <a:pt x="1725904" y="153619"/>
                  </a:lnTo>
                  <a:lnTo>
                    <a:pt x="1724177" y="151244"/>
                  </a:lnTo>
                  <a:lnTo>
                    <a:pt x="1722450" y="148983"/>
                  </a:lnTo>
                  <a:lnTo>
                    <a:pt x="1722145" y="150583"/>
                  </a:lnTo>
                  <a:lnTo>
                    <a:pt x="1723301" y="151168"/>
                  </a:lnTo>
                  <a:lnTo>
                    <a:pt x="1726793" y="158140"/>
                  </a:lnTo>
                  <a:lnTo>
                    <a:pt x="1727377" y="155244"/>
                  </a:lnTo>
                  <a:close/>
                </a:path>
                <a:path w="2062479" h="746760">
                  <a:moveTo>
                    <a:pt x="1729701" y="150012"/>
                  </a:moveTo>
                  <a:lnTo>
                    <a:pt x="1729117" y="150583"/>
                  </a:lnTo>
                  <a:lnTo>
                    <a:pt x="1729701" y="150583"/>
                  </a:lnTo>
                  <a:lnTo>
                    <a:pt x="1729701" y="150012"/>
                  </a:lnTo>
                  <a:close/>
                </a:path>
                <a:path w="2062479" h="746760">
                  <a:moveTo>
                    <a:pt x="1730286" y="149428"/>
                  </a:moveTo>
                  <a:lnTo>
                    <a:pt x="1729701" y="147675"/>
                  </a:lnTo>
                  <a:lnTo>
                    <a:pt x="1729701" y="146519"/>
                  </a:lnTo>
                  <a:lnTo>
                    <a:pt x="1729117" y="145351"/>
                  </a:lnTo>
                  <a:lnTo>
                    <a:pt x="1729701" y="148259"/>
                  </a:lnTo>
                  <a:lnTo>
                    <a:pt x="1729701" y="150012"/>
                  </a:lnTo>
                  <a:lnTo>
                    <a:pt x="1730286" y="149428"/>
                  </a:lnTo>
                  <a:close/>
                </a:path>
                <a:path w="2062479" h="746760">
                  <a:moveTo>
                    <a:pt x="1730857" y="148844"/>
                  </a:moveTo>
                  <a:lnTo>
                    <a:pt x="1730286" y="149428"/>
                  </a:lnTo>
                  <a:lnTo>
                    <a:pt x="1730286" y="150583"/>
                  </a:lnTo>
                  <a:lnTo>
                    <a:pt x="1730857" y="151168"/>
                  </a:lnTo>
                  <a:lnTo>
                    <a:pt x="1730857" y="148844"/>
                  </a:lnTo>
                  <a:close/>
                </a:path>
                <a:path w="2062479" h="746760">
                  <a:moveTo>
                    <a:pt x="1788998" y="243027"/>
                  </a:moveTo>
                  <a:lnTo>
                    <a:pt x="1787258" y="243903"/>
                  </a:lnTo>
                  <a:lnTo>
                    <a:pt x="1785518" y="244779"/>
                  </a:lnTo>
                  <a:lnTo>
                    <a:pt x="1788845" y="250329"/>
                  </a:lnTo>
                  <a:lnTo>
                    <a:pt x="1787258" y="246519"/>
                  </a:lnTo>
                  <a:lnTo>
                    <a:pt x="1788998" y="243027"/>
                  </a:lnTo>
                  <a:close/>
                </a:path>
                <a:path w="2062479" h="746760">
                  <a:moveTo>
                    <a:pt x="1790166" y="253492"/>
                  </a:moveTo>
                  <a:lnTo>
                    <a:pt x="1788998" y="250596"/>
                  </a:lnTo>
                  <a:lnTo>
                    <a:pt x="1788845" y="250329"/>
                  </a:lnTo>
                  <a:lnTo>
                    <a:pt x="1790166" y="253492"/>
                  </a:lnTo>
                  <a:close/>
                </a:path>
                <a:path w="2062479" h="746760">
                  <a:moveTo>
                    <a:pt x="1886686" y="106400"/>
                  </a:moveTo>
                  <a:lnTo>
                    <a:pt x="1884934" y="104076"/>
                  </a:lnTo>
                  <a:lnTo>
                    <a:pt x="1881454" y="98259"/>
                  </a:lnTo>
                  <a:lnTo>
                    <a:pt x="1884934" y="104660"/>
                  </a:lnTo>
                  <a:lnTo>
                    <a:pt x="1882025" y="109308"/>
                  </a:lnTo>
                  <a:lnTo>
                    <a:pt x="1886686" y="106400"/>
                  </a:lnTo>
                  <a:close/>
                </a:path>
                <a:path w="2062479" h="746760">
                  <a:moveTo>
                    <a:pt x="1887258" y="223850"/>
                  </a:moveTo>
                  <a:lnTo>
                    <a:pt x="1881454" y="212801"/>
                  </a:lnTo>
                  <a:lnTo>
                    <a:pt x="1880870" y="216865"/>
                  </a:lnTo>
                  <a:lnTo>
                    <a:pt x="1882025" y="219773"/>
                  </a:lnTo>
                  <a:lnTo>
                    <a:pt x="1886686" y="226174"/>
                  </a:lnTo>
                  <a:lnTo>
                    <a:pt x="1887258" y="223850"/>
                  </a:lnTo>
                  <a:close/>
                </a:path>
                <a:path w="2062479" h="746760">
                  <a:moveTo>
                    <a:pt x="1892490" y="202920"/>
                  </a:moveTo>
                  <a:lnTo>
                    <a:pt x="1891919" y="203492"/>
                  </a:lnTo>
                  <a:lnTo>
                    <a:pt x="1891334" y="203492"/>
                  </a:lnTo>
                  <a:lnTo>
                    <a:pt x="1892490" y="206400"/>
                  </a:lnTo>
                  <a:lnTo>
                    <a:pt x="1892490" y="202920"/>
                  </a:lnTo>
                  <a:close/>
                </a:path>
                <a:path w="2062479" h="746760">
                  <a:moveTo>
                    <a:pt x="1892490" y="199428"/>
                  </a:moveTo>
                  <a:lnTo>
                    <a:pt x="1891919" y="199428"/>
                  </a:lnTo>
                  <a:lnTo>
                    <a:pt x="1891919" y="200583"/>
                  </a:lnTo>
                  <a:lnTo>
                    <a:pt x="1892490" y="201168"/>
                  </a:lnTo>
                  <a:lnTo>
                    <a:pt x="1892490" y="199428"/>
                  </a:lnTo>
                  <a:close/>
                </a:path>
                <a:path w="2062479" h="746760">
                  <a:moveTo>
                    <a:pt x="1893074" y="202336"/>
                  </a:moveTo>
                  <a:lnTo>
                    <a:pt x="1892490" y="201168"/>
                  </a:lnTo>
                  <a:lnTo>
                    <a:pt x="1892490" y="202920"/>
                  </a:lnTo>
                  <a:lnTo>
                    <a:pt x="1893074" y="202920"/>
                  </a:lnTo>
                  <a:lnTo>
                    <a:pt x="1893074" y="202336"/>
                  </a:lnTo>
                  <a:close/>
                </a:path>
                <a:path w="2062479" h="746760">
                  <a:moveTo>
                    <a:pt x="1903539" y="230238"/>
                  </a:moveTo>
                  <a:lnTo>
                    <a:pt x="1901774" y="224866"/>
                  </a:lnTo>
                  <a:lnTo>
                    <a:pt x="1899031" y="218617"/>
                  </a:lnTo>
                  <a:lnTo>
                    <a:pt x="1895208" y="211924"/>
                  </a:lnTo>
                  <a:lnTo>
                    <a:pt x="1890166" y="205244"/>
                  </a:lnTo>
                  <a:lnTo>
                    <a:pt x="1892744" y="211201"/>
                  </a:lnTo>
                  <a:lnTo>
                    <a:pt x="1893798" y="214541"/>
                  </a:lnTo>
                  <a:lnTo>
                    <a:pt x="1895081" y="218325"/>
                  </a:lnTo>
                  <a:lnTo>
                    <a:pt x="1898307" y="225590"/>
                  </a:lnTo>
                  <a:lnTo>
                    <a:pt x="1897722" y="227914"/>
                  </a:lnTo>
                  <a:lnTo>
                    <a:pt x="1893658" y="223850"/>
                  </a:lnTo>
                  <a:lnTo>
                    <a:pt x="1891334" y="219773"/>
                  </a:lnTo>
                  <a:lnTo>
                    <a:pt x="1892490" y="222681"/>
                  </a:lnTo>
                  <a:lnTo>
                    <a:pt x="1887842" y="219189"/>
                  </a:lnTo>
                  <a:lnTo>
                    <a:pt x="1891334" y="226174"/>
                  </a:lnTo>
                  <a:lnTo>
                    <a:pt x="1898307" y="233146"/>
                  </a:lnTo>
                  <a:lnTo>
                    <a:pt x="1901215" y="231990"/>
                  </a:lnTo>
                  <a:lnTo>
                    <a:pt x="1898891" y="223266"/>
                  </a:lnTo>
                  <a:lnTo>
                    <a:pt x="1901215" y="225005"/>
                  </a:lnTo>
                  <a:lnTo>
                    <a:pt x="1902383" y="228498"/>
                  </a:lnTo>
                  <a:lnTo>
                    <a:pt x="1903539" y="230238"/>
                  </a:lnTo>
                  <a:close/>
                </a:path>
                <a:path w="2062479" h="746760">
                  <a:moveTo>
                    <a:pt x="1912264" y="191287"/>
                  </a:moveTo>
                  <a:lnTo>
                    <a:pt x="1910715" y="189357"/>
                  </a:lnTo>
                  <a:lnTo>
                    <a:pt x="1911096" y="190119"/>
                  </a:lnTo>
                  <a:lnTo>
                    <a:pt x="1912264" y="191287"/>
                  </a:lnTo>
                  <a:close/>
                </a:path>
                <a:path w="2062479" h="746760">
                  <a:moveTo>
                    <a:pt x="1916328" y="186639"/>
                  </a:moveTo>
                  <a:lnTo>
                    <a:pt x="1914588" y="187223"/>
                  </a:lnTo>
                  <a:lnTo>
                    <a:pt x="1908187" y="182562"/>
                  </a:lnTo>
                  <a:lnTo>
                    <a:pt x="1908187" y="186055"/>
                  </a:lnTo>
                  <a:lnTo>
                    <a:pt x="1909940" y="188379"/>
                  </a:lnTo>
                  <a:lnTo>
                    <a:pt x="1910118" y="186804"/>
                  </a:lnTo>
                  <a:lnTo>
                    <a:pt x="1913140" y="187947"/>
                  </a:lnTo>
                  <a:lnTo>
                    <a:pt x="1916150" y="188874"/>
                  </a:lnTo>
                  <a:lnTo>
                    <a:pt x="1916328" y="186639"/>
                  </a:lnTo>
                  <a:close/>
                </a:path>
                <a:path w="2062479" h="746760">
                  <a:moveTo>
                    <a:pt x="2039010" y="56400"/>
                  </a:moveTo>
                  <a:lnTo>
                    <a:pt x="2038426" y="52324"/>
                  </a:lnTo>
                  <a:lnTo>
                    <a:pt x="2032038" y="51168"/>
                  </a:lnTo>
                  <a:lnTo>
                    <a:pt x="2039010" y="56400"/>
                  </a:lnTo>
                  <a:close/>
                </a:path>
                <a:path w="2062479" h="746760">
                  <a:moveTo>
                    <a:pt x="2062264" y="22682"/>
                  </a:moveTo>
                  <a:lnTo>
                    <a:pt x="2061108" y="21513"/>
                  </a:lnTo>
                  <a:lnTo>
                    <a:pt x="2058784" y="21513"/>
                  </a:lnTo>
                  <a:lnTo>
                    <a:pt x="2058784" y="22682"/>
                  </a:lnTo>
                  <a:lnTo>
                    <a:pt x="2059355" y="24422"/>
                  </a:lnTo>
                  <a:lnTo>
                    <a:pt x="2060524" y="23837"/>
                  </a:lnTo>
                  <a:lnTo>
                    <a:pt x="2062264" y="22682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81867" y="11"/>
              <a:ext cx="2590800" cy="1023619"/>
            </a:xfrm>
            <a:custGeom>
              <a:avLst/>
              <a:gdLst/>
              <a:ahLst/>
              <a:cxnLst/>
              <a:rect l="l" t="t" r="r" b="b"/>
              <a:pathLst>
                <a:path w="2590800" h="1023619">
                  <a:moveTo>
                    <a:pt x="114300" y="150037"/>
                  </a:moveTo>
                  <a:lnTo>
                    <a:pt x="101600" y="152946"/>
                  </a:lnTo>
                  <a:lnTo>
                    <a:pt x="108331" y="153873"/>
                  </a:lnTo>
                  <a:lnTo>
                    <a:pt x="114300" y="150037"/>
                  </a:lnTo>
                  <a:close/>
                </a:path>
                <a:path w="2590800" h="1023619">
                  <a:moveTo>
                    <a:pt x="198970" y="274662"/>
                  </a:moveTo>
                  <a:lnTo>
                    <a:pt x="190500" y="275043"/>
                  </a:lnTo>
                  <a:lnTo>
                    <a:pt x="190500" y="276212"/>
                  </a:lnTo>
                  <a:lnTo>
                    <a:pt x="198970" y="274662"/>
                  </a:lnTo>
                  <a:close/>
                </a:path>
                <a:path w="2590800" h="1023619">
                  <a:moveTo>
                    <a:pt x="203200" y="529120"/>
                  </a:moveTo>
                  <a:lnTo>
                    <a:pt x="190500" y="529704"/>
                  </a:lnTo>
                  <a:lnTo>
                    <a:pt x="203200" y="533768"/>
                  </a:lnTo>
                  <a:lnTo>
                    <a:pt x="203200" y="529120"/>
                  </a:lnTo>
                  <a:close/>
                </a:path>
                <a:path w="2590800" h="1023619">
                  <a:moveTo>
                    <a:pt x="203200" y="273888"/>
                  </a:moveTo>
                  <a:lnTo>
                    <a:pt x="198970" y="274662"/>
                  </a:lnTo>
                  <a:lnTo>
                    <a:pt x="203200" y="274459"/>
                  </a:lnTo>
                  <a:lnTo>
                    <a:pt x="203200" y="273888"/>
                  </a:lnTo>
                  <a:close/>
                </a:path>
                <a:path w="2590800" h="1023619">
                  <a:moveTo>
                    <a:pt x="241300" y="570979"/>
                  </a:moveTo>
                  <a:lnTo>
                    <a:pt x="228600" y="571563"/>
                  </a:lnTo>
                  <a:lnTo>
                    <a:pt x="241300" y="576211"/>
                  </a:lnTo>
                  <a:lnTo>
                    <a:pt x="241300" y="570979"/>
                  </a:lnTo>
                  <a:close/>
                </a:path>
                <a:path w="2590800" h="1023619">
                  <a:moveTo>
                    <a:pt x="368300" y="73875"/>
                  </a:moveTo>
                  <a:lnTo>
                    <a:pt x="355600" y="79578"/>
                  </a:lnTo>
                  <a:lnTo>
                    <a:pt x="355600" y="80848"/>
                  </a:lnTo>
                  <a:lnTo>
                    <a:pt x="368300" y="76784"/>
                  </a:lnTo>
                  <a:lnTo>
                    <a:pt x="368300" y="73875"/>
                  </a:lnTo>
                  <a:close/>
                </a:path>
                <a:path w="2590800" h="1023619">
                  <a:moveTo>
                    <a:pt x="370090" y="685457"/>
                  </a:moveTo>
                  <a:lnTo>
                    <a:pt x="368300" y="685850"/>
                  </a:lnTo>
                  <a:lnTo>
                    <a:pt x="368300" y="686689"/>
                  </a:lnTo>
                  <a:lnTo>
                    <a:pt x="370090" y="685457"/>
                  </a:lnTo>
                  <a:close/>
                </a:path>
                <a:path w="2590800" h="1023619">
                  <a:moveTo>
                    <a:pt x="386638" y="93649"/>
                  </a:moveTo>
                  <a:lnTo>
                    <a:pt x="386054" y="94221"/>
                  </a:lnTo>
                  <a:lnTo>
                    <a:pt x="385483" y="94221"/>
                  </a:lnTo>
                  <a:lnTo>
                    <a:pt x="385483" y="94805"/>
                  </a:lnTo>
                  <a:lnTo>
                    <a:pt x="386638" y="93649"/>
                  </a:lnTo>
                  <a:close/>
                </a:path>
                <a:path w="2590800" h="1023619">
                  <a:moveTo>
                    <a:pt x="414337" y="496341"/>
                  </a:moveTo>
                  <a:lnTo>
                    <a:pt x="413131" y="496290"/>
                  </a:lnTo>
                  <a:lnTo>
                    <a:pt x="407809" y="500176"/>
                  </a:lnTo>
                  <a:lnTo>
                    <a:pt x="409575" y="499618"/>
                  </a:lnTo>
                  <a:lnTo>
                    <a:pt x="414337" y="496341"/>
                  </a:lnTo>
                  <a:close/>
                </a:path>
                <a:path w="2590800" h="1023619">
                  <a:moveTo>
                    <a:pt x="422275" y="119951"/>
                  </a:moveTo>
                  <a:lnTo>
                    <a:pt x="419100" y="120396"/>
                  </a:lnTo>
                  <a:lnTo>
                    <a:pt x="419100" y="120967"/>
                  </a:lnTo>
                  <a:lnTo>
                    <a:pt x="422275" y="119951"/>
                  </a:lnTo>
                  <a:close/>
                </a:path>
                <a:path w="2590800" h="1023619">
                  <a:moveTo>
                    <a:pt x="431800" y="116903"/>
                  </a:moveTo>
                  <a:lnTo>
                    <a:pt x="419100" y="119811"/>
                  </a:lnTo>
                  <a:lnTo>
                    <a:pt x="419100" y="120396"/>
                  </a:lnTo>
                  <a:lnTo>
                    <a:pt x="431800" y="116903"/>
                  </a:lnTo>
                  <a:close/>
                </a:path>
                <a:path w="2590800" h="1023619">
                  <a:moveTo>
                    <a:pt x="431800" y="113995"/>
                  </a:moveTo>
                  <a:lnTo>
                    <a:pt x="419100" y="116903"/>
                  </a:lnTo>
                  <a:lnTo>
                    <a:pt x="419100" y="117487"/>
                  </a:lnTo>
                  <a:lnTo>
                    <a:pt x="431800" y="115163"/>
                  </a:lnTo>
                  <a:lnTo>
                    <a:pt x="431800" y="113995"/>
                  </a:lnTo>
                  <a:close/>
                </a:path>
                <a:path w="2590800" h="1023619">
                  <a:moveTo>
                    <a:pt x="442810" y="732345"/>
                  </a:moveTo>
                  <a:lnTo>
                    <a:pt x="431800" y="734364"/>
                  </a:lnTo>
                  <a:lnTo>
                    <a:pt x="431800" y="741921"/>
                  </a:lnTo>
                  <a:lnTo>
                    <a:pt x="442810" y="732345"/>
                  </a:lnTo>
                  <a:close/>
                </a:path>
                <a:path w="2590800" h="1023619">
                  <a:moveTo>
                    <a:pt x="444500" y="740168"/>
                  </a:moveTo>
                  <a:lnTo>
                    <a:pt x="431800" y="745401"/>
                  </a:lnTo>
                  <a:lnTo>
                    <a:pt x="431800" y="748309"/>
                  </a:lnTo>
                  <a:lnTo>
                    <a:pt x="444500" y="747153"/>
                  </a:lnTo>
                  <a:lnTo>
                    <a:pt x="444500" y="740168"/>
                  </a:lnTo>
                  <a:close/>
                </a:path>
                <a:path w="2590800" h="1023619">
                  <a:moveTo>
                    <a:pt x="444500" y="732040"/>
                  </a:moveTo>
                  <a:lnTo>
                    <a:pt x="442912" y="732256"/>
                  </a:lnTo>
                  <a:lnTo>
                    <a:pt x="444500" y="732040"/>
                  </a:lnTo>
                  <a:close/>
                </a:path>
                <a:path w="2590800" h="1023619">
                  <a:moveTo>
                    <a:pt x="444500" y="114579"/>
                  </a:moveTo>
                  <a:lnTo>
                    <a:pt x="431800" y="116319"/>
                  </a:lnTo>
                  <a:lnTo>
                    <a:pt x="431800" y="116903"/>
                  </a:lnTo>
                  <a:lnTo>
                    <a:pt x="422275" y="119951"/>
                  </a:lnTo>
                  <a:lnTo>
                    <a:pt x="431800" y="118643"/>
                  </a:lnTo>
                  <a:lnTo>
                    <a:pt x="431800" y="117487"/>
                  </a:lnTo>
                  <a:lnTo>
                    <a:pt x="444500" y="114579"/>
                  </a:lnTo>
                  <a:close/>
                </a:path>
                <a:path w="2590800" h="1023619">
                  <a:moveTo>
                    <a:pt x="451345" y="748004"/>
                  </a:moveTo>
                  <a:lnTo>
                    <a:pt x="444500" y="748309"/>
                  </a:lnTo>
                  <a:lnTo>
                    <a:pt x="444500" y="752386"/>
                  </a:lnTo>
                  <a:lnTo>
                    <a:pt x="451345" y="748004"/>
                  </a:lnTo>
                  <a:close/>
                </a:path>
                <a:path w="2590800" h="1023619">
                  <a:moveTo>
                    <a:pt x="457200" y="744245"/>
                  </a:moveTo>
                  <a:lnTo>
                    <a:pt x="451345" y="748004"/>
                  </a:lnTo>
                  <a:lnTo>
                    <a:pt x="457200" y="747737"/>
                  </a:lnTo>
                  <a:lnTo>
                    <a:pt x="457200" y="744245"/>
                  </a:lnTo>
                  <a:close/>
                </a:path>
                <a:path w="2590800" h="1023619">
                  <a:moveTo>
                    <a:pt x="457200" y="730288"/>
                  </a:moveTo>
                  <a:lnTo>
                    <a:pt x="444500" y="733285"/>
                  </a:lnTo>
                  <a:lnTo>
                    <a:pt x="444500" y="739597"/>
                  </a:lnTo>
                  <a:lnTo>
                    <a:pt x="457200" y="739013"/>
                  </a:lnTo>
                  <a:lnTo>
                    <a:pt x="457200" y="730288"/>
                  </a:lnTo>
                  <a:close/>
                </a:path>
                <a:path w="2590800" h="1023619">
                  <a:moveTo>
                    <a:pt x="481406" y="112826"/>
                  </a:moveTo>
                  <a:lnTo>
                    <a:pt x="480250" y="111671"/>
                  </a:lnTo>
                  <a:lnTo>
                    <a:pt x="480250" y="113411"/>
                  </a:lnTo>
                  <a:lnTo>
                    <a:pt x="479666" y="117487"/>
                  </a:lnTo>
                  <a:lnTo>
                    <a:pt x="480250" y="118059"/>
                  </a:lnTo>
                  <a:lnTo>
                    <a:pt x="480250" y="118643"/>
                  </a:lnTo>
                  <a:lnTo>
                    <a:pt x="480834" y="119227"/>
                  </a:lnTo>
                  <a:lnTo>
                    <a:pt x="481406" y="112826"/>
                  </a:lnTo>
                  <a:close/>
                </a:path>
                <a:path w="2590800" h="1023619">
                  <a:moveTo>
                    <a:pt x="495300" y="795985"/>
                  </a:moveTo>
                  <a:lnTo>
                    <a:pt x="482600" y="798309"/>
                  </a:lnTo>
                  <a:lnTo>
                    <a:pt x="482600" y="799477"/>
                  </a:lnTo>
                  <a:lnTo>
                    <a:pt x="495300" y="795985"/>
                  </a:lnTo>
                  <a:close/>
                </a:path>
                <a:path w="2590800" h="1023619">
                  <a:moveTo>
                    <a:pt x="538962" y="581850"/>
                  </a:moveTo>
                  <a:lnTo>
                    <a:pt x="533400" y="582612"/>
                  </a:lnTo>
                  <a:lnTo>
                    <a:pt x="533400" y="583806"/>
                  </a:lnTo>
                  <a:lnTo>
                    <a:pt x="537908" y="582764"/>
                  </a:lnTo>
                  <a:lnTo>
                    <a:pt x="538962" y="581850"/>
                  </a:lnTo>
                  <a:close/>
                </a:path>
                <a:path w="2590800" h="1023619">
                  <a:moveTo>
                    <a:pt x="543991" y="543267"/>
                  </a:moveTo>
                  <a:lnTo>
                    <a:pt x="533400" y="544233"/>
                  </a:lnTo>
                  <a:lnTo>
                    <a:pt x="533400" y="547141"/>
                  </a:lnTo>
                  <a:lnTo>
                    <a:pt x="543991" y="543267"/>
                  </a:lnTo>
                  <a:close/>
                </a:path>
                <a:path w="2590800" h="1023619">
                  <a:moveTo>
                    <a:pt x="546100" y="580872"/>
                  </a:moveTo>
                  <a:lnTo>
                    <a:pt x="537908" y="582764"/>
                  </a:lnTo>
                  <a:lnTo>
                    <a:pt x="533400" y="586676"/>
                  </a:lnTo>
                  <a:lnTo>
                    <a:pt x="546100" y="582028"/>
                  </a:lnTo>
                  <a:lnTo>
                    <a:pt x="546100" y="580872"/>
                  </a:lnTo>
                  <a:close/>
                </a:path>
                <a:path w="2590800" h="1023619">
                  <a:moveTo>
                    <a:pt x="546100" y="575640"/>
                  </a:moveTo>
                  <a:lnTo>
                    <a:pt x="538962" y="581850"/>
                  </a:lnTo>
                  <a:lnTo>
                    <a:pt x="546100" y="580872"/>
                  </a:lnTo>
                  <a:lnTo>
                    <a:pt x="546100" y="575640"/>
                  </a:lnTo>
                  <a:close/>
                </a:path>
                <a:path w="2590800" h="1023619">
                  <a:moveTo>
                    <a:pt x="584200" y="558190"/>
                  </a:moveTo>
                  <a:lnTo>
                    <a:pt x="571500" y="561682"/>
                  </a:lnTo>
                  <a:lnTo>
                    <a:pt x="584200" y="562838"/>
                  </a:lnTo>
                  <a:lnTo>
                    <a:pt x="584200" y="558190"/>
                  </a:lnTo>
                  <a:close/>
                </a:path>
                <a:path w="2590800" h="1023619">
                  <a:moveTo>
                    <a:pt x="596900" y="98882"/>
                  </a:moveTo>
                  <a:lnTo>
                    <a:pt x="584200" y="100469"/>
                  </a:lnTo>
                  <a:lnTo>
                    <a:pt x="584200" y="100622"/>
                  </a:lnTo>
                  <a:lnTo>
                    <a:pt x="596900" y="98882"/>
                  </a:lnTo>
                  <a:close/>
                </a:path>
                <a:path w="2590800" h="1023619">
                  <a:moveTo>
                    <a:pt x="609600" y="92481"/>
                  </a:moveTo>
                  <a:lnTo>
                    <a:pt x="604837" y="95529"/>
                  </a:lnTo>
                  <a:lnTo>
                    <a:pt x="609600" y="94221"/>
                  </a:lnTo>
                  <a:lnTo>
                    <a:pt x="609600" y="92481"/>
                  </a:lnTo>
                  <a:close/>
                </a:path>
                <a:path w="2590800" h="1023619">
                  <a:moveTo>
                    <a:pt x="627341" y="66319"/>
                  </a:moveTo>
                  <a:lnTo>
                    <a:pt x="625017" y="67487"/>
                  </a:lnTo>
                  <a:lnTo>
                    <a:pt x="625602" y="68643"/>
                  </a:lnTo>
                  <a:lnTo>
                    <a:pt x="627341" y="66319"/>
                  </a:lnTo>
                  <a:close/>
                </a:path>
                <a:path w="2590800" h="1023619">
                  <a:moveTo>
                    <a:pt x="649706" y="602170"/>
                  </a:moveTo>
                  <a:lnTo>
                    <a:pt x="647700" y="601802"/>
                  </a:lnTo>
                  <a:lnTo>
                    <a:pt x="647700" y="603542"/>
                  </a:lnTo>
                  <a:lnTo>
                    <a:pt x="649706" y="602170"/>
                  </a:lnTo>
                  <a:close/>
                </a:path>
                <a:path w="2590800" h="1023619">
                  <a:moveTo>
                    <a:pt x="659815" y="365480"/>
                  </a:moveTo>
                  <a:lnTo>
                    <a:pt x="653351" y="362521"/>
                  </a:lnTo>
                  <a:lnTo>
                    <a:pt x="651929" y="362445"/>
                  </a:lnTo>
                  <a:lnTo>
                    <a:pt x="656094" y="364642"/>
                  </a:lnTo>
                  <a:lnTo>
                    <a:pt x="659815" y="365480"/>
                  </a:lnTo>
                  <a:close/>
                </a:path>
                <a:path w="2590800" h="1023619">
                  <a:moveTo>
                    <a:pt x="660400" y="387261"/>
                  </a:moveTo>
                  <a:lnTo>
                    <a:pt x="647700" y="393077"/>
                  </a:lnTo>
                  <a:lnTo>
                    <a:pt x="651929" y="392988"/>
                  </a:lnTo>
                  <a:lnTo>
                    <a:pt x="660400" y="391668"/>
                  </a:lnTo>
                  <a:lnTo>
                    <a:pt x="660400" y="387261"/>
                  </a:lnTo>
                  <a:close/>
                </a:path>
                <a:path w="2590800" h="1023619">
                  <a:moveTo>
                    <a:pt x="662152" y="364883"/>
                  </a:moveTo>
                  <a:lnTo>
                    <a:pt x="660400" y="364007"/>
                  </a:lnTo>
                  <a:lnTo>
                    <a:pt x="660400" y="364578"/>
                  </a:lnTo>
                  <a:lnTo>
                    <a:pt x="662152" y="364883"/>
                  </a:lnTo>
                  <a:close/>
                </a:path>
                <a:path w="2590800" h="1023619">
                  <a:moveTo>
                    <a:pt x="662571" y="366623"/>
                  </a:moveTo>
                  <a:lnTo>
                    <a:pt x="660400" y="365607"/>
                  </a:lnTo>
                  <a:lnTo>
                    <a:pt x="659815" y="365480"/>
                  </a:lnTo>
                  <a:lnTo>
                    <a:pt x="662152" y="366547"/>
                  </a:lnTo>
                  <a:lnTo>
                    <a:pt x="662571" y="366623"/>
                  </a:lnTo>
                  <a:close/>
                </a:path>
                <a:path w="2590800" h="1023619">
                  <a:moveTo>
                    <a:pt x="668020" y="369239"/>
                  </a:moveTo>
                  <a:lnTo>
                    <a:pt x="662571" y="366737"/>
                  </a:lnTo>
                  <a:lnTo>
                    <a:pt x="662152" y="366572"/>
                  </a:lnTo>
                  <a:lnTo>
                    <a:pt x="660400" y="366331"/>
                  </a:lnTo>
                  <a:lnTo>
                    <a:pt x="660400" y="366915"/>
                  </a:lnTo>
                  <a:lnTo>
                    <a:pt x="662343" y="367931"/>
                  </a:lnTo>
                  <a:lnTo>
                    <a:pt x="668020" y="369239"/>
                  </a:lnTo>
                  <a:close/>
                </a:path>
                <a:path w="2590800" h="1023619">
                  <a:moveTo>
                    <a:pt x="673100" y="371563"/>
                  </a:moveTo>
                  <a:lnTo>
                    <a:pt x="668248" y="369290"/>
                  </a:lnTo>
                  <a:lnTo>
                    <a:pt x="668020" y="369239"/>
                  </a:lnTo>
                  <a:lnTo>
                    <a:pt x="673100" y="371563"/>
                  </a:lnTo>
                  <a:close/>
                </a:path>
                <a:path w="2590800" h="1023619">
                  <a:moveTo>
                    <a:pt x="673100" y="370395"/>
                  </a:moveTo>
                  <a:lnTo>
                    <a:pt x="666750" y="367195"/>
                  </a:lnTo>
                  <a:lnTo>
                    <a:pt x="662571" y="366623"/>
                  </a:lnTo>
                  <a:lnTo>
                    <a:pt x="668248" y="369290"/>
                  </a:lnTo>
                  <a:lnTo>
                    <a:pt x="673100" y="370395"/>
                  </a:lnTo>
                  <a:close/>
                </a:path>
                <a:path w="2590800" h="1023619">
                  <a:moveTo>
                    <a:pt x="673100" y="361607"/>
                  </a:moveTo>
                  <a:lnTo>
                    <a:pt x="672592" y="361530"/>
                  </a:lnTo>
                  <a:lnTo>
                    <a:pt x="673100" y="361797"/>
                  </a:lnTo>
                  <a:lnTo>
                    <a:pt x="673100" y="361607"/>
                  </a:lnTo>
                  <a:close/>
                </a:path>
                <a:path w="2590800" h="1023619">
                  <a:moveTo>
                    <a:pt x="674916" y="360184"/>
                  </a:moveTo>
                  <a:lnTo>
                    <a:pt x="673506" y="359092"/>
                  </a:lnTo>
                  <a:lnTo>
                    <a:pt x="673100" y="359346"/>
                  </a:lnTo>
                  <a:lnTo>
                    <a:pt x="674916" y="360184"/>
                  </a:lnTo>
                  <a:close/>
                </a:path>
                <a:path w="2590800" h="1023619">
                  <a:moveTo>
                    <a:pt x="679094" y="125628"/>
                  </a:moveTo>
                  <a:lnTo>
                    <a:pt x="678510" y="123875"/>
                  </a:lnTo>
                  <a:lnTo>
                    <a:pt x="678510" y="126199"/>
                  </a:lnTo>
                  <a:lnTo>
                    <a:pt x="679094" y="125628"/>
                  </a:lnTo>
                  <a:close/>
                </a:path>
                <a:path w="2590800" h="1023619">
                  <a:moveTo>
                    <a:pt x="683158" y="368071"/>
                  </a:moveTo>
                  <a:lnTo>
                    <a:pt x="680834" y="365747"/>
                  </a:lnTo>
                  <a:lnTo>
                    <a:pt x="682002" y="367487"/>
                  </a:lnTo>
                  <a:lnTo>
                    <a:pt x="682574" y="368071"/>
                  </a:lnTo>
                  <a:lnTo>
                    <a:pt x="683158" y="368071"/>
                  </a:lnTo>
                  <a:close/>
                </a:path>
                <a:path w="2590800" h="1023619">
                  <a:moveTo>
                    <a:pt x="685800" y="388861"/>
                  </a:moveTo>
                  <a:lnTo>
                    <a:pt x="673100" y="391833"/>
                  </a:lnTo>
                  <a:lnTo>
                    <a:pt x="685800" y="389585"/>
                  </a:lnTo>
                  <a:lnTo>
                    <a:pt x="685800" y="388861"/>
                  </a:lnTo>
                  <a:close/>
                </a:path>
                <a:path w="2590800" h="1023619">
                  <a:moveTo>
                    <a:pt x="685800" y="365163"/>
                  </a:moveTo>
                  <a:lnTo>
                    <a:pt x="674916" y="360184"/>
                  </a:lnTo>
                  <a:lnTo>
                    <a:pt x="685800" y="368655"/>
                  </a:lnTo>
                  <a:lnTo>
                    <a:pt x="685800" y="365163"/>
                  </a:lnTo>
                  <a:close/>
                </a:path>
                <a:path w="2590800" h="1023619">
                  <a:moveTo>
                    <a:pt x="701763" y="359346"/>
                  </a:moveTo>
                  <a:lnTo>
                    <a:pt x="701179" y="359346"/>
                  </a:lnTo>
                  <a:lnTo>
                    <a:pt x="701179" y="359740"/>
                  </a:lnTo>
                  <a:lnTo>
                    <a:pt x="701763" y="359346"/>
                  </a:lnTo>
                  <a:close/>
                </a:path>
                <a:path w="2590800" h="1023619">
                  <a:moveTo>
                    <a:pt x="737565" y="628370"/>
                  </a:moveTo>
                  <a:lnTo>
                    <a:pt x="736600" y="628675"/>
                  </a:lnTo>
                  <a:lnTo>
                    <a:pt x="736600" y="629119"/>
                  </a:lnTo>
                  <a:lnTo>
                    <a:pt x="737565" y="628370"/>
                  </a:lnTo>
                  <a:close/>
                </a:path>
                <a:path w="2590800" h="1023619">
                  <a:moveTo>
                    <a:pt x="766305" y="714006"/>
                  </a:moveTo>
                  <a:lnTo>
                    <a:pt x="765721" y="713435"/>
                  </a:lnTo>
                  <a:lnTo>
                    <a:pt x="763981" y="715759"/>
                  </a:lnTo>
                  <a:lnTo>
                    <a:pt x="766305" y="714006"/>
                  </a:lnTo>
                  <a:close/>
                </a:path>
                <a:path w="2590800" h="1023619">
                  <a:moveTo>
                    <a:pt x="767461" y="712851"/>
                  </a:moveTo>
                  <a:lnTo>
                    <a:pt x="766305" y="714006"/>
                  </a:lnTo>
                  <a:lnTo>
                    <a:pt x="766889" y="714006"/>
                  </a:lnTo>
                  <a:lnTo>
                    <a:pt x="767461" y="712851"/>
                  </a:lnTo>
                  <a:close/>
                </a:path>
                <a:path w="2590800" h="1023619">
                  <a:moveTo>
                    <a:pt x="768629" y="712266"/>
                  </a:moveTo>
                  <a:lnTo>
                    <a:pt x="768045" y="711682"/>
                  </a:lnTo>
                  <a:lnTo>
                    <a:pt x="768045" y="712266"/>
                  </a:lnTo>
                  <a:lnTo>
                    <a:pt x="767461" y="712851"/>
                  </a:lnTo>
                  <a:lnTo>
                    <a:pt x="767461" y="713435"/>
                  </a:lnTo>
                  <a:lnTo>
                    <a:pt x="768629" y="712266"/>
                  </a:lnTo>
                  <a:close/>
                </a:path>
                <a:path w="2590800" h="1023619">
                  <a:moveTo>
                    <a:pt x="774700" y="665175"/>
                  </a:moveTo>
                  <a:lnTo>
                    <a:pt x="768070" y="662444"/>
                  </a:lnTo>
                  <a:lnTo>
                    <a:pt x="762000" y="666330"/>
                  </a:lnTo>
                  <a:lnTo>
                    <a:pt x="774700" y="665175"/>
                  </a:lnTo>
                  <a:close/>
                </a:path>
                <a:path w="2590800" h="1023619">
                  <a:moveTo>
                    <a:pt x="774700" y="658190"/>
                  </a:moveTo>
                  <a:lnTo>
                    <a:pt x="762000" y="659942"/>
                  </a:lnTo>
                  <a:lnTo>
                    <a:pt x="768070" y="662444"/>
                  </a:lnTo>
                  <a:lnTo>
                    <a:pt x="774700" y="658190"/>
                  </a:lnTo>
                  <a:close/>
                </a:path>
                <a:path w="2590800" h="1023619">
                  <a:moveTo>
                    <a:pt x="777925" y="358190"/>
                  </a:moveTo>
                  <a:lnTo>
                    <a:pt x="777354" y="357022"/>
                  </a:lnTo>
                  <a:lnTo>
                    <a:pt x="776185" y="355866"/>
                  </a:lnTo>
                  <a:lnTo>
                    <a:pt x="774446" y="357022"/>
                  </a:lnTo>
                  <a:lnTo>
                    <a:pt x="775017" y="359346"/>
                  </a:lnTo>
                  <a:lnTo>
                    <a:pt x="776185" y="359346"/>
                  </a:lnTo>
                  <a:lnTo>
                    <a:pt x="777925" y="358190"/>
                  </a:lnTo>
                  <a:close/>
                </a:path>
                <a:path w="2590800" h="1023619">
                  <a:moveTo>
                    <a:pt x="781418" y="354114"/>
                  </a:moveTo>
                  <a:lnTo>
                    <a:pt x="780249" y="355866"/>
                  </a:lnTo>
                  <a:lnTo>
                    <a:pt x="777925" y="358190"/>
                  </a:lnTo>
                  <a:lnTo>
                    <a:pt x="779678" y="359930"/>
                  </a:lnTo>
                  <a:lnTo>
                    <a:pt x="781418" y="354114"/>
                  </a:lnTo>
                  <a:close/>
                </a:path>
                <a:path w="2590800" h="1023619">
                  <a:moveTo>
                    <a:pt x="783742" y="719239"/>
                  </a:moveTo>
                  <a:lnTo>
                    <a:pt x="783158" y="719823"/>
                  </a:lnTo>
                  <a:lnTo>
                    <a:pt x="782586" y="720991"/>
                  </a:lnTo>
                  <a:lnTo>
                    <a:pt x="782002" y="722731"/>
                  </a:lnTo>
                  <a:lnTo>
                    <a:pt x="783742" y="719239"/>
                  </a:lnTo>
                  <a:close/>
                </a:path>
                <a:path w="2590800" h="1023619">
                  <a:moveTo>
                    <a:pt x="787234" y="714590"/>
                  </a:moveTo>
                  <a:lnTo>
                    <a:pt x="784910" y="716330"/>
                  </a:lnTo>
                  <a:lnTo>
                    <a:pt x="783742" y="719239"/>
                  </a:lnTo>
                  <a:lnTo>
                    <a:pt x="785025" y="718489"/>
                  </a:lnTo>
                  <a:lnTo>
                    <a:pt x="785266" y="721499"/>
                  </a:lnTo>
                  <a:lnTo>
                    <a:pt x="785622" y="724395"/>
                  </a:lnTo>
                  <a:lnTo>
                    <a:pt x="787234" y="723315"/>
                  </a:lnTo>
                  <a:lnTo>
                    <a:pt x="786066" y="722147"/>
                  </a:lnTo>
                  <a:lnTo>
                    <a:pt x="787234" y="714590"/>
                  </a:lnTo>
                  <a:close/>
                </a:path>
                <a:path w="2590800" h="1023619">
                  <a:moveTo>
                    <a:pt x="810488" y="675640"/>
                  </a:moveTo>
                  <a:lnTo>
                    <a:pt x="809028" y="676046"/>
                  </a:lnTo>
                  <a:lnTo>
                    <a:pt x="808380" y="672807"/>
                  </a:lnTo>
                  <a:lnTo>
                    <a:pt x="807631" y="669671"/>
                  </a:lnTo>
                  <a:lnTo>
                    <a:pt x="805840" y="670407"/>
                  </a:lnTo>
                  <a:lnTo>
                    <a:pt x="806996" y="671563"/>
                  </a:lnTo>
                  <a:lnTo>
                    <a:pt x="806424" y="679704"/>
                  </a:lnTo>
                  <a:lnTo>
                    <a:pt x="809320" y="677964"/>
                  </a:lnTo>
                  <a:lnTo>
                    <a:pt x="810488" y="675640"/>
                  </a:lnTo>
                  <a:close/>
                </a:path>
                <a:path w="2590800" h="1023619">
                  <a:moveTo>
                    <a:pt x="831418" y="683780"/>
                  </a:moveTo>
                  <a:lnTo>
                    <a:pt x="830262" y="684936"/>
                  </a:lnTo>
                  <a:lnTo>
                    <a:pt x="830834" y="685520"/>
                  </a:lnTo>
                  <a:lnTo>
                    <a:pt x="830834" y="684936"/>
                  </a:lnTo>
                  <a:lnTo>
                    <a:pt x="831418" y="684364"/>
                  </a:lnTo>
                  <a:lnTo>
                    <a:pt x="831418" y="683780"/>
                  </a:lnTo>
                  <a:close/>
                </a:path>
                <a:path w="2590800" h="1023619">
                  <a:moveTo>
                    <a:pt x="833158" y="683780"/>
                  </a:moveTo>
                  <a:lnTo>
                    <a:pt x="832586" y="683196"/>
                  </a:lnTo>
                  <a:lnTo>
                    <a:pt x="832002" y="684364"/>
                  </a:lnTo>
                  <a:lnTo>
                    <a:pt x="833158" y="683780"/>
                  </a:lnTo>
                  <a:close/>
                </a:path>
                <a:path w="2590800" h="1023619">
                  <a:moveTo>
                    <a:pt x="836066" y="681456"/>
                  </a:moveTo>
                  <a:lnTo>
                    <a:pt x="833158" y="683196"/>
                  </a:lnTo>
                  <a:lnTo>
                    <a:pt x="834326" y="684364"/>
                  </a:lnTo>
                  <a:lnTo>
                    <a:pt x="836066" y="681456"/>
                  </a:lnTo>
                  <a:close/>
                </a:path>
                <a:path w="2590800" h="1023619">
                  <a:moveTo>
                    <a:pt x="840727" y="667499"/>
                  </a:moveTo>
                  <a:lnTo>
                    <a:pt x="840143" y="664591"/>
                  </a:lnTo>
                  <a:lnTo>
                    <a:pt x="840143" y="665175"/>
                  </a:lnTo>
                  <a:lnTo>
                    <a:pt x="838974" y="667499"/>
                  </a:lnTo>
                  <a:lnTo>
                    <a:pt x="840143" y="668655"/>
                  </a:lnTo>
                  <a:lnTo>
                    <a:pt x="840143" y="668083"/>
                  </a:lnTo>
                  <a:lnTo>
                    <a:pt x="840727" y="668083"/>
                  </a:lnTo>
                  <a:lnTo>
                    <a:pt x="840727" y="667499"/>
                  </a:lnTo>
                  <a:close/>
                </a:path>
                <a:path w="2590800" h="1023619">
                  <a:moveTo>
                    <a:pt x="850900" y="743077"/>
                  </a:moveTo>
                  <a:lnTo>
                    <a:pt x="838200" y="745985"/>
                  </a:lnTo>
                  <a:lnTo>
                    <a:pt x="838200" y="747153"/>
                  </a:lnTo>
                  <a:lnTo>
                    <a:pt x="850900" y="747153"/>
                  </a:lnTo>
                  <a:lnTo>
                    <a:pt x="850900" y="743077"/>
                  </a:lnTo>
                  <a:close/>
                </a:path>
                <a:path w="2590800" h="1023619">
                  <a:moveTo>
                    <a:pt x="863600" y="697153"/>
                  </a:moveTo>
                  <a:lnTo>
                    <a:pt x="850900" y="703541"/>
                  </a:lnTo>
                  <a:lnTo>
                    <a:pt x="850900" y="704710"/>
                  </a:lnTo>
                  <a:lnTo>
                    <a:pt x="838200" y="712851"/>
                  </a:lnTo>
                  <a:lnTo>
                    <a:pt x="850900" y="706450"/>
                  </a:lnTo>
                  <a:lnTo>
                    <a:pt x="850900" y="709358"/>
                  </a:lnTo>
                  <a:lnTo>
                    <a:pt x="850900" y="711682"/>
                  </a:lnTo>
                  <a:lnTo>
                    <a:pt x="854290" y="707809"/>
                  </a:lnTo>
                  <a:lnTo>
                    <a:pt x="863600" y="697153"/>
                  </a:lnTo>
                  <a:close/>
                </a:path>
                <a:path w="2590800" h="1023619">
                  <a:moveTo>
                    <a:pt x="876300" y="711314"/>
                  </a:moveTo>
                  <a:lnTo>
                    <a:pt x="871474" y="710488"/>
                  </a:lnTo>
                  <a:lnTo>
                    <a:pt x="863600" y="715175"/>
                  </a:lnTo>
                  <a:lnTo>
                    <a:pt x="863600" y="718667"/>
                  </a:lnTo>
                  <a:lnTo>
                    <a:pt x="876300" y="711314"/>
                  </a:lnTo>
                  <a:close/>
                </a:path>
                <a:path w="2590800" h="1023619">
                  <a:moveTo>
                    <a:pt x="901700" y="406450"/>
                  </a:moveTo>
                  <a:lnTo>
                    <a:pt x="889000" y="409930"/>
                  </a:lnTo>
                  <a:lnTo>
                    <a:pt x="889000" y="410514"/>
                  </a:lnTo>
                  <a:lnTo>
                    <a:pt x="901700" y="409346"/>
                  </a:lnTo>
                  <a:lnTo>
                    <a:pt x="901700" y="406450"/>
                  </a:lnTo>
                  <a:close/>
                </a:path>
                <a:path w="2590800" h="1023619">
                  <a:moveTo>
                    <a:pt x="914400" y="489000"/>
                  </a:moveTo>
                  <a:lnTo>
                    <a:pt x="911860" y="491680"/>
                  </a:lnTo>
                  <a:lnTo>
                    <a:pt x="914400" y="490753"/>
                  </a:lnTo>
                  <a:lnTo>
                    <a:pt x="914400" y="489000"/>
                  </a:lnTo>
                  <a:close/>
                </a:path>
                <a:path w="2590800" h="1023619">
                  <a:moveTo>
                    <a:pt x="934326" y="419239"/>
                  </a:moveTo>
                  <a:lnTo>
                    <a:pt x="933742" y="416915"/>
                  </a:lnTo>
                  <a:lnTo>
                    <a:pt x="933742" y="418071"/>
                  </a:lnTo>
                  <a:lnTo>
                    <a:pt x="934326" y="419239"/>
                  </a:lnTo>
                  <a:close/>
                </a:path>
                <a:path w="2590800" h="1023619">
                  <a:moveTo>
                    <a:pt x="966889" y="520395"/>
                  </a:moveTo>
                  <a:lnTo>
                    <a:pt x="966304" y="520395"/>
                  </a:lnTo>
                  <a:lnTo>
                    <a:pt x="966304" y="521563"/>
                  </a:lnTo>
                  <a:lnTo>
                    <a:pt x="966889" y="520395"/>
                  </a:lnTo>
                  <a:close/>
                </a:path>
                <a:path w="2590800" h="1023619">
                  <a:moveTo>
                    <a:pt x="987818" y="453542"/>
                  </a:moveTo>
                  <a:lnTo>
                    <a:pt x="985951" y="453948"/>
                  </a:lnTo>
                  <a:lnTo>
                    <a:pt x="985037" y="447573"/>
                  </a:lnTo>
                  <a:lnTo>
                    <a:pt x="983170" y="448310"/>
                  </a:lnTo>
                  <a:lnTo>
                    <a:pt x="984326" y="450049"/>
                  </a:lnTo>
                  <a:lnTo>
                    <a:pt x="982586" y="457606"/>
                  </a:lnTo>
                  <a:lnTo>
                    <a:pt x="986078" y="456450"/>
                  </a:lnTo>
                  <a:lnTo>
                    <a:pt x="987818" y="453542"/>
                  </a:lnTo>
                  <a:close/>
                </a:path>
                <a:path w="2590800" h="1023619">
                  <a:moveTo>
                    <a:pt x="988987" y="450049"/>
                  </a:moveTo>
                  <a:lnTo>
                    <a:pt x="987234" y="453542"/>
                  </a:lnTo>
                  <a:lnTo>
                    <a:pt x="987818" y="452958"/>
                  </a:lnTo>
                  <a:lnTo>
                    <a:pt x="988402" y="451789"/>
                  </a:lnTo>
                  <a:lnTo>
                    <a:pt x="988987" y="450049"/>
                  </a:lnTo>
                  <a:close/>
                </a:path>
                <a:path w="2590800" h="1023619">
                  <a:moveTo>
                    <a:pt x="996543" y="451789"/>
                  </a:moveTo>
                  <a:lnTo>
                    <a:pt x="994791" y="453542"/>
                  </a:lnTo>
                  <a:lnTo>
                    <a:pt x="994219" y="454698"/>
                  </a:lnTo>
                  <a:lnTo>
                    <a:pt x="993635" y="455282"/>
                  </a:lnTo>
                  <a:lnTo>
                    <a:pt x="994498" y="455282"/>
                  </a:lnTo>
                  <a:lnTo>
                    <a:pt x="994219" y="455866"/>
                  </a:lnTo>
                  <a:lnTo>
                    <a:pt x="993635" y="455866"/>
                  </a:lnTo>
                  <a:lnTo>
                    <a:pt x="993635" y="456450"/>
                  </a:lnTo>
                  <a:lnTo>
                    <a:pt x="994219" y="456450"/>
                  </a:lnTo>
                  <a:lnTo>
                    <a:pt x="996543" y="454113"/>
                  </a:lnTo>
                  <a:lnTo>
                    <a:pt x="995959" y="454113"/>
                  </a:lnTo>
                  <a:lnTo>
                    <a:pt x="995375" y="454698"/>
                  </a:lnTo>
                  <a:lnTo>
                    <a:pt x="995083" y="454698"/>
                  </a:lnTo>
                  <a:lnTo>
                    <a:pt x="995375" y="454113"/>
                  </a:lnTo>
                  <a:lnTo>
                    <a:pt x="996543" y="452374"/>
                  </a:lnTo>
                  <a:lnTo>
                    <a:pt x="996543" y="451789"/>
                  </a:lnTo>
                  <a:close/>
                </a:path>
                <a:path w="2590800" h="1023619">
                  <a:moveTo>
                    <a:pt x="1000074" y="439483"/>
                  </a:moveTo>
                  <a:lnTo>
                    <a:pt x="990600" y="440169"/>
                  </a:lnTo>
                  <a:lnTo>
                    <a:pt x="990600" y="447725"/>
                  </a:lnTo>
                  <a:lnTo>
                    <a:pt x="1000074" y="439483"/>
                  </a:lnTo>
                  <a:close/>
                </a:path>
                <a:path w="2590800" h="1023619">
                  <a:moveTo>
                    <a:pt x="1003300" y="446557"/>
                  </a:moveTo>
                  <a:lnTo>
                    <a:pt x="990600" y="451789"/>
                  </a:lnTo>
                  <a:lnTo>
                    <a:pt x="990600" y="452958"/>
                  </a:lnTo>
                  <a:lnTo>
                    <a:pt x="1003300" y="448310"/>
                  </a:lnTo>
                  <a:lnTo>
                    <a:pt x="1003300" y="446557"/>
                  </a:lnTo>
                  <a:close/>
                </a:path>
                <a:path w="2590800" h="1023619">
                  <a:moveTo>
                    <a:pt x="1003909" y="548576"/>
                  </a:moveTo>
                  <a:lnTo>
                    <a:pt x="1000607" y="549465"/>
                  </a:lnTo>
                  <a:lnTo>
                    <a:pt x="1002931" y="548894"/>
                  </a:lnTo>
                  <a:lnTo>
                    <a:pt x="1003909" y="548576"/>
                  </a:lnTo>
                  <a:close/>
                </a:path>
                <a:path w="2590800" h="1023619">
                  <a:moveTo>
                    <a:pt x="1007008" y="463423"/>
                  </a:moveTo>
                  <a:lnTo>
                    <a:pt x="1005840" y="464007"/>
                  </a:lnTo>
                  <a:lnTo>
                    <a:pt x="1005840" y="465162"/>
                  </a:lnTo>
                  <a:lnTo>
                    <a:pt x="1006424" y="464591"/>
                  </a:lnTo>
                  <a:lnTo>
                    <a:pt x="1006424" y="464007"/>
                  </a:lnTo>
                  <a:lnTo>
                    <a:pt x="1007008" y="463423"/>
                  </a:lnTo>
                  <a:close/>
                </a:path>
                <a:path w="2590800" h="1023619">
                  <a:moveTo>
                    <a:pt x="1008164" y="462838"/>
                  </a:moveTo>
                  <a:lnTo>
                    <a:pt x="1007592" y="462838"/>
                  </a:lnTo>
                  <a:lnTo>
                    <a:pt x="1007008" y="463423"/>
                  </a:lnTo>
                  <a:lnTo>
                    <a:pt x="1008164" y="462838"/>
                  </a:lnTo>
                  <a:close/>
                </a:path>
                <a:path w="2590800" h="1023619">
                  <a:moveTo>
                    <a:pt x="1011072" y="461683"/>
                  </a:moveTo>
                  <a:lnTo>
                    <a:pt x="1008164" y="463423"/>
                  </a:lnTo>
                  <a:lnTo>
                    <a:pt x="1008748" y="463423"/>
                  </a:lnTo>
                  <a:lnTo>
                    <a:pt x="1009332" y="464007"/>
                  </a:lnTo>
                  <a:lnTo>
                    <a:pt x="1011072" y="461683"/>
                  </a:lnTo>
                  <a:close/>
                </a:path>
                <a:path w="2590800" h="1023619">
                  <a:moveTo>
                    <a:pt x="1016000" y="549465"/>
                  </a:moveTo>
                  <a:lnTo>
                    <a:pt x="1009650" y="551218"/>
                  </a:lnTo>
                  <a:lnTo>
                    <a:pt x="1016000" y="550049"/>
                  </a:lnTo>
                  <a:lnTo>
                    <a:pt x="1016000" y="549465"/>
                  </a:lnTo>
                  <a:close/>
                </a:path>
                <a:path w="2590800" h="1023619">
                  <a:moveTo>
                    <a:pt x="1016000" y="435673"/>
                  </a:moveTo>
                  <a:lnTo>
                    <a:pt x="1003300" y="435876"/>
                  </a:lnTo>
                  <a:lnTo>
                    <a:pt x="1003300" y="436676"/>
                  </a:lnTo>
                  <a:lnTo>
                    <a:pt x="1000074" y="439483"/>
                  </a:lnTo>
                  <a:lnTo>
                    <a:pt x="1003300" y="439254"/>
                  </a:lnTo>
                  <a:lnTo>
                    <a:pt x="1003300" y="444233"/>
                  </a:lnTo>
                  <a:lnTo>
                    <a:pt x="1016000" y="435673"/>
                  </a:lnTo>
                  <a:close/>
                </a:path>
                <a:path w="2590800" h="1023619">
                  <a:moveTo>
                    <a:pt x="1028700" y="545985"/>
                  </a:moveTo>
                  <a:lnTo>
                    <a:pt x="1016000" y="548309"/>
                  </a:lnTo>
                  <a:lnTo>
                    <a:pt x="1009650" y="549465"/>
                  </a:lnTo>
                  <a:lnTo>
                    <a:pt x="1016000" y="548894"/>
                  </a:lnTo>
                  <a:lnTo>
                    <a:pt x="1016000" y="549465"/>
                  </a:lnTo>
                  <a:lnTo>
                    <a:pt x="1028700" y="545985"/>
                  </a:lnTo>
                  <a:close/>
                </a:path>
                <a:path w="2590800" h="1023619">
                  <a:moveTo>
                    <a:pt x="1028700" y="541909"/>
                  </a:moveTo>
                  <a:lnTo>
                    <a:pt x="1016000" y="544817"/>
                  </a:lnTo>
                  <a:lnTo>
                    <a:pt x="1003300" y="545985"/>
                  </a:lnTo>
                  <a:lnTo>
                    <a:pt x="1003300" y="548309"/>
                  </a:lnTo>
                  <a:lnTo>
                    <a:pt x="1028700" y="543077"/>
                  </a:lnTo>
                  <a:lnTo>
                    <a:pt x="1028700" y="541909"/>
                  </a:lnTo>
                  <a:close/>
                </a:path>
                <a:path w="2590800" h="1023619">
                  <a:moveTo>
                    <a:pt x="1033957" y="464185"/>
                  </a:moveTo>
                  <a:lnTo>
                    <a:pt x="1033170" y="464591"/>
                  </a:lnTo>
                  <a:lnTo>
                    <a:pt x="1033538" y="468312"/>
                  </a:lnTo>
                  <a:lnTo>
                    <a:pt x="1033957" y="464185"/>
                  </a:lnTo>
                  <a:close/>
                </a:path>
                <a:path w="2590800" h="1023619">
                  <a:moveTo>
                    <a:pt x="1034326" y="460590"/>
                  </a:moveTo>
                  <a:lnTo>
                    <a:pt x="1033957" y="464185"/>
                  </a:lnTo>
                  <a:lnTo>
                    <a:pt x="1034326" y="464007"/>
                  </a:lnTo>
                  <a:lnTo>
                    <a:pt x="1034326" y="460590"/>
                  </a:lnTo>
                  <a:close/>
                </a:path>
                <a:path w="2590800" h="1023619">
                  <a:moveTo>
                    <a:pt x="1038402" y="463423"/>
                  </a:moveTo>
                  <a:lnTo>
                    <a:pt x="1037234" y="465162"/>
                  </a:lnTo>
                  <a:lnTo>
                    <a:pt x="1037818" y="469239"/>
                  </a:lnTo>
                  <a:lnTo>
                    <a:pt x="1037234" y="471563"/>
                  </a:lnTo>
                  <a:lnTo>
                    <a:pt x="1038402" y="468071"/>
                  </a:lnTo>
                  <a:lnTo>
                    <a:pt x="1038402" y="463423"/>
                  </a:lnTo>
                  <a:close/>
                </a:path>
                <a:path w="2590800" h="1023619">
                  <a:moveTo>
                    <a:pt x="1041400" y="767499"/>
                  </a:moveTo>
                  <a:lnTo>
                    <a:pt x="1028700" y="772871"/>
                  </a:lnTo>
                  <a:lnTo>
                    <a:pt x="1028700" y="775309"/>
                  </a:lnTo>
                  <a:lnTo>
                    <a:pt x="1041400" y="767499"/>
                  </a:lnTo>
                  <a:close/>
                </a:path>
                <a:path w="2590800" h="1023619">
                  <a:moveTo>
                    <a:pt x="1041400" y="559358"/>
                  </a:moveTo>
                  <a:lnTo>
                    <a:pt x="1028700" y="561682"/>
                  </a:lnTo>
                  <a:lnTo>
                    <a:pt x="1028700" y="560514"/>
                  </a:lnTo>
                  <a:lnTo>
                    <a:pt x="1021600" y="563816"/>
                  </a:lnTo>
                  <a:lnTo>
                    <a:pt x="1028700" y="562838"/>
                  </a:lnTo>
                  <a:lnTo>
                    <a:pt x="1028700" y="563422"/>
                  </a:lnTo>
                  <a:lnTo>
                    <a:pt x="1041400" y="559358"/>
                  </a:lnTo>
                  <a:close/>
                </a:path>
                <a:path w="2590800" h="1023619">
                  <a:moveTo>
                    <a:pt x="1041400" y="554240"/>
                  </a:moveTo>
                  <a:lnTo>
                    <a:pt x="1028700" y="554342"/>
                  </a:lnTo>
                  <a:lnTo>
                    <a:pt x="1028700" y="558774"/>
                  </a:lnTo>
                  <a:lnTo>
                    <a:pt x="1041400" y="554240"/>
                  </a:lnTo>
                  <a:close/>
                </a:path>
                <a:path w="2590800" h="1023619">
                  <a:moveTo>
                    <a:pt x="1054100" y="542493"/>
                  </a:moveTo>
                  <a:lnTo>
                    <a:pt x="1041400" y="550049"/>
                  </a:lnTo>
                  <a:lnTo>
                    <a:pt x="1041400" y="553542"/>
                  </a:lnTo>
                  <a:lnTo>
                    <a:pt x="1054100" y="542493"/>
                  </a:lnTo>
                  <a:close/>
                </a:path>
                <a:path w="2590800" h="1023619">
                  <a:moveTo>
                    <a:pt x="1054100" y="467487"/>
                  </a:moveTo>
                  <a:lnTo>
                    <a:pt x="1042670" y="471678"/>
                  </a:lnTo>
                  <a:lnTo>
                    <a:pt x="1041400" y="472719"/>
                  </a:lnTo>
                  <a:lnTo>
                    <a:pt x="1054100" y="467487"/>
                  </a:lnTo>
                  <a:close/>
                </a:path>
                <a:path w="2590800" h="1023619">
                  <a:moveTo>
                    <a:pt x="1057617" y="488518"/>
                  </a:moveTo>
                  <a:lnTo>
                    <a:pt x="1054100" y="489000"/>
                  </a:lnTo>
                  <a:lnTo>
                    <a:pt x="1054100" y="489839"/>
                  </a:lnTo>
                  <a:lnTo>
                    <a:pt x="1057617" y="488518"/>
                  </a:lnTo>
                  <a:close/>
                </a:path>
                <a:path w="2590800" h="1023619">
                  <a:moveTo>
                    <a:pt x="1062570" y="500443"/>
                  </a:moveTo>
                  <a:lnTo>
                    <a:pt x="1054100" y="502373"/>
                  </a:lnTo>
                  <a:lnTo>
                    <a:pt x="1054100" y="504126"/>
                  </a:lnTo>
                  <a:lnTo>
                    <a:pt x="1054100" y="504698"/>
                  </a:lnTo>
                  <a:lnTo>
                    <a:pt x="1054100" y="505968"/>
                  </a:lnTo>
                  <a:lnTo>
                    <a:pt x="1058506" y="503313"/>
                  </a:lnTo>
                  <a:lnTo>
                    <a:pt x="1055916" y="503783"/>
                  </a:lnTo>
                  <a:lnTo>
                    <a:pt x="1062570" y="500443"/>
                  </a:lnTo>
                  <a:close/>
                </a:path>
                <a:path w="2590800" h="1023619">
                  <a:moveTo>
                    <a:pt x="1063396" y="490169"/>
                  </a:moveTo>
                  <a:lnTo>
                    <a:pt x="1061072" y="493077"/>
                  </a:lnTo>
                  <a:lnTo>
                    <a:pt x="1062240" y="491909"/>
                  </a:lnTo>
                  <a:lnTo>
                    <a:pt x="1063396" y="490169"/>
                  </a:lnTo>
                  <a:close/>
                </a:path>
                <a:path w="2590800" h="1023619">
                  <a:moveTo>
                    <a:pt x="1066800" y="535000"/>
                  </a:moveTo>
                  <a:lnTo>
                    <a:pt x="1054100" y="533768"/>
                  </a:lnTo>
                  <a:lnTo>
                    <a:pt x="1066800" y="537260"/>
                  </a:lnTo>
                  <a:lnTo>
                    <a:pt x="1066800" y="535000"/>
                  </a:lnTo>
                  <a:close/>
                </a:path>
                <a:path w="2590800" h="1023619">
                  <a:moveTo>
                    <a:pt x="1066800" y="533768"/>
                  </a:moveTo>
                  <a:lnTo>
                    <a:pt x="1054100" y="532028"/>
                  </a:lnTo>
                  <a:lnTo>
                    <a:pt x="1066800" y="534936"/>
                  </a:lnTo>
                  <a:lnTo>
                    <a:pt x="1066800" y="533768"/>
                  </a:lnTo>
                  <a:close/>
                </a:path>
                <a:path w="2590800" h="1023619">
                  <a:moveTo>
                    <a:pt x="1066800" y="498322"/>
                  </a:moveTo>
                  <a:lnTo>
                    <a:pt x="1063713" y="500176"/>
                  </a:lnTo>
                  <a:lnTo>
                    <a:pt x="1058506" y="503313"/>
                  </a:lnTo>
                  <a:lnTo>
                    <a:pt x="1066800" y="501789"/>
                  </a:lnTo>
                  <a:lnTo>
                    <a:pt x="1066800" y="499465"/>
                  </a:lnTo>
                  <a:lnTo>
                    <a:pt x="1066800" y="498322"/>
                  </a:lnTo>
                  <a:close/>
                </a:path>
                <a:path w="2590800" h="1023619">
                  <a:moveTo>
                    <a:pt x="1066800" y="498309"/>
                  </a:moveTo>
                  <a:lnTo>
                    <a:pt x="1062570" y="500443"/>
                  </a:lnTo>
                  <a:lnTo>
                    <a:pt x="1063713" y="500176"/>
                  </a:lnTo>
                  <a:lnTo>
                    <a:pt x="1066800" y="498309"/>
                  </a:lnTo>
                  <a:close/>
                </a:path>
                <a:path w="2590800" h="1023619">
                  <a:moveTo>
                    <a:pt x="1066800" y="474472"/>
                  </a:moveTo>
                  <a:lnTo>
                    <a:pt x="1061783" y="478612"/>
                  </a:lnTo>
                  <a:lnTo>
                    <a:pt x="1062139" y="477202"/>
                  </a:lnTo>
                  <a:lnTo>
                    <a:pt x="1061085" y="479183"/>
                  </a:lnTo>
                  <a:lnTo>
                    <a:pt x="1054100" y="484936"/>
                  </a:lnTo>
                  <a:lnTo>
                    <a:pt x="1054100" y="486676"/>
                  </a:lnTo>
                  <a:lnTo>
                    <a:pt x="1066800" y="478536"/>
                  </a:lnTo>
                  <a:lnTo>
                    <a:pt x="1066800" y="474472"/>
                  </a:lnTo>
                  <a:close/>
                </a:path>
                <a:path w="2590800" h="1023619">
                  <a:moveTo>
                    <a:pt x="1077353" y="508190"/>
                  </a:moveTo>
                  <a:lnTo>
                    <a:pt x="1076769" y="508190"/>
                  </a:lnTo>
                  <a:lnTo>
                    <a:pt x="1075613" y="509358"/>
                  </a:lnTo>
                  <a:lnTo>
                    <a:pt x="1076769" y="508774"/>
                  </a:lnTo>
                  <a:lnTo>
                    <a:pt x="1077353" y="508190"/>
                  </a:lnTo>
                  <a:close/>
                </a:path>
                <a:path w="2590800" h="1023619">
                  <a:moveTo>
                    <a:pt x="1079500" y="539000"/>
                  </a:moveTo>
                  <a:lnTo>
                    <a:pt x="1066800" y="537260"/>
                  </a:lnTo>
                  <a:lnTo>
                    <a:pt x="1066800" y="537845"/>
                  </a:lnTo>
                  <a:lnTo>
                    <a:pt x="1079500" y="539000"/>
                  </a:lnTo>
                  <a:close/>
                </a:path>
                <a:path w="2590800" h="1023619">
                  <a:moveTo>
                    <a:pt x="1079500" y="488645"/>
                  </a:moveTo>
                  <a:lnTo>
                    <a:pt x="1066800" y="492493"/>
                  </a:lnTo>
                  <a:lnTo>
                    <a:pt x="1079500" y="489585"/>
                  </a:lnTo>
                  <a:lnTo>
                    <a:pt x="1079500" y="488645"/>
                  </a:lnTo>
                  <a:close/>
                </a:path>
                <a:path w="2590800" h="1023619">
                  <a:moveTo>
                    <a:pt x="1079881" y="504558"/>
                  </a:moveTo>
                  <a:lnTo>
                    <a:pt x="1079500" y="504634"/>
                  </a:lnTo>
                  <a:lnTo>
                    <a:pt x="1079881" y="504558"/>
                  </a:lnTo>
                  <a:close/>
                </a:path>
                <a:path w="2590800" h="1023619">
                  <a:moveTo>
                    <a:pt x="1089571" y="507606"/>
                  </a:moveTo>
                  <a:lnTo>
                    <a:pt x="1088986" y="507606"/>
                  </a:lnTo>
                  <a:lnTo>
                    <a:pt x="1088986" y="508190"/>
                  </a:lnTo>
                  <a:lnTo>
                    <a:pt x="1089571" y="507606"/>
                  </a:lnTo>
                  <a:close/>
                </a:path>
                <a:path w="2590800" h="1023619">
                  <a:moveTo>
                    <a:pt x="1098550" y="521563"/>
                  </a:moveTo>
                  <a:lnTo>
                    <a:pt x="1092200" y="521563"/>
                  </a:lnTo>
                  <a:lnTo>
                    <a:pt x="1092200" y="522147"/>
                  </a:lnTo>
                  <a:lnTo>
                    <a:pt x="1098550" y="521563"/>
                  </a:lnTo>
                  <a:close/>
                </a:path>
                <a:path w="2590800" h="1023619">
                  <a:moveTo>
                    <a:pt x="1219200" y="179108"/>
                  </a:moveTo>
                  <a:lnTo>
                    <a:pt x="1206500" y="180276"/>
                  </a:lnTo>
                  <a:lnTo>
                    <a:pt x="1206500" y="188417"/>
                  </a:lnTo>
                  <a:lnTo>
                    <a:pt x="1219200" y="179108"/>
                  </a:lnTo>
                  <a:close/>
                </a:path>
                <a:path w="2590800" h="1023619">
                  <a:moveTo>
                    <a:pt x="1353070" y="186067"/>
                  </a:moveTo>
                  <a:lnTo>
                    <a:pt x="1349375" y="184200"/>
                  </a:lnTo>
                  <a:lnTo>
                    <a:pt x="1346200" y="187248"/>
                  </a:lnTo>
                  <a:lnTo>
                    <a:pt x="1353070" y="186067"/>
                  </a:lnTo>
                  <a:close/>
                </a:path>
                <a:path w="2590800" h="1023619">
                  <a:moveTo>
                    <a:pt x="1358900" y="189001"/>
                  </a:moveTo>
                  <a:lnTo>
                    <a:pt x="1346200" y="193065"/>
                  </a:lnTo>
                  <a:lnTo>
                    <a:pt x="1346200" y="200621"/>
                  </a:lnTo>
                  <a:lnTo>
                    <a:pt x="1358900" y="194233"/>
                  </a:lnTo>
                  <a:lnTo>
                    <a:pt x="1358900" y="189001"/>
                  </a:lnTo>
                  <a:close/>
                </a:path>
                <a:path w="2590800" h="1023619">
                  <a:moveTo>
                    <a:pt x="1358900" y="185051"/>
                  </a:moveTo>
                  <a:lnTo>
                    <a:pt x="1353070" y="186067"/>
                  </a:lnTo>
                  <a:lnTo>
                    <a:pt x="1358900" y="189001"/>
                  </a:lnTo>
                  <a:lnTo>
                    <a:pt x="1358900" y="185051"/>
                  </a:lnTo>
                  <a:close/>
                </a:path>
                <a:path w="2590800" h="1023619">
                  <a:moveTo>
                    <a:pt x="1371600" y="269227"/>
                  </a:moveTo>
                  <a:lnTo>
                    <a:pt x="1358900" y="278536"/>
                  </a:lnTo>
                  <a:lnTo>
                    <a:pt x="1358900" y="279120"/>
                  </a:lnTo>
                  <a:lnTo>
                    <a:pt x="1371600" y="273888"/>
                  </a:lnTo>
                  <a:lnTo>
                    <a:pt x="1371600" y="269227"/>
                  </a:lnTo>
                  <a:close/>
                </a:path>
                <a:path w="2590800" h="1023619">
                  <a:moveTo>
                    <a:pt x="1371600" y="190741"/>
                  </a:moveTo>
                  <a:lnTo>
                    <a:pt x="1358900" y="196557"/>
                  </a:lnTo>
                  <a:lnTo>
                    <a:pt x="1358900" y="201206"/>
                  </a:lnTo>
                  <a:lnTo>
                    <a:pt x="1371600" y="191325"/>
                  </a:lnTo>
                  <a:lnTo>
                    <a:pt x="1371600" y="190741"/>
                  </a:lnTo>
                  <a:close/>
                </a:path>
                <a:path w="2590800" h="1023619">
                  <a:moveTo>
                    <a:pt x="1384300" y="269811"/>
                  </a:moveTo>
                  <a:lnTo>
                    <a:pt x="1371600" y="275628"/>
                  </a:lnTo>
                  <a:lnTo>
                    <a:pt x="1371600" y="277368"/>
                  </a:lnTo>
                  <a:lnTo>
                    <a:pt x="1384300" y="270979"/>
                  </a:lnTo>
                  <a:lnTo>
                    <a:pt x="1384300" y="269811"/>
                  </a:lnTo>
                  <a:close/>
                </a:path>
                <a:path w="2590800" h="1023619">
                  <a:moveTo>
                    <a:pt x="1399463" y="518655"/>
                  </a:moveTo>
                  <a:lnTo>
                    <a:pt x="1398879" y="517499"/>
                  </a:lnTo>
                  <a:lnTo>
                    <a:pt x="1397127" y="521563"/>
                  </a:lnTo>
                  <a:lnTo>
                    <a:pt x="1399463" y="518655"/>
                  </a:lnTo>
                  <a:close/>
                </a:path>
                <a:path w="2590800" h="1023619">
                  <a:moveTo>
                    <a:pt x="1409700" y="1000137"/>
                  </a:moveTo>
                  <a:lnTo>
                    <a:pt x="1397000" y="1002360"/>
                  </a:lnTo>
                  <a:lnTo>
                    <a:pt x="1397000" y="1010526"/>
                  </a:lnTo>
                  <a:lnTo>
                    <a:pt x="1409700" y="1003604"/>
                  </a:lnTo>
                  <a:lnTo>
                    <a:pt x="1409700" y="1000137"/>
                  </a:lnTo>
                  <a:close/>
                </a:path>
                <a:path w="2590800" h="1023619">
                  <a:moveTo>
                    <a:pt x="1524000" y="786104"/>
                  </a:moveTo>
                  <a:lnTo>
                    <a:pt x="1511300" y="777862"/>
                  </a:lnTo>
                  <a:lnTo>
                    <a:pt x="1511300" y="782040"/>
                  </a:lnTo>
                  <a:lnTo>
                    <a:pt x="1524000" y="786104"/>
                  </a:lnTo>
                  <a:close/>
                </a:path>
                <a:path w="2590800" h="1023619">
                  <a:moveTo>
                    <a:pt x="1524000" y="510514"/>
                  </a:moveTo>
                  <a:lnTo>
                    <a:pt x="1521688" y="511683"/>
                  </a:lnTo>
                  <a:lnTo>
                    <a:pt x="1511300" y="522147"/>
                  </a:lnTo>
                  <a:lnTo>
                    <a:pt x="1524000" y="510514"/>
                  </a:lnTo>
                  <a:close/>
                </a:path>
                <a:path w="2590800" h="1023619">
                  <a:moveTo>
                    <a:pt x="1562100" y="763282"/>
                  </a:moveTo>
                  <a:lnTo>
                    <a:pt x="1549400" y="754710"/>
                  </a:lnTo>
                  <a:lnTo>
                    <a:pt x="1562100" y="766343"/>
                  </a:lnTo>
                  <a:lnTo>
                    <a:pt x="1562100" y="763282"/>
                  </a:lnTo>
                  <a:close/>
                </a:path>
                <a:path w="2590800" h="1023619">
                  <a:moveTo>
                    <a:pt x="1573301" y="961110"/>
                  </a:moveTo>
                  <a:lnTo>
                    <a:pt x="1572717" y="961110"/>
                  </a:lnTo>
                  <a:lnTo>
                    <a:pt x="1573301" y="961694"/>
                  </a:lnTo>
                  <a:lnTo>
                    <a:pt x="1573301" y="961110"/>
                  </a:lnTo>
                  <a:close/>
                </a:path>
                <a:path w="2590800" h="1023619">
                  <a:moveTo>
                    <a:pt x="1580273" y="961110"/>
                  </a:moveTo>
                  <a:lnTo>
                    <a:pt x="1579689" y="958786"/>
                  </a:lnTo>
                  <a:lnTo>
                    <a:pt x="1578533" y="959942"/>
                  </a:lnTo>
                  <a:lnTo>
                    <a:pt x="1577365" y="960526"/>
                  </a:lnTo>
                  <a:lnTo>
                    <a:pt x="1577365" y="962279"/>
                  </a:lnTo>
                  <a:lnTo>
                    <a:pt x="1577949" y="962850"/>
                  </a:lnTo>
                  <a:lnTo>
                    <a:pt x="1579689" y="962850"/>
                  </a:lnTo>
                  <a:lnTo>
                    <a:pt x="1580273" y="961110"/>
                  </a:lnTo>
                  <a:close/>
                </a:path>
                <a:path w="2590800" h="1023619">
                  <a:moveTo>
                    <a:pt x="1587500" y="523887"/>
                  </a:moveTo>
                  <a:lnTo>
                    <a:pt x="1574800" y="535520"/>
                  </a:lnTo>
                  <a:lnTo>
                    <a:pt x="1587500" y="527202"/>
                  </a:lnTo>
                  <a:lnTo>
                    <a:pt x="1587500" y="523887"/>
                  </a:lnTo>
                  <a:close/>
                </a:path>
                <a:path w="2590800" h="1023619">
                  <a:moveTo>
                    <a:pt x="1590040" y="322491"/>
                  </a:moveTo>
                  <a:lnTo>
                    <a:pt x="1587500" y="322719"/>
                  </a:lnTo>
                  <a:lnTo>
                    <a:pt x="1587500" y="323888"/>
                  </a:lnTo>
                  <a:lnTo>
                    <a:pt x="1590040" y="322491"/>
                  </a:lnTo>
                  <a:close/>
                </a:path>
                <a:path w="2590800" h="1023619">
                  <a:moveTo>
                    <a:pt x="1600200" y="316903"/>
                  </a:moveTo>
                  <a:lnTo>
                    <a:pt x="1590040" y="322491"/>
                  </a:lnTo>
                  <a:lnTo>
                    <a:pt x="1600200" y="321564"/>
                  </a:lnTo>
                  <a:lnTo>
                    <a:pt x="1600200" y="316903"/>
                  </a:lnTo>
                  <a:close/>
                </a:path>
                <a:path w="2590800" h="1023619">
                  <a:moveTo>
                    <a:pt x="1612900" y="765759"/>
                  </a:moveTo>
                  <a:lnTo>
                    <a:pt x="1600200" y="759358"/>
                  </a:lnTo>
                  <a:lnTo>
                    <a:pt x="1600200" y="761682"/>
                  </a:lnTo>
                  <a:lnTo>
                    <a:pt x="1610487" y="766864"/>
                  </a:lnTo>
                  <a:lnTo>
                    <a:pt x="1612900" y="765759"/>
                  </a:lnTo>
                  <a:close/>
                </a:path>
                <a:path w="2590800" h="1023619">
                  <a:moveTo>
                    <a:pt x="1651000" y="315163"/>
                  </a:moveTo>
                  <a:lnTo>
                    <a:pt x="1638300" y="320535"/>
                  </a:lnTo>
                  <a:lnTo>
                    <a:pt x="1638300" y="323215"/>
                  </a:lnTo>
                  <a:lnTo>
                    <a:pt x="1651000" y="315163"/>
                  </a:lnTo>
                  <a:close/>
                </a:path>
                <a:path w="2590800" h="1023619">
                  <a:moveTo>
                    <a:pt x="1673885" y="757618"/>
                  </a:moveTo>
                  <a:lnTo>
                    <a:pt x="1673440" y="756742"/>
                  </a:lnTo>
                  <a:lnTo>
                    <a:pt x="1673885" y="759358"/>
                  </a:lnTo>
                  <a:lnTo>
                    <a:pt x="1673885" y="757618"/>
                  </a:lnTo>
                  <a:close/>
                </a:path>
                <a:path w="2590800" h="1023619">
                  <a:moveTo>
                    <a:pt x="1745983" y="919835"/>
                  </a:moveTo>
                  <a:lnTo>
                    <a:pt x="1745399" y="921575"/>
                  </a:lnTo>
                  <a:lnTo>
                    <a:pt x="1745399" y="923315"/>
                  </a:lnTo>
                  <a:lnTo>
                    <a:pt x="1745983" y="919835"/>
                  </a:lnTo>
                  <a:close/>
                </a:path>
                <a:path w="2590800" h="1023619">
                  <a:moveTo>
                    <a:pt x="1778000" y="542493"/>
                  </a:moveTo>
                  <a:lnTo>
                    <a:pt x="1765300" y="545985"/>
                  </a:lnTo>
                  <a:lnTo>
                    <a:pt x="1778000" y="548894"/>
                  </a:lnTo>
                  <a:lnTo>
                    <a:pt x="1778000" y="542493"/>
                  </a:lnTo>
                  <a:close/>
                </a:path>
                <a:path w="2590800" h="1023619">
                  <a:moveTo>
                    <a:pt x="1790750" y="907034"/>
                  </a:moveTo>
                  <a:lnTo>
                    <a:pt x="1790166" y="907034"/>
                  </a:lnTo>
                  <a:lnTo>
                    <a:pt x="1790166" y="906462"/>
                  </a:lnTo>
                  <a:lnTo>
                    <a:pt x="1789582" y="906462"/>
                  </a:lnTo>
                  <a:lnTo>
                    <a:pt x="1790166" y="911110"/>
                  </a:lnTo>
                  <a:lnTo>
                    <a:pt x="1790750" y="909370"/>
                  </a:lnTo>
                  <a:lnTo>
                    <a:pt x="1790750" y="907034"/>
                  </a:lnTo>
                  <a:close/>
                </a:path>
                <a:path w="2590800" h="1023619">
                  <a:moveTo>
                    <a:pt x="1793074" y="908202"/>
                  </a:moveTo>
                  <a:lnTo>
                    <a:pt x="1792490" y="908202"/>
                  </a:lnTo>
                  <a:lnTo>
                    <a:pt x="1791906" y="907618"/>
                  </a:lnTo>
                  <a:lnTo>
                    <a:pt x="1791906" y="911110"/>
                  </a:lnTo>
                  <a:lnTo>
                    <a:pt x="1792490" y="915758"/>
                  </a:lnTo>
                  <a:lnTo>
                    <a:pt x="1792490" y="912266"/>
                  </a:lnTo>
                  <a:lnTo>
                    <a:pt x="1793074" y="908202"/>
                  </a:lnTo>
                  <a:close/>
                </a:path>
                <a:path w="2590800" h="1023619">
                  <a:moveTo>
                    <a:pt x="1800631" y="909370"/>
                  </a:moveTo>
                  <a:lnTo>
                    <a:pt x="1800047" y="909370"/>
                  </a:lnTo>
                  <a:lnTo>
                    <a:pt x="1800047" y="910526"/>
                  </a:lnTo>
                  <a:lnTo>
                    <a:pt x="1800631" y="909370"/>
                  </a:lnTo>
                  <a:close/>
                </a:path>
                <a:path w="2590800" h="1023619">
                  <a:moveTo>
                    <a:pt x="1816100" y="916343"/>
                  </a:moveTo>
                  <a:lnTo>
                    <a:pt x="1803400" y="906322"/>
                  </a:lnTo>
                  <a:lnTo>
                    <a:pt x="1803400" y="915162"/>
                  </a:lnTo>
                  <a:lnTo>
                    <a:pt x="1816100" y="916343"/>
                  </a:lnTo>
                  <a:close/>
                </a:path>
                <a:path w="2590800" h="1023619">
                  <a:moveTo>
                    <a:pt x="1855279" y="919835"/>
                  </a:moveTo>
                  <a:lnTo>
                    <a:pt x="1854708" y="918667"/>
                  </a:lnTo>
                  <a:lnTo>
                    <a:pt x="1854708" y="922731"/>
                  </a:lnTo>
                  <a:lnTo>
                    <a:pt x="1855279" y="919835"/>
                  </a:lnTo>
                  <a:close/>
                </a:path>
                <a:path w="2590800" h="1023619">
                  <a:moveTo>
                    <a:pt x="1917700" y="884364"/>
                  </a:moveTo>
                  <a:lnTo>
                    <a:pt x="1911731" y="882446"/>
                  </a:lnTo>
                  <a:lnTo>
                    <a:pt x="1910194" y="883145"/>
                  </a:lnTo>
                  <a:lnTo>
                    <a:pt x="1917700" y="887272"/>
                  </a:lnTo>
                  <a:lnTo>
                    <a:pt x="1917700" y="884364"/>
                  </a:lnTo>
                  <a:close/>
                </a:path>
                <a:path w="2590800" h="1023619">
                  <a:moveTo>
                    <a:pt x="1926628" y="637044"/>
                  </a:moveTo>
                  <a:lnTo>
                    <a:pt x="1917700" y="628548"/>
                  </a:lnTo>
                  <a:lnTo>
                    <a:pt x="1917700" y="633780"/>
                  </a:lnTo>
                  <a:lnTo>
                    <a:pt x="1926628" y="637044"/>
                  </a:lnTo>
                  <a:close/>
                </a:path>
                <a:path w="2590800" h="1023619">
                  <a:moveTo>
                    <a:pt x="1927225" y="637260"/>
                  </a:moveTo>
                  <a:lnTo>
                    <a:pt x="1926628" y="637044"/>
                  </a:lnTo>
                  <a:lnTo>
                    <a:pt x="1926767" y="637184"/>
                  </a:lnTo>
                  <a:lnTo>
                    <a:pt x="1927225" y="637260"/>
                  </a:lnTo>
                  <a:close/>
                </a:path>
                <a:path w="2590800" h="1023619">
                  <a:moveTo>
                    <a:pt x="1930400" y="640638"/>
                  </a:moveTo>
                  <a:lnTo>
                    <a:pt x="1926767" y="637184"/>
                  </a:lnTo>
                  <a:lnTo>
                    <a:pt x="1917700" y="635520"/>
                  </a:lnTo>
                  <a:lnTo>
                    <a:pt x="1917700" y="636104"/>
                  </a:lnTo>
                  <a:lnTo>
                    <a:pt x="1930400" y="641921"/>
                  </a:lnTo>
                  <a:lnTo>
                    <a:pt x="1930400" y="640638"/>
                  </a:lnTo>
                  <a:close/>
                </a:path>
                <a:path w="2590800" h="1023619">
                  <a:moveTo>
                    <a:pt x="1930400" y="637844"/>
                  </a:moveTo>
                  <a:lnTo>
                    <a:pt x="1927225" y="637260"/>
                  </a:lnTo>
                  <a:lnTo>
                    <a:pt x="1930400" y="638429"/>
                  </a:lnTo>
                  <a:lnTo>
                    <a:pt x="1930400" y="637844"/>
                  </a:lnTo>
                  <a:close/>
                </a:path>
                <a:path w="2590800" h="1023619">
                  <a:moveTo>
                    <a:pt x="1943100" y="218198"/>
                  </a:moveTo>
                  <a:lnTo>
                    <a:pt x="1930400" y="220243"/>
                  </a:lnTo>
                  <a:lnTo>
                    <a:pt x="1930400" y="214147"/>
                  </a:lnTo>
                  <a:lnTo>
                    <a:pt x="1917700" y="209943"/>
                  </a:lnTo>
                  <a:lnTo>
                    <a:pt x="1917700" y="215747"/>
                  </a:lnTo>
                  <a:lnTo>
                    <a:pt x="1930400" y="221551"/>
                  </a:lnTo>
                  <a:lnTo>
                    <a:pt x="1930400" y="226783"/>
                  </a:lnTo>
                  <a:lnTo>
                    <a:pt x="1943100" y="222719"/>
                  </a:lnTo>
                  <a:lnTo>
                    <a:pt x="1943100" y="218198"/>
                  </a:lnTo>
                  <a:close/>
                </a:path>
                <a:path w="2590800" h="1023619">
                  <a:moveTo>
                    <a:pt x="1996694" y="548144"/>
                  </a:moveTo>
                  <a:lnTo>
                    <a:pt x="1995627" y="548373"/>
                  </a:lnTo>
                  <a:lnTo>
                    <a:pt x="1994636" y="549338"/>
                  </a:lnTo>
                  <a:lnTo>
                    <a:pt x="1995055" y="549262"/>
                  </a:lnTo>
                  <a:lnTo>
                    <a:pt x="1996694" y="548144"/>
                  </a:lnTo>
                  <a:close/>
                </a:path>
                <a:path w="2590800" h="1023619">
                  <a:moveTo>
                    <a:pt x="1999881" y="541337"/>
                  </a:moveTo>
                  <a:lnTo>
                    <a:pt x="1995627" y="541388"/>
                  </a:lnTo>
                  <a:lnTo>
                    <a:pt x="1993900" y="542493"/>
                  </a:lnTo>
                  <a:lnTo>
                    <a:pt x="1993900" y="544588"/>
                  </a:lnTo>
                  <a:lnTo>
                    <a:pt x="1999881" y="541337"/>
                  </a:lnTo>
                  <a:close/>
                </a:path>
                <a:path w="2590800" h="1023619">
                  <a:moveTo>
                    <a:pt x="2001494" y="542645"/>
                  </a:moveTo>
                  <a:lnTo>
                    <a:pt x="1993900" y="545477"/>
                  </a:lnTo>
                  <a:lnTo>
                    <a:pt x="1993900" y="548741"/>
                  </a:lnTo>
                  <a:lnTo>
                    <a:pt x="1995627" y="548373"/>
                  </a:lnTo>
                  <a:lnTo>
                    <a:pt x="2001494" y="542645"/>
                  </a:lnTo>
                  <a:close/>
                </a:path>
                <a:path w="2590800" h="1023619">
                  <a:moveTo>
                    <a:pt x="2005037" y="541337"/>
                  </a:moveTo>
                  <a:lnTo>
                    <a:pt x="2002853" y="541337"/>
                  </a:lnTo>
                  <a:lnTo>
                    <a:pt x="2001494" y="542645"/>
                  </a:lnTo>
                  <a:lnTo>
                    <a:pt x="2005037" y="541337"/>
                  </a:lnTo>
                  <a:close/>
                </a:path>
                <a:path w="2590800" h="1023619">
                  <a:moveTo>
                    <a:pt x="2006600" y="537667"/>
                  </a:moveTo>
                  <a:lnTo>
                    <a:pt x="1999881" y="541337"/>
                  </a:lnTo>
                  <a:lnTo>
                    <a:pt x="2002853" y="541337"/>
                  </a:lnTo>
                  <a:lnTo>
                    <a:pt x="2006600" y="537667"/>
                  </a:lnTo>
                  <a:close/>
                </a:path>
                <a:path w="2590800" h="1023619">
                  <a:moveTo>
                    <a:pt x="2006600" y="193649"/>
                  </a:moveTo>
                  <a:lnTo>
                    <a:pt x="1993900" y="188417"/>
                  </a:lnTo>
                  <a:lnTo>
                    <a:pt x="2006600" y="196557"/>
                  </a:lnTo>
                  <a:lnTo>
                    <a:pt x="2006600" y="193649"/>
                  </a:lnTo>
                  <a:close/>
                </a:path>
                <a:path w="2590800" h="1023619">
                  <a:moveTo>
                    <a:pt x="2019300" y="207606"/>
                  </a:moveTo>
                  <a:lnTo>
                    <a:pt x="2006600" y="201206"/>
                  </a:lnTo>
                  <a:lnTo>
                    <a:pt x="2006600" y="204698"/>
                  </a:lnTo>
                  <a:lnTo>
                    <a:pt x="2019300" y="207606"/>
                  </a:lnTo>
                  <a:close/>
                </a:path>
                <a:path w="2590800" h="1023619">
                  <a:moveTo>
                    <a:pt x="2044700" y="319811"/>
                  </a:moveTo>
                  <a:lnTo>
                    <a:pt x="2032000" y="309346"/>
                  </a:lnTo>
                  <a:lnTo>
                    <a:pt x="2032000" y="315163"/>
                  </a:lnTo>
                  <a:lnTo>
                    <a:pt x="2044700" y="319811"/>
                  </a:lnTo>
                  <a:close/>
                </a:path>
                <a:path w="2590800" h="1023619">
                  <a:moveTo>
                    <a:pt x="2130285" y="194805"/>
                  </a:moveTo>
                  <a:lnTo>
                    <a:pt x="2129713" y="194233"/>
                  </a:lnTo>
                  <a:lnTo>
                    <a:pt x="2129713" y="194805"/>
                  </a:lnTo>
                  <a:lnTo>
                    <a:pt x="2130285" y="195389"/>
                  </a:lnTo>
                  <a:lnTo>
                    <a:pt x="2130285" y="194805"/>
                  </a:lnTo>
                  <a:close/>
                </a:path>
                <a:path w="2590800" h="1023619">
                  <a:moveTo>
                    <a:pt x="2131491" y="280670"/>
                  </a:moveTo>
                  <a:lnTo>
                    <a:pt x="2120900" y="270979"/>
                  </a:lnTo>
                  <a:lnTo>
                    <a:pt x="2120900" y="276783"/>
                  </a:lnTo>
                  <a:lnTo>
                    <a:pt x="2131491" y="280670"/>
                  </a:lnTo>
                  <a:close/>
                </a:path>
                <a:path w="2590800" h="1023619">
                  <a:moveTo>
                    <a:pt x="2133600" y="281444"/>
                  </a:moveTo>
                  <a:lnTo>
                    <a:pt x="2131491" y="280670"/>
                  </a:lnTo>
                  <a:lnTo>
                    <a:pt x="2133600" y="282600"/>
                  </a:lnTo>
                  <a:lnTo>
                    <a:pt x="2133600" y="281444"/>
                  </a:lnTo>
                  <a:close/>
                </a:path>
                <a:path w="2590800" h="1023619">
                  <a:moveTo>
                    <a:pt x="2146300" y="274612"/>
                  </a:moveTo>
                  <a:lnTo>
                    <a:pt x="2133600" y="268071"/>
                  </a:lnTo>
                  <a:lnTo>
                    <a:pt x="2146300" y="276034"/>
                  </a:lnTo>
                  <a:lnTo>
                    <a:pt x="2146300" y="274612"/>
                  </a:lnTo>
                  <a:close/>
                </a:path>
                <a:path w="2590800" h="1023619">
                  <a:moveTo>
                    <a:pt x="2171700" y="186093"/>
                  </a:moveTo>
                  <a:lnTo>
                    <a:pt x="2160130" y="178739"/>
                  </a:lnTo>
                  <a:lnTo>
                    <a:pt x="2159000" y="179197"/>
                  </a:lnTo>
                  <a:lnTo>
                    <a:pt x="2171700" y="186093"/>
                  </a:lnTo>
                  <a:close/>
                </a:path>
                <a:path w="2590800" h="1023619">
                  <a:moveTo>
                    <a:pt x="2184400" y="672731"/>
                  </a:moveTo>
                  <a:lnTo>
                    <a:pt x="2174875" y="671423"/>
                  </a:lnTo>
                  <a:lnTo>
                    <a:pt x="2184400" y="676224"/>
                  </a:lnTo>
                  <a:lnTo>
                    <a:pt x="2184400" y="672731"/>
                  </a:lnTo>
                  <a:close/>
                </a:path>
                <a:path w="2590800" h="1023619">
                  <a:moveTo>
                    <a:pt x="2197100" y="259816"/>
                  </a:moveTo>
                  <a:lnTo>
                    <a:pt x="2184400" y="252945"/>
                  </a:lnTo>
                  <a:lnTo>
                    <a:pt x="2197100" y="263994"/>
                  </a:lnTo>
                  <a:lnTo>
                    <a:pt x="2197100" y="259816"/>
                  </a:lnTo>
                  <a:close/>
                </a:path>
                <a:path w="2590800" h="1023619">
                  <a:moveTo>
                    <a:pt x="2235200" y="267487"/>
                  </a:moveTo>
                  <a:lnTo>
                    <a:pt x="2222500" y="265747"/>
                  </a:lnTo>
                  <a:lnTo>
                    <a:pt x="2222500" y="266319"/>
                  </a:lnTo>
                  <a:lnTo>
                    <a:pt x="2235200" y="267487"/>
                  </a:lnTo>
                  <a:close/>
                </a:path>
                <a:path w="2590800" h="1023619">
                  <a:moveTo>
                    <a:pt x="2235200" y="259930"/>
                  </a:moveTo>
                  <a:lnTo>
                    <a:pt x="2222500" y="251206"/>
                  </a:lnTo>
                  <a:lnTo>
                    <a:pt x="2222500" y="255854"/>
                  </a:lnTo>
                  <a:lnTo>
                    <a:pt x="2235200" y="260515"/>
                  </a:lnTo>
                  <a:lnTo>
                    <a:pt x="2235200" y="259930"/>
                  </a:lnTo>
                  <a:close/>
                </a:path>
                <a:path w="2590800" h="1023619">
                  <a:moveTo>
                    <a:pt x="2236901" y="257911"/>
                  </a:moveTo>
                  <a:lnTo>
                    <a:pt x="2235200" y="256438"/>
                  </a:lnTo>
                  <a:lnTo>
                    <a:pt x="2235200" y="257606"/>
                  </a:lnTo>
                  <a:lnTo>
                    <a:pt x="2236901" y="257911"/>
                  </a:lnTo>
                  <a:close/>
                </a:path>
                <a:path w="2590800" h="1023619">
                  <a:moveTo>
                    <a:pt x="2239822" y="254012"/>
                  </a:moveTo>
                  <a:lnTo>
                    <a:pt x="2235200" y="250621"/>
                  </a:lnTo>
                  <a:lnTo>
                    <a:pt x="2235200" y="252945"/>
                  </a:lnTo>
                  <a:lnTo>
                    <a:pt x="2239822" y="254012"/>
                  </a:lnTo>
                  <a:close/>
                </a:path>
                <a:path w="2590800" h="1023619">
                  <a:moveTo>
                    <a:pt x="2286000" y="452374"/>
                  </a:moveTo>
                  <a:lnTo>
                    <a:pt x="2280920" y="450977"/>
                  </a:lnTo>
                  <a:lnTo>
                    <a:pt x="2279650" y="450926"/>
                  </a:lnTo>
                  <a:lnTo>
                    <a:pt x="2286000" y="452374"/>
                  </a:lnTo>
                  <a:close/>
                </a:path>
                <a:path w="2590800" h="1023619">
                  <a:moveTo>
                    <a:pt x="2286000" y="451218"/>
                  </a:moveTo>
                  <a:lnTo>
                    <a:pt x="2273300" y="448881"/>
                  </a:lnTo>
                  <a:lnTo>
                    <a:pt x="2280920" y="450977"/>
                  </a:lnTo>
                  <a:lnTo>
                    <a:pt x="2286000" y="451218"/>
                  </a:lnTo>
                  <a:close/>
                </a:path>
                <a:path w="2590800" h="1023619">
                  <a:moveTo>
                    <a:pt x="2311400" y="206438"/>
                  </a:moveTo>
                  <a:lnTo>
                    <a:pt x="2298700" y="200621"/>
                  </a:lnTo>
                  <a:lnTo>
                    <a:pt x="2298700" y="205270"/>
                  </a:lnTo>
                  <a:lnTo>
                    <a:pt x="2311400" y="206438"/>
                  </a:lnTo>
                  <a:close/>
                </a:path>
                <a:path w="2590800" h="1023619">
                  <a:moveTo>
                    <a:pt x="2517508" y="197713"/>
                  </a:moveTo>
                  <a:lnTo>
                    <a:pt x="2510536" y="192481"/>
                  </a:lnTo>
                  <a:lnTo>
                    <a:pt x="2511120" y="196557"/>
                  </a:lnTo>
                  <a:lnTo>
                    <a:pt x="2517508" y="197713"/>
                  </a:lnTo>
                  <a:close/>
                </a:path>
                <a:path w="2590800" h="1023619">
                  <a:moveTo>
                    <a:pt x="2552700" y="91897"/>
                  </a:moveTo>
                  <a:lnTo>
                    <a:pt x="2540000" y="90157"/>
                  </a:lnTo>
                  <a:lnTo>
                    <a:pt x="2544241" y="91122"/>
                  </a:lnTo>
                  <a:lnTo>
                    <a:pt x="2552700" y="91897"/>
                  </a:lnTo>
                  <a:close/>
                </a:path>
                <a:path w="2590800" h="1023619">
                  <a:moveTo>
                    <a:pt x="2552700" y="73240"/>
                  </a:moveTo>
                  <a:lnTo>
                    <a:pt x="2550134" y="72364"/>
                  </a:lnTo>
                  <a:lnTo>
                    <a:pt x="2540000" y="73291"/>
                  </a:lnTo>
                  <a:lnTo>
                    <a:pt x="2552700" y="76784"/>
                  </a:lnTo>
                  <a:lnTo>
                    <a:pt x="2552700" y="73240"/>
                  </a:lnTo>
                  <a:close/>
                </a:path>
                <a:path w="2590800" h="1023619">
                  <a:moveTo>
                    <a:pt x="2552700" y="72136"/>
                  </a:moveTo>
                  <a:lnTo>
                    <a:pt x="2542641" y="69824"/>
                  </a:lnTo>
                  <a:lnTo>
                    <a:pt x="2550134" y="72364"/>
                  </a:lnTo>
                  <a:lnTo>
                    <a:pt x="2552700" y="72136"/>
                  </a:lnTo>
                  <a:close/>
                </a:path>
                <a:path w="2590800" h="1023619">
                  <a:moveTo>
                    <a:pt x="2590800" y="27940"/>
                  </a:moveTo>
                  <a:lnTo>
                    <a:pt x="2578100" y="21551"/>
                  </a:lnTo>
                  <a:lnTo>
                    <a:pt x="2578100" y="16014"/>
                  </a:lnTo>
                  <a:lnTo>
                    <a:pt x="2565400" y="11303"/>
                  </a:lnTo>
                  <a:lnTo>
                    <a:pt x="2565400" y="18059"/>
                  </a:lnTo>
                  <a:lnTo>
                    <a:pt x="2565400" y="23291"/>
                  </a:lnTo>
                  <a:lnTo>
                    <a:pt x="2552700" y="21551"/>
                  </a:lnTo>
                  <a:lnTo>
                    <a:pt x="2552700" y="19227"/>
                  </a:lnTo>
                  <a:lnTo>
                    <a:pt x="2565400" y="18059"/>
                  </a:lnTo>
                  <a:lnTo>
                    <a:pt x="2565400" y="11303"/>
                  </a:lnTo>
                  <a:lnTo>
                    <a:pt x="2565400" y="5854"/>
                  </a:lnTo>
                  <a:lnTo>
                    <a:pt x="2578100" y="4102"/>
                  </a:lnTo>
                  <a:lnTo>
                    <a:pt x="2578100" y="1206"/>
                  </a:lnTo>
                  <a:lnTo>
                    <a:pt x="2565400" y="38"/>
                  </a:lnTo>
                  <a:lnTo>
                    <a:pt x="2540000" y="0"/>
                  </a:lnTo>
                  <a:lnTo>
                    <a:pt x="2425700" y="0"/>
                  </a:lnTo>
                  <a:lnTo>
                    <a:pt x="2425700" y="16319"/>
                  </a:lnTo>
                  <a:lnTo>
                    <a:pt x="2425700" y="16903"/>
                  </a:lnTo>
                  <a:lnTo>
                    <a:pt x="2413000" y="13995"/>
                  </a:lnTo>
                  <a:lnTo>
                    <a:pt x="2425700" y="16319"/>
                  </a:lnTo>
                  <a:lnTo>
                    <a:pt x="2425700" y="0"/>
                  </a:lnTo>
                  <a:lnTo>
                    <a:pt x="2400300" y="0"/>
                  </a:lnTo>
                  <a:lnTo>
                    <a:pt x="2400300" y="18059"/>
                  </a:lnTo>
                  <a:lnTo>
                    <a:pt x="2400300" y="19812"/>
                  </a:lnTo>
                  <a:lnTo>
                    <a:pt x="2400300" y="24460"/>
                  </a:lnTo>
                  <a:lnTo>
                    <a:pt x="2400300" y="29692"/>
                  </a:lnTo>
                  <a:lnTo>
                    <a:pt x="2400300" y="40005"/>
                  </a:lnTo>
                  <a:lnTo>
                    <a:pt x="2400300" y="50622"/>
                  </a:lnTo>
                  <a:lnTo>
                    <a:pt x="2387600" y="46850"/>
                  </a:lnTo>
                  <a:lnTo>
                    <a:pt x="2374900" y="44805"/>
                  </a:lnTo>
                  <a:lnTo>
                    <a:pt x="2374900" y="50038"/>
                  </a:lnTo>
                  <a:lnTo>
                    <a:pt x="2387600" y="51777"/>
                  </a:lnTo>
                  <a:lnTo>
                    <a:pt x="2387600" y="63411"/>
                  </a:lnTo>
                  <a:lnTo>
                    <a:pt x="2374900" y="58178"/>
                  </a:lnTo>
                  <a:lnTo>
                    <a:pt x="2374900" y="65735"/>
                  </a:lnTo>
                  <a:lnTo>
                    <a:pt x="2387600" y="64579"/>
                  </a:lnTo>
                  <a:lnTo>
                    <a:pt x="2387600" y="70967"/>
                  </a:lnTo>
                  <a:lnTo>
                    <a:pt x="2400300" y="72136"/>
                  </a:lnTo>
                  <a:lnTo>
                    <a:pt x="2400300" y="78524"/>
                  </a:lnTo>
                  <a:lnTo>
                    <a:pt x="2387600" y="76200"/>
                  </a:lnTo>
                  <a:lnTo>
                    <a:pt x="2387600" y="83185"/>
                  </a:lnTo>
                  <a:lnTo>
                    <a:pt x="2374900" y="76784"/>
                  </a:lnTo>
                  <a:lnTo>
                    <a:pt x="2374900" y="95389"/>
                  </a:lnTo>
                  <a:lnTo>
                    <a:pt x="2362200" y="98882"/>
                  </a:lnTo>
                  <a:lnTo>
                    <a:pt x="2374900" y="108762"/>
                  </a:lnTo>
                  <a:lnTo>
                    <a:pt x="2362200" y="111086"/>
                  </a:lnTo>
                  <a:lnTo>
                    <a:pt x="2362200" y="103403"/>
                  </a:lnTo>
                  <a:lnTo>
                    <a:pt x="2349500" y="100622"/>
                  </a:lnTo>
                  <a:lnTo>
                    <a:pt x="2349500" y="127952"/>
                  </a:lnTo>
                  <a:lnTo>
                    <a:pt x="2362200" y="133146"/>
                  </a:lnTo>
                  <a:lnTo>
                    <a:pt x="2349500" y="133324"/>
                  </a:lnTo>
                  <a:lnTo>
                    <a:pt x="2349500" y="134340"/>
                  </a:lnTo>
                  <a:lnTo>
                    <a:pt x="2336800" y="128524"/>
                  </a:lnTo>
                  <a:lnTo>
                    <a:pt x="2336800" y="148297"/>
                  </a:lnTo>
                  <a:lnTo>
                    <a:pt x="2324100" y="153530"/>
                  </a:lnTo>
                  <a:lnTo>
                    <a:pt x="2324100" y="158178"/>
                  </a:lnTo>
                  <a:lnTo>
                    <a:pt x="2324100" y="159931"/>
                  </a:lnTo>
                  <a:lnTo>
                    <a:pt x="2324100" y="180860"/>
                  </a:lnTo>
                  <a:lnTo>
                    <a:pt x="2336800" y="183184"/>
                  </a:lnTo>
                  <a:lnTo>
                    <a:pt x="2336800" y="187833"/>
                  </a:lnTo>
                  <a:lnTo>
                    <a:pt x="2324100" y="185508"/>
                  </a:lnTo>
                  <a:lnTo>
                    <a:pt x="2324100" y="200621"/>
                  </a:lnTo>
                  <a:lnTo>
                    <a:pt x="2324100" y="201790"/>
                  </a:lnTo>
                  <a:lnTo>
                    <a:pt x="2315641" y="197523"/>
                  </a:lnTo>
                  <a:lnTo>
                    <a:pt x="2324100" y="200621"/>
                  </a:lnTo>
                  <a:lnTo>
                    <a:pt x="2324100" y="185508"/>
                  </a:lnTo>
                  <a:lnTo>
                    <a:pt x="2311400" y="180860"/>
                  </a:lnTo>
                  <a:lnTo>
                    <a:pt x="2311400" y="176784"/>
                  </a:lnTo>
                  <a:lnTo>
                    <a:pt x="2298700" y="182600"/>
                  </a:lnTo>
                  <a:lnTo>
                    <a:pt x="2298700" y="186093"/>
                  </a:lnTo>
                  <a:lnTo>
                    <a:pt x="2311400" y="191325"/>
                  </a:lnTo>
                  <a:lnTo>
                    <a:pt x="2311400" y="191909"/>
                  </a:lnTo>
                  <a:lnTo>
                    <a:pt x="2298700" y="190157"/>
                  </a:lnTo>
                  <a:lnTo>
                    <a:pt x="2311400" y="192481"/>
                  </a:lnTo>
                  <a:lnTo>
                    <a:pt x="2311400" y="195389"/>
                  </a:lnTo>
                  <a:lnTo>
                    <a:pt x="2311400" y="195973"/>
                  </a:lnTo>
                  <a:lnTo>
                    <a:pt x="2298700" y="194652"/>
                  </a:lnTo>
                  <a:lnTo>
                    <a:pt x="2311400" y="198882"/>
                  </a:lnTo>
                  <a:lnTo>
                    <a:pt x="2311400" y="206438"/>
                  </a:lnTo>
                  <a:lnTo>
                    <a:pt x="2311400" y="211670"/>
                  </a:lnTo>
                  <a:lnTo>
                    <a:pt x="2298700" y="205270"/>
                  </a:lnTo>
                  <a:lnTo>
                    <a:pt x="2298700" y="205854"/>
                  </a:lnTo>
                  <a:lnTo>
                    <a:pt x="2286000" y="200037"/>
                  </a:lnTo>
                  <a:lnTo>
                    <a:pt x="2286000" y="216852"/>
                  </a:lnTo>
                  <a:lnTo>
                    <a:pt x="2273300" y="212839"/>
                  </a:lnTo>
                  <a:lnTo>
                    <a:pt x="2273300" y="211112"/>
                  </a:lnTo>
                  <a:lnTo>
                    <a:pt x="2260600" y="211239"/>
                  </a:lnTo>
                  <a:lnTo>
                    <a:pt x="2260600" y="219811"/>
                  </a:lnTo>
                  <a:lnTo>
                    <a:pt x="2273300" y="226212"/>
                  </a:lnTo>
                  <a:lnTo>
                    <a:pt x="2273300" y="248297"/>
                  </a:lnTo>
                  <a:lnTo>
                    <a:pt x="2273300" y="250621"/>
                  </a:lnTo>
                  <a:lnTo>
                    <a:pt x="2260600" y="248297"/>
                  </a:lnTo>
                  <a:lnTo>
                    <a:pt x="2260600" y="242481"/>
                  </a:lnTo>
                  <a:lnTo>
                    <a:pt x="2273300" y="248297"/>
                  </a:lnTo>
                  <a:lnTo>
                    <a:pt x="2273300" y="226212"/>
                  </a:lnTo>
                  <a:lnTo>
                    <a:pt x="2260600" y="225044"/>
                  </a:lnTo>
                  <a:lnTo>
                    <a:pt x="2247900" y="224459"/>
                  </a:lnTo>
                  <a:lnTo>
                    <a:pt x="2247900" y="247065"/>
                  </a:lnTo>
                  <a:lnTo>
                    <a:pt x="2260600" y="253631"/>
                  </a:lnTo>
                  <a:lnTo>
                    <a:pt x="2260600" y="261086"/>
                  </a:lnTo>
                  <a:lnTo>
                    <a:pt x="2247900" y="257022"/>
                  </a:lnTo>
                  <a:lnTo>
                    <a:pt x="2247900" y="255854"/>
                  </a:lnTo>
                  <a:lnTo>
                    <a:pt x="2239822" y="254012"/>
                  </a:lnTo>
                  <a:lnTo>
                    <a:pt x="2247900" y="259930"/>
                  </a:lnTo>
                  <a:lnTo>
                    <a:pt x="2236901" y="257911"/>
                  </a:lnTo>
                  <a:lnTo>
                    <a:pt x="2247900" y="267487"/>
                  </a:lnTo>
                  <a:lnTo>
                    <a:pt x="2235200" y="273050"/>
                  </a:lnTo>
                  <a:lnTo>
                    <a:pt x="2235200" y="278460"/>
                  </a:lnTo>
                  <a:lnTo>
                    <a:pt x="2222500" y="283756"/>
                  </a:lnTo>
                  <a:lnTo>
                    <a:pt x="2209800" y="289001"/>
                  </a:lnTo>
                  <a:lnTo>
                    <a:pt x="2209800" y="278549"/>
                  </a:lnTo>
                  <a:lnTo>
                    <a:pt x="2197100" y="268579"/>
                  </a:lnTo>
                  <a:lnTo>
                    <a:pt x="2197100" y="263994"/>
                  </a:lnTo>
                  <a:lnTo>
                    <a:pt x="2184400" y="257606"/>
                  </a:lnTo>
                  <a:lnTo>
                    <a:pt x="2184400" y="258178"/>
                  </a:lnTo>
                  <a:lnTo>
                    <a:pt x="2171700" y="255854"/>
                  </a:lnTo>
                  <a:lnTo>
                    <a:pt x="2184400" y="263423"/>
                  </a:lnTo>
                  <a:lnTo>
                    <a:pt x="2184400" y="265163"/>
                  </a:lnTo>
                  <a:lnTo>
                    <a:pt x="2171700" y="262255"/>
                  </a:lnTo>
                  <a:lnTo>
                    <a:pt x="2171700" y="277368"/>
                  </a:lnTo>
                  <a:lnTo>
                    <a:pt x="2159000" y="269494"/>
                  </a:lnTo>
                  <a:lnTo>
                    <a:pt x="2159000" y="275539"/>
                  </a:lnTo>
                  <a:lnTo>
                    <a:pt x="2146300" y="280860"/>
                  </a:lnTo>
                  <a:lnTo>
                    <a:pt x="2146300" y="289585"/>
                  </a:lnTo>
                  <a:lnTo>
                    <a:pt x="2133600" y="284124"/>
                  </a:lnTo>
                  <a:lnTo>
                    <a:pt x="2133600" y="287032"/>
                  </a:lnTo>
                  <a:lnTo>
                    <a:pt x="2120900" y="281089"/>
                  </a:lnTo>
                  <a:lnTo>
                    <a:pt x="2120900" y="308343"/>
                  </a:lnTo>
                  <a:lnTo>
                    <a:pt x="2108200" y="304114"/>
                  </a:lnTo>
                  <a:lnTo>
                    <a:pt x="2108200" y="287261"/>
                  </a:lnTo>
                  <a:lnTo>
                    <a:pt x="2095500" y="285508"/>
                  </a:lnTo>
                  <a:lnTo>
                    <a:pt x="2095500" y="303390"/>
                  </a:lnTo>
                  <a:lnTo>
                    <a:pt x="2082800" y="295541"/>
                  </a:lnTo>
                  <a:lnTo>
                    <a:pt x="2082800" y="306755"/>
                  </a:lnTo>
                  <a:lnTo>
                    <a:pt x="2095500" y="313778"/>
                  </a:lnTo>
                  <a:lnTo>
                    <a:pt x="2095500" y="317855"/>
                  </a:lnTo>
                  <a:lnTo>
                    <a:pt x="2082800" y="316331"/>
                  </a:lnTo>
                  <a:lnTo>
                    <a:pt x="2082800" y="317487"/>
                  </a:lnTo>
                  <a:lnTo>
                    <a:pt x="2070100" y="305282"/>
                  </a:lnTo>
                  <a:lnTo>
                    <a:pt x="2070100" y="766343"/>
                  </a:lnTo>
                  <a:lnTo>
                    <a:pt x="2057400" y="760526"/>
                  </a:lnTo>
                  <a:lnTo>
                    <a:pt x="2070100" y="759942"/>
                  </a:lnTo>
                  <a:lnTo>
                    <a:pt x="2070100" y="332028"/>
                  </a:lnTo>
                  <a:lnTo>
                    <a:pt x="2057400" y="330276"/>
                  </a:lnTo>
                  <a:lnTo>
                    <a:pt x="2057400" y="326796"/>
                  </a:lnTo>
                  <a:lnTo>
                    <a:pt x="2070100" y="330276"/>
                  </a:lnTo>
                  <a:lnTo>
                    <a:pt x="2070100" y="315163"/>
                  </a:lnTo>
                  <a:lnTo>
                    <a:pt x="2057400" y="311670"/>
                  </a:lnTo>
                  <a:lnTo>
                    <a:pt x="2057400" y="315239"/>
                  </a:lnTo>
                  <a:lnTo>
                    <a:pt x="2044700" y="312572"/>
                  </a:lnTo>
                  <a:lnTo>
                    <a:pt x="2044700" y="319811"/>
                  </a:lnTo>
                  <a:lnTo>
                    <a:pt x="2044700" y="325628"/>
                  </a:lnTo>
                  <a:lnTo>
                    <a:pt x="2032000" y="318655"/>
                  </a:lnTo>
                  <a:lnTo>
                    <a:pt x="2032000" y="331355"/>
                  </a:lnTo>
                  <a:lnTo>
                    <a:pt x="2019300" y="327367"/>
                  </a:lnTo>
                  <a:lnTo>
                    <a:pt x="2019300" y="335508"/>
                  </a:lnTo>
                  <a:lnTo>
                    <a:pt x="2019300" y="531444"/>
                  </a:lnTo>
                  <a:lnTo>
                    <a:pt x="2019300" y="532028"/>
                  </a:lnTo>
                  <a:lnTo>
                    <a:pt x="2019300" y="541985"/>
                  </a:lnTo>
                  <a:lnTo>
                    <a:pt x="2019300" y="542467"/>
                  </a:lnTo>
                  <a:lnTo>
                    <a:pt x="2006600" y="545401"/>
                  </a:lnTo>
                  <a:lnTo>
                    <a:pt x="2006600" y="543356"/>
                  </a:lnTo>
                  <a:lnTo>
                    <a:pt x="2019300" y="541985"/>
                  </a:lnTo>
                  <a:lnTo>
                    <a:pt x="2019300" y="532028"/>
                  </a:lnTo>
                  <a:lnTo>
                    <a:pt x="2006600" y="534352"/>
                  </a:lnTo>
                  <a:lnTo>
                    <a:pt x="2004060" y="535978"/>
                  </a:lnTo>
                  <a:lnTo>
                    <a:pt x="2006600" y="535520"/>
                  </a:lnTo>
                  <a:lnTo>
                    <a:pt x="2006600" y="537667"/>
                  </a:lnTo>
                  <a:lnTo>
                    <a:pt x="2006600" y="540753"/>
                  </a:lnTo>
                  <a:lnTo>
                    <a:pt x="2005037" y="541337"/>
                  </a:lnTo>
                  <a:lnTo>
                    <a:pt x="2006600" y="541337"/>
                  </a:lnTo>
                  <a:lnTo>
                    <a:pt x="1996694" y="548144"/>
                  </a:lnTo>
                  <a:lnTo>
                    <a:pt x="2006600" y="545985"/>
                  </a:lnTo>
                  <a:lnTo>
                    <a:pt x="2006600" y="547141"/>
                  </a:lnTo>
                  <a:lnTo>
                    <a:pt x="1995055" y="549262"/>
                  </a:lnTo>
                  <a:lnTo>
                    <a:pt x="1993900" y="550049"/>
                  </a:lnTo>
                  <a:lnTo>
                    <a:pt x="1994636" y="549338"/>
                  </a:lnTo>
                  <a:lnTo>
                    <a:pt x="1993900" y="549465"/>
                  </a:lnTo>
                  <a:lnTo>
                    <a:pt x="1993900" y="549757"/>
                  </a:lnTo>
                  <a:lnTo>
                    <a:pt x="1981200" y="553173"/>
                  </a:lnTo>
                  <a:lnTo>
                    <a:pt x="1981200" y="553834"/>
                  </a:lnTo>
                  <a:lnTo>
                    <a:pt x="1993900" y="551510"/>
                  </a:lnTo>
                  <a:lnTo>
                    <a:pt x="1993900" y="551802"/>
                  </a:lnTo>
                  <a:lnTo>
                    <a:pt x="2006600" y="548309"/>
                  </a:lnTo>
                  <a:lnTo>
                    <a:pt x="2006600" y="550633"/>
                  </a:lnTo>
                  <a:lnTo>
                    <a:pt x="1993900" y="551802"/>
                  </a:lnTo>
                  <a:lnTo>
                    <a:pt x="1993900" y="554126"/>
                  </a:lnTo>
                  <a:lnTo>
                    <a:pt x="2006600" y="555282"/>
                  </a:lnTo>
                  <a:lnTo>
                    <a:pt x="1993900" y="555282"/>
                  </a:lnTo>
                  <a:lnTo>
                    <a:pt x="1993900" y="555866"/>
                  </a:lnTo>
                  <a:lnTo>
                    <a:pt x="1981200" y="555866"/>
                  </a:lnTo>
                  <a:lnTo>
                    <a:pt x="1993900" y="556450"/>
                  </a:lnTo>
                  <a:lnTo>
                    <a:pt x="2006600" y="557034"/>
                  </a:lnTo>
                  <a:lnTo>
                    <a:pt x="2006600" y="557606"/>
                  </a:lnTo>
                  <a:lnTo>
                    <a:pt x="1993900" y="556450"/>
                  </a:lnTo>
                  <a:lnTo>
                    <a:pt x="1993900" y="557606"/>
                  </a:lnTo>
                  <a:lnTo>
                    <a:pt x="1981200" y="557034"/>
                  </a:lnTo>
                  <a:lnTo>
                    <a:pt x="1993900" y="559943"/>
                  </a:lnTo>
                  <a:lnTo>
                    <a:pt x="1993900" y="564527"/>
                  </a:lnTo>
                  <a:lnTo>
                    <a:pt x="1993900" y="569239"/>
                  </a:lnTo>
                  <a:lnTo>
                    <a:pt x="1981200" y="563422"/>
                  </a:lnTo>
                  <a:lnTo>
                    <a:pt x="1981200" y="569823"/>
                  </a:lnTo>
                  <a:lnTo>
                    <a:pt x="1993900" y="575640"/>
                  </a:lnTo>
                  <a:lnTo>
                    <a:pt x="1981200" y="570407"/>
                  </a:lnTo>
                  <a:lnTo>
                    <a:pt x="1981200" y="587260"/>
                  </a:lnTo>
                  <a:lnTo>
                    <a:pt x="1968500" y="579120"/>
                  </a:lnTo>
                  <a:lnTo>
                    <a:pt x="1968500" y="611098"/>
                  </a:lnTo>
                  <a:lnTo>
                    <a:pt x="1955800" y="604075"/>
                  </a:lnTo>
                  <a:lnTo>
                    <a:pt x="1955800" y="616331"/>
                  </a:lnTo>
                  <a:lnTo>
                    <a:pt x="1943100" y="610514"/>
                  </a:lnTo>
                  <a:lnTo>
                    <a:pt x="1943100" y="617054"/>
                  </a:lnTo>
                  <a:lnTo>
                    <a:pt x="1930400" y="620852"/>
                  </a:lnTo>
                  <a:lnTo>
                    <a:pt x="1930400" y="626795"/>
                  </a:lnTo>
                  <a:lnTo>
                    <a:pt x="1943100" y="633857"/>
                  </a:lnTo>
                  <a:lnTo>
                    <a:pt x="1943100" y="645871"/>
                  </a:lnTo>
                  <a:lnTo>
                    <a:pt x="1930400" y="643801"/>
                  </a:lnTo>
                  <a:lnTo>
                    <a:pt x="1930400" y="641921"/>
                  </a:lnTo>
                  <a:lnTo>
                    <a:pt x="1917700" y="644245"/>
                  </a:lnTo>
                  <a:lnTo>
                    <a:pt x="1917700" y="645401"/>
                  </a:lnTo>
                  <a:lnTo>
                    <a:pt x="1905000" y="650963"/>
                  </a:lnTo>
                  <a:lnTo>
                    <a:pt x="1905000" y="659231"/>
                  </a:lnTo>
                  <a:lnTo>
                    <a:pt x="1905000" y="829081"/>
                  </a:lnTo>
                  <a:lnTo>
                    <a:pt x="1905000" y="835964"/>
                  </a:lnTo>
                  <a:lnTo>
                    <a:pt x="1892300" y="843064"/>
                  </a:lnTo>
                  <a:lnTo>
                    <a:pt x="1892300" y="826223"/>
                  </a:lnTo>
                  <a:lnTo>
                    <a:pt x="1905000" y="829081"/>
                  </a:lnTo>
                  <a:lnTo>
                    <a:pt x="1905000" y="659231"/>
                  </a:lnTo>
                  <a:lnTo>
                    <a:pt x="1892300" y="657466"/>
                  </a:lnTo>
                  <a:lnTo>
                    <a:pt x="1892300" y="665759"/>
                  </a:lnTo>
                  <a:lnTo>
                    <a:pt x="1879600" y="671563"/>
                  </a:lnTo>
                  <a:lnTo>
                    <a:pt x="1892300" y="674471"/>
                  </a:lnTo>
                  <a:lnTo>
                    <a:pt x="1892300" y="690753"/>
                  </a:lnTo>
                  <a:lnTo>
                    <a:pt x="1879600" y="684364"/>
                  </a:lnTo>
                  <a:lnTo>
                    <a:pt x="1879600" y="689013"/>
                  </a:lnTo>
                  <a:lnTo>
                    <a:pt x="1879600" y="891336"/>
                  </a:lnTo>
                  <a:lnTo>
                    <a:pt x="1879600" y="896569"/>
                  </a:lnTo>
                  <a:lnTo>
                    <a:pt x="1866900" y="889012"/>
                  </a:lnTo>
                  <a:lnTo>
                    <a:pt x="1879600" y="891336"/>
                  </a:lnTo>
                  <a:lnTo>
                    <a:pt x="1879600" y="689013"/>
                  </a:lnTo>
                  <a:lnTo>
                    <a:pt x="1866900" y="678548"/>
                  </a:lnTo>
                  <a:lnTo>
                    <a:pt x="1866900" y="690753"/>
                  </a:lnTo>
                  <a:lnTo>
                    <a:pt x="1854200" y="684936"/>
                  </a:lnTo>
                  <a:lnTo>
                    <a:pt x="1854200" y="687489"/>
                  </a:lnTo>
                  <a:lnTo>
                    <a:pt x="1866900" y="692213"/>
                  </a:lnTo>
                  <a:lnTo>
                    <a:pt x="1866900" y="696061"/>
                  </a:lnTo>
                  <a:lnTo>
                    <a:pt x="1855520" y="695998"/>
                  </a:lnTo>
                  <a:lnTo>
                    <a:pt x="1857032" y="692492"/>
                  </a:lnTo>
                  <a:lnTo>
                    <a:pt x="1852371" y="688428"/>
                  </a:lnTo>
                  <a:lnTo>
                    <a:pt x="1855063" y="695998"/>
                  </a:lnTo>
                  <a:lnTo>
                    <a:pt x="1854200" y="695985"/>
                  </a:lnTo>
                  <a:lnTo>
                    <a:pt x="1854200" y="702957"/>
                  </a:lnTo>
                  <a:lnTo>
                    <a:pt x="1841500" y="700633"/>
                  </a:lnTo>
                  <a:lnTo>
                    <a:pt x="1841500" y="691515"/>
                  </a:lnTo>
                  <a:lnTo>
                    <a:pt x="1828800" y="699033"/>
                  </a:lnTo>
                  <a:lnTo>
                    <a:pt x="1828800" y="713790"/>
                  </a:lnTo>
                  <a:lnTo>
                    <a:pt x="1816100" y="710171"/>
                  </a:lnTo>
                  <a:lnTo>
                    <a:pt x="1816100" y="890765"/>
                  </a:lnTo>
                  <a:lnTo>
                    <a:pt x="1816100" y="902855"/>
                  </a:lnTo>
                  <a:lnTo>
                    <a:pt x="1803400" y="892505"/>
                  </a:lnTo>
                  <a:lnTo>
                    <a:pt x="1816100" y="890765"/>
                  </a:lnTo>
                  <a:lnTo>
                    <a:pt x="1816100" y="710171"/>
                  </a:lnTo>
                  <a:lnTo>
                    <a:pt x="1816100" y="703541"/>
                  </a:lnTo>
                  <a:lnTo>
                    <a:pt x="1803400" y="702957"/>
                  </a:lnTo>
                  <a:lnTo>
                    <a:pt x="1803400" y="716330"/>
                  </a:lnTo>
                  <a:lnTo>
                    <a:pt x="1790700" y="713435"/>
                  </a:lnTo>
                  <a:lnTo>
                    <a:pt x="1790700" y="727964"/>
                  </a:lnTo>
                  <a:lnTo>
                    <a:pt x="1778000" y="722160"/>
                  </a:lnTo>
                  <a:lnTo>
                    <a:pt x="1778000" y="723633"/>
                  </a:lnTo>
                  <a:lnTo>
                    <a:pt x="1765300" y="727964"/>
                  </a:lnTo>
                  <a:lnTo>
                    <a:pt x="1765300" y="735406"/>
                  </a:lnTo>
                  <a:lnTo>
                    <a:pt x="1765300" y="766914"/>
                  </a:lnTo>
                  <a:lnTo>
                    <a:pt x="1752600" y="773315"/>
                  </a:lnTo>
                  <a:lnTo>
                    <a:pt x="1752600" y="766914"/>
                  </a:lnTo>
                  <a:lnTo>
                    <a:pt x="1765300" y="766914"/>
                  </a:lnTo>
                  <a:lnTo>
                    <a:pt x="1765300" y="735406"/>
                  </a:lnTo>
                  <a:lnTo>
                    <a:pt x="1752600" y="730872"/>
                  </a:lnTo>
                  <a:lnTo>
                    <a:pt x="1752600" y="749477"/>
                  </a:lnTo>
                  <a:lnTo>
                    <a:pt x="1739900" y="752386"/>
                  </a:lnTo>
                  <a:lnTo>
                    <a:pt x="1739900" y="749477"/>
                  </a:lnTo>
                  <a:lnTo>
                    <a:pt x="1727200" y="739597"/>
                  </a:lnTo>
                  <a:lnTo>
                    <a:pt x="1727200" y="755802"/>
                  </a:lnTo>
                  <a:lnTo>
                    <a:pt x="1714500" y="757593"/>
                  </a:lnTo>
                  <a:lnTo>
                    <a:pt x="1714500" y="745401"/>
                  </a:lnTo>
                  <a:lnTo>
                    <a:pt x="1701800" y="740168"/>
                  </a:lnTo>
                  <a:lnTo>
                    <a:pt x="1701800" y="736104"/>
                  </a:lnTo>
                  <a:lnTo>
                    <a:pt x="1689100" y="740168"/>
                  </a:lnTo>
                  <a:lnTo>
                    <a:pt x="1701800" y="741921"/>
                  </a:lnTo>
                  <a:lnTo>
                    <a:pt x="1701800" y="750785"/>
                  </a:lnTo>
                  <a:lnTo>
                    <a:pt x="1701800" y="780288"/>
                  </a:lnTo>
                  <a:lnTo>
                    <a:pt x="1689100" y="780872"/>
                  </a:lnTo>
                  <a:lnTo>
                    <a:pt x="1689100" y="809942"/>
                  </a:lnTo>
                  <a:lnTo>
                    <a:pt x="1689100" y="883145"/>
                  </a:lnTo>
                  <a:lnTo>
                    <a:pt x="1689100" y="892581"/>
                  </a:lnTo>
                  <a:lnTo>
                    <a:pt x="1676400" y="897966"/>
                  </a:lnTo>
                  <a:lnTo>
                    <a:pt x="1676400" y="887272"/>
                  </a:lnTo>
                  <a:lnTo>
                    <a:pt x="1689100" y="883145"/>
                  </a:lnTo>
                  <a:lnTo>
                    <a:pt x="1689100" y="809942"/>
                  </a:lnTo>
                  <a:lnTo>
                    <a:pt x="1676400" y="818159"/>
                  </a:lnTo>
                  <a:lnTo>
                    <a:pt x="1676400" y="880046"/>
                  </a:lnTo>
                  <a:lnTo>
                    <a:pt x="1676400" y="884440"/>
                  </a:lnTo>
                  <a:lnTo>
                    <a:pt x="1663700" y="884135"/>
                  </a:lnTo>
                  <a:lnTo>
                    <a:pt x="1663700" y="891336"/>
                  </a:lnTo>
                  <a:lnTo>
                    <a:pt x="1663700" y="899477"/>
                  </a:lnTo>
                  <a:lnTo>
                    <a:pt x="1651000" y="899477"/>
                  </a:lnTo>
                  <a:lnTo>
                    <a:pt x="1663700" y="891336"/>
                  </a:lnTo>
                  <a:lnTo>
                    <a:pt x="1663700" y="884135"/>
                  </a:lnTo>
                  <a:lnTo>
                    <a:pt x="1663700" y="875055"/>
                  </a:lnTo>
                  <a:lnTo>
                    <a:pt x="1676400" y="880046"/>
                  </a:lnTo>
                  <a:lnTo>
                    <a:pt x="1676400" y="818159"/>
                  </a:lnTo>
                  <a:lnTo>
                    <a:pt x="1676400" y="811110"/>
                  </a:lnTo>
                  <a:lnTo>
                    <a:pt x="1689100" y="809942"/>
                  </a:lnTo>
                  <a:lnTo>
                    <a:pt x="1689100" y="780872"/>
                  </a:lnTo>
                  <a:lnTo>
                    <a:pt x="1689100" y="772147"/>
                  </a:lnTo>
                  <a:lnTo>
                    <a:pt x="1701800" y="780288"/>
                  </a:lnTo>
                  <a:lnTo>
                    <a:pt x="1701800" y="750785"/>
                  </a:lnTo>
                  <a:lnTo>
                    <a:pt x="1689100" y="748461"/>
                  </a:lnTo>
                  <a:lnTo>
                    <a:pt x="1689100" y="747229"/>
                  </a:lnTo>
                  <a:lnTo>
                    <a:pt x="1676400" y="754710"/>
                  </a:lnTo>
                  <a:lnTo>
                    <a:pt x="1676400" y="770407"/>
                  </a:lnTo>
                  <a:lnTo>
                    <a:pt x="1663700" y="766343"/>
                  </a:lnTo>
                  <a:lnTo>
                    <a:pt x="1663700" y="757618"/>
                  </a:lnTo>
                  <a:lnTo>
                    <a:pt x="1651000" y="761682"/>
                  </a:lnTo>
                  <a:lnTo>
                    <a:pt x="1651000" y="763435"/>
                  </a:lnTo>
                  <a:lnTo>
                    <a:pt x="1650047" y="763435"/>
                  </a:lnTo>
                  <a:lnTo>
                    <a:pt x="1650631" y="766343"/>
                  </a:lnTo>
                  <a:lnTo>
                    <a:pt x="1651000" y="765429"/>
                  </a:lnTo>
                  <a:lnTo>
                    <a:pt x="1651000" y="786803"/>
                  </a:lnTo>
                  <a:lnTo>
                    <a:pt x="1663700" y="783856"/>
                  </a:lnTo>
                  <a:lnTo>
                    <a:pt x="1663700" y="777963"/>
                  </a:lnTo>
                  <a:lnTo>
                    <a:pt x="1676400" y="783780"/>
                  </a:lnTo>
                  <a:lnTo>
                    <a:pt x="1676400" y="787844"/>
                  </a:lnTo>
                  <a:lnTo>
                    <a:pt x="1663700" y="787844"/>
                  </a:lnTo>
                  <a:lnTo>
                    <a:pt x="1663700" y="830287"/>
                  </a:lnTo>
                  <a:lnTo>
                    <a:pt x="1663700" y="834364"/>
                  </a:lnTo>
                  <a:lnTo>
                    <a:pt x="1663700" y="856462"/>
                  </a:lnTo>
                  <a:lnTo>
                    <a:pt x="1663700" y="865759"/>
                  </a:lnTo>
                  <a:lnTo>
                    <a:pt x="1651000" y="873315"/>
                  </a:lnTo>
                  <a:lnTo>
                    <a:pt x="1651000" y="885101"/>
                  </a:lnTo>
                  <a:lnTo>
                    <a:pt x="1638300" y="883996"/>
                  </a:lnTo>
                  <a:lnTo>
                    <a:pt x="1638300" y="893089"/>
                  </a:lnTo>
                  <a:lnTo>
                    <a:pt x="1638300" y="903554"/>
                  </a:lnTo>
                  <a:lnTo>
                    <a:pt x="1625600" y="903554"/>
                  </a:lnTo>
                  <a:lnTo>
                    <a:pt x="1625600" y="893089"/>
                  </a:lnTo>
                  <a:lnTo>
                    <a:pt x="1638300" y="893089"/>
                  </a:lnTo>
                  <a:lnTo>
                    <a:pt x="1638300" y="883996"/>
                  </a:lnTo>
                  <a:lnTo>
                    <a:pt x="1625600" y="881049"/>
                  </a:lnTo>
                  <a:lnTo>
                    <a:pt x="1612900" y="879132"/>
                  </a:lnTo>
                  <a:lnTo>
                    <a:pt x="1600200" y="867473"/>
                  </a:lnTo>
                  <a:lnTo>
                    <a:pt x="1612900" y="856526"/>
                  </a:lnTo>
                  <a:lnTo>
                    <a:pt x="1612900" y="848893"/>
                  </a:lnTo>
                  <a:lnTo>
                    <a:pt x="1625600" y="848321"/>
                  </a:lnTo>
                  <a:lnTo>
                    <a:pt x="1625600" y="853998"/>
                  </a:lnTo>
                  <a:lnTo>
                    <a:pt x="1638300" y="858494"/>
                  </a:lnTo>
                  <a:lnTo>
                    <a:pt x="1651000" y="859929"/>
                  </a:lnTo>
                  <a:lnTo>
                    <a:pt x="1663700" y="856462"/>
                  </a:lnTo>
                  <a:lnTo>
                    <a:pt x="1663700" y="834364"/>
                  </a:lnTo>
                  <a:lnTo>
                    <a:pt x="1651000" y="833780"/>
                  </a:lnTo>
                  <a:lnTo>
                    <a:pt x="1651000" y="840498"/>
                  </a:lnTo>
                  <a:lnTo>
                    <a:pt x="1638300" y="838644"/>
                  </a:lnTo>
                  <a:lnTo>
                    <a:pt x="1638300" y="836256"/>
                  </a:lnTo>
                  <a:lnTo>
                    <a:pt x="1625600" y="834364"/>
                  </a:lnTo>
                  <a:lnTo>
                    <a:pt x="1625600" y="838428"/>
                  </a:lnTo>
                  <a:lnTo>
                    <a:pt x="1625600" y="845413"/>
                  </a:lnTo>
                  <a:lnTo>
                    <a:pt x="1612900" y="845985"/>
                  </a:lnTo>
                  <a:lnTo>
                    <a:pt x="1612900" y="838428"/>
                  </a:lnTo>
                  <a:lnTo>
                    <a:pt x="1625600" y="838428"/>
                  </a:lnTo>
                  <a:lnTo>
                    <a:pt x="1625600" y="834364"/>
                  </a:lnTo>
                  <a:lnTo>
                    <a:pt x="1625600" y="814019"/>
                  </a:lnTo>
                  <a:lnTo>
                    <a:pt x="1638300" y="817499"/>
                  </a:lnTo>
                  <a:lnTo>
                    <a:pt x="1638300" y="830287"/>
                  </a:lnTo>
                  <a:lnTo>
                    <a:pt x="1651000" y="830287"/>
                  </a:lnTo>
                  <a:lnTo>
                    <a:pt x="1651000" y="829132"/>
                  </a:lnTo>
                  <a:lnTo>
                    <a:pt x="1663700" y="830287"/>
                  </a:lnTo>
                  <a:lnTo>
                    <a:pt x="1663700" y="787844"/>
                  </a:lnTo>
                  <a:lnTo>
                    <a:pt x="1663700" y="786104"/>
                  </a:lnTo>
                  <a:lnTo>
                    <a:pt x="1651000" y="788708"/>
                  </a:lnTo>
                  <a:lnTo>
                    <a:pt x="1651000" y="791260"/>
                  </a:lnTo>
                  <a:lnTo>
                    <a:pt x="1638300" y="793711"/>
                  </a:lnTo>
                  <a:lnTo>
                    <a:pt x="1625600" y="795985"/>
                  </a:lnTo>
                  <a:lnTo>
                    <a:pt x="1612900" y="802970"/>
                  </a:lnTo>
                  <a:lnTo>
                    <a:pt x="1612900" y="791337"/>
                  </a:lnTo>
                  <a:lnTo>
                    <a:pt x="1625600" y="795985"/>
                  </a:lnTo>
                  <a:lnTo>
                    <a:pt x="1625600" y="759142"/>
                  </a:lnTo>
                  <a:lnTo>
                    <a:pt x="1612900" y="752970"/>
                  </a:lnTo>
                  <a:lnTo>
                    <a:pt x="1612900" y="765759"/>
                  </a:lnTo>
                  <a:lnTo>
                    <a:pt x="1612900" y="768083"/>
                  </a:lnTo>
                  <a:lnTo>
                    <a:pt x="1610487" y="766864"/>
                  </a:lnTo>
                  <a:lnTo>
                    <a:pt x="1600200" y="771575"/>
                  </a:lnTo>
                  <a:lnTo>
                    <a:pt x="1600200" y="823899"/>
                  </a:lnTo>
                  <a:lnTo>
                    <a:pt x="1587500" y="832815"/>
                  </a:lnTo>
                  <a:lnTo>
                    <a:pt x="1587500" y="840320"/>
                  </a:lnTo>
                  <a:lnTo>
                    <a:pt x="1574800" y="846302"/>
                  </a:lnTo>
                  <a:lnTo>
                    <a:pt x="1574800" y="827900"/>
                  </a:lnTo>
                  <a:lnTo>
                    <a:pt x="1587500" y="821296"/>
                  </a:lnTo>
                  <a:lnTo>
                    <a:pt x="1600200" y="823899"/>
                  </a:lnTo>
                  <a:lnTo>
                    <a:pt x="1600200" y="771575"/>
                  </a:lnTo>
                  <a:lnTo>
                    <a:pt x="1600200" y="765124"/>
                  </a:lnTo>
                  <a:lnTo>
                    <a:pt x="1587500" y="765175"/>
                  </a:lnTo>
                  <a:lnTo>
                    <a:pt x="1587500" y="760742"/>
                  </a:lnTo>
                  <a:lnTo>
                    <a:pt x="1574800" y="759294"/>
                  </a:lnTo>
                  <a:lnTo>
                    <a:pt x="1574800" y="765098"/>
                  </a:lnTo>
                  <a:lnTo>
                    <a:pt x="1562100" y="770407"/>
                  </a:lnTo>
                  <a:lnTo>
                    <a:pt x="1562100" y="766343"/>
                  </a:lnTo>
                  <a:lnTo>
                    <a:pt x="1549400" y="767499"/>
                  </a:lnTo>
                  <a:lnTo>
                    <a:pt x="1562100" y="776808"/>
                  </a:lnTo>
                  <a:lnTo>
                    <a:pt x="1549400" y="768667"/>
                  </a:lnTo>
                  <a:lnTo>
                    <a:pt x="1549400" y="767499"/>
                  </a:lnTo>
                  <a:lnTo>
                    <a:pt x="1549400" y="759358"/>
                  </a:lnTo>
                  <a:lnTo>
                    <a:pt x="1536700" y="765759"/>
                  </a:lnTo>
                  <a:lnTo>
                    <a:pt x="1536700" y="767499"/>
                  </a:lnTo>
                  <a:lnTo>
                    <a:pt x="1549400" y="775055"/>
                  </a:lnTo>
                  <a:lnTo>
                    <a:pt x="1536700" y="775373"/>
                  </a:lnTo>
                  <a:lnTo>
                    <a:pt x="1536700" y="868667"/>
                  </a:lnTo>
                  <a:lnTo>
                    <a:pt x="1536700" y="875614"/>
                  </a:lnTo>
                  <a:lnTo>
                    <a:pt x="1524000" y="877163"/>
                  </a:lnTo>
                  <a:lnTo>
                    <a:pt x="1511300" y="879132"/>
                  </a:lnTo>
                  <a:lnTo>
                    <a:pt x="1511300" y="870407"/>
                  </a:lnTo>
                  <a:lnTo>
                    <a:pt x="1524000" y="868667"/>
                  </a:lnTo>
                  <a:lnTo>
                    <a:pt x="1536700" y="868667"/>
                  </a:lnTo>
                  <a:lnTo>
                    <a:pt x="1536700" y="775373"/>
                  </a:lnTo>
                  <a:lnTo>
                    <a:pt x="1532991" y="775830"/>
                  </a:lnTo>
                  <a:lnTo>
                    <a:pt x="1533766" y="775055"/>
                  </a:lnTo>
                  <a:lnTo>
                    <a:pt x="1531734" y="775639"/>
                  </a:lnTo>
                  <a:lnTo>
                    <a:pt x="1531734" y="776008"/>
                  </a:lnTo>
                  <a:lnTo>
                    <a:pt x="1530858" y="776135"/>
                  </a:lnTo>
                  <a:lnTo>
                    <a:pt x="1530858" y="775893"/>
                  </a:lnTo>
                  <a:lnTo>
                    <a:pt x="1529689" y="776224"/>
                  </a:lnTo>
                  <a:lnTo>
                    <a:pt x="1524000" y="777087"/>
                  </a:lnTo>
                  <a:lnTo>
                    <a:pt x="1524000" y="786104"/>
                  </a:lnTo>
                  <a:lnTo>
                    <a:pt x="1524000" y="801217"/>
                  </a:lnTo>
                  <a:lnTo>
                    <a:pt x="1511300" y="797737"/>
                  </a:lnTo>
                  <a:lnTo>
                    <a:pt x="1511300" y="788428"/>
                  </a:lnTo>
                  <a:lnTo>
                    <a:pt x="1498600" y="789774"/>
                  </a:lnTo>
                  <a:lnTo>
                    <a:pt x="1498600" y="793940"/>
                  </a:lnTo>
                  <a:lnTo>
                    <a:pt x="1485900" y="791921"/>
                  </a:lnTo>
                  <a:lnTo>
                    <a:pt x="1485900" y="815987"/>
                  </a:lnTo>
                  <a:lnTo>
                    <a:pt x="1485900" y="822147"/>
                  </a:lnTo>
                  <a:lnTo>
                    <a:pt x="1473200" y="822210"/>
                  </a:lnTo>
                  <a:lnTo>
                    <a:pt x="1473200" y="809942"/>
                  </a:lnTo>
                  <a:lnTo>
                    <a:pt x="1485900" y="815987"/>
                  </a:lnTo>
                  <a:lnTo>
                    <a:pt x="1485900" y="791921"/>
                  </a:lnTo>
                  <a:lnTo>
                    <a:pt x="1485900" y="778548"/>
                  </a:lnTo>
                  <a:lnTo>
                    <a:pt x="1473200" y="781456"/>
                  </a:lnTo>
                  <a:lnTo>
                    <a:pt x="1473200" y="786104"/>
                  </a:lnTo>
                  <a:lnTo>
                    <a:pt x="1473200" y="802970"/>
                  </a:lnTo>
                  <a:lnTo>
                    <a:pt x="1473200" y="807618"/>
                  </a:lnTo>
                  <a:lnTo>
                    <a:pt x="1460500" y="805878"/>
                  </a:lnTo>
                  <a:lnTo>
                    <a:pt x="1460500" y="802970"/>
                  </a:lnTo>
                  <a:lnTo>
                    <a:pt x="1473200" y="802970"/>
                  </a:lnTo>
                  <a:lnTo>
                    <a:pt x="1473200" y="786104"/>
                  </a:lnTo>
                  <a:lnTo>
                    <a:pt x="1460500" y="782612"/>
                  </a:lnTo>
                  <a:lnTo>
                    <a:pt x="1460500" y="784872"/>
                  </a:lnTo>
                  <a:lnTo>
                    <a:pt x="1447800" y="781227"/>
                  </a:lnTo>
                  <a:lnTo>
                    <a:pt x="1447800" y="776224"/>
                  </a:lnTo>
                  <a:lnTo>
                    <a:pt x="1435100" y="787273"/>
                  </a:lnTo>
                  <a:lnTo>
                    <a:pt x="1435100" y="795693"/>
                  </a:lnTo>
                  <a:lnTo>
                    <a:pt x="1422400" y="797496"/>
                  </a:lnTo>
                  <a:lnTo>
                    <a:pt x="1422400" y="804468"/>
                  </a:lnTo>
                  <a:lnTo>
                    <a:pt x="1409700" y="802970"/>
                  </a:lnTo>
                  <a:lnTo>
                    <a:pt x="1409700" y="876515"/>
                  </a:lnTo>
                  <a:lnTo>
                    <a:pt x="1397000" y="879132"/>
                  </a:lnTo>
                  <a:lnTo>
                    <a:pt x="1397000" y="876084"/>
                  </a:lnTo>
                  <a:lnTo>
                    <a:pt x="1409700" y="876515"/>
                  </a:lnTo>
                  <a:lnTo>
                    <a:pt x="1409700" y="802970"/>
                  </a:lnTo>
                  <a:lnTo>
                    <a:pt x="1409700" y="800341"/>
                  </a:lnTo>
                  <a:lnTo>
                    <a:pt x="1397000" y="801154"/>
                  </a:lnTo>
                  <a:lnTo>
                    <a:pt x="1397000" y="851801"/>
                  </a:lnTo>
                  <a:lnTo>
                    <a:pt x="1397000" y="854710"/>
                  </a:lnTo>
                  <a:lnTo>
                    <a:pt x="1384300" y="854710"/>
                  </a:lnTo>
                  <a:lnTo>
                    <a:pt x="1397000" y="851801"/>
                  </a:lnTo>
                  <a:lnTo>
                    <a:pt x="1397000" y="801154"/>
                  </a:lnTo>
                  <a:lnTo>
                    <a:pt x="1397000" y="791921"/>
                  </a:lnTo>
                  <a:lnTo>
                    <a:pt x="1384300" y="798131"/>
                  </a:lnTo>
                  <a:lnTo>
                    <a:pt x="1384300" y="800823"/>
                  </a:lnTo>
                  <a:lnTo>
                    <a:pt x="1371600" y="795553"/>
                  </a:lnTo>
                  <a:lnTo>
                    <a:pt x="1371600" y="873315"/>
                  </a:lnTo>
                  <a:lnTo>
                    <a:pt x="1371600" y="885532"/>
                  </a:lnTo>
                  <a:lnTo>
                    <a:pt x="1358900" y="883196"/>
                  </a:lnTo>
                  <a:lnTo>
                    <a:pt x="1358900" y="875639"/>
                  </a:lnTo>
                  <a:lnTo>
                    <a:pt x="1371600" y="873315"/>
                  </a:lnTo>
                  <a:lnTo>
                    <a:pt x="1371600" y="795553"/>
                  </a:lnTo>
                  <a:lnTo>
                    <a:pt x="1371600" y="790752"/>
                  </a:lnTo>
                  <a:lnTo>
                    <a:pt x="1358900" y="802970"/>
                  </a:lnTo>
                  <a:lnTo>
                    <a:pt x="1358900" y="855294"/>
                  </a:lnTo>
                  <a:lnTo>
                    <a:pt x="1358900" y="866927"/>
                  </a:lnTo>
                  <a:lnTo>
                    <a:pt x="1346200" y="866927"/>
                  </a:lnTo>
                  <a:lnTo>
                    <a:pt x="1346200" y="854710"/>
                  </a:lnTo>
                  <a:lnTo>
                    <a:pt x="1358900" y="855294"/>
                  </a:lnTo>
                  <a:lnTo>
                    <a:pt x="1358900" y="802970"/>
                  </a:lnTo>
                  <a:lnTo>
                    <a:pt x="1358900" y="787273"/>
                  </a:lnTo>
                  <a:lnTo>
                    <a:pt x="1346200" y="797737"/>
                  </a:lnTo>
                  <a:lnTo>
                    <a:pt x="1346200" y="789597"/>
                  </a:lnTo>
                  <a:lnTo>
                    <a:pt x="1333500" y="789597"/>
                  </a:lnTo>
                  <a:lnTo>
                    <a:pt x="1333500" y="783196"/>
                  </a:lnTo>
                  <a:lnTo>
                    <a:pt x="1320800" y="789012"/>
                  </a:lnTo>
                  <a:lnTo>
                    <a:pt x="1320800" y="792505"/>
                  </a:lnTo>
                  <a:lnTo>
                    <a:pt x="1308100" y="796569"/>
                  </a:lnTo>
                  <a:lnTo>
                    <a:pt x="1308100" y="783780"/>
                  </a:lnTo>
                  <a:lnTo>
                    <a:pt x="1295400" y="783780"/>
                  </a:lnTo>
                  <a:lnTo>
                    <a:pt x="1295400" y="805878"/>
                  </a:lnTo>
                  <a:lnTo>
                    <a:pt x="1295400" y="914285"/>
                  </a:lnTo>
                  <a:lnTo>
                    <a:pt x="1295400" y="923899"/>
                  </a:lnTo>
                  <a:lnTo>
                    <a:pt x="1282700" y="925068"/>
                  </a:lnTo>
                  <a:lnTo>
                    <a:pt x="1282700" y="923315"/>
                  </a:lnTo>
                  <a:lnTo>
                    <a:pt x="1270000" y="915758"/>
                  </a:lnTo>
                  <a:lnTo>
                    <a:pt x="1282700" y="913599"/>
                  </a:lnTo>
                  <a:lnTo>
                    <a:pt x="1282700" y="913726"/>
                  </a:lnTo>
                  <a:lnTo>
                    <a:pt x="1295400" y="914285"/>
                  </a:lnTo>
                  <a:lnTo>
                    <a:pt x="1295400" y="805878"/>
                  </a:lnTo>
                  <a:lnTo>
                    <a:pt x="1282700" y="802386"/>
                  </a:lnTo>
                  <a:lnTo>
                    <a:pt x="1282700" y="794829"/>
                  </a:lnTo>
                  <a:lnTo>
                    <a:pt x="1270000" y="800061"/>
                  </a:lnTo>
                  <a:lnTo>
                    <a:pt x="1270000" y="795985"/>
                  </a:lnTo>
                  <a:lnTo>
                    <a:pt x="1257300" y="804125"/>
                  </a:lnTo>
                  <a:lnTo>
                    <a:pt x="1257300" y="804862"/>
                  </a:lnTo>
                  <a:lnTo>
                    <a:pt x="1244600" y="796785"/>
                  </a:lnTo>
                  <a:lnTo>
                    <a:pt x="1244600" y="789470"/>
                  </a:lnTo>
                  <a:lnTo>
                    <a:pt x="1231900" y="793661"/>
                  </a:lnTo>
                  <a:lnTo>
                    <a:pt x="1231900" y="797153"/>
                  </a:lnTo>
                  <a:lnTo>
                    <a:pt x="1231900" y="804125"/>
                  </a:lnTo>
                  <a:lnTo>
                    <a:pt x="1231900" y="819823"/>
                  </a:lnTo>
                  <a:lnTo>
                    <a:pt x="1231900" y="834364"/>
                  </a:lnTo>
                  <a:lnTo>
                    <a:pt x="1219200" y="833780"/>
                  </a:lnTo>
                  <a:lnTo>
                    <a:pt x="1219200" y="821575"/>
                  </a:lnTo>
                  <a:lnTo>
                    <a:pt x="1231900" y="819823"/>
                  </a:lnTo>
                  <a:lnTo>
                    <a:pt x="1231900" y="804125"/>
                  </a:lnTo>
                  <a:lnTo>
                    <a:pt x="1219200" y="802386"/>
                  </a:lnTo>
                  <a:lnTo>
                    <a:pt x="1231900" y="797153"/>
                  </a:lnTo>
                  <a:lnTo>
                    <a:pt x="1231900" y="793661"/>
                  </a:lnTo>
                  <a:lnTo>
                    <a:pt x="1231900" y="790752"/>
                  </a:lnTo>
                  <a:lnTo>
                    <a:pt x="1219200" y="797090"/>
                  </a:lnTo>
                  <a:lnTo>
                    <a:pt x="1219200" y="794931"/>
                  </a:lnTo>
                  <a:lnTo>
                    <a:pt x="1206500" y="798309"/>
                  </a:lnTo>
                  <a:lnTo>
                    <a:pt x="1206500" y="785888"/>
                  </a:lnTo>
                  <a:lnTo>
                    <a:pt x="1193800" y="787438"/>
                  </a:lnTo>
                  <a:lnTo>
                    <a:pt x="1193800" y="783780"/>
                  </a:lnTo>
                  <a:lnTo>
                    <a:pt x="1181100" y="782040"/>
                  </a:lnTo>
                  <a:lnTo>
                    <a:pt x="1181100" y="787273"/>
                  </a:lnTo>
                  <a:lnTo>
                    <a:pt x="1193800" y="788428"/>
                  </a:lnTo>
                  <a:lnTo>
                    <a:pt x="1181100" y="791921"/>
                  </a:lnTo>
                  <a:lnTo>
                    <a:pt x="1181100" y="792924"/>
                  </a:lnTo>
                  <a:lnTo>
                    <a:pt x="1168400" y="787781"/>
                  </a:lnTo>
                  <a:lnTo>
                    <a:pt x="1155700" y="779907"/>
                  </a:lnTo>
                  <a:lnTo>
                    <a:pt x="1143000" y="772731"/>
                  </a:lnTo>
                  <a:lnTo>
                    <a:pt x="1143000" y="778548"/>
                  </a:lnTo>
                  <a:lnTo>
                    <a:pt x="1130300" y="784237"/>
                  </a:lnTo>
                  <a:lnTo>
                    <a:pt x="1130300" y="783996"/>
                  </a:lnTo>
                  <a:lnTo>
                    <a:pt x="1117600" y="783209"/>
                  </a:lnTo>
                  <a:lnTo>
                    <a:pt x="1104900" y="787273"/>
                  </a:lnTo>
                  <a:lnTo>
                    <a:pt x="1104900" y="780872"/>
                  </a:lnTo>
                  <a:lnTo>
                    <a:pt x="1117600" y="780872"/>
                  </a:lnTo>
                  <a:lnTo>
                    <a:pt x="1104900" y="776871"/>
                  </a:lnTo>
                  <a:lnTo>
                    <a:pt x="1104900" y="778395"/>
                  </a:lnTo>
                  <a:lnTo>
                    <a:pt x="1092200" y="780796"/>
                  </a:lnTo>
                  <a:lnTo>
                    <a:pt x="1092200" y="777379"/>
                  </a:lnTo>
                  <a:lnTo>
                    <a:pt x="1079500" y="786104"/>
                  </a:lnTo>
                  <a:lnTo>
                    <a:pt x="1079500" y="780326"/>
                  </a:lnTo>
                  <a:lnTo>
                    <a:pt x="1066800" y="776947"/>
                  </a:lnTo>
                  <a:lnTo>
                    <a:pt x="1066800" y="781456"/>
                  </a:lnTo>
                  <a:lnTo>
                    <a:pt x="1054100" y="774484"/>
                  </a:lnTo>
                  <a:lnTo>
                    <a:pt x="1054100" y="769823"/>
                  </a:lnTo>
                  <a:lnTo>
                    <a:pt x="1041400" y="775055"/>
                  </a:lnTo>
                  <a:lnTo>
                    <a:pt x="1041400" y="779424"/>
                  </a:lnTo>
                  <a:lnTo>
                    <a:pt x="1028700" y="782904"/>
                  </a:lnTo>
                  <a:lnTo>
                    <a:pt x="1028700" y="778624"/>
                  </a:lnTo>
                  <a:lnTo>
                    <a:pt x="1016000" y="782294"/>
                  </a:lnTo>
                  <a:lnTo>
                    <a:pt x="1016000" y="772731"/>
                  </a:lnTo>
                  <a:lnTo>
                    <a:pt x="1003300" y="772388"/>
                  </a:lnTo>
                  <a:lnTo>
                    <a:pt x="1003300" y="782929"/>
                  </a:lnTo>
                  <a:lnTo>
                    <a:pt x="990600" y="790613"/>
                  </a:lnTo>
                  <a:lnTo>
                    <a:pt x="990600" y="769239"/>
                  </a:lnTo>
                  <a:lnTo>
                    <a:pt x="977900" y="776224"/>
                  </a:lnTo>
                  <a:lnTo>
                    <a:pt x="977900" y="776986"/>
                  </a:lnTo>
                  <a:lnTo>
                    <a:pt x="965200" y="781888"/>
                  </a:lnTo>
                  <a:lnTo>
                    <a:pt x="965200" y="773899"/>
                  </a:lnTo>
                  <a:lnTo>
                    <a:pt x="952500" y="772731"/>
                  </a:lnTo>
                  <a:lnTo>
                    <a:pt x="952500" y="779132"/>
                  </a:lnTo>
                  <a:lnTo>
                    <a:pt x="939800" y="785520"/>
                  </a:lnTo>
                  <a:lnTo>
                    <a:pt x="939800" y="957046"/>
                  </a:lnTo>
                  <a:lnTo>
                    <a:pt x="939800" y="969251"/>
                  </a:lnTo>
                  <a:lnTo>
                    <a:pt x="927100" y="972743"/>
                  </a:lnTo>
                  <a:lnTo>
                    <a:pt x="927100" y="972159"/>
                  </a:lnTo>
                  <a:lnTo>
                    <a:pt x="939800" y="969251"/>
                  </a:lnTo>
                  <a:lnTo>
                    <a:pt x="939800" y="957046"/>
                  </a:lnTo>
                  <a:lnTo>
                    <a:pt x="927100" y="968667"/>
                  </a:lnTo>
                  <a:lnTo>
                    <a:pt x="927100" y="954709"/>
                  </a:lnTo>
                  <a:lnTo>
                    <a:pt x="939800" y="957046"/>
                  </a:lnTo>
                  <a:lnTo>
                    <a:pt x="939800" y="785520"/>
                  </a:lnTo>
                  <a:lnTo>
                    <a:pt x="939800" y="775716"/>
                  </a:lnTo>
                  <a:lnTo>
                    <a:pt x="927100" y="777176"/>
                  </a:lnTo>
                  <a:lnTo>
                    <a:pt x="927100" y="769239"/>
                  </a:lnTo>
                  <a:lnTo>
                    <a:pt x="914400" y="777963"/>
                  </a:lnTo>
                  <a:lnTo>
                    <a:pt x="914400" y="760120"/>
                  </a:lnTo>
                  <a:lnTo>
                    <a:pt x="901700" y="764082"/>
                  </a:lnTo>
                  <a:lnTo>
                    <a:pt x="901700" y="767499"/>
                  </a:lnTo>
                  <a:lnTo>
                    <a:pt x="889000" y="774001"/>
                  </a:lnTo>
                  <a:lnTo>
                    <a:pt x="889000" y="752970"/>
                  </a:lnTo>
                  <a:lnTo>
                    <a:pt x="876300" y="759358"/>
                  </a:lnTo>
                  <a:lnTo>
                    <a:pt x="876300" y="754710"/>
                  </a:lnTo>
                  <a:lnTo>
                    <a:pt x="863600" y="751217"/>
                  </a:lnTo>
                  <a:lnTo>
                    <a:pt x="863600" y="914019"/>
                  </a:lnTo>
                  <a:lnTo>
                    <a:pt x="863600" y="922159"/>
                  </a:lnTo>
                  <a:lnTo>
                    <a:pt x="850900" y="923899"/>
                  </a:lnTo>
                  <a:lnTo>
                    <a:pt x="850900" y="922020"/>
                  </a:lnTo>
                  <a:lnTo>
                    <a:pt x="838200" y="923899"/>
                  </a:lnTo>
                  <a:lnTo>
                    <a:pt x="838200" y="921067"/>
                  </a:lnTo>
                  <a:lnTo>
                    <a:pt x="850900" y="922020"/>
                  </a:lnTo>
                  <a:lnTo>
                    <a:pt x="850900" y="912266"/>
                  </a:lnTo>
                  <a:lnTo>
                    <a:pt x="863600" y="914019"/>
                  </a:lnTo>
                  <a:lnTo>
                    <a:pt x="863600" y="751217"/>
                  </a:lnTo>
                  <a:lnTo>
                    <a:pt x="863600" y="750747"/>
                  </a:lnTo>
                  <a:lnTo>
                    <a:pt x="850900" y="752970"/>
                  </a:lnTo>
                  <a:lnTo>
                    <a:pt x="850900" y="756056"/>
                  </a:lnTo>
                  <a:lnTo>
                    <a:pt x="850900" y="772147"/>
                  </a:lnTo>
                  <a:lnTo>
                    <a:pt x="850900" y="776224"/>
                  </a:lnTo>
                  <a:lnTo>
                    <a:pt x="850900" y="797153"/>
                  </a:lnTo>
                  <a:lnTo>
                    <a:pt x="850900" y="848321"/>
                  </a:lnTo>
                  <a:lnTo>
                    <a:pt x="850900" y="866076"/>
                  </a:lnTo>
                  <a:lnTo>
                    <a:pt x="838200" y="863942"/>
                  </a:lnTo>
                  <a:lnTo>
                    <a:pt x="838200" y="875055"/>
                  </a:lnTo>
                  <a:lnTo>
                    <a:pt x="838200" y="881456"/>
                  </a:lnTo>
                  <a:lnTo>
                    <a:pt x="825500" y="881456"/>
                  </a:lnTo>
                  <a:lnTo>
                    <a:pt x="825500" y="872731"/>
                  </a:lnTo>
                  <a:lnTo>
                    <a:pt x="838200" y="875055"/>
                  </a:lnTo>
                  <a:lnTo>
                    <a:pt x="838200" y="863942"/>
                  </a:lnTo>
                  <a:lnTo>
                    <a:pt x="838200" y="842505"/>
                  </a:lnTo>
                  <a:lnTo>
                    <a:pt x="850900" y="848321"/>
                  </a:lnTo>
                  <a:lnTo>
                    <a:pt x="850900" y="797153"/>
                  </a:lnTo>
                  <a:lnTo>
                    <a:pt x="838200" y="805878"/>
                  </a:lnTo>
                  <a:lnTo>
                    <a:pt x="838200" y="805294"/>
                  </a:lnTo>
                  <a:lnTo>
                    <a:pt x="850900" y="797153"/>
                  </a:lnTo>
                  <a:lnTo>
                    <a:pt x="850900" y="776224"/>
                  </a:lnTo>
                  <a:lnTo>
                    <a:pt x="838200" y="776224"/>
                  </a:lnTo>
                  <a:lnTo>
                    <a:pt x="850900" y="772147"/>
                  </a:lnTo>
                  <a:lnTo>
                    <a:pt x="850900" y="756056"/>
                  </a:lnTo>
                  <a:lnTo>
                    <a:pt x="838200" y="747153"/>
                  </a:lnTo>
                  <a:lnTo>
                    <a:pt x="838200" y="751039"/>
                  </a:lnTo>
                  <a:lnTo>
                    <a:pt x="838200" y="761111"/>
                  </a:lnTo>
                  <a:lnTo>
                    <a:pt x="838200" y="766343"/>
                  </a:lnTo>
                  <a:lnTo>
                    <a:pt x="825500" y="765759"/>
                  </a:lnTo>
                  <a:lnTo>
                    <a:pt x="825500" y="822147"/>
                  </a:lnTo>
                  <a:lnTo>
                    <a:pt x="825500" y="826808"/>
                  </a:lnTo>
                  <a:lnTo>
                    <a:pt x="812800" y="826223"/>
                  </a:lnTo>
                  <a:lnTo>
                    <a:pt x="812800" y="819823"/>
                  </a:lnTo>
                  <a:lnTo>
                    <a:pt x="825500" y="822147"/>
                  </a:lnTo>
                  <a:lnTo>
                    <a:pt x="825500" y="765759"/>
                  </a:lnTo>
                  <a:lnTo>
                    <a:pt x="838200" y="761111"/>
                  </a:lnTo>
                  <a:lnTo>
                    <a:pt x="838200" y="751039"/>
                  </a:lnTo>
                  <a:lnTo>
                    <a:pt x="825500" y="756158"/>
                  </a:lnTo>
                  <a:lnTo>
                    <a:pt x="825500" y="756958"/>
                  </a:lnTo>
                  <a:lnTo>
                    <a:pt x="812800" y="759625"/>
                  </a:lnTo>
                  <a:lnTo>
                    <a:pt x="812800" y="754126"/>
                  </a:lnTo>
                  <a:lnTo>
                    <a:pt x="825500" y="754710"/>
                  </a:lnTo>
                  <a:lnTo>
                    <a:pt x="825500" y="741337"/>
                  </a:lnTo>
                  <a:lnTo>
                    <a:pt x="812800" y="734936"/>
                  </a:lnTo>
                  <a:lnTo>
                    <a:pt x="812800" y="742137"/>
                  </a:lnTo>
                  <a:lnTo>
                    <a:pt x="812800" y="750417"/>
                  </a:lnTo>
                  <a:lnTo>
                    <a:pt x="800100" y="750125"/>
                  </a:lnTo>
                  <a:lnTo>
                    <a:pt x="800100" y="781304"/>
                  </a:lnTo>
                  <a:lnTo>
                    <a:pt x="800100" y="795413"/>
                  </a:lnTo>
                  <a:lnTo>
                    <a:pt x="800100" y="877392"/>
                  </a:lnTo>
                  <a:lnTo>
                    <a:pt x="800100" y="889596"/>
                  </a:lnTo>
                  <a:lnTo>
                    <a:pt x="787400" y="890181"/>
                  </a:lnTo>
                  <a:lnTo>
                    <a:pt x="787400" y="876808"/>
                  </a:lnTo>
                  <a:lnTo>
                    <a:pt x="800100" y="877392"/>
                  </a:lnTo>
                  <a:lnTo>
                    <a:pt x="800100" y="795413"/>
                  </a:lnTo>
                  <a:lnTo>
                    <a:pt x="787400" y="793699"/>
                  </a:lnTo>
                  <a:lnTo>
                    <a:pt x="787400" y="821575"/>
                  </a:lnTo>
                  <a:lnTo>
                    <a:pt x="787400" y="829132"/>
                  </a:lnTo>
                  <a:lnTo>
                    <a:pt x="774700" y="827963"/>
                  </a:lnTo>
                  <a:lnTo>
                    <a:pt x="774700" y="821575"/>
                  </a:lnTo>
                  <a:lnTo>
                    <a:pt x="787400" y="821575"/>
                  </a:lnTo>
                  <a:lnTo>
                    <a:pt x="787400" y="793699"/>
                  </a:lnTo>
                  <a:lnTo>
                    <a:pt x="787400" y="788720"/>
                  </a:lnTo>
                  <a:lnTo>
                    <a:pt x="774700" y="782002"/>
                  </a:lnTo>
                  <a:lnTo>
                    <a:pt x="787400" y="775055"/>
                  </a:lnTo>
                  <a:lnTo>
                    <a:pt x="787400" y="775779"/>
                  </a:lnTo>
                  <a:lnTo>
                    <a:pt x="800100" y="781304"/>
                  </a:lnTo>
                  <a:lnTo>
                    <a:pt x="800100" y="750125"/>
                  </a:lnTo>
                  <a:lnTo>
                    <a:pt x="800100" y="744969"/>
                  </a:lnTo>
                  <a:lnTo>
                    <a:pt x="812800" y="742137"/>
                  </a:lnTo>
                  <a:lnTo>
                    <a:pt x="812800" y="734936"/>
                  </a:lnTo>
                  <a:lnTo>
                    <a:pt x="812800" y="729157"/>
                  </a:lnTo>
                  <a:lnTo>
                    <a:pt x="800100" y="727316"/>
                  </a:lnTo>
                  <a:lnTo>
                    <a:pt x="800100" y="733361"/>
                  </a:lnTo>
                  <a:lnTo>
                    <a:pt x="787400" y="728395"/>
                  </a:lnTo>
                  <a:lnTo>
                    <a:pt x="787400" y="745985"/>
                  </a:lnTo>
                  <a:lnTo>
                    <a:pt x="774700" y="754710"/>
                  </a:lnTo>
                  <a:lnTo>
                    <a:pt x="774700" y="748309"/>
                  </a:lnTo>
                  <a:lnTo>
                    <a:pt x="787400" y="745985"/>
                  </a:lnTo>
                  <a:lnTo>
                    <a:pt x="787400" y="728395"/>
                  </a:lnTo>
                  <a:lnTo>
                    <a:pt x="787400" y="727964"/>
                  </a:lnTo>
                  <a:lnTo>
                    <a:pt x="774700" y="732269"/>
                  </a:lnTo>
                  <a:lnTo>
                    <a:pt x="774700" y="736104"/>
                  </a:lnTo>
                  <a:lnTo>
                    <a:pt x="774700" y="742848"/>
                  </a:lnTo>
                  <a:lnTo>
                    <a:pt x="762000" y="747153"/>
                  </a:lnTo>
                  <a:lnTo>
                    <a:pt x="762000" y="743661"/>
                  </a:lnTo>
                  <a:lnTo>
                    <a:pt x="749300" y="741337"/>
                  </a:lnTo>
                  <a:lnTo>
                    <a:pt x="749300" y="817651"/>
                  </a:lnTo>
                  <a:lnTo>
                    <a:pt x="749300" y="818083"/>
                  </a:lnTo>
                  <a:lnTo>
                    <a:pt x="749300" y="879716"/>
                  </a:lnTo>
                  <a:lnTo>
                    <a:pt x="749300" y="894245"/>
                  </a:lnTo>
                  <a:lnTo>
                    <a:pt x="736600" y="889012"/>
                  </a:lnTo>
                  <a:lnTo>
                    <a:pt x="736600" y="876808"/>
                  </a:lnTo>
                  <a:lnTo>
                    <a:pt x="749300" y="879716"/>
                  </a:lnTo>
                  <a:lnTo>
                    <a:pt x="749300" y="818083"/>
                  </a:lnTo>
                  <a:lnTo>
                    <a:pt x="736600" y="819391"/>
                  </a:lnTo>
                  <a:lnTo>
                    <a:pt x="749300" y="817651"/>
                  </a:lnTo>
                  <a:lnTo>
                    <a:pt x="749300" y="741337"/>
                  </a:lnTo>
                  <a:lnTo>
                    <a:pt x="749300" y="739063"/>
                  </a:lnTo>
                  <a:lnTo>
                    <a:pt x="762000" y="738136"/>
                  </a:lnTo>
                  <a:lnTo>
                    <a:pt x="762000" y="741337"/>
                  </a:lnTo>
                  <a:lnTo>
                    <a:pt x="774700" y="736104"/>
                  </a:lnTo>
                  <a:lnTo>
                    <a:pt x="774700" y="732269"/>
                  </a:lnTo>
                  <a:lnTo>
                    <a:pt x="774700" y="730288"/>
                  </a:lnTo>
                  <a:lnTo>
                    <a:pt x="762000" y="733196"/>
                  </a:lnTo>
                  <a:lnTo>
                    <a:pt x="762000" y="728548"/>
                  </a:lnTo>
                  <a:lnTo>
                    <a:pt x="757377" y="729183"/>
                  </a:lnTo>
                  <a:lnTo>
                    <a:pt x="758164" y="727824"/>
                  </a:lnTo>
                  <a:lnTo>
                    <a:pt x="761580" y="720775"/>
                  </a:lnTo>
                  <a:lnTo>
                    <a:pt x="761707" y="720445"/>
                  </a:lnTo>
                  <a:lnTo>
                    <a:pt x="762000" y="720407"/>
                  </a:lnTo>
                  <a:lnTo>
                    <a:pt x="762000" y="719658"/>
                  </a:lnTo>
                  <a:lnTo>
                    <a:pt x="762165" y="719201"/>
                  </a:lnTo>
                  <a:lnTo>
                    <a:pt x="774700" y="715759"/>
                  </a:lnTo>
                  <a:lnTo>
                    <a:pt x="762622" y="717969"/>
                  </a:lnTo>
                  <a:lnTo>
                    <a:pt x="764552" y="712851"/>
                  </a:lnTo>
                  <a:lnTo>
                    <a:pt x="761746" y="717105"/>
                  </a:lnTo>
                  <a:lnTo>
                    <a:pt x="756564" y="720902"/>
                  </a:lnTo>
                  <a:lnTo>
                    <a:pt x="759269" y="720661"/>
                  </a:lnTo>
                  <a:lnTo>
                    <a:pt x="758456" y="721791"/>
                  </a:lnTo>
                  <a:lnTo>
                    <a:pt x="756221" y="725195"/>
                  </a:lnTo>
                  <a:lnTo>
                    <a:pt x="754672" y="727925"/>
                  </a:lnTo>
                  <a:lnTo>
                    <a:pt x="753668" y="729691"/>
                  </a:lnTo>
                  <a:lnTo>
                    <a:pt x="751243" y="730021"/>
                  </a:lnTo>
                  <a:lnTo>
                    <a:pt x="751763" y="727964"/>
                  </a:lnTo>
                  <a:lnTo>
                    <a:pt x="753516" y="723900"/>
                  </a:lnTo>
                  <a:lnTo>
                    <a:pt x="752462" y="723900"/>
                  </a:lnTo>
                  <a:lnTo>
                    <a:pt x="756564" y="720902"/>
                  </a:lnTo>
                  <a:lnTo>
                    <a:pt x="749401" y="721563"/>
                  </a:lnTo>
                  <a:lnTo>
                    <a:pt x="754087" y="711682"/>
                  </a:lnTo>
                  <a:lnTo>
                    <a:pt x="751179" y="714006"/>
                  </a:lnTo>
                  <a:lnTo>
                    <a:pt x="749439" y="716915"/>
                  </a:lnTo>
                  <a:lnTo>
                    <a:pt x="747115" y="723900"/>
                  </a:lnTo>
                  <a:lnTo>
                    <a:pt x="748855" y="722731"/>
                  </a:lnTo>
                  <a:lnTo>
                    <a:pt x="749300" y="721804"/>
                  </a:lnTo>
                  <a:lnTo>
                    <a:pt x="749300" y="726224"/>
                  </a:lnTo>
                  <a:lnTo>
                    <a:pt x="749973" y="725741"/>
                  </a:lnTo>
                  <a:lnTo>
                    <a:pt x="749439" y="726795"/>
                  </a:lnTo>
                  <a:lnTo>
                    <a:pt x="747699" y="736688"/>
                  </a:lnTo>
                  <a:lnTo>
                    <a:pt x="749300" y="737755"/>
                  </a:lnTo>
                  <a:lnTo>
                    <a:pt x="749300" y="738428"/>
                  </a:lnTo>
                  <a:lnTo>
                    <a:pt x="736600" y="736104"/>
                  </a:lnTo>
                  <a:lnTo>
                    <a:pt x="736600" y="699833"/>
                  </a:lnTo>
                  <a:lnTo>
                    <a:pt x="749300" y="689597"/>
                  </a:lnTo>
                  <a:lnTo>
                    <a:pt x="736600" y="697725"/>
                  </a:lnTo>
                  <a:lnTo>
                    <a:pt x="736600" y="684364"/>
                  </a:lnTo>
                  <a:lnTo>
                    <a:pt x="736600" y="682612"/>
                  </a:lnTo>
                  <a:lnTo>
                    <a:pt x="736600" y="679704"/>
                  </a:lnTo>
                  <a:lnTo>
                    <a:pt x="733882" y="681075"/>
                  </a:lnTo>
                  <a:lnTo>
                    <a:pt x="733882" y="685482"/>
                  </a:lnTo>
                  <a:lnTo>
                    <a:pt x="723900" y="695985"/>
                  </a:lnTo>
                  <a:lnTo>
                    <a:pt x="723900" y="689597"/>
                  </a:lnTo>
                  <a:lnTo>
                    <a:pt x="733882" y="685482"/>
                  </a:lnTo>
                  <a:lnTo>
                    <a:pt x="733882" y="681075"/>
                  </a:lnTo>
                  <a:lnTo>
                    <a:pt x="723900" y="686104"/>
                  </a:lnTo>
                  <a:lnTo>
                    <a:pt x="723900" y="680288"/>
                  </a:lnTo>
                  <a:lnTo>
                    <a:pt x="711200" y="688428"/>
                  </a:lnTo>
                  <a:lnTo>
                    <a:pt x="711200" y="885532"/>
                  </a:lnTo>
                  <a:lnTo>
                    <a:pt x="698500" y="884364"/>
                  </a:lnTo>
                  <a:lnTo>
                    <a:pt x="698500" y="882040"/>
                  </a:lnTo>
                  <a:lnTo>
                    <a:pt x="711200" y="885532"/>
                  </a:lnTo>
                  <a:lnTo>
                    <a:pt x="711200" y="688428"/>
                  </a:lnTo>
                  <a:lnTo>
                    <a:pt x="711200" y="675640"/>
                  </a:lnTo>
                  <a:lnTo>
                    <a:pt x="698500" y="682612"/>
                  </a:lnTo>
                  <a:lnTo>
                    <a:pt x="698500" y="665708"/>
                  </a:lnTo>
                  <a:lnTo>
                    <a:pt x="685800" y="666699"/>
                  </a:lnTo>
                  <a:lnTo>
                    <a:pt x="685800" y="653542"/>
                  </a:lnTo>
                  <a:lnTo>
                    <a:pt x="673100" y="661568"/>
                  </a:lnTo>
                  <a:lnTo>
                    <a:pt x="673100" y="666457"/>
                  </a:lnTo>
                  <a:lnTo>
                    <a:pt x="673100" y="670636"/>
                  </a:lnTo>
                  <a:lnTo>
                    <a:pt x="660400" y="675055"/>
                  </a:lnTo>
                  <a:lnTo>
                    <a:pt x="673100" y="666457"/>
                  </a:lnTo>
                  <a:lnTo>
                    <a:pt x="673100" y="661568"/>
                  </a:lnTo>
                  <a:lnTo>
                    <a:pt x="673100" y="660069"/>
                  </a:lnTo>
                  <a:lnTo>
                    <a:pt x="660400" y="665175"/>
                  </a:lnTo>
                  <a:lnTo>
                    <a:pt x="660400" y="657910"/>
                  </a:lnTo>
                  <a:lnTo>
                    <a:pt x="673100" y="655027"/>
                  </a:lnTo>
                  <a:lnTo>
                    <a:pt x="673100" y="648893"/>
                  </a:lnTo>
                  <a:lnTo>
                    <a:pt x="660400" y="656183"/>
                  </a:lnTo>
                  <a:lnTo>
                    <a:pt x="660400" y="649198"/>
                  </a:lnTo>
                  <a:lnTo>
                    <a:pt x="647700" y="655294"/>
                  </a:lnTo>
                  <a:lnTo>
                    <a:pt x="647700" y="643077"/>
                  </a:lnTo>
                  <a:lnTo>
                    <a:pt x="635000" y="646036"/>
                  </a:lnTo>
                  <a:lnTo>
                    <a:pt x="635000" y="644956"/>
                  </a:lnTo>
                  <a:lnTo>
                    <a:pt x="622300" y="648893"/>
                  </a:lnTo>
                  <a:lnTo>
                    <a:pt x="622300" y="652462"/>
                  </a:lnTo>
                  <a:lnTo>
                    <a:pt x="622300" y="655866"/>
                  </a:lnTo>
                  <a:lnTo>
                    <a:pt x="622300" y="658190"/>
                  </a:lnTo>
                  <a:lnTo>
                    <a:pt x="622300" y="662266"/>
                  </a:lnTo>
                  <a:lnTo>
                    <a:pt x="622300" y="720991"/>
                  </a:lnTo>
                  <a:lnTo>
                    <a:pt x="622300" y="727964"/>
                  </a:lnTo>
                  <a:lnTo>
                    <a:pt x="609600" y="727964"/>
                  </a:lnTo>
                  <a:lnTo>
                    <a:pt x="622300" y="720991"/>
                  </a:lnTo>
                  <a:lnTo>
                    <a:pt x="622300" y="662266"/>
                  </a:lnTo>
                  <a:lnTo>
                    <a:pt x="609600" y="668655"/>
                  </a:lnTo>
                  <a:lnTo>
                    <a:pt x="609600" y="661098"/>
                  </a:lnTo>
                  <a:lnTo>
                    <a:pt x="622300" y="658190"/>
                  </a:lnTo>
                  <a:lnTo>
                    <a:pt x="622300" y="655866"/>
                  </a:lnTo>
                  <a:lnTo>
                    <a:pt x="609600" y="658190"/>
                  </a:lnTo>
                  <a:lnTo>
                    <a:pt x="622300" y="652462"/>
                  </a:lnTo>
                  <a:lnTo>
                    <a:pt x="622300" y="648893"/>
                  </a:lnTo>
                  <a:lnTo>
                    <a:pt x="609600" y="656450"/>
                  </a:lnTo>
                  <a:lnTo>
                    <a:pt x="609600" y="645337"/>
                  </a:lnTo>
                  <a:lnTo>
                    <a:pt x="622300" y="644436"/>
                  </a:lnTo>
                  <a:lnTo>
                    <a:pt x="622300" y="636244"/>
                  </a:lnTo>
                  <a:lnTo>
                    <a:pt x="635000" y="627380"/>
                  </a:lnTo>
                  <a:lnTo>
                    <a:pt x="622300" y="620979"/>
                  </a:lnTo>
                  <a:lnTo>
                    <a:pt x="622300" y="623316"/>
                  </a:lnTo>
                  <a:lnTo>
                    <a:pt x="609600" y="629119"/>
                  </a:lnTo>
                  <a:lnTo>
                    <a:pt x="609600" y="618655"/>
                  </a:lnTo>
                  <a:lnTo>
                    <a:pt x="596900" y="624382"/>
                  </a:lnTo>
                  <a:lnTo>
                    <a:pt x="596900" y="632561"/>
                  </a:lnTo>
                  <a:lnTo>
                    <a:pt x="584200" y="629119"/>
                  </a:lnTo>
                  <a:lnTo>
                    <a:pt x="594258" y="619925"/>
                  </a:lnTo>
                  <a:lnTo>
                    <a:pt x="596900" y="620407"/>
                  </a:lnTo>
                  <a:lnTo>
                    <a:pt x="596900" y="618147"/>
                  </a:lnTo>
                  <a:lnTo>
                    <a:pt x="595757" y="618553"/>
                  </a:lnTo>
                  <a:lnTo>
                    <a:pt x="596900" y="617499"/>
                  </a:lnTo>
                  <a:lnTo>
                    <a:pt x="596900" y="614387"/>
                  </a:lnTo>
                  <a:lnTo>
                    <a:pt x="592709" y="615188"/>
                  </a:lnTo>
                  <a:lnTo>
                    <a:pt x="592709" y="619633"/>
                  </a:lnTo>
                  <a:lnTo>
                    <a:pt x="584200" y="622655"/>
                  </a:lnTo>
                  <a:lnTo>
                    <a:pt x="584200" y="618083"/>
                  </a:lnTo>
                  <a:lnTo>
                    <a:pt x="592709" y="619633"/>
                  </a:lnTo>
                  <a:lnTo>
                    <a:pt x="592709" y="615188"/>
                  </a:lnTo>
                  <a:lnTo>
                    <a:pt x="584200" y="616775"/>
                  </a:lnTo>
                  <a:lnTo>
                    <a:pt x="584200" y="610793"/>
                  </a:lnTo>
                  <a:lnTo>
                    <a:pt x="571500" y="611682"/>
                  </a:lnTo>
                  <a:lnTo>
                    <a:pt x="571500" y="612571"/>
                  </a:lnTo>
                  <a:lnTo>
                    <a:pt x="558800" y="612267"/>
                  </a:lnTo>
                  <a:lnTo>
                    <a:pt x="558800" y="609358"/>
                  </a:lnTo>
                  <a:lnTo>
                    <a:pt x="571500" y="606450"/>
                  </a:lnTo>
                  <a:lnTo>
                    <a:pt x="571500" y="602373"/>
                  </a:lnTo>
                  <a:lnTo>
                    <a:pt x="558800" y="600633"/>
                  </a:lnTo>
                  <a:lnTo>
                    <a:pt x="558800" y="595401"/>
                  </a:lnTo>
                  <a:lnTo>
                    <a:pt x="546100" y="587984"/>
                  </a:lnTo>
                  <a:lnTo>
                    <a:pt x="546100" y="587260"/>
                  </a:lnTo>
                  <a:lnTo>
                    <a:pt x="533400" y="586676"/>
                  </a:lnTo>
                  <a:lnTo>
                    <a:pt x="533400" y="583806"/>
                  </a:lnTo>
                  <a:lnTo>
                    <a:pt x="520700" y="584720"/>
                  </a:lnTo>
                  <a:lnTo>
                    <a:pt x="520700" y="572312"/>
                  </a:lnTo>
                  <a:lnTo>
                    <a:pt x="508000" y="576795"/>
                  </a:lnTo>
                  <a:lnTo>
                    <a:pt x="508000" y="576211"/>
                  </a:lnTo>
                  <a:lnTo>
                    <a:pt x="495300" y="570484"/>
                  </a:lnTo>
                  <a:lnTo>
                    <a:pt x="495300" y="566115"/>
                  </a:lnTo>
                  <a:lnTo>
                    <a:pt x="482600" y="560108"/>
                  </a:lnTo>
                  <a:lnTo>
                    <a:pt x="482600" y="550418"/>
                  </a:lnTo>
                  <a:lnTo>
                    <a:pt x="469900" y="548741"/>
                  </a:lnTo>
                  <a:lnTo>
                    <a:pt x="469900" y="527380"/>
                  </a:lnTo>
                  <a:lnTo>
                    <a:pt x="457200" y="539000"/>
                  </a:lnTo>
                  <a:lnTo>
                    <a:pt x="457200" y="533768"/>
                  </a:lnTo>
                  <a:lnTo>
                    <a:pt x="444500" y="535520"/>
                  </a:lnTo>
                  <a:lnTo>
                    <a:pt x="444500" y="716915"/>
                  </a:lnTo>
                  <a:lnTo>
                    <a:pt x="444500" y="718083"/>
                  </a:lnTo>
                  <a:lnTo>
                    <a:pt x="431800" y="723315"/>
                  </a:lnTo>
                  <a:lnTo>
                    <a:pt x="431800" y="719658"/>
                  </a:lnTo>
                  <a:lnTo>
                    <a:pt x="444500" y="716915"/>
                  </a:lnTo>
                  <a:lnTo>
                    <a:pt x="444500" y="535520"/>
                  </a:lnTo>
                  <a:lnTo>
                    <a:pt x="444500" y="521563"/>
                  </a:lnTo>
                  <a:lnTo>
                    <a:pt x="457200" y="516915"/>
                  </a:lnTo>
                  <a:lnTo>
                    <a:pt x="444500" y="517499"/>
                  </a:lnTo>
                  <a:lnTo>
                    <a:pt x="444500" y="509358"/>
                  </a:lnTo>
                  <a:lnTo>
                    <a:pt x="431800" y="506450"/>
                  </a:lnTo>
                  <a:lnTo>
                    <a:pt x="431800" y="709358"/>
                  </a:lnTo>
                  <a:lnTo>
                    <a:pt x="419100" y="713435"/>
                  </a:lnTo>
                  <a:lnTo>
                    <a:pt x="419100" y="708774"/>
                  </a:lnTo>
                  <a:lnTo>
                    <a:pt x="431800" y="709358"/>
                  </a:lnTo>
                  <a:lnTo>
                    <a:pt x="431800" y="506450"/>
                  </a:lnTo>
                  <a:lnTo>
                    <a:pt x="431800" y="505866"/>
                  </a:lnTo>
                  <a:lnTo>
                    <a:pt x="444500" y="500634"/>
                  </a:lnTo>
                  <a:lnTo>
                    <a:pt x="431800" y="494817"/>
                  </a:lnTo>
                  <a:lnTo>
                    <a:pt x="431800" y="493661"/>
                  </a:lnTo>
                  <a:lnTo>
                    <a:pt x="419100" y="488429"/>
                  </a:lnTo>
                  <a:lnTo>
                    <a:pt x="419100" y="489585"/>
                  </a:lnTo>
                  <a:lnTo>
                    <a:pt x="419100" y="491909"/>
                  </a:lnTo>
                  <a:lnTo>
                    <a:pt x="419100" y="493077"/>
                  </a:lnTo>
                  <a:lnTo>
                    <a:pt x="414337" y="496341"/>
                  </a:lnTo>
                  <a:lnTo>
                    <a:pt x="419100" y="496557"/>
                  </a:lnTo>
                  <a:lnTo>
                    <a:pt x="409575" y="499618"/>
                  </a:lnTo>
                  <a:lnTo>
                    <a:pt x="406400" y="501789"/>
                  </a:lnTo>
                  <a:lnTo>
                    <a:pt x="406400" y="501218"/>
                  </a:lnTo>
                  <a:lnTo>
                    <a:pt x="407809" y="500176"/>
                  </a:lnTo>
                  <a:lnTo>
                    <a:pt x="406400" y="500634"/>
                  </a:lnTo>
                  <a:lnTo>
                    <a:pt x="406400" y="497725"/>
                  </a:lnTo>
                  <a:lnTo>
                    <a:pt x="408940" y="496100"/>
                  </a:lnTo>
                  <a:lnTo>
                    <a:pt x="413131" y="496290"/>
                  </a:lnTo>
                  <a:lnTo>
                    <a:pt x="419100" y="491909"/>
                  </a:lnTo>
                  <a:lnTo>
                    <a:pt x="411848" y="494233"/>
                  </a:lnTo>
                  <a:lnTo>
                    <a:pt x="419100" y="489585"/>
                  </a:lnTo>
                  <a:lnTo>
                    <a:pt x="419100" y="488429"/>
                  </a:lnTo>
                  <a:lnTo>
                    <a:pt x="419100" y="475056"/>
                  </a:lnTo>
                  <a:lnTo>
                    <a:pt x="431800" y="473202"/>
                  </a:lnTo>
                  <a:lnTo>
                    <a:pt x="431800" y="485800"/>
                  </a:lnTo>
                  <a:lnTo>
                    <a:pt x="444500" y="483768"/>
                  </a:lnTo>
                  <a:lnTo>
                    <a:pt x="444500" y="489585"/>
                  </a:lnTo>
                  <a:lnTo>
                    <a:pt x="431800" y="494817"/>
                  </a:lnTo>
                  <a:lnTo>
                    <a:pt x="444500" y="496557"/>
                  </a:lnTo>
                  <a:lnTo>
                    <a:pt x="457200" y="496341"/>
                  </a:lnTo>
                  <a:lnTo>
                    <a:pt x="457200" y="506450"/>
                  </a:lnTo>
                  <a:lnTo>
                    <a:pt x="469900" y="505904"/>
                  </a:lnTo>
                  <a:lnTo>
                    <a:pt x="482600" y="506768"/>
                  </a:lnTo>
                  <a:lnTo>
                    <a:pt x="495300" y="508190"/>
                  </a:lnTo>
                  <a:lnTo>
                    <a:pt x="482600" y="513588"/>
                  </a:lnTo>
                  <a:lnTo>
                    <a:pt x="482600" y="512610"/>
                  </a:lnTo>
                  <a:lnTo>
                    <a:pt x="469900" y="518655"/>
                  </a:lnTo>
                  <a:lnTo>
                    <a:pt x="482600" y="517004"/>
                  </a:lnTo>
                  <a:lnTo>
                    <a:pt x="495300" y="514591"/>
                  </a:lnTo>
                  <a:lnTo>
                    <a:pt x="495300" y="513918"/>
                  </a:lnTo>
                  <a:lnTo>
                    <a:pt x="508000" y="517499"/>
                  </a:lnTo>
                  <a:lnTo>
                    <a:pt x="508000" y="520979"/>
                  </a:lnTo>
                  <a:lnTo>
                    <a:pt x="495300" y="522732"/>
                  </a:lnTo>
                  <a:lnTo>
                    <a:pt x="495300" y="526491"/>
                  </a:lnTo>
                  <a:lnTo>
                    <a:pt x="508000" y="529996"/>
                  </a:lnTo>
                  <a:lnTo>
                    <a:pt x="508000" y="533069"/>
                  </a:lnTo>
                  <a:lnTo>
                    <a:pt x="520700" y="533196"/>
                  </a:lnTo>
                  <a:lnTo>
                    <a:pt x="520700" y="527659"/>
                  </a:lnTo>
                  <a:lnTo>
                    <a:pt x="533400" y="522071"/>
                  </a:lnTo>
                  <a:lnTo>
                    <a:pt x="533400" y="517690"/>
                  </a:lnTo>
                  <a:lnTo>
                    <a:pt x="546100" y="514007"/>
                  </a:lnTo>
                  <a:lnTo>
                    <a:pt x="533400" y="523062"/>
                  </a:lnTo>
                  <a:lnTo>
                    <a:pt x="533400" y="532892"/>
                  </a:lnTo>
                  <a:lnTo>
                    <a:pt x="520700" y="544233"/>
                  </a:lnTo>
                  <a:lnTo>
                    <a:pt x="533400" y="543661"/>
                  </a:lnTo>
                  <a:lnTo>
                    <a:pt x="533400" y="537260"/>
                  </a:lnTo>
                  <a:lnTo>
                    <a:pt x="546100" y="540169"/>
                  </a:lnTo>
                  <a:lnTo>
                    <a:pt x="546100" y="542493"/>
                  </a:lnTo>
                  <a:lnTo>
                    <a:pt x="543991" y="543267"/>
                  </a:lnTo>
                  <a:lnTo>
                    <a:pt x="546100" y="543077"/>
                  </a:lnTo>
                  <a:lnTo>
                    <a:pt x="546100" y="546569"/>
                  </a:lnTo>
                  <a:lnTo>
                    <a:pt x="558800" y="546163"/>
                  </a:lnTo>
                  <a:lnTo>
                    <a:pt x="558800" y="543801"/>
                  </a:lnTo>
                  <a:lnTo>
                    <a:pt x="571500" y="542963"/>
                  </a:lnTo>
                  <a:lnTo>
                    <a:pt x="571500" y="559244"/>
                  </a:lnTo>
                  <a:lnTo>
                    <a:pt x="558800" y="565746"/>
                  </a:lnTo>
                  <a:lnTo>
                    <a:pt x="571500" y="564591"/>
                  </a:lnTo>
                  <a:lnTo>
                    <a:pt x="571500" y="561682"/>
                  </a:lnTo>
                  <a:lnTo>
                    <a:pt x="571500" y="559943"/>
                  </a:lnTo>
                  <a:lnTo>
                    <a:pt x="584200" y="552958"/>
                  </a:lnTo>
                  <a:lnTo>
                    <a:pt x="584200" y="555866"/>
                  </a:lnTo>
                  <a:lnTo>
                    <a:pt x="596900" y="551802"/>
                  </a:lnTo>
                  <a:lnTo>
                    <a:pt x="596900" y="557034"/>
                  </a:lnTo>
                  <a:lnTo>
                    <a:pt x="609600" y="551218"/>
                  </a:lnTo>
                  <a:lnTo>
                    <a:pt x="609600" y="555282"/>
                  </a:lnTo>
                  <a:lnTo>
                    <a:pt x="596900" y="559358"/>
                  </a:lnTo>
                  <a:lnTo>
                    <a:pt x="596900" y="567753"/>
                  </a:lnTo>
                  <a:lnTo>
                    <a:pt x="609600" y="567715"/>
                  </a:lnTo>
                  <a:lnTo>
                    <a:pt x="609600" y="570255"/>
                  </a:lnTo>
                  <a:lnTo>
                    <a:pt x="622300" y="566635"/>
                  </a:lnTo>
                  <a:lnTo>
                    <a:pt x="622300" y="570979"/>
                  </a:lnTo>
                  <a:lnTo>
                    <a:pt x="609600" y="571563"/>
                  </a:lnTo>
                  <a:lnTo>
                    <a:pt x="622300" y="574459"/>
                  </a:lnTo>
                  <a:lnTo>
                    <a:pt x="622300" y="575132"/>
                  </a:lnTo>
                  <a:lnTo>
                    <a:pt x="635000" y="575894"/>
                  </a:lnTo>
                  <a:lnTo>
                    <a:pt x="635000" y="585038"/>
                  </a:lnTo>
                  <a:lnTo>
                    <a:pt x="622300" y="585876"/>
                  </a:lnTo>
                  <a:lnTo>
                    <a:pt x="622300" y="591337"/>
                  </a:lnTo>
                  <a:lnTo>
                    <a:pt x="635000" y="591172"/>
                  </a:lnTo>
                  <a:lnTo>
                    <a:pt x="635000" y="589584"/>
                  </a:lnTo>
                  <a:lnTo>
                    <a:pt x="647700" y="588886"/>
                  </a:lnTo>
                  <a:lnTo>
                    <a:pt x="647700" y="589013"/>
                  </a:lnTo>
                  <a:lnTo>
                    <a:pt x="660400" y="583361"/>
                  </a:lnTo>
                  <a:lnTo>
                    <a:pt x="660400" y="594817"/>
                  </a:lnTo>
                  <a:lnTo>
                    <a:pt x="649706" y="602170"/>
                  </a:lnTo>
                  <a:lnTo>
                    <a:pt x="660400" y="604164"/>
                  </a:lnTo>
                  <a:lnTo>
                    <a:pt x="673100" y="602780"/>
                  </a:lnTo>
                  <a:lnTo>
                    <a:pt x="673100" y="611098"/>
                  </a:lnTo>
                  <a:lnTo>
                    <a:pt x="685800" y="611682"/>
                  </a:lnTo>
                  <a:lnTo>
                    <a:pt x="685800" y="618210"/>
                  </a:lnTo>
                  <a:lnTo>
                    <a:pt x="698500" y="618007"/>
                  </a:lnTo>
                  <a:lnTo>
                    <a:pt x="711200" y="616813"/>
                  </a:lnTo>
                  <a:lnTo>
                    <a:pt x="711200" y="630288"/>
                  </a:lnTo>
                  <a:lnTo>
                    <a:pt x="723900" y="629704"/>
                  </a:lnTo>
                  <a:lnTo>
                    <a:pt x="723900" y="626503"/>
                  </a:lnTo>
                  <a:lnTo>
                    <a:pt x="736600" y="621715"/>
                  </a:lnTo>
                  <a:lnTo>
                    <a:pt x="736600" y="616915"/>
                  </a:lnTo>
                  <a:lnTo>
                    <a:pt x="749300" y="619239"/>
                  </a:lnTo>
                  <a:lnTo>
                    <a:pt x="737565" y="628370"/>
                  </a:lnTo>
                  <a:lnTo>
                    <a:pt x="749300" y="624763"/>
                  </a:lnTo>
                  <a:lnTo>
                    <a:pt x="749300" y="627380"/>
                  </a:lnTo>
                  <a:lnTo>
                    <a:pt x="736600" y="629119"/>
                  </a:lnTo>
                  <a:lnTo>
                    <a:pt x="736600" y="640753"/>
                  </a:lnTo>
                  <a:lnTo>
                    <a:pt x="749300" y="647725"/>
                  </a:lnTo>
                  <a:lnTo>
                    <a:pt x="749300" y="634606"/>
                  </a:lnTo>
                  <a:lnTo>
                    <a:pt x="762000" y="633920"/>
                  </a:lnTo>
                  <a:lnTo>
                    <a:pt x="762000" y="659942"/>
                  </a:lnTo>
                  <a:lnTo>
                    <a:pt x="774700" y="655866"/>
                  </a:lnTo>
                  <a:lnTo>
                    <a:pt x="774700" y="658190"/>
                  </a:lnTo>
                  <a:lnTo>
                    <a:pt x="774700" y="665175"/>
                  </a:lnTo>
                  <a:lnTo>
                    <a:pt x="774700" y="665353"/>
                  </a:lnTo>
                  <a:lnTo>
                    <a:pt x="787400" y="662266"/>
                  </a:lnTo>
                  <a:lnTo>
                    <a:pt x="800100" y="658634"/>
                  </a:lnTo>
                  <a:lnTo>
                    <a:pt x="800100" y="661682"/>
                  </a:lnTo>
                  <a:lnTo>
                    <a:pt x="812800" y="661682"/>
                  </a:lnTo>
                  <a:lnTo>
                    <a:pt x="812800" y="670991"/>
                  </a:lnTo>
                  <a:lnTo>
                    <a:pt x="825500" y="668655"/>
                  </a:lnTo>
                  <a:lnTo>
                    <a:pt x="825500" y="654634"/>
                  </a:lnTo>
                  <a:lnTo>
                    <a:pt x="815086" y="657948"/>
                  </a:lnTo>
                  <a:lnTo>
                    <a:pt x="825500" y="648893"/>
                  </a:lnTo>
                  <a:lnTo>
                    <a:pt x="812800" y="657034"/>
                  </a:lnTo>
                  <a:lnTo>
                    <a:pt x="812800" y="650633"/>
                  </a:lnTo>
                  <a:lnTo>
                    <a:pt x="800100" y="655294"/>
                  </a:lnTo>
                  <a:lnTo>
                    <a:pt x="800100" y="648779"/>
                  </a:lnTo>
                  <a:lnTo>
                    <a:pt x="812800" y="644817"/>
                  </a:lnTo>
                  <a:lnTo>
                    <a:pt x="812800" y="650633"/>
                  </a:lnTo>
                  <a:lnTo>
                    <a:pt x="825500" y="647725"/>
                  </a:lnTo>
                  <a:lnTo>
                    <a:pt x="825500" y="648893"/>
                  </a:lnTo>
                  <a:lnTo>
                    <a:pt x="838200" y="655866"/>
                  </a:lnTo>
                  <a:lnTo>
                    <a:pt x="850900" y="659358"/>
                  </a:lnTo>
                  <a:lnTo>
                    <a:pt x="850900" y="663130"/>
                  </a:lnTo>
                  <a:lnTo>
                    <a:pt x="847115" y="666915"/>
                  </a:lnTo>
                  <a:lnTo>
                    <a:pt x="847699" y="664006"/>
                  </a:lnTo>
                  <a:lnTo>
                    <a:pt x="849439" y="661098"/>
                  </a:lnTo>
                  <a:lnTo>
                    <a:pt x="850023" y="659358"/>
                  </a:lnTo>
                  <a:lnTo>
                    <a:pt x="848283" y="661682"/>
                  </a:lnTo>
                  <a:lnTo>
                    <a:pt x="845959" y="664006"/>
                  </a:lnTo>
                  <a:lnTo>
                    <a:pt x="844207" y="667499"/>
                  </a:lnTo>
                  <a:lnTo>
                    <a:pt x="845959" y="669823"/>
                  </a:lnTo>
                  <a:lnTo>
                    <a:pt x="843635" y="673887"/>
                  </a:lnTo>
                  <a:lnTo>
                    <a:pt x="840143" y="675640"/>
                  </a:lnTo>
                  <a:lnTo>
                    <a:pt x="837819" y="681456"/>
                  </a:lnTo>
                  <a:lnTo>
                    <a:pt x="837234" y="684364"/>
                  </a:lnTo>
                  <a:lnTo>
                    <a:pt x="840778" y="678840"/>
                  </a:lnTo>
                  <a:lnTo>
                    <a:pt x="845248" y="672833"/>
                  </a:lnTo>
                  <a:lnTo>
                    <a:pt x="849439" y="666330"/>
                  </a:lnTo>
                  <a:lnTo>
                    <a:pt x="850900" y="665975"/>
                  </a:lnTo>
                  <a:lnTo>
                    <a:pt x="850900" y="669671"/>
                  </a:lnTo>
                  <a:lnTo>
                    <a:pt x="850607" y="670991"/>
                  </a:lnTo>
                  <a:lnTo>
                    <a:pt x="848868" y="675640"/>
                  </a:lnTo>
                  <a:lnTo>
                    <a:pt x="850607" y="672731"/>
                  </a:lnTo>
                  <a:lnTo>
                    <a:pt x="850607" y="679119"/>
                  </a:lnTo>
                  <a:lnTo>
                    <a:pt x="850900" y="678548"/>
                  </a:lnTo>
                  <a:lnTo>
                    <a:pt x="850900" y="682028"/>
                  </a:lnTo>
                  <a:lnTo>
                    <a:pt x="838200" y="690753"/>
                  </a:lnTo>
                  <a:lnTo>
                    <a:pt x="838200" y="705866"/>
                  </a:lnTo>
                  <a:lnTo>
                    <a:pt x="850900" y="697153"/>
                  </a:lnTo>
                  <a:lnTo>
                    <a:pt x="850900" y="698893"/>
                  </a:lnTo>
                  <a:lnTo>
                    <a:pt x="863600" y="695401"/>
                  </a:lnTo>
                  <a:lnTo>
                    <a:pt x="863600" y="697153"/>
                  </a:lnTo>
                  <a:lnTo>
                    <a:pt x="863600" y="707618"/>
                  </a:lnTo>
                  <a:lnTo>
                    <a:pt x="850900" y="712266"/>
                  </a:lnTo>
                  <a:lnTo>
                    <a:pt x="863600" y="710526"/>
                  </a:lnTo>
                  <a:lnTo>
                    <a:pt x="863600" y="709142"/>
                  </a:lnTo>
                  <a:lnTo>
                    <a:pt x="871474" y="710488"/>
                  </a:lnTo>
                  <a:lnTo>
                    <a:pt x="876300" y="707618"/>
                  </a:lnTo>
                  <a:lnTo>
                    <a:pt x="876300" y="711314"/>
                  </a:lnTo>
                  <a:lnTo>
                    <a:pt x="876300" y="723150"/>
                  </a:lnTo>
                  <a:lnTo>
                    <a:pt x="889000" y="721423"/>
                  </a:lnTo>
                  <a:lnTo>
                    <a:pt x="889000" y="732040"/>
                  </a:lnTo>
                  <a:lnTo>
                    <a:pt x="901700" y="723480"/>
                  </a:lnTo>
                  <a:lnTo>
                    <a:pt x="901700" y="734364"/>
                  </a:lnTo>
                  <a:lnTo>
                    <a:pt x="914400" y="726478"/>
                  </a:lnTo>
                  <a:lnTo>
                    <a:pt x="914400" y="740168"/>
                  </a:lnTo>
                  <a:lnTo>
                    <a:pt x="927100" y="728548"/>
                  </a:lnTo>
                  <a:lnTo>
                    <a:pt x="927100" y="731012"/>
                  </a:lnTo>
                  <a:lnTo>
                    <a:pt x="939800" y="729957"/>
                  </a:lnTo>
                  <a:lnTo>
                    <a:pt x="939800" y="750062"/>
                  </a:lnTo>
                  <a:lnTo>
                    <a:pt x="952500" y="740168"/>
                  </a:lnTo>
                  <a:lnTo>
                    <a:pt x="952500" y="729703"/>
                  </a:lnTo>
                  <a:lnTo>
                    <a:pt x="939800" y="727964"/>
                  </a:lnTo>
                  <a:lnTo>
                    <a:pt x="939800" y="722147"/>
                  </a:lnTo>
                  <a:lnTo>
                    <a:pt x="952500" y="712266"/>
                  </a:lnTo>
                  <a:lnTo>
                    <a:pt x="939800" y="718693"/>
                  </a:lnTo>
                  <a:lnTo>
                    <a:pt x="939800" y="715759"/>
                  </a:lnTo>
                  <a:lnTo>
                    <a:pt x="952500" y="712266"/>
                  </a:lnTo>
                  <a:lnTo>
                    <a:pt x="952500" y="727379"/>
                  </a:lnTo>
                  <a:lnTo>
                    <a:pt x="965200" y="727646"/>
                  </a:lnTo>
                  <a:lnTo>
                    <a:pt x="965200" y="726414"/>
                  </a:lnTo>
                  <a:lnTo>
                    <a:pt x="977900" y="729132"/>
                  </a:lnTo>
                  <a:lnTo>
                    <a:pt x="965200" y="743077"/>
                  </a:lnTo>
                  <a:lnTo>
                    <a:pt x="977900" y="741045"/>
                  </a:lnTo>
                  <a:lnTo>
                    <a:pt x="977900" y="744245"/>
                  </a:lnTo>
                  <a:lnTo>
                    <a:pt x="990600" y="743077"/>
                  </a:lnTo>
                  <a:lnTo>
                    <a:pt x="990600" y="734364"/>
                  </a:lnTo>
                  <a:lnTo>
                    <a:pt x="1003300" y="732612"/>
                  </a:lnTo>
                  <a:lnTo>
                    <a:pt x="1003300" y="742276"/>
                  </a:lnTo>
                  <a:lnTo>
                    <a:pt x="1016000" y="744169"/>
                  </a:lnTo>
                  <a:lnTo>
                    <a:pt x="1016000" y="748576"/>
                  </a:lnTo>
                  <a:lnTo>
                    <a:pt x="1028700" y="754126"/>
                  </a:lnTo>
                  <a:lnTo>
                    <a:pt x="1028700" y="743661"/>
                  </a:lnTo>
                  <a:lnTo>
                    <a:pt x="1041400" y="738428"/>
                  </a:lnTo>
                  <a:lnTo>
                    <a:pt x="1041400" y="733196"/>
                  </a:lnTo>
                  <a:lnTo>
                    <a:pt x="1054100" y="733196"/>
                  </a:lnTo>
                  <a:lnTo>
                    <a:pt x="1054100" y="731456"/>
                  </a:lnTo>
                  <a:lnTo>
                    <a:pt x="1066800" y="733196"/>
                  </a:lnTo>
                  <a:lnTo>
                    <a:pt x="1066800" y="730872"/>
                  </a:lnTo>
                  <a:lnTo>
                    <a:pt x="1079500" y="729703"/>
                  </a:lnTo>
                  <a:lnTo>
                    <a:pt x="1079500" y="730288"/>
                  </a:lnTo>
                  <a:lnTo>
                    <a:pt x="1092200" y="737844"/>
                  </a:lnTo>
                  <a:lnTo>
                    <a:pt x="1092200" y="727075"/>
                  </a:lnTo>
                  <a:lnTo>
                    <a:pt x="1104900" y="731748"/>
                  </a:lnTo>
                  <a:lnTo>
                    <a:pt x="1104900" y="739013"/>
                  </a:lnTo>
                  <a:lnTo>
                    <a:pt x="1117600" y="739597"/>
                  </a:lnTo>
                  <a:lnTo>
                    <a:pt x="1104900" y="725055"/>
                  </a:lnTo>
                  <a:lnTo>
                    <a:pt x="1117600" y="721563"/>
                  </a:lnTo>
                  <a:lnTo>
                    <a:pt x="1117600" y="719010"/>
                  </a:lnTo>
                  <a:lnTo>
                    <a:pt x="1130300" y="721347"/>
                  </a:lnTo>
                  <a:lnTo>
                    <a:pt x="1130300" y="722731"/>
                  </a:lnTo>
                  <a:lnTo>
                    <a:pt x="1143000" y="718083"/>
                  </a:lnTo>
                  <a:lnTo>
                    <a:pt x="1143000" y="723315"/>
                  </a:lnTo>
                  <a:lnTo>
                    <a:pt x="1155700" y="720991"/>
                  </a:lnTo>
                  <a:lnTo>
                    <a:pt x="1155700" y="723900"/>
                  </a:lnTo>
                  <a:lnTo>
                    <a:pt x="1168400" y="715175"/>
                  </a:lnTo>
                  <a:lnTo>
                    <a:pt x="1168400" y="700633"/>
                  </a:lnTo>
                  <a:lnTo>
                    <a:pt x="1181100" y="703541"/>
                  </a:lnTo>
                  <a:lnTo>
                    <a:pt x="1181100" y="704126"/>
                  </a:lnTo>
                  <a:lnTo>
                    <a:pt x="1193800" y="707034"/>
                  </a:lnTo>
                  <a:lnTo>
                    <a:pt x="1193800" y="676224"/>
                  </a:lnTo>
                  <a:lnTo>
                    <a:pt x="1206500" y="678548"/>
                  </a:lnTo>
                  <a:lnTo>
                    <a:pt x="1206500" y="667499"/>
                  </a:lnTo>
                  <a:lnTo>
                    <a:pt x="1219200" y="662851"/>
                  </a:lnTo>
                  <a:lnTo>
                    <a:pt x="1219200" y="648309"/>
                  </a:lnTo>
                  <a:lnTo>
                    <a:pt x="1206500" y="645985"/>
                  </a:lnTo>
                  <a:lnTo>
                    <a:pt x="1206500" y="645401"/>
                  </a:lnTo>
                  <a:lnTo>
                    <a:pt x="1219200" y="645401"/>
                  </a:lnTo>
                  <a:lnTo>
                    <a:pt x="1206500" y="641057"/>
                  </a:lnTo>
                  <a:lnTo>
                    <a:pt x="1206500" y="623316"/>
                  </a:lnTo>
                  <a:lnTo>
                    <a:pt x="1219200" y="628573"/>
                  </a:lnTo>
                  <a:lnTo>
                    <a:pt x="1219200" y="632688"/>
                  </a:lnTo>
                  <a:lnTo>
                    <a:pt x="1231900" y="635165"/>
                  </a:lnTo>
                  <a:lnTo>
                    <a:pt x="1231900" y="641921"/>
                  </a:lnTo>
                  <a:lnTo>
                    <a:pt x="1244600" y="641172"/>
                  </a:lnTo>
                  <a:lnTo>
                    <a:pt x="1244600" y="625055"/>
                  </a:lnTo>
                  <a:lnTo>
                    <a:pt x="1257300" y="625640"/>
                  </a:lnTo>
                  <a:lnTo>
                    <a:pt x="1244600" y="618083"/>
                  </a:lnTo>
                  <a:lnTo>
                    <a:pt x="1244600" y="615175"/>
                  </a:lnTo>
                  <a:lnTo>
                    <a:pt x="1257300" y="610514"/>
                  </a:lnTo>
                  <a:lnTo>
                    <a:pt x="1257300" y="602957"/>
                  </a:lnTo>
                  <a:lnTo>
                    <a:pt x="1270000" y="605866"/>
                  </a:lnTo>
                  <a:lnTo>
                    <a:pt x="1270000" y="582612"/>
                  </a:lnTo>
                  <a:lnTo>
                    <a:pt x="1282700" y="581444"/>
                  </a:lnTo>
                  <a:lnTo>
                    <a:pt x="1270000" y="580288"/>
                  </a:lnTo>
                  <a:lnTo>
                    <a:pt x="1270000" y="579120"/>
                  </a:lnTo>
                  <a:lnTo>
                    <a:pt x="1282700" y="577380"/>
                  </a:lnTo>
                  <a:lnTo>
                    <a:pt x="1270000" y="576211"/>
                  </a:lnTo>
                  <a:lnTo>
                    <a:pt x="1270000" y="550633"/>
                  </a:lnTo>
                  <a:lnTo>
                    <a:pt x="1282700" y="537260"/>
                  </a:lnTo>
                  <a:lnTo>
                    <a:pt x="1282700" y="527964"/>
                  </a:lnTo>
                  <a:lnTo>
                    <a:pt x="1295400" y="523303"/>
                  </a:lnTo>
                  <a:lnTo>
                    <a:pt x="1282700" y="519950"/>
                  </a:lnTo>
                  <a:lnTo>
                    <a:pt x="1270000" y="518655"/>
                  </a:lnTo>
                  <a:lnTo>
                    <a:pt x="1270000" y="542493"/>
                  </a:lnTo>
                  <a:lnTo>
                    <a:pt x="1270000" y="548894"/>
                  </a:lnTo>
                  <a:lnTo>
                    <a:pt x="1257300" y="547725"/>
                  </a:lnTo>
                  <a:lnTo>
                    <a:pt x="1244600" y="543077"/>
                  </a:lnTo>
                  <a:lnTo>
                    <a:pt x="1244600" y="534352"/>
                  </a:lnTo>
                  <a:lnTo>
                    <a:pt x="1257300" y="535520"/>
                  </a:lnTo>
                  <a:lnTo>
                    <a:pt x="1257300" y="539000"/>
                  </a:lnTo>
                  <a:lnTo>
                    <a:pt x="1270000" y="542493"/>
                  </a:lnTo>
                  <a:lnTo>
                    <a:pt x="1270000" y="518655"/>
                  </a:lnTo>
                  <a:lnTo>
                    <a:pt x="1270000" y="512267"/>
                  </a:lnTo>
                  <a:lnTo>
                    <a:pt x="1282700" y="513422"/>
                  </a:lnTo>
                  <a:lnTo>
                    <a:pt x="1282700" y="507034"/>
                  </a:lnTo>
                  <a:lnTo>
                    <a:pt x="1270000" y="501218"/>
                  </a:lnTo>
                  <a:lnTo>
                    <a:pt x="1270000" y="477380"/>
                  </a:lnTo>
                  <a:lnTo>
                    <a:pt x="1282700" y="473887"/>
                  </a:lnTo>
                  <a:lnTo>
                    <a:pt x="1270000" y="470979"/>
                  </a:lnTo>
                  <a:lnTo>
                    <a:pt x="1270000" y="468655"/>
                  </a:lnTo>
                  <a:lnTo>
                    <a:pt x="1282700" y="457606"/>
                  </a:lnTo>
                  <a:lnTo>
                    <a:pt x="1282700" y="473887"/>
                  </a:lnTo>
                  <a:lnTo>
                    <a:pt x="1282700" y="476211"/>
                  </a:lnTo>
                  <a:lnTo>
                    <a:pt x="1295400" y="462254"/>
                  </a:lnTo>
                  <a:lnTo>
                    <a:pt x="1295400" y="467487"/>
                  </a:lnTo>
                  <a:lnTo>
                    <a:pt x="1295400" y="468655"/>
                  </a:lnTo>
                  <a:lnTo>
                    <a:pt x="1295400" y="473303"/>
                  </a:lnTo>
                  <a:lnTo>
                    <a:pt x="1308100" y="462254"/>
                  </a:lnTo>
                  <a:lnTo>
                    <a:pt x="1308100" y="492264"/>
                  </a:lnTo>
                  <a:lnTo>
                    <a:pt x="1320800" y="494233"/>
                  </a:lnTo>
                  <a:lnTo>
                    <a:pt x="1320800" y="504456"/>
                  </a:lnTo>
                  <a:lnTo>
                    <a:pt x="1333500" y="502958"/>
                  </a:lnTo>
                  <a:lnTo>
                    <a:pt x="1320800" y="509930"/>
                  </a:lnTo>
                  <a:lnTo>
                    <a:pt x="1333500" y="508469"/>
                  </a:lnTo>
                  <a:lnTo>
                    <a:pt x="1333500" y="503720"/>
                  </a:lnTo>
                  <a:lnTo>
                    <a:pt x="1346200" y="499033"/>
                  </a:lnTo>
                  <a:lnTo>
                    <a:pt x="1346200" y="507746"/>
                  </a:lnTo>
                  <a:lnTo>
                    <a:pt x="1358900" y="502450"/>
                  </a:lnTo>
                  <a:lnTo>
                    <a:pt x="1358900" y="516826"/>
                  </a:lnTo>
                  <a:lnTo>
                    <a:pt x="1371600" y="512114"/>
                  </a:lnTo>
                  <a:lnTo>
                    <a:pt x="1371600" y="509866"/>
                  </a:lnTo>
                  <a:lnTo>
                    <a:pt x="1384300" y="513422"/>
                  </a:lnTo>
                  <a:lnTo>
                    <a:pt x="1384300" y="522147"/>
                  </a:lnTo>
                  <a:lnTo>
                    <a:pt x="1397000" y="522732"/>
                  </a:lnTo>
                  <a:lnTo>
                    <a:pt x="1397000" y="513575"/>
                  </a:lnTo>
                  <a:lnTo>
                    <a:pt x="1409700" y="511556"/>
                  </a:lnTo>
                  <a:lnTo>
                    <a:pt x="1409700" y="528472"/>
                  </a:lnTo>
                  <a:lnTo>
                    <a:pt x="1422400" y="518223"/>
                  </a:lnTo>
                  <a:lnTo>
                    <a:pt x="1422400" y="530136"/>
                  </a:lnTo>
                  <a:lnTo>
                    <a:pt x="1435100" y="527608"/>
                  </a:lnTo>
                  <a:lnTo>
                    <a:pt x="1435100" y="507034"/>
                  </a:lnTo>
                  <a:lnTo>
                    <a:pt x="1447800" y="503542"/>
                  </a:lnTo>
                  <a:lnTo>
                    <a:pt x="1447800" y="513219"/>
                  </a:lnTo>
                  <a:lnTo>
                    <a:pt x="1460500" y="510082"/>
                  </a:lnTo>
                  <a:lnTo>
                    <a:pt x="1460500" y="516915"/>
                  </a:lnTo>
                  <a:lnTo>
                    <a:pt x="1447800" y="515747"/>
                  </a:lnTo>
                  <a:lnTo>
                    <a:pt x="1447800" y="533260"/>
                  </a:lnTo>
                  <a:lnTo>
                    <a:pt x="1460500" y="526503"/>
                  </a:lnTo>
                  <a:lnTo>
                    <a:pt x="1460500" y="530288"/>
                  </a:lnTo>
                  <a:lnTo>
                    <a:pt x="1473200" y="527329"/>
                  </a:lnTo>
                  <a:lnTo>
                    <a:pt x="1473200" y="519823"/>
                  </a:lnTo>
                  <a:lnTo>
                    <a:pt x="1474470" y="518426"/>
                  </a:lnTo>
                  <a:lnTo>
                    <a:pt x="1485900" y="516331"/>
                  </a:lnTo>
                  <a:lnTo>
                    <a:pt x="1485900" y="516115"/>
                  </a:lnTo>
                  <a:lnTo>
                    <a:pt x="1498600" y="507568"/>
                  </a:lnTo>
                  <a:lnTo>
                    <a:pt x="1498600" y="513207"/>
                  </a:lnTo>
                  <a:lnTo>
                    <a:pt x="1511300" y="512889"/>
                  </a:lnTo>
                  <a:lnTo>
                    <a:pt x="1511300" y="516915"/>
                  </a:lnTo>
                  <a:lnTo>
                    <a:pt x="1521688" y="511683"/>
                  </a:lnTo>
                  <a:lnTo>
                    <a:pt x="1524000" y="509358"/>
                  </a:lnTo>
                  <a:lnTo>
                    <a:pt x="1524000" y="510514"/>
                  </a:lnTo>
                  <a:lnTo>
                    <a:pt x="1524000" y="513422"/>
                  </a:lnTo>
                  <a:lnTo>
                    <a:pt x="1536700" y="508190"/>
                  </a:lnTo>
                  <a:lnTo>
                    <a:pt x="1536700" y="509358"/>
                  </a:lnTo>
                  <a:lnTo>
                    <a:pt x="1549400" y="510514"/>
                  </a:lnTo>
                  <a:lnTo>
                    <a:pt x="1536700" y="518655"/>
                  </a:lnTo>
                  <a:lnTo>
                    <a:pt x="1549400" y="515162"/>
                  </a:lnTo>
                  <a:lnTo>
                    <a:pt x="1549400" y="530288"/>
                  </a:lnTo>
                  <a:lnTo>
                    <a:pt x="1562100" y="522224"/>
                  </a:lnTo>
                  <a:lnTo>
                    <a:pt x="1562100" y="519823"/>
                  </a:lnTo>
                  <a:lnTo>
                    <a:pt x="1574800" y="516331"/>
                  </a:lnTo>
                  <a:lnTo>
                    <a:pt x="1574800" y="521970"/>
                  </a:lnTo>
                  <a:lnTo>
                    <a:pt x="1587500" y="515899"/>
                  </a:lnTo>
                  <a:lnTo>
                    <a:pt x="1587500" y="523887"/>
                  </a:lnTo>
                  <a:lnTo>
                    <a:pt x="1600200" y="522732"/>
                  </a:lnTo>
                  <a:lnTo>
                    <a:pt x="1600200" y="522147"/>
                  </a:lnTo>
                  <a:lnTo>
                    <a:pt x="1612900" y="522668"/>
                  </a:lnTo>
                  <a:lnTo>
                    <a:pt x="1612900" y="527227"/>
                  </a:lnTo>
                  <a:lnTo>
                    <a:pt x="1600200" y="533755"/>
                  </a:lnTo>
                  <a:lnTo>
                    <a:pt x="1600200" y="540169"/>
                  </a:lnTo>
                  <a:lnTo>
                    <a:pt x="1612900" y="537260"/>
                  </a:lnTo>
                  <a:lnTo>
                    <a:pt x="1612900" y="532028"/>
                  </a:lnTo>
                  <a:lnTo>
                    <a:pt x="1625600" y="527596"/>
                  </a:lnTo>
                  <a:lnTo>
                    <a:pt x="1625600" y="526148"/>
                  </a:lnTo>
                  <a:lnTo>
                    <a:pt x="1638300" y="520395"/>
                  </a:lnTo>
                  <a:lnTo>
                    <a:pt x="1638300" y="518071"/>
                  </a:lnTo>
                  <a:lnTo>
                    <a:pt x="1651000" y="508190"/>
                  </a:lnTo>
                  <a:lnTo>
                    <a:pt x="1651000" y="520039"/>
                  </a:lnTo>
                  <a:lnTo>
                    <a:pt x="1638300" y="521665"/>
                  </a:lnTo>
                  <a:lnTo>
                    <a:pt x="1638300" y="531685"/>
                  </a:lnTo>
                  <a:lnTo>
                    <a:pt x="1637258" y="532028"/>
                  </a:lnTo>
                  <a:lnTo>
                    <a:pt x="1638300" y="532142"/>
                  </a:lnTo>
                  <a:lnTo>
                    <a:pt x="1638300" y="546569"/>
                  </a:lnTo>
                  <a:lnTo>
                    <a:pt x="1651000" y="536676"/>
                  </a:lnTo>
                  <a:lnTo>
                    <a:pt x="1651000" y="523887"/>
                  </a:lnTo>
                  <a:lnTo>
                    <a:pt x="1663700" y="523913"/>
                  </a:lnTo>
                  <a:lnTo>
                    <a:pt x="1663700" y="533641"/>
                  </a:lnTo>
                  <a:lnTo>
                    <a:pt x="1676400" y="526656"/>
                  </a:lnTo>
                  <a:lnTo>
                    <a:pt x="1676400" y="527405"/>
                  </a:lnTo>
                  <a:lnTo>
                    <a:pt x="1689100" y="530288"/>
                  </a:lnTo>
                  <a:lnTo>
                    <a:pt x="1689100" y="535520"/>
                  </a:lnTo>
                  <a:lnTo>
                    <a:pt x="1676400" y="534352"/>
                  </a:lnTo>
                  <a:lnTo>
                    <a:pt x="1676400" y="540067"/>
                  </a:lnTo>
                  <a:lnTo>
                    <a:pt x="1689100" y="536892"/>
                  </a:lnTo>
                  <a:lnTo>
                    <a:pt x="1689100" y="539280"/>
                  </a:lnTo>
                  <a:lnTo>
                    <a:pt x="1701800" y="535813"/>
                  </a:lnTo>
                  <a:lnTo>
                    <a:pt x="1701800" y="532333"/>
                  </a:lnTo>
                  <a:lnTo>
                    <a:pt x="1714500" y="530288"/>
                  </a:lnTo>
                  <a:lnTo>
                    <a:pt x="1714500" y="540473"/>
                  </a:lnTo>
                  <a:lnTo>
                    <a:pt x="1727200" y="543001"/>
                  </a:lnTo>
                  <a:lnTo>
                    <a:pt x="1727200" y="548043"/>
                  </a:lnTo>
                  <a:lnTo>
                    <a:pt x="1739900" y="554126"/>
                  </a:lnTo>
                  <a:lnTo>
                    <a:pt x="1739900" y="550049"/>
                  </a:lnTo>
                  <a:lnTo>
                    <a:pt x="1752600" y="554710"/>
                  </a:lnTo>
                  <a:lnTo>
                    <a:pt x="1739900" y="543077"/>
                  </a:lnTo>
                  <a:lnTo>
                    <a:pt x="1739900" y="539000"/>
                  </a:lnTo>
                  <a:lnTo>
                    <a:pt x="1752600" y="538429"/>
                  </a:lnTo>
                  <a:lnTo>
                    <a:pt x="1752600" y="542493"/>
                  </a:lnTo>
                  <a:lnTo>
                    <a:pt x="1765300" y="537845"/>
                  </a:lnTo>
                  <a:lnTo>
                    <a:pt x="1765300" y="537121"/>
                  </a:lnTo>
                  <a:lnTo>
                    <a:pt x="1778000" y="542493"/>
                  </a:lnTo>
                  <a:lnTo>
                    <a:pt x="1778000" y="535520"/>
                  </a:lnTo>
                  <a:lnTo>
                    <a:pt x="1765300" y="534936"/>
                  </a:lnTo>
                  <a:lnTo>
                    <a:pt x="1765300" y="523887"/>
                  </a:lnTo>
                  <a:lnTo>
                    <a:pt x="1778000" y="520979"/>
                  </a:lnTo>
                  <a:lnTo>
                    <a:pt x="1778000" y="535520"/>
                  </a:lnTo>
                  <a:lnTo>
                    <a:pt x="1790700" y="537349"/>
                  </a:lnTo>
                  <a:lnTo>
                    <a:pt x="1803400" y="537552"/>
                  </a:lnTo>
                  <a:lnTo>
                    <a:pt x="1803400" y="539927"/>
                  </a:lnTo>
                  <a:lnTo>
                    <a:pt x="1816100" y="548309"/>
                  </a:lnTo>
                  <a:lnTo>
                    <a:pt x="1816100" y="543369"/>
                  </a:lnTo>
                  <a:lnTo>
                    <a:pt x="1828800" y="542912"/>
                  </a:lnTo>
                  <a:lnTo>
                    <a:pt x="1828800" y="550684"/>
                  </a:lnTo>
                  <a:lnTo>
                    <a:pt x="1841500" y="555866"/>
                  </a:lnTo>
                  <a:lnTo>
                    <a:pt x="1841500" y="551218"/>
                  </a:lnTo>
                  <a:lnTo>
                    <a:pt x="1854200" y="539000"/>
                  </a:lnTo>
                  <a:lnTo>
                    <a:pt x="1854200" y="540486"/>
                  </a:lnTo>
                  <a:lnTo>
                    <a:pt x="1866900" y="544169"/>
                  </a:lnTo>
                  <a:lnTo>
                    <a:pt x="1866900" y="555282"/>
                  </a:lnTo>
                  <a:lnTo>
                    <a:pt x="1879600" y="545401"/>
                  </a:lnTo>
                  <a:lnTo>
                    <a:pt x="1879600" y="554126"/>
                  </a:lnTo>
                  <a:lnTo>
                    <a:pt x="1892300" y="554126"/>
                  </a:lnTo>
                  <a:lnTo>
                    <a:pt x="1892300" y="558774"/>
                  </a:lnTo>
                  <a:lnTo>
                    <a:pt x="1905000" y="557034"/>
                  </a:lnTo>
                  <a:lnTo>
                    <a:pt x="1905000" y="554850"/>
                  </a:lnTo>
                  <a:lnTo>
                    <a:pt x="1917700" y="553542"/>
                  </a:lnTo>
                  <a:lnTo>
                    <a:pt x="1917700" y="554863"/>
                  </a:lnTo>
                  <a:lnTo>
                    <a:pt x="1930400" y="557758"/>
                  </a:lnTo>
                  <a:lnTo>
                    <a:pt x="1930400" y="558190"/>
                  </a:lnTo>
                  <a:lnTo>
                    <a:pt x="1943100" y="557606"/>
                  </a:lnTo>
                  <a:lnTo>
                    <a:pt x="1943100" y="552958"/>
                  </a:lnTo>
                  <a:lnTo>
                    <a:pt x="1955800" y="551802"/>
                  </a:lnTo>
                  <a:lnTo>
                    <a:pt x="1955800" y="537260"/>
                  </a:lnTo>
                  <a:lnTo>
                    <a:pt x="1968500" y="544817"/>
                  </a:lnTo>
                  <a:lnTo>
                    <a:pt x="1968500" y="543077"/>
                  </a:lnTo>
                  <a:lnTo>
                    <a:pt x="1981200" y="537260"/>
                  </a:lnTo>
                  <a:lnTo>
                    <a:pt x="1968500" y="533768"/>
                  </a:lnTo>
                  <a:lnTo>
                    <a:pt x="1981200" y="527380"/>
                  </a:lnTo>
                  <a:lnTo>
                    <a:pt x="1981200" y="522147"/>
                  </a:lnTo>
                  <a:lnTo>
                    <a:pt x="1993900" y="520395"/>
                  </a:lnTo>
                  <a:lnTo>
                    <a:pt x="1993900" y="526211"/>
                  </a:lnTo>
                  <a:lnTo>
                    <a:pt x="1981200" y="530860"/>
                  </a:lnTo>
                  <a:lnTo>
                    <a:pt x="1981200" y="532028"/>
                  </a:lnTo>
                  <a:lnTo>
                    <a:pt x="1993900" y="527964"/>
                  </a:lnTo>
                  <a:lnTo>
                    <a:pt x="1993900" y="531444"/>
                  </a:lnTo>
                  <a:lnTo>
                    <a:pt x="2006600" y="526796"/>
                  </a:lnTo>
                  <a:lnTo>
                    <a:pt x="2006600" y="529704"/>
                  </a:lnTo>
                  <a:lnTo>
                    <a:pt x="1993900" y="535520"/>
                  </a:lnTo>
                  <a:lnTo>
                    <a:pt x="1993900" y="537845"/>
                  </a:lnTo>
                  <a:lnTo>
                    <a:pt x="2006600" y="530860"/>
                  </a:lnTo>
                  <a:lnTo>
                    <a:pt x="1999830" y="536752"/>
                  </a:lnTo>
                  <a:lnTo>
                    <a:pt x="1993900" y="537845"/>
                  </a:lnTo>
                  <a:lnTo>
                    <a:pt x="1993900" y="541337"/>
                  </a:lnTo>
                  <a:lnTo>
                    <a:pt x="1994636" y="541274"/>
                  </a:lnTo>
                  <a:lnTo>
                    <a:pt x="1993900" y="541909"/>
                  </a:lnTo>
                  <a:lnTo>
                    <a:pt x="1993900" y="542493"/>
                  </a:lnTo>
                  <a:lnTo>
                    <a:pt x="1995398" y="541337"/>
                  </a:lnTo>
                  <a:lnTo>
                    <a:pt x="1995716" y="541337"/>
                  </a:lnTo>
                  <a:lnTo>
                    <a:pt x="2004060" y="535978"/>
                  </a:lnTo>
                  <a:lnTo>
                    <a:pt x="2001723" y="536409"/>
                  </a:lnTo>
                  <a:lnTo>
                    <a:pt x="2006600" y="532612"/>
                  </a:lnTo>
                  <a:lnTo>
                    <a:pt x="2006600" y="532028"/>
                  </a:lnTo>
                  <a:lnTo>
                    <a:pt x="2019300" y="531444"/>
                  </a:lnTo>
                  <a:lnTo>
                    <a:pt x="2019300" y="335508"/>
                  </a:lnTo>
                  <a:lnTo>
                    <a:pt x="2006600" y="335407"/>
                  </a:lnTo>
                  <a:lnTo>
                    <a:pt x="2006600" y="336816"/>
                  </a:lnTo>
                  <a:lnTo>
                    <a:pt x="1993900" y="335838"/>
                  </a:lnTo>
                  <a:lnTo>
                    <a:pt x="1993900" y="334276"/>
                  </a:lnTo>
                  <a:lnTo>
                    <a:pt x="1981200" y="335153"/>
                  </a:lnTo>
                  <a:lnTo>
                    <a:pt x="1981200" y="330860"/>
                  </a:lnTo>
                  <a:lnTo>
                    <a:pt x="1968500" y="324459"/>
                  </a:lnTo>
                  <a:lnTo>
                    <a:pt x="1968500" y="341439"/>
                  </a:lnTo>
                  <a:lnTo>
                    <a:pt x="1955800" y="338124"/>
                  </a:lnTo>
                  <a:lnTo>
                    <a:pt x="1955800" y="327520"/>
                  </a:lnTo>
                  <a:lnTo>
                    <a:pt x="1943100" y="324396"/>
                  </a:lnTo>
                  <a:lnTo>
                    <a:pt x="1943100" y="325628"/>
                  </a:lnTo>
                  <a:lnTo>
                    <a:pt x="1930400" y="324459"/>
                  </a:lnTo>
                  <a:lnTo>
                    <a:pt x="1930400" y="330860"/>
                  </a:lnTo>
                  <a:lnTo>
                    <a:pt x="1930400" y="348881"/>
                  </a:lnTo>
                  <a:lnTo>
                    <a:pt x="1917700" y="350634"/>
                  </a:lnTo>
                  <a:lnTo>
                    <a:pt x="1917700" y="334937"/>
                  </a:lnTo>
                  <a:lnTo>
                    <a:pt x="1930400" y="348881"/>
                  </a:lnTo>
                  <a:lnTo>
                    <a:pt x="1930400" y="330860"/>
                  </a:lnTo>
                  <a:lnTo>
                    <a:pt x="1917700" y="331444"/>
                  </a:lnTo>
                  <a:lnTo>
                    <a:pt x="1917700" y="324942"/>
                  </a:lnTo>
                  <a:lnTo>
                    <a:pt x="1905000" y="329692"/>
                  </a:lnTo>
                  <a:lnTo>
                    <a:pt x="1905000" y="330860"/>
                  </a:lnTo>
                  <a:lnTo>
                    <a:pt x="1892300" y="332028"/>
                  </a:lnTo>
                  <a:lnTo>
                    <a:pt x="1892300" y="337832"/>
                  </a:lnTo>
                  <a:lnTo>
                    <a:pt x="1879600" y="339001"/>
                  </a:lnTo>
                  <a:lnTo>
                    <a:pt x="1879600" y="338416"/>
                  </a:lnTo>
                  <a:lnTo>
                    <a:pt x="1866900" y="340169"/>
                  </a:lnTo>
                  <a:lnTo>
                    <a:pt x="1866900" y="347726"/>
                  </a:lnTo>
                  <a:lnTo>
                    <a:pt x="1854200" y="355282"/>
                  </a:lnTo>
                  <a:lnTo>
                    <a:pt x="1854200" y="341909"/>
                  </a:lnTo>
                  <a:lnTo>
                    <a:pt x="1841500" y="330276"/>
                  </a:lnTo>
                  <a:lnTo>
                    <a:pt x="1841500" y="339001"/>
                  </a:lnTo>
                  <a:lnTo>
                    <a:pt x="1828800" y="349465"/>
                  </a:lnTo>
                  <a:lnTo>
                    <a:pt x="1828800" y="342341"/>
                  </a:lnTo>
                  <a:lnTo>
                    <a:pt x="1816100" y="340829"/>
                  </a:lnTo>
                  <a:lnTo>
                    <a:pt x="1816100" y="330276"/>
                  </a:lnTo>
                  <a:lnTo>
                    <a:pt x="1803400" y="332028"/>
                  </a:lnTo>
                  <a:lnTo>
                    <a:pt x="1803400" y="336677"/>
                  </a:lnTo>
                  <a:lnTo>
                    <a:pt x="1790700" y="327367"/>
                  </a:lnTo>
                  <a:lnTo>
                    <a:pt x="1790700" y="338416"/>
                  </a:lnTo>
                  <a:lnTo>
                    <a:pt x="1778000" y="339763"/>
                  </a:lnTo>
                  <a:lnTo>
                    <a:pt x="1778000" y="334784"/>
                  </a:lnTo>
                  <a:lnTo>
                    <a:pt x="1765300" y="326974"/>
                  </a:lnTo>
                  <a:lnTo>
                    <a:pt x="1765300" y="418071"/>
                  </a:lnTo>
                  <a:lnTo>
                    <a:pt x="1765300" y="425627"/>
                  </a:lnTo>
                  <a:lnTo>
                    <a:pt x="1752600" y="424472"/>
                  </a:lnTo>
                  <a:lnTo>
                    <a:pt x="1752600" y="418071"/>
                  </a:lnTo>
                  <a:lnTo>
                    <a:pt x="1765300" y="418071"/>
                  </a:lnTo>
                  <a:lnTo>
                    <a:pt x="1765300" y="326974"/>
                  </a:lnTo>
                  <a:lnTo>
                    <a:pt x="1752600" y="319811"/>
                  </a:lnTo>
                  <a:lnTo>
                    <a:pt x="1752600" y="325628"/>
                  </a:lnTo>
                  <a:lnTo>
                    <a:pt x="1752600" y="341566"/>
                  </a:lnTo>
                  <a:lnTo>
                    <a:pt x="1739900" y="337832"/>
                  </a:lnTo>
                  <a:lnTo>
                    <a:pt x="1752600" y="325628"/>
                  </a:lnTo>
                  <a:lnTo>
                    <a:pt x="1739900" y="331330"/>
                  </a:lnTo>
                  <a:lnTo>
                    <a:pt x="1727200" y="331152"/>
                  </a:lnTo>
                  <a:lnTo>
                    <a:pt x="1727200" y="523887"/>
                  </a:lnTo>
                  <a:lnTo>
                    <a:pt x="1727200" y="526796"/>
                  </a:lnTo>
                  <a:lnTo>
                    <a:pt x="1714500" y="526796"/>
                  </a:lnTo>
                  <a:lnTo>
                    <a:pt x="1714500" y="521563"/>
                  </a:lnTo>
                  <a:lnTo>
                    <a:pt x="1727200" y="523887"/>
                  </a:lnTo>
                  <a:lnTo>
                    <a:pt x="1727200" y="331152"/>
                  </a:lnTo>
                  <a:lnTo>
                    <a:pt x="1727200" y="330530"/>
                  </a:lnTo>
                  <a:lnTo>
                    <a:pt x="1714500" y="334937"/>
                  </a:lnTo>
                  <a:lnTo>
                    <a:pt x="1714500" y="323011"/>
                  </a:lnTo>
                  <a:lnTo>
                    <a:pt x="1701800" y="326059"/>
                  </a:lnTo>
                  <a:lnTo>
                    <a:pt x="1701800" y="325628"/>
                  </a:lnTo>
                  <a:lnTo>
                    <a:pt x="1689100" y="334352"/>
                  </a:lnTo>
                  <a:lnTo>
                    <a:pt x="1689100" y="328574"/>
                  </a:lnTo>
                  <a:lnTo>
                    <a:pt x="1676400" y="325196"/>
                  </a:lnTo>
                  <a:lnTo>
                    <a:pt x="1676400" y="320395"/>
                  </a:lnTo>
                  <a:lnTo>
                    <a:pt x="1663700" y="329120"/>
                  </a:lnTo>
                  <a:lnTo>
                    <a:pt x="1663700" y="317487"/>
                  </a:lnTo>
                  <a:lnTo>
                    <a:pt x="1651000" y="322719"/>
                  </a:lnTo>
                  <a:lnTo>
                    <a:pt x="1651000" y="327075"/>
                  </a:lnTo>
                  <a:lnTo>
                    <a:pt x="1638300" y="330568"/>
                  </a:lnTo>
                  <a:lnTo>
                    <a:pt x="1638300" y="326288"/>
                  </a:lnTo>
                  <a:lnTo>
                    <a:pt x="1625600" y="329958"/>
                  </a:lnTo>
                  <a:lnTo>
                    <a:pt x="1625600" y="491324"/>
                  </a:lnTo>
                  <a:lnTo>
                    <a:pt x="1625600" y="495401"/>
                  </a:lnTo>
                  <a:lnTo>
                    <a:pt x="1625600" y="499465"/>
                  </a:lnTo>
                  <a:lnTo>
                    <a:pt x="1625600" y="505866"/>
                  </a:lnTo>
                  <a:lnTo>
                    <a:pt x="1612900" y="505866"/>
                  </a:lnTo>
                  <a:lnTo>
                    <a:pt x="1612900" y="499465"/>
                  </a:lnTo>
                  <a:lnTo>
                    <a:pt x="1625600" y="499465"/>
                  </a:lnTo>
                  <a:lnTo>
                    <a:pt x="1625600" y="495401"/>
                  </a:lnTo>
                  <a:lnTo>
                    <a:pt x="1612900" y="495401"/>
                  </a:lnTo>
                  <a:lnTo>
                    <a:pt x="1612900" y="491324"/>
                  </a:lnTo>
                  <a:lnTo>
                    <a:pt x="1625600" y="491324"/>
                  </a:lnTo>
                  <a:lnTo>
                    <a:pt x="1625600" y="329958"/>
                  </a:lnTo>
                  <a:lnTo>
                    <a:pt x="1625600" y="320395"/>
                  </a:lnTo>
                  <a:lnTo>
                    <a:pt x="1612900" y="320052"/>
                  </a:lnTo>
                  <a:lnTo>
                    <a:pt x="1612900" y="330593"/>
                  </a:lnTo>
                  <a:lnTo>
                    <a:pt x="1612900" y="364578"/>
                  </a:lnTo>
                  <a:lnTo>
                    <a:pt x="1612900" y="372719"/>
                  </a:lnTo>
                  <a:lnTo>
                    <a:pt x="1600200" y="372719"/>
                  </a:lnTo>
                  <a:lnTo>
                    <a:pt x="1612900" y="364578"/>
                  </a:lnTo>
                  <a:lnTo>
                    <a:pt x="1612900" y="330593"/>
                  </a:lnTo>
                  <a:lnTo>
                    <a:pt x="1600200" y="338277"/>
                  </a:lnTo>
                  <a:lnTo>
                    <a:pt x="1600200" y="327367"/>
                  </a:lnTo>
                  <a:lnTo>
                    <a:pt x="1587500" y="326212"/>
                  </a:lnTo>
                  <a:lnTo>
                    <a:pt x="1587500" y="334352"/>
                  </a:lnTo>
                  <a:lnTo>
                    <a:pt x="1574800" y="336092"/>
                  </a:lnTo>
                  <a:lnTo>
                    <a:pt x="1574800" y="315163"/>
                  </a:lnTo>
                  <a:lnTo>
                    <a:pt x="1562100" y="322135"/>
                  </a:lnTo>
                  <a:lnTo>
                    <a:pt x="1562100" y="333768"/>
                  </a:lnTo>
                  <a:lnTo>
                    <a:pt x="1549400" y="336677"/>
                  </a:lnTo>
                  <a:lnTo>
                    <a:pt x="1562100" y="339585"/>
                  </a:lnTo>
                  <a:lnTo>
                    <a:pt x="1562100" y="347141"/>
                  </a:lnTo>
                  <a:lnTo>
                    <a:pt x="1549400" y="345401"/>
                  </a:lnTo>
                  <a:lnTo>
                    <a:pt x="1549400" y="464591"/>
                  </a:lnTo>
                  <a:lnTo>
                    <a:pt x="1536700" y="478586"/>
                  </a:lnTo>
                  <a:lnTo>
                    <a:pt x="1524000" y="478472"/>
                  </a:lnTo>
                  <a:lnTo>
                    <a:pt x="1524000" y="470395"/>
                  </a:lnTo>
                  <a:lnTo>
                    <a:pt x="1536700" y="460514"/>
                  </a:lnTo>
                  <a:lnTo>
                    <a:pt x="1536700" y="462635"/>
                  </a:lnTo>
                  <a:lnTo>
                    <a:pt x="1549400" y="464591"/>
                  </a:lnTo>
                  <a:lnTo>
                    <a:pt x="1549400" y="345401"/>
                  </a:lnTo>
                  <a:lnTo>
                    <a:pt x="1549400" y="336677"/>
                  </a:lnTo>
                  <a:lnTo>
                    <a:pt x="1549400" y="322021"/>
                  </a:lnTo>
                  <a:lnTo>
                    <a:pt x="1536700" y="324840"/>
                  </a:lnTo>
                  <a:lnTo>
                    <a:pt x="1536700" y="331444"/>
                  </a:lnTo>
                  <a:lnTo>
                    <a:pt x="1536700" y="336677"/>
                  </a:lnTo>
                  <a:lnTo>
                    <a:pt x="1524000" y="336092"/>
                  </a:lnTo>
                  <a:lnTo>
                    <a:pt x="1524000" y="330276"/>
                  </a:lnTo>
                  <a:lnTo>
                    <a:pt x="1536700" y="331444"/>
                  </a:lnTo>
                  <a:lnTo>
                    <a:pt x="1536700" y="324840"/>
                  </a:lnTo>
                  <a:lnTo>
                    <a:pt x="1536700" y="322719"/>
                  </a:lnTo>
                  <a:lnTo>
                    <a:pt x="1524000" y="317487"/>
                  </a:lnTo>
                  <a:lnTo>
                    <a:pt x="1524000" y="308940"/>
                  </a:lnTo>
                  <a:lnTo>
                    <a:pt x="1511300" y="312915"/>
                  </a:lnTo>
                  <a:lnTo>
                    <a:pt x="1511300" y="315683"/>
                  </a:lnTo>
                  <a:lnTo>
                    <a:pt x="1498600" y="314579"/>
                  </a:lnTo>
                  <a:lnTo>
                    <a:pt x="1511300" y="316331"/>
                  </a:lnTo>
                  <a:lnTo>
                    <a:pt x="1498600" y="322834"/>
                  </a:lnTo>
                  <a:lnTo>
                    <a:pt x="1498600" y="458190"/>
                  </a:lnTo>
                  <a:lnTo>
                    <a:pt x="1498600" y="460514"/>
                  </a:lnTo>
                  <a:lnTo>
                    <a:pt x="1494370" y="461479"/>
                  </a:lnTo>
                  <a:lnTo>
                    <a:pt x="1498600" y="461098"/>
                  </a:lnTo>
                  <a:lnTo>
                    <a:pt x="1498600" y="470979"/>
                  </a:lnTo>
                  <a:lnTo>
                    <a:pt x="1485900" y="470395"/>
                  </a:lnTo>
                  <a:lnTo>
                    <a:pt x="1485900" y="505866"/>
                  </a:lnTo>
                  <a:lnTo>
                    <a:pt x="1485900" y="512267"/>
                  </a:lnTo>
                  <a:lnTo>
                    <a:pt x="1475155" y="517677"/>
                  </a:lnTo>
                  <a:lnTo>
                    <a:pt x="1485900" y="505866"/>
                  </a:lnTo>
                  <a:lnTo>
                    <a:pt x="1485900" y="470395"/>
                  </a:lnTo>
                  <a:lnTo>
                    <a:pt x="1485900" y="463423"/>
                  </a:lnTo>
                  <a:lnTo>
                    <a:pt x="1494370" y="461479"/>
                  </a:lnTo>
                  <a:lnTo>
                    <a:pt x="1485900" y="462254"/>
                  </a:lnTo>
                  <a:lnTo>
                    <a:pt x="1498600" y="458190"/>
                  </a:lnTo>
                  <a:lnTo>
                    <a:pt x="1498600" y="322834"/>
                  </a:lnTo>
                  <a:lnTo>
                    <a:pt x="1498600" y="314579"/>
                  </a:lnTo>
                  <a:lnTo>
                    <a:pt x="1498600" y="301790"/>
                  </a:lnTo>
                  <a:lnTo>
                    <a:pt x="1485900" y="308190"/>
                  </a:lnTo>
                  <a:lnTo>
                    <a:pt x="1485900" y="453542"/>
                  </a:lnTo>
                  <a:lnTo>
                    <a:pt x="1485900" y="454698"/>
                  </a:lnTo>
                  <a:lnTo>
                    <a:pt x="1473200" y="455282"/>
                  </a:lnTo>
                  <a:lnTo>
                    <a:pt x="1473200" y="457022"/>
                  </a:lnTo>
                  <a:lnTo>
                    <a:pt x="1473200" y="463423"/>
                  </a:lnTo>
                  <a:lnTo>
                    <a:pt x="1473200" y="498309"/>
                  </a:lnTo>
                  <a:lnTo>
                    <a:pt x="1460500" y="508215"/>
                  </a:lnTo>
                  <a:lnTo>
                    <a:pt x="1460500" y="501789"/>
                  </a:lnTo>
                  <a:lnTo>
                    <a:pt x="1473200" y="498309"/>
                  </a:lnTo>
                  <a:lnTo>
                    <a:pt x="1473200" y="463423"/>
                  </a:lnTo>
                  <a:lnTo>
                    <a:pt x="1460500" y="462254"/>
                  </a:lnTo>
                  <a:lnTo>
                    <a:pt x="1460500" y="457022"/>
                  </a:lnTo>
                  <a:lnTo>
                    <a:pt x="1473200" y="457022"/>
                  </a:lnTo>
                  <a:lnTo>
                    <a:pt x="1473200" y="455282"/>
                  </a:lnTo>
                  <a:lnTo>
                    <a:pt x="1473200" y="452958"/>
                  </a:lnTo>
                  <a:lnTo>
                    <a:pt x="1485900" y="453542"/>
                  </a:lnTo>
                  <a:lnTo>
                    <a:pt x="1485900" y="308190"/>
                  </a:lnTo>
                  <a:lnTo>
                    <a:pt x="1485900" y="304114"/>
                  </a:lnTo>
                  <a:lnTo>
                    <a:pt x="1473200" y="301205"/>
                  </a:lnTo>
                  <a:lnTo>
                    <a:pt x="1473200" y="443649"/>
                  </a:lnTo>
                  <a:lnTo>
                    <a:pt x="1473200" y="450634"/>
                  </a:lnTo>
                  <a:lnTo>
                    <a:pt x="1460500" y="450634"/>
                  </a:lnTo>
                  <a:lnTo>
                    <a:pt x="1460500" y="444233"/>
                  </a:lnTo>
                  <a:lnTo>
                    <a:pt x="1473200" y="443649"/>
                  </a:lnTo>
                  <a:lnTo>
                    <a:pt x="1473200" y="301205"/>
                  </a:lnTo>
                  <a:lnTo>
                    <a:pt x="1473200" y="300736"/>
                  </a:lnTo>
                  <a:lnTo>
                    <a:pt x="1460500" y="302958"/>
                  </a:lnTo>
                  <a:lnTo>
                    <a:pt x="1460500" y="293065"/>
                  </a:lnTo>
                  <a:lnTo>
                    <a:pt x="1447800" y="295973"/>
                  </a:lnTo>
                  <a:lnTo>
                    <a:pt x="1447800" y="306374"/>
                  </a:lnTo>
                  <a:lnTo>
                    <a:pt x="1447800" y="443077"/>
                  </a:lnTo>
                  <a:lnTo>
                    <a:pt x="1447800" y="444233"/>
                  </a:lnTo>
                  <a:lnTo>
                    <a:pt x="1447800" y="477431"/>
                  </a:lnTo>
                  <a:lnTo>
                    <a:pt x="1447800" y="479717"/>
                  </a:lnTo>
                  <a:lnTo>
                    <a:pt x="1435100" y="480860"/>
                  </a:lnTo>
                  <a:lnTo>
                    <a:pt x="1435100" y="493661"/>
                  </a:lnTo>
                  <a:lnTo>
                    <a:pt x="1435100" y="498894"/>
                  </a:lnTo>
                  <a:lnTo>
                    <a:pt x="1422400" y="497725"/>
                  </a:lnTo>
                  <a:lnTo>
                    <a:pt x="1422400" y="493661"/>
                  </a:lnTo>
                  <a:lnTo>
                    <a:pt x="1435100" y="493661"/>
                  </a:lnTo>
                  <a:lnTo>
                    <a:pt x="1435100" y="480860"/>
                  </a:lnTo>
                  <a:lnTo>
                    <a:pt x="1447800" y="477431"/>
                  </a:lnTo>
                  <a:lnTo>
                    <a:pt x="1447800" y="444233"/>
                  </a:lnTo>
                  <a:lnTo>
                    <a:pt x="1435100" y="444817"/>
                  </a:lnTo>
                  <a:lnTo>
                    <a:pt x="1435100" y="443077"/>
                  </a:lnTo>
                  <a:lnTo>
                    <a:pt x="1447800" y="443077"/>
                  </a:lnTo>
                  <a:lnTo>
                    <a:pt x="1447800" y="306374"/>
                  </a:lnTo>
                  <a:lnTo>
                    <a:pt x="1435100" y="312394"/>
                  </a:lnTo>
                  <a:lnTo>
                    <a:pt x="1435100" y="288417"/>
                  </a:lnTo>
                  <a:lnTo>
                    <a:pt x="1422400" y="299072"/>
                  </a:lnTo>
                  <a:lnTo>
                    <a:pt x="1422400" y="300113"/>
                  </a:lnTo>
                  <a:lnTo>
                    <a:pt x="1409700" y="305866"/>
                  </a:lnTo>
                  <a:lnTo>
                    <a:pt x="1409700" y="307390"/>
                  </a:lnTo>
                  <a:lnTo>
                    <a:pt x="1422400" y="309689"/>
                  </a:lnTo>
                  <a:lnTo>
                    <a:pt x="1435100" y="313994"/>
                  </a:lnTo>
                  <a:lnTo>
                    <a:pt x="1422400" y="320484"/>
                  </a:lnTo>
                  <a:lnTo>
                    <a:pt x="1422400" y="319227"/>
                  </a:lnTo>
                  <a:lnTo>
                    <a:pt x="1409700" y="315798"/>
                  </a:lnTo>
                  <a:lnTo>
                    <a:pt x="1397000" y="315747"/>
                  </a:lnTo>
                  <a:lnTo>
                    <a:pt x="1397000" y="504825"/>
                  </a:lnTo>
                  <a:lnTo>
                    <a:pt x="1384300" y="511098"/>
                  </a:lnTo>
                  <a:lnTo>
                    <a:pt x="1384300" y="504926"/>
                  </a:lnTo>
                  <a:lnTo>
                    <a:pt x="1397000" y="504825"/>
                  </a:lnTo>
                  <a:lnTo>
                    <a:pt x="1397000" y="315747"/>
                  </a:lnTo>
                  <a:lnTo>
                    <a:pt x="1397000" y="299466"/>
                  </a:lnTo>
                  <a:lnTo>
                    <a:pt x="1409700" y="304761"/>
                  </a:lnTo>
                  <a:lnTo>
                    <a:pt x="1409700" y="305866"/>
                  </a:lnTo>
                  <a:lnTo>
                    <a:pt x="1422400" y="298196"/>
                  </a:lnTo>
                  <a:lnTo>
                    <a:pt x="1422400" y="276783"/>
                  </a:lnTo>
                  <a:lnTo>
                    <a:pt x="1422400" y="275640"/>
                  </a:lnTo>
                  <a:lnTo>
                    <a:pt x="1416075" y="277952"/>
                  </a:lnTo>
                  <a:lnTo>
                    <a:pt x="1409700" y="279120"/>
                  </a:lnTo>
                  <a:lnTo>
                    <a:pt x="1422400" y="270395"/>
                  </a:lnTo>
                  <a:lnTo>
                    <a:pt x="1409700" y="272135"/>
                  </a:lnTo>
                  <a:lnTo>
                    <a:pt x="1409700" y="273748"/>
                  </a:lnTo>
                  <a:lnTo>
                    <a:pt x="1397000" y="277952"/>
                  </a:lnTo>
                  <a:lnTo>
                    <a:pt x="1397000" y="282270"/>
                  </a:lnTo>
                  <a:lnTo>
                    <a:pt x="1384300" y="287616"/>
                  </a:lnTo>
                  <a:lnTo>
                    <a:pt x="1384300" y="296557"/>
                  </a:lnTo>
                  <a:lnTo>
                    <a:pt x="1371600" y="295973"/>
                  </a:lnTo>
                  <a:lnTo>
                    <a:pt x="1384300" y="287261"/>
                  </a:lnTo>
                  <a:lnTo>
                    <a:pt x="1384300" y="275043"/>
                  </a:lnTo>
                  <a:lnTo>
                    <a:pt x="1371600" y="286677"/>
                  </a:lnTo>
                  <a:lnTo>
                    <a:pt x="1371600" y="295389"/>
                  </a:lnTo>
                  <a:lnTo>
                    <a:pt x="1358900" y="292874"/>
                  </a:lnTo>
                  <a:lnTo>
                    <a:pt x="1358900" y="389001"/>
                  </a:lnTo>
                  <a:lnTo>
                    <a:pt x="1346200" y="395401"/>
                  </a:lnTo>
                  <a:lnTo>
                    <a:pt x="1346200" y="382612"/>
                  </a:lnTo>
                  <a:lnTo>
                    <a:pt x="1358900" y="389001"/>
                  </a:lnTo>
                  <a:lnTo>
                    <a:pt x="1358900" y="292874"/>
                  </a:lnTo>
                  <a:lnTo>
                    <a:pt x="1358900" y="290449"/>
                  </a:lnTo>
                  <a:lnTo>
                    <a:pt x="1346200" y="288036"/>
                  </a:lnTo>
                  <a:lnTo>
                    <a:pt x="1346200" y="329692"/>
                  </a:lnTo>
                  <a:lnTo>
                    <a:pt x="1333500" y="338416"/>
                  </a:lnTo>
                  <a:lnTo>
                    <a:pt x="1333500" y="337832"/>
                  </a:lnTo>
                  <a:lnTo>
                    <a:pt x="1346200" y="329692"/>
                  </a:lnTo>
                  <a:lnTo>
                    <a:pt x="1346200" y="288036"/>
                  </a:lnTo>
                  <a:lnTo>
                    <a:pt x="1346200" y="263055"/>
                  </a:lnTo>
                  <a:lnTo>
                    <a:pt x="1358900" y="252234"/>
                  </a:lnTo>
                  <a:lnTo>
                    <a:pt x="1358900" y="241909"/>
                  </a:lnTo>
                  <a:lnTo>
                    <a:pt x="1346200" y="250621"/>
                  </a:lnTo>
                  <a:lnTo>
                    <a:pt x="1346200" y="237248"/>
                  </a:lnTo>
                  <a:lnTo>
                    <a:pt x="1346200" y="235508"/>
                  </a:lnTo>
                  <a:lnTo>
                    <a:pt x="1346200" y="232600"/>
                  </a:lnTo>
                  <a:lnTo>
                    <a:pt x="1343482" y="233972"/>
                  </a:lnTo>
                  <a:lnTo>
                    <a:pt x="1343482" y="238506"/>
                  </a:lnTo>
                  <a:lnTo>
                    <a:pt x="1333500" y="249466"/>
                  </a:lnTo>
                  <a:lnTo>
                    <a:pt x="1333500" y="243065"/>
                  </a:lnTo>
                  <a:lnTo>
                    <a:pt x="1343482" y="238506"/>
                  </a:lnTo>
                  <a:lnTo>
                    <a:pt x="1343482" y="233972"/>
                  </a:lnTo>
                  <a:lnTo>
                    <a:pt x="1333500" y="239001"/>
                  </a:lnTo>
                  <a:lnTo>
                    <a:pt x="1333500" y="234353"/>
                  </a:lnTo>
                  <a:lnTo>
                    <a:pt x="1320800" y="242481"/>
                  </a:lnTo>
                  <a:lnTo>
                    <a:pt x="1320800" y="230276"/>
                  </a:lnTo>
                  <a:lnTo>
                    <a:pt x="1308100" y="237832"/>
                  </a:lnTo>
                  <a:lnTo>
                    <a:pt x="1308100" y="237248"/>
                  </a:lnTo>
                  <a:lnTo>
                    <a:pt x="1320800" y="228955"/>
                  </a:lnTo>
                  <a:lnTo>
                    <a:pt x="1308100" y="226212"/>
                  </a:lnTo>
                  <a:lnTo>
                    <a:pt x="1308100" y="221996"/>
                  </a:lnTo>
                  <a:lnTo>
                    <a:pt x="1295400" y="221754"/>
                  </a:lnTo>
                  <a:lnTo>
                    <a:pt x="1295400" y="209931"/>
                  </a:lnTo>
                  <a:lnTo>
                    <a:pt x="1282700" y="218046"/>
                  </a:lnTo>
                  <a:lnTo>
                    <a:pt x="1282700" y="223901"/>
                  </a:lnTo>
                  <a:lnTo>
                    <a:pt x="1282700" y="227749"/>
                  </a:lnTo>
                  <a:lnTo>
                    <a:pt x="1270000" y="232600"/>
                  </a:lnTo>
                  <a:lnTo>
                    <a:pt x="1282700" y="223901"/>
                  </a:lnTo>
                  <a:lnTo>
                    <a:pt x="1282700" y="218046"/>
                  </a:lnTo>
                  <a:lnTo>
                    <a:pt x="1282700" y="217195"/>
                  </a:lnTo>
                  <a:lnTo>
                    <a:pt x="1270000" y="222719"/>
                  </a:lnTo>
                  <a:lnTo>
                    <a:pt x="1270000" y="215379"/>
                  </a:lnTo>
                  <a:lnTo>
                    <a:pt x="1282700" y="212331"/>
                  </a:lnTo>
                  <a:lnTo>
                    <a:pt x="1282700" y="205854"/>
                  </a:lnTo>
                  <a:lnTo>
                    <a:pt x="1270000" y="213398"/>
                  </a:lnTo>
                  <a:lnTo>
                    <a:pt x="1270000" y="205854"/>
                  </a:lnTo>
                  <a:lnTo>
                    <a:pt x="1257300" y="213410"/>
                  </a:lnTo>
                  <a:lnTo>
                    <a:pt x="1257300" y="207962"/>
                  </a:lnTo>
                  <a:lnTo>
                    <a:pt x="1270000" y="201891"/>
                  </a:lnTo>
                  <a:lnTo>
                    <a:pt x="1270000" y="195973"/>
                  </a:lnTo>
                  <a:lnTo>
                    <a:pt x="1257300" y="198297"/>
                  </a:lnTo>
                  <a:lnTo>
                    <a:pt x="1257300" y="201790"/>
                  </a:lnTo>
                  <a:lnTo>
                    <a:pt x="1244600" y="205092"/>
                  </a:lnTo>
                  <a:lnTo>
                    <a:pt x="1244600" y="477291"/>
                  </a:lnTo>
                  <a:lnTo>
                    <a:pt x="1231900" y="476796"/>
                  </a:lnTo>
                  <a:lnTo>
                    <a:pt x="1231900" y="474611"/>
                  </a:lnTo>
                  <a:lnTo>
                    <a:pt x="1244600" y="477291"/>
                  </a:lnTo>
                  <a:lnTo>
                    <a:pt x="1244600" y="436676"/>
                  </a:lnTo>
                  <a:lnTo>
                    <a:pt x="1231900" y="436092"/>
                  </a:lnTo>
                  <a:lnTo>
                    <a:pt x="1231900" y="430860"/>
                  </a:lnTo>
                  <a:lnTo>
                    <a:pt x="1244600" y="429120"/>
                  </a:lnTo>
                  <a:lnTo>
                    <a:pt x="1244600" y="246481"/>
                  </a:lnTo>
                  <a:lnTo>
                    <a:pt x="1231900" y="248589"/>
                  </a:lnTo>
                  <a:lnTo>
                    <a:pt x="1219200" y="241109"/>
                  </a:lnTo>
                  <a:lnTo>
                    <a:pt x="1219200" y="375043"/>
                  </a:lnTo>
                  <a:lnTo>
                    <a:pt x="1219200" y="376212"/>
                  </a:lnTo>
                  <a:lnTo>
                    <a:pt x="1219200" y="543661"/>
                  </a:lnTo>
                  <a:lnTo>
                    <a:pt x="1219200" y="552373"/>
                  </a:lnTo>
                  <a:lnTo>
                    <a:pt x="1206500" y="550633"/>
                  </a:lnTo>
                  <a:lnTo>
                    <a:pt x="1206500" y="544233"/>
                  </a:lnTo>
                  <a:lnTo>
                    <a:pt x="1219200" y="543661"/>
                  </a:lnTo>
                  <a:lnTo>
                    <a:pt x="1219200" y="376212"/>
                  </a:lnTo>
                  <a:lnTo>
                    <a:pt x="1206500" y="377367"/>
                  </a:lnTo>
                  <a:lnTo>
                    <a:pt x="1206500" y="371563"/>
                  </a:lnTo>
                  <a:lnTo>
                    <a:pt x="1219200" y="375043"/>
                  </a:lnTo>
                  <a:lnTo>
                    <a:pt x="1219200" y="241109"/>
                  </a:lnTo>
                  <a:lnTo>
                    <a:pt x="1219200" y="230276"/>
                  </a:lnTo>
                  <a:lnTo>
                    <a:pt x="1225550" y="226783"/>
                  </a:lnTo>
                  <a:lnTo>
                    <a:pt x="1219200" y="226212"/>
                  </a:lnTo>
                  <a:lnTo>
                    <a:pt x="1219200" y="221551"/>
                  </a:lnTo>
                  <a:lnTo>
                    <a:pt x="1231900" y="222135"/>
                  </a:lnTo>
                  <a:lnTo>
                    <a:pt x="1231900" y="223304"/>
                  </a:lnTo>
                  <a:lnTo>
                    <a:pt x="1225550" y="226783"/>
                  </a:lnTo>
                  <a:lnTo>
                    <a:pt x="1231900" y="227368"/>
                  </a:lnTo>
                  <a:lnTo>
                    <a:pt x="1231900" y="231152"/>
                  </a:lnTo>
                  <a:lnTo>
                    <a:pt x="1244600" y="234061"/>
                  </a:lnTo>
                  <a:lnTo>
                    <a:pt x="1244600" y="205092"/>
                  </a:lnTo>
                  <a:lnTo>
                    <a:pt x="1244600" y="204736"/>
                  </a:lnTo>
                  <a:lnTo>
                    <a:pt x="1231900" y="209346"/>
                  </a:lnTo>
                  <a:lnTo>
                    <a:pt x="1219200" y="217487"/>
                  </a:lnTo>
                  <a:lnTo>
                    <a:pt x="1219200" y="206146"/>
                  </a:lnTo>
                  <a:lnTo>
                    <a:pt x="1231900" y="204990"/>
                  </a:lnTo>
                  <a:lnTo>
                    <a:pt x="1231900" y="190157"/>
                  </a:lnTo>
                  <a:lnTo>
                    <a:pt x="1219200" y="184340"/>
                  </a:lnTo>
                  <a:lnTo>
                    <a:pt x="1219200" y="200037"/>
                  </a:lnTo>
                  <a:lnTo>
                    <a:pt x="1206500" y="198589"/>
                  </a:lnTo>
                  <a:lnTo>
                    <a:pt x="1206500" y="305866"/>
                  </a:lnTo>
                  <a:lnTo>
                    <a:pt x="1206500" y="316331"/>
                  </a:lnTo>
                  <a:lnTo>
                    <a:pt x="1206500" y="366903"/>
                  </a:lnTo>
                  <a:lnTo>
                    <a:pt x="1193800" y="367487"/>
                  </a:lnTo>
                  <a:lnTo>
                    <a:pt x="1206500" y="368655"/>
                  </a:lnTo>
                  <a:lnTo>
                    <a:pt x="1206500" y="369811"/>
                  </a:lnTo>
                  <a:lnTo>
                    <a:pt x="1193800" y="369811"/>
                  </a:lnTo>
                  <a:lnTo>
                    <a:pt x="1193800" y="367487"/>
                  </a:lnTo>
                  <a:lnTo>
                    <a:pt x="1193800" y="365163"/>
                  </a:lnTo>
                  <a:lnTo>
                    <a:pt x="1206500" y="366903"/>
                  </a:lnTo>
                  <a:lnTo>
                    <a:pt x="1206500" y="316331"/>
                  </a:lnTo>
                  <a:lnTo>
                    <a:pt x="1193800" y="315658"/>
                  </a:lnTo>
                  <a:lnTo>
                    <a:pt x="1193800" y="307606"/>
                  </a:lnTo>
                  <a:lnTo>
                    <a:pt x="1206500" y="305866"/>
                  </a:lnTo>
                  <a:lnTo>
                    <a:pt x="1206500" y="198589"/>
                  </a:lnTo>
                  <a:lnTo>
                    <a:pt x="1206500" y="192417"/>
                  </a:lnTo>
                  <a:lnTo>
                    <a:pt x="1193800" y="195237"/>
                  </a:lnTo>
                  <a:lnTo>
                    <a:pt x="1193800" y="191909"/>
                  </a:lnTo>
                  <a:lnTo>
                    <a:pt x="1206500" y="179108"/>
                  </a:lnTo>
                  <a:lnTo>
                    <a:pt x="1193800" y="179933"/>
                  </a:lnTo>
                  <a:lnTo>
                    <a:pt x="1193800" y="183794"/>
                  </a:lnTo>
                  <a:lnTo>
                    <a:pt x="1181100" y="185508"/>
                  </a:lnTo>
                  <a:lnTo>
                    <a:pt x="1181100" y="663422"/>
                  </a:lnTo>
                  <a:lnTo>
                    <a:pt x="1168400" y="670991"/>
                  </a:lnTo>
                  <a:lnTo>
                    <a:pt x="1168400" y="661682"/>
                  </a:lnTo>
                  <a:lnTo>
                    <a:pt x="1181100" y="663422"/>
                  </a:lnTo>
                  <a:lnTo>
                    <a:pt x="1181100" y="185508"/>
                  </a:lnTo>
                  <a:lnTo>
                    <a:pt x="1193800" y="173304"/>
                  </a:lnTo>
                  <a:lnTo>
                    <a:pt x="1181100" y="173520"/>
                  </a:lnTo>
                  <a:lnTo>
                    <a:pt x="1168400" y="176568"/>
                  </a:lnTo>
                  <a:lnTo>
                    <a:pt x="1168400" y="179692"/>
                  </a:lnTo>
                  <a:lnTo>
                    <a:pt x="1155700" y="186677"/>
                  </a:lnTo>
                  <a:lnTo>
                    <a:pt x="1155700" y="177952"/>
                  </a:lnTo>
                  <a:lnTo>
                    <a:pt x="1168400" y="179692"/>
                  </a:lnTo>
                  <a:lnTo>
                    <a:pt x="1168400" y="176568"/>
                  </a:lnTo>
                  <a:lnTo>
                    <a:pt x="1168400" y="165354"/>
                  </a:lnTo>
                  <a:lnTo>
                    <a:pt x="1155700" y="160731"/>
                  </a:lnTo>
                  <a:lnTo>
                    <a:pt x="1155700" y="145973"/>
                  </a:lnTo>
                  <a:lnTo>
                    <a:pt x="1143000" y="154698"/>
                  </a:lnTo>
                  <a:lnTo>
                    <a:pt x="1143000" y="157607"/>
                  </a:lnTo>
                  <a:lnTo>
                    <a:pt x="1130300" y="157607"/>
                  </a:lnTo>
                  <a:lnTo>
                    <a:pt x="1143000" y="150622"/>
                  </a:lnTo>
                  <a:lnTo>
                    <a:pt x="1143000" y="148297"/>
                  </a:lnTo>
                  <a:lnTo>
                    <a:pt x="1130300" y="152171"/>
                  </a:lnTo>
                  <a:lnTo>
                    <a:pt x="1130300" y="153962"/>
                  </a:lnTo>
                  <a:lnTo>
                    <a:pt x="1117600" y="152057"/>
                  </a:lnTo>
                  <a:lnTo>
                    <a:pt x="1117600" y="611682"/>
                  </a:lnTo>
                  <a:lnTo>
                    <a:pt x="1117600" y="618083"/>
                  </a:lnTo>
                  <a:lnTo>
                    <a:pt x="1104900" y="618083"/>
                  </a:lnTo>
                  <a:lnTo>
                    <a:pt x="1104900" y="611682"/>
                  </a:lnTo>
                  <a:lnTo>
                    <a:pt x="1117600" y="611682"/>
                  </a:lnTo>
                  <a:lnTo>
                    <a:pt x="1117600" y="152057"/>
                  </a:lnTo>
                  <a:lnTo>
                    <a:pt x="1117600" y="142341"/>
                  </a:lnTo>
                  <a:lnTo>
                    <a:pt x="1104900" y="147421"/>
                  </a:lnTo>
                  <a:lnTo>
                    <a:pt x="1104900" y="147713"/>
                  </a:lnTo>
                  <a:lnTo>
                    <a:pt x="1104900" y="501218"/>
                  </a:lnTo>
                  <a:lnTo>
                    <a:pt x="1104900" y="512622"/>
                  </a:lnTo>
                  <a:lnTo>
                    <a:pt x="1104900" y="512838"/>
                  </a:lnTo>
                  <a:lnTo>
                    <a:pt x="1092200" y="514007"/>
                  </a:lnTo>
                  <a:lnTo>
                    <a:pt x="1079500" y="515747"/>
                  </a:lnTo>
                  <a:lnTo>
                    <a:pt x="1079500" y="516331"/>
                  </a:lnTo>
                  <a:lnTo>
                    <a:pt x="1092200" y="516331"/>
                  </a:lnTo>
                  <a:lnTo>
                    <a:pt x="1079500" y="517499"/>
                  </a:lnTo>
                  <a:lnTo>
                    <a:pt x="1079500" y="518363"/>
                  </a:lnTo>
                  <a:lnTo>
                    <a:pt x="1092200" y="518642"/>
                  </a:lnTo>
                  <a:lnTo>
                    <a:pt x="1092200" y="519239"/>
                  </a:lnTo>
                  <a:lnTo>
                    <a:pt x="1104900" y="519239"/>
                  </a:lnTo>
                  <a:lnTo>
                    <a:pt x="1104900" y="520979"/>
                  </a:lnTo>
                  <a:lnTo>
                    <a:pt x="1098550" y="521563"/>
                  </a:lnTo>
                  <a:lnTo>
                    <a:pt x="1104900" y="521563"/>
                  </a:lnTo>
                  <a:lnTo>
                    <a:pt x="1104900" y="523303"/>
                  </a:lnTo>
                  <a:lnTo>
                    <a:pt x="1092200" y="523303"/>
                  </a:lnTo>
                  <a:lnTo>
                    <a:pt x="1092200" y="522732"/>
                  </a:lnTo>
                  <a:lnTo>
                    <a:pt x="1079500" y="523163"/>
                  </a:lnTo>
                  <a:lnTo>
                    <a:pt x="1079500" y="523595"/>
                  </a:lnTo>
                  <a:lnTo>
                    <a:pt x="1092200" y="524040"/>
                  </a:lnTo>
                  <a:lnTo>
                    <a:pt x="1092200" y="524471"/>
                  </a:lnTo>
                  <a:lnTo>
                    <a:pt x="1079500" y="524471"/>
                  </a:lnTo>
                  <a:lnTo>
                    <a:pt x="1079500" y="525627"/>
                  </a:lnTo>
                  <a:lnTo>
                    <a:pt x="1104900" y="526211"/>
                  </a:lnTo>
                  <a:lnTo>
                    <a:pt x="1092200" y="527964"/>
                  </a:lnTo>
                  <a:lnTo>
                    <a:pt x="1104900" y="527964"/>
                  </a:lnTo>
                  <a:lnTo>
                    <a:pt x="1104900" y="529704"/>
                  </a:lnTo>
                  <a:lnTo>
                    <a:pt x="1092200" y="528535"/>
                  </a:lnTo>
                  <a:lnTo>
                    <a:pt x="1092200" y="529120"/>
                  </a:lnTo>
                  <a:lnTo>
                    <a:pt x="1104900" y="532028"/>
                  </a:lnTo>
                  <a:lnTo>
                    <a:pt x="1104900" y="559308"/>
                  </a:lnTo>
                  <a:lnTo>
                    <a:pt x="1092200" y="562267"/>
                  </a:lnTo>
                  <a:lnTo>
                    <a:pt x="1092200" y="543661"/>
                  </a:lnTo>
                  <a:lnTo>
                    <a:pt x="1079500" y="542493"/>
                  </a:lnTo>
                  <a:lnTo>
                    <a:pt x="1079500" y="540448"/>
                  </a:lnTo>
                  <a:lnTo>
                    <a:pt x="1066800" y="538353"/>
                  </a:lnTo>
                  <a:lnTo>
                    <a:pt x="1066800" y="538759"/>
                  </a:lnTo>
                  <a:lnTo>
                    <a:pt x="1079500" y="544233"/>
                  </a:lnTo>
                  <a:lnTo>
                    <a:pt x="1066800" y="540169"/>
                  </a:lnTo>
                  <a:lnTo>
                    <a:pt x="1066800" y="541337"/>
                  </a:lnTo>
                  <a:lnTo>
                    <a:pt x="1079500" y="548894"/>
                  </a:lnTo>
                  <a:lnTo>
                    <a:pt x="1079500" y="555866"/>
                  </a:lnTo>
                  <a:lnTo>
                    <a:pt x="1079500" y="557606"/>
                  </a:lnTo>
                  <a:lnTo>
                    <a:pt x="1076032" y="554443"/>
                  </a:lnTo>
                  <a:lnTo>
                    <a:pt x="1079500" y="555866"/>
                  </a:lnTo>
                  <a:lnTo>
                    <a:pt x="1079500" y="548894"/>
                  </a:lnTo>
                  <a:lnTo>
                    <a:pt x="1066800" y="543661"/>
                  </a:lnTo>
                  <a:lnTo>
                    <a:pt x="1066800" y="542493"/>
                  </a:lnTo>
                  <a:lnTo>
                    <a:pt x="1054100" y="537260"/>
                  </a:lnTo>
                  <a:lnTo>
                    <a:pt x="1061364" y="544576"/>
                  </a:lnTo>
                  <a:lnTo>
                    <a:pt x="1058341" y="543458"/>
                  </a:lnTo>
                  <a:lnTo>
                    <a:pt x="1054100" y="539000"/>
                  </a:lnTo>
                  <a:lnTo>
                    <a:pt x="1054100" y="541909"/>
                  </a:lnTo>
                  <a:lnTo>
                    <a:pt x="1054100" y="542493"/>
                  </a:lnTo>
                  <a:lnTo>
                    <a:pt x="1054100" y="544817"/>
                  </a:lnTo>
                  <a:lnTo>
                    <a:pt x="1057084" y="546874"/>
                  </a:lnTo>
                  <a:lnTo>
                    <a:pt x="1066800" y="561098"/>
                  </a:lnTo>
                  <a:lnTo>
                    <a:pt x="1054100" y="547725"/>
                  </a:lnTo>
                  <a:lnTo>
                    <a:pt x="1054100" y="552958"/>
                  </a:lnTo>
                  <a:lnTo>
                    <a:pt x="1041400" y="566331"/>
                  </a:lnTo>
                  <a:lnTo>
                    <a:pt x="1041400" y="565175"/>
                  </a:lnTo>
                  <a:lnTo>
                    <a:pt x="1037463" y="569137"/>
                  </a:lnTo>
                  <a:lnTo>
                    <a:pt x="1041400" y="563867"/>
                  </a:lnTo>
                  <a:lnTo>
                    <a:pt x="1041400" y="561517"/>
                  </a:lnTo>
                  <a:lnTo>
                    <a:pt x="1028700" y="570979"/>
                  </a:lnTo>
                  <a:lnTo>
                    <a:pt x="1028700" y="565581"/>
                  </a:lnTo>
                  <a:lnTo>
                    <a:pt x="1016000" y="567639"/>
                  </a:lnTo>
                  <a:lnTo>
                    <a:pt x="1016000" y="566420"/>
                  </a:lnTo>
                  <a:lnTo>
                    <a:pt x="1021600" y="563816"/>
                  </a:lnTo>
                  <a:lnTo>
                    <a:pt x="1016000" y="564591"/>
                  </a:lnTo>
                  <a:lnTo>
                    <a:pt x="1028700" y="558774"/>
                  </a:lnTo>
                  <a:lnTo>
                    <a:pt x="1016000" y="560514"/>
                  </a:lnTo>
                  <a:lnTo>
                    <a:pt x="1016000" y="559943"/>
                  </a:lnTo>
                  <a:lnTo>
                    <a:pt x="1028700" y="552958"/>
                  </a:lnTo>
                  <a:lnTo>
                    <a:pt x="1028700" y="550049"/>
                  </a:lnTo>
                  <a:lnTo>
                    <a:pt x="1016000" y="554697"/>
                  </a:lnTo>
                  <a:lnTo>
                    <a:pt x="1016000" y="555282"/>
                  </a:lnTo>
                  <a:lnTo>
                    <a:pt x="1016000" y="557606"/>
                  </a:lnTo>
                  <a:lnTo>
                    <a:pt x="1003300" y="559358"/>
                  </a:lnTo>
                  <a:lnTo>
                    <a:pt x="1016000" y="555282"/>
                  </a:lnTo>
                  <a:lnTo>
                    <a:pt x="1016000" y="554697"/>
                  </a:lnTo>
                  <a:lnTo>
                    <a:pt x="1016000" y="551802"/>
                  </a:lnTo>
                  <a:lnTo>
                    <a:pt x="1003300" y="552958"/>
                  </a:lnTo>
                  <a:lnTo>
                    <a:pt x="1009650" y="551218"/>
                  </a:lnTo>
                  <a:lnTo>
                    <a:pt x="1003300" y="552373"/>
                  </a:lnTo>
                  <a:lnTo>
                    <a:pt x="1003300" y="550633"/>
                  </a:lnTo>
                  <a:lnTo>
                    <a:pt x="1009650" y="549465"/>
                  </a:lnTo>
                  <a:lnTo>
                    <a:pt x="1003300" y="550049"/>
                  </a:lnTo>
                  <a:lnTo>
                    <a:pt x="1003300" y="549465"/>
                  </a:lnTo>
                  <a:lnTo>
                    <a:pt x="1000607" y="549465"/>
                  </a:lnTo>
                  <a:lnTo>
                    <a:pt x="990600" y="549465"/>
                  </a:lnTo>
                  <a:lnTo>
                    <a:pt x="990600" y="539584"/>
                  </a:lnTo>
                  <a:lnTo>
                    <a:pt x="977900" y="542493"/>
                  </a:lnTo>
                  <a:lnTo>
                    <a:pt x="990600" y="533768"/>
                  </a:lnTo>
                  <a:lnTo>
                    <a:pt x="990600" y="532612"/>
                  </a:lnTo>
                  <a:lnTo>
                    <a:pt x="977900" y="537260"/>
                  </a:lnTo>
                  <a:lnTo>
                    <a:pt x="977900" y="541337"/>
                  </a:lnTo>
                  <a:lnTo>
                    <a:pt x="965200" y="545401"/>
                  </a:lnTo>
                  <a:lnTo>
                    <a:pt x="965200" y="537260"/>
                  </a:lnTo>
                  <a:lnTo>
                    <a:pt x="977900" y="530860"/>
                  </a:lnTo>
                  <a:lnTo>
                    <a:pt x="965200" y="536676"/>
                  </a:lnTo>
                  <a:lnTo>
                    <a:pt x="965200" y="532612"/>
                  </a:lnTo>
                  <a:lnTo>
                    <a:pt x="977900" y="527964"/>
                  </a:lnTo>
                  <a:lnTo>
                    <a:pt x="965200" y="529704"/>
                  </a:lnTo>
                  <a:lnTo>
                    <a:pt x="965200" y="531596"/>
                  </a:lnTo>
                  <a:lnTo>
                    <a:pt x="952500" y="529247"/>
                  </a:lnTo>
                  <a:lnTo>
                    <a:pt x="952500" y="700633"/>
                  </a:lnTo>
                  <a:lnTo>
                    <a:pt x="952500" y="709358"/>
                  </a:lnTo>
                  <a:lnTo>
                    <a:pt x="939800" y="712851"/>
                  </a:lnTo>
                  <a:lnTo>
                    <a:pt x="939800" y="708774"/>
                  </a:lnTo>
                  <a:lnTo>
                    <a:pt x="952500" y="700633"/>
                  </a:lnTo>
                  <a:lnTo>
                    <a:pt x="952500" y="529247"/>
                  </a:lnTo>
                  <a:lnTo>
                    <a:pt x="965200" y="521563"/>
                  </a:lnTo>
                  <a:lnTo>
                    <a:pt x="952500" y="525056"/>
                  </a:lnTo>
                  <a:lnTo>
                    <a:pt x="952500" y="509358"/>
                  </a:lnTo>
                  <a:lnTo>
                    <a:pt x="939800" y="516724"/>
                  </a:lnTo>
                  <a:lnTo>
                    <a:pt x="939800" y="518185"/>
                  </a:lnTo>
                  <a:lnTo>
                    <a:pt x="927100" y="520979"/>
                  </a:lnTo>
                  <a:lnTo>
                    <a:pt x="927100" y="546569"/>
                  </a:lnTo>
                  <a:lnTo>
                    <a:pt x="927100" y="554824"/>
                  </a:lnTo>
                  <a:lnTo>
                    <a:pt x="927100" y="693661"/>
                  </a:lnTo>
                  <a:lnTo>
                    <a:pt x="927100" y="700062"/>
                  </a:lnTo>
                  <a:lnTo>
                    <a:pt x="914400" y="704126"/>
                  </a:lnTo>
                  <a:lnTo>
                    <a:pt x="914400" y="693077"/>
                  </a:lnTo>
                  <a:lnTo>
                    <a:pt x="927100" y="693661"/>
                  </a:lnTo>
                  <a:lnTo>
                    <a:pt x="927100" y="554824"/>
                  </a:lnTo>
                  <a:lnTo>
                    <a:pt x="914400" y="554710"/>
                  </a:lnTo>
                  <a:lnTo>
                    <a:pt x="914400" y="547141"/>
                  </a:lnTo>
                  <a:lnTo>
                    <a:pt x="927100" y="546569"/>
                  </a:lnTo>
                  <a:lnTo>
                    <a:pt x="927100" y="520979"/>
                  </a:lnTo>
                  <a:lnTo>
                    <a:pt x="927100" y="520179"/>
                  </a:lnTo>
                  <a:lnTo>
                    <a:pt x="914400" y="524357"/>
                  </a:lnTo>
                  <a:lnTo>
                    <a:pt x="914400" y="514438"/>
                  </a:lnTo>
                  <a:lnTo>
                    <a:pt x="927100" y="508685"/>
                  </a:lnTo>
                  <a:lnTo>
                    <a:pt x="927100" y="506806"/>
                  </a:lnTo>
                  <a:lnTo>
                    <a:pt x="914400" y="513715"/>
                  </a:lnTo>
                  <a:lnTo>
                    <a:pt x="914400" y="510387"/>
                  </a:lnTo>
                  <a:lnTo>
                    <a:pt x="901700" y="514007"/>
                  </a:lnTo>
                  <a:lnTo>
                    <a:pt x="901700" y="504126"/>
                  </a:lnTo>
                  <a:lnTo>
                    <a:pt x="914400" y="497725"/>
                  </a:lnTo>
                  <a:lnTo>
                    <a:pt x="903198" y="500799"/>
                  </a:lnTo>
                  <a:lnTo>
                    <a:pt x="901700" y="502373"/>
                  </a:lnTo>
                  <a:lnTo>
                    <a:pt x="901700" y="501218"/>
                  </a:lnTo>
                  <a:lnTo>
                    <a:pt x="903198" y="500799"/>
                  </a:lnTo>
                  <a:lnTo>
                    <a:pt x="911860" y="491680"/>
                  </a:lnTo>
                  <a:lnTo>
                    <a:pt x="901700" y="495401"/>
                  </a:lnTo>
                  <a:lnTo>
                    <a:pt x="901700" y="493661"/>
                  </a:lnTo>
                  <a:lnTo>
                    <a:pt x="889000" y="504126"/>
                  </a:lnTo>
                  <a:lnTo>
                    <a:pt x="889000" y="500049"/>
                  </a:lnTo>
                  <a:lnTo>
                    <a:pt x="876300" y="500087"/>
                  </a:lnTo>
                  <a:lnTo>
                    <a:pt x="876300" y="502958"/>
                  </a:lnTo>
                  <a:lnTo>
                    <a:pt x="863600" y="505282"/>
                  </a:lnTo>
                  <a:lnTo>
                    <a:pt x="863600" y="507758"/>
                  </a:lnTo>
                  <a:lnTo>
                    <a:pt x="876300" y="506996"/>
                  </a:lnTo>
                  <a:lnTo>
                    <a:pt x="876300" y="508190"/>
                  </a:lnTo>
                  <a:lnTo>
                    <a:pt x="876300" y="632028"/>
                  </a:lnTo>
                  <a:lnTo>
                    <a:pt x="876300" y="644728"/>
                  </a:lnTo>
                  <a:lnTo>
                    <a:pt x="863600" y="647661"/>
                  </a:lnTo>
                  <a:lnTo>
                    <a:pt x="850900" y="641756"/>
                  </a:lnTo>
                  <a:lnTo>
                    <a:pt x="850900" y="628764"/>
                  </a:lnTo>
                  <a:lnTo>
                    <a:pt x="863600" y="630872"/>
                  </a:lnTo>
                  <a:lnTo>
                    <a:pt x="863600" y="632536"/>
                  </a:lnTo>
                  <a:lnTo>
                    <a:pt x="876300" y="632028"/>
                  </a:lnTo>
                  <a:lnTo>
                    <a:pt x="876300" y="508190"/>
                  </a:lnTo>
                  <a:lnTo>
                    <a:pt x="863600" y="514591"/>
                  </a:lnTo>
                  <a:lnTo>
                    <a:pt x="863600" y="513422"/>
                  </a:lnTo>
                  <a:lnTo>
                    <a:pt x="850900" y="508774"/>
                  </a:lnTo>
                  <a:lnTo>
                    <a:pt x="863600" y="503250"/>
                  </a:lnTo>
                  <a:lnTo>
                    <a:pt x="863600" y="501789"/>
                  </a:lnTo>
                  <a:lnTo>
                    <a:pt x="876300" y="493242"/>
                  </a:lnTo>
                  <a:lnTo>
                    <a:pt x="876300" y="476796"/>
                  </a:lnTo>
                  <a:lnTo>
                    <a:pt x="863600" y="486092"/>
                  </a:lnTo>
                  <a:lnTo>
                    <a:pt x="863600" y="490169"/>
                  </a:lnTo>
                  <a:lnTo>
                    <a:pt x="850900" y="495985"/>
                  </a:lnTo>
                  <a:lnTo>
                    <a:pt x="850900" y="476796"/>
                  </a:lnTo>
                  <a:lnTo>
                    <a:pt x="838200" y="482955"/>
                  </a:lnTo>
                  <a:lnTo>
                    <a:pt x="838200" y="482244"/>
                  </a:lnTo>
                  <a:lnTo>
                    <a:pt x="825500" y="485775"/>
                  </a:lnTo>
                  <a:lnTo>
                    <a:pt x="825500" y="483184"/>
                  </a:lnTo>
                  <a:lnTo>
                    <a:pt x="826477" y="482257"/>
                  </a:lnTo>
                  <a:lnTo>
                    <a:pt x="838200" y="477951"/>
                  </a:lnTo>
                  <a:lnTo>
                    <a:pt x="838200" y="476427"/>
                  </a:lnTo>
                  <a:lnTo>
                    <a:pt x="828967" y="479856"/>
                  </a:lnTo>
                  <a:lnTo>
                    <a:pt x="838200" y="470979"/>
                  </a:lnTo>
                  <a:lnTo>
                    <a:pt x="825500" y="471449"/>
                  </a:lnTo>
                  <a:lnTo>
                    <a:pt x="825500" y="472948"/>
                  </a:lnTo>
                  <a:lnTo>
                    <a:pt x="812800" y="474332"/>
                  </a:lnTo>
                  <a:lnTo>
                    <a:pt x="812800" y="464007"/>
                  </a:lnTo>
                  <a:lnTo>
                    <a:pt x="800100" y="463029"/>
                  </a:lnTo>
                  <a:lnTo>
                    <a:pt x="800100" y="451497"/>
                  </a:lnTo>
                  <a:lnTo>
                    <a:pt x="787400" y="443649"/>
                  </a:lnTo>
                  <a:lnTo>
                    <a:pt x="787400" y="452374"/>
                  </a:lnTo>
                  <a:lnTo>
                    <a:pt x="787400" y="618451"/>
                  </a:lnTo>
                  <a:lnTo>
                    <a:pt x="787400" y="625513"/>
                  </a:lnTo>
                  <a:lnTo>
                    <a:pt x="774700" y="626211"/>
                  </a:lnTo>
                  <a:lnTo>
                    <a:pt x="774700" y="618083"/>
                  </a:lnTo>
                  <a:lnTo>
                    <a:pt x="787400" y="618451"/>
                  </a:lnTo>
                  <a:lnTo>
                    <a:pt x="787400" y="452374"/>
                  </a:lnTo>
                  <a:lnTo>
                    <a:pt x="774700" y="455282"/>
                  </a:lnTo>
                  <a:lnTo>
                    <a:pt x="774700" y="449846"/>
                  </a:lnTo>
                  <a:lnTo>
                    <a:pt x="762000" y="451650"/>
                  </a:lnTo>
                  <a:lnTo>
                    <a:pt x="762000" y="440169"/>
                  </a:lnTo>
                  <a:lnTo>
                    <a:pt x="749300" y="440016"/>
                  </a:lnTo>
                  <a:lnTo>
                    <a:pt x="749300" y="445401"/>
                  </a:lnTo>
                  <a:lnTo>
                    <a:pt x="736600" y="440182"/>
                  </a:lnTo>
                  <a:lnTo>
                    <a:pt x="736600" y="611682"/>
                  </a:lnTo>
                  <a:lnTo>
                    <a:pt x="723900" y="615175"/>
                  </a:lnTo>
                  <a:lnTo>
                    <a:pt x="723900" y="610514"/>
                  </a:lnTo>
                  <a:lnTo>
                    <a:pt x="736600" y="611682"/>
                  </a:lnTo>
                  <a:lnTo>
                    <a:pt x="736600" y="440182"/>
                  </a:lnTo>
                  <a:lnTo>
                    <a:pt x="736600" y="436384"/>
                  </a:lnTo>
                  <a:lnTo>
                    <a:pt x="723900" y="430847"/>
                  </a:lnTo>
                  <a:lnTo>
                    <a:pt x="723900" y="602373"/>
                  </a:lnTo>
                  <a:lnTo>
                    <a:pt x="711200" y="605866"/>
                  </a:lnTo>
                  <a:lnTo>
                    <a:pt x="711200" y="601802"/>
                  </a:lnTo>
                  <a:lnTo>
                    <a:pt x="723900" y="602373"/>
                  </a:lnTo>
                  <a:lnTo>
                    <a:pt x="723900" y="430847"/>
                  </a:lnTo>
                  <a:lnTo>
                    <a:pt x="723900" y="424522"/>
                  </a:lnTo>
                  <a:lnTo>
                    <a:pt x="711200" y="421995"/>
                  </a:lnTo>
                  <a:lnTo>
                    <a:pt x="711200" y="401789"/>
                  </a:lnTo>
                  <a:lnTo>
                    <a:pt x="705180" y="400697"/>
                  </a:lnTo>
                  <a:lnTo>
                    <a:pt x="704672" y="400050"/>
                  </a:lnTo>
                  <a:lnTo>
                    <a:pt x="704303" y="400532"/>
                  </a:lnTo>
                  <a:lnTo>
                    <a:pt x="698500" y="399465"/>
                  </a:lnTo>
                  <a:lnTo>
                    <a:pt x="698500" y="402958"/>
                  </a:lnTo>
                  <a:lnTo>
                    <a:pt x="685800" y="411683"/>
                  </a:lnTo>
                  <a:lnTo>
                    <a:pt x="698500" y="398881"/>
                  </a:lnTo>
                  <a:lnTo>
                    <a:pt x="694182" y="399288"/>
                  </a:lnTo>
                  <a:lnTo>
                    <a:pt x="695375" y="398881"/>
                  </a:lnTo>
                  <a:lnTo>
                    <a:pt x="694207" y="398881"/>
                  </a:lnTo>
                  <a:lnTo>
                    <a:pt x="693762" y="399326"/>
                  </a:lnTo>
                  <a:lnTo>
                    <a:pt x="685800" y="400050"/>
                  </a:lnTo>
                  <a:lnTo>
                    <a:pt x="685800" y="391909"/>
                  </a:lnTo>
                  <a:lnTo>
                    <a:pt x="673100" y="394817"/>
                  </a:lnTo>
                  <a:lnTo>
                    <a:pt x="673100" y="393077"/>
                  </a:lnTo>
                  <a:lnTo>
                    <a:pt x="685800" y="391909"/>
                  </a:lnTo>
                  <a:lnTo>
                    <a:pt x="685800" y="389585"/>
                  </a:lnTo>
                  <a:lnTo>
                    <a:pt x="673100" y="392493"/>
                  </a:lnTo>
                  <a:lnTo>
                    <a:pt x="673100" y="391833"/>
                  </a:lnTo>
                  <a:lnTo>
                    <a:pt x="673100" y="389001"/>
                  </a:lnTo>
                  <a:lnTo>
                    <a:pt x="685800" y="383768"/>
                  </a:lnTo>
                  <a:lnTo>
                    <a:pt x="685800" y="383184"/>
                  </a:lnTo>
                  <a:lnTo>
                    <a:pt x="673100" y="384352"/>
                  </a:lnTo>
                  <a:lnTo>
                    <a:pt x="673100" y="386092"/>
                  </a:lnTo>
                  <a:lnTo>
                    <a:pt x="660400" y="393077"/>
                  </a:lnTo>
                  <a:lnTo>
                    <a:pt x="651103" y="393128"/>
                  </a:lnTo>
                  <a:lnTo>
                    <a:pt x="647700" y="393649"/>
                  </a:lnTo>
                  <a:lnTo>
                    <a:pt x="647700" y="393077"/>
                  </a:lnTo>
                  <a:lnTo>
                    <a:pt x="647700" y="391909"/>
                  </a:lnTo>
                  <a:lnTo>
                    <a:pt x="660400" y="386676"/>
                  </a:lnTo>
                  <a:lnTo>
                    <a:pt x="673100" y="386092"/>
                  </a:lnTo>
                  <a:lnTo>
                    <a:pt x="673100" y="384352"/>
                  </a:lnTo>
                  <a:lnTo>
                    <a:pt x="673100" y="382600"/>
                  </a:lnTo>
                  <a:lnTo>
                    <a:pt x="685800" y="380276"/>
                  </a:lnTo>
                  <a:lnTo>
                    <a:pt x="685800" y="379704"/>
                  </a:lnTo>
                  <a:lnTo>
                    <a:pt x="684987" y="379844"/>
                  </a:lnTo>
                  <a:lnTo>
                    <a:pt x="684580" y="379641"/>
                  </a:lnTo>
                  <a:lnTo>
                    <a:pt x="684580" y="379920"/>
                  </a:lnTo>
                  <a:lnTo>
                    <a:pt x="673100" y="382028"/>
                  </a:lnTo>
                  <a:lnTo>
                    <a:pt x="673100" y="380860"/>
                  </a:lnTo>
                  <a:lnTo>
                    <a:pt x="660400" y="381787"/>
                  </a:lnTo>
                  <a:lnTo>
                    <a:pt x="660400" y="382168"/>
                  </a:lnTo>
                  <a:lnTo>
                    <a:pt x="647700" y="382600"/>
                  </a:lnTo>
                  <a:lnTo>
                    <a:pt x="647700" y="380860"/>
                  </a:lnTo>
                  <a:lnTo>
                    <a:pt x="660400" y="379704"/>
                  </a:lnTo>
                  <a:lnTo>
                    <a:pt x="660400" y="378536"/>
                  </a:lnTo>
                  <a:lnTo>
                    <a:pt x="647700" y="377952"/>
                  </a:lnTo>
                  <a:lnTo>
                    <a:pt x="647700" y="377736"/>
                  </a:lnTo>
                  <a:lnTo>
                    <a:pt x="632256" y="377583"/>
                  </a:lnTo>
                  <a:lnTo>
                    <a:pt x="622300" y="377367"/>
                  </a:lnTo>
                  <a:lnTo>
                    <a:pt x="622300" y="497725"/>
                  </a:lnTo>
                  <a:lnTo>
                    <a:pt x="622300" y="505282"/>
                  </a:lnTo>
                  <a:lnTo>
                    <a:pt x="609600" y="504126"/>
                  </a:lnTo>
                  <a:lnTo>
                    <a:pt x="609600" y="497141"/>
                  </a:lnTo>
                  <a:lnTo>
                    <a:pt x="622300" y="497725"/>
                  </a:lnTo>
                  <a:lnTo>
                    <a:pt x="622300" y="377367"/>
                  </a:lnTo>
                  <a:lnTo>
                    <a:pt x="631228" y="377494"/>
                  </a:lnTo>
                  <a:lnTo>
                    <a:pt x="647700" y="377444"/>
                  </a:lnTo>
                  <a:lnTo>
                    <a:pt x="660400" y="377952"/>
                  </a:lnTo>
                  <a:lnTo>
                    <a:pt x="647700" y="377367"/>
                  </a:lnTo>
                  <a:lnTo>
                    <a:pt x="647700" y="375627"/>
                  </a:lnTo>
                  <a:lnTo>
                    <a:pt x="635000" y="374472"/>
                  </a:lnTo>
                  <a:lnTo>
                    <a:pt x="635000" y="372719"/>
                  </a:lnTo>
                  <a:lnTo>
                    <a:pt x="622300" y="370979"/>
                  </a:lnTo>
                  <a:lnTo>
                    <a:pt x="622300" y="371309"/>
                  </a:lnTo>
                  <a:lnTo>
                    <a:pt x="622300" y="372135"/>
                  </a:lnTo>
                  <a:lnTo>
                    <a:pt x="609600" y="370979"/>
                  </a:lnTo>
                  <a:lnTo>
                    <a:pt x="609600" y="485521"/>
                  </a:lnTo>
                  <a:lnTo>
                    <a:pt x="596900" y="491324"/>
                  </a:lnTo>
                  <a:lnTo>
                    <a:pt x="596900" y="483768"/>
                  </a:lnTo>
                  <a:lnTo>
                    <a:pt x="609600" y="485521"/>
                  </a:lnTo>
                  <a:lnTo>
                    <a:pt x="609600" y="370979"/>
                  </a:lnTo>
                  <a:lnTo>
                    <a:pt x="609600" y="370687"/>
                  </a:lnTo>
                  <a:lnTo>
                    <a:pt x="622300" y="371309"/>
                  </a:lnTo>
                  <a:lnTo>
                    <a:pt x="622300" y="370979"/>
                  </a:lnTo>
                  <a:lnTo>
                    <a:pt x="622300" y="369811"/>
                  </a:lnTo>
                  <a:lnTo>
                    <a:pt x="660400" y="373227"/>
                  </a:lnTo>
                  <a:lnTo>
                    <a:pt x="660400" y="372694"/>
                  </a:lnTo>
                  <a:lnTo>
                    <a:pt x="647700" y="370332"/>
                  </a:lnTo>
                  <a:lnTo>
                    <a:pt x="647700" y="370979"/>
                  </a:lnTo>
                  <a:lnTo>
                    <a:pt x="641921" y="369252"/>
                  </a:lnTo>
                  <a:lnTo>
                    <a:pt x="635000" y="367969"/>
                  </a:lnTo>
                  <a:lnTo>
                    <a:pt x="635000" y="367195"/>
                  </a:lnTo>
                  <a:lnTo>
                    <a:pt x="641921" y="369252"/>
                  </a:lnTo>
                  <a:lnTo>
                    <a:pt x="647700" y="370332"/>
                  </a:lnTo>
                  <a:lnTo>
                    <a:pt x="647700" y="369747"/>
                  </a:lnTo>
                  <a:lnTo>
                    <a:pt x="642188" y="368223"/>
                  </a:lnTo>
                  <a:lnTo>
                    <a:pt x="635000" y="366903"/>
                  </a:lnTo>
                  <a:lnTo>
                    <a:pt x="635000" y="366242"/>
                  </a:lnTo>
                  <a:lnTo>
                    <a:pt x="642188" y="368223"/>
                  </a:lnTo>
                  <a:lnTo>
                    <a:pt x="647700" y="369239"/>
                  </a:lnTo>
                  <a:lnTo>
                    <a:pt x="647700" y="369747"/>
                  </a:lnTo>
                  <a:lnTo>
                    <a:pt x="658939" y="371348"/>
                  </a:lnTo>
                  <a:lnTo>
                    <a:pt x="660400" y="371919"/>
                  </a:lnTo>
                  <a:lnTo>
                    <a:pt x="673100" y="376567"/>
                  </a:lnTo>
                  <a:lnTo>
                    <a:pt x="684580" y="379920"/>
                  </a:lnTo>
                  <a:lnTo>
                    <a:pt x="684580" y="379641"/>
                  </a:lnTo>
                  <a:lnTo>
                    <a:pt x="673100" y="373595"/>
                  </a:lnTo>
                  <a:lnTo>
                    <a:pt x="662343" y="367931"/>
                  </a:lnTo>
                  <a:lnTo>
                    <a:pt x="660400" y="367487"/>
                  </a:lnTo>
                  <a:lnTo>
                    <a:pt x="660400" y="369011"/>
                  </a:lnTo>
                  <a:lnTo>
                    <a:pt x="660400" y="369582"/>
                  </a:lnTo>
                  <a:lnTo>
                    <a:pt x="658939" y="369341"/>
                  </a:lnTo>
                  <a:lnTo>
                    <a:pt x="651103" y="367995"/>
                  </a:lnTo>
                  <a:lnTo>
                    <a:pt x="656094" y="369595"/>
                  </a:lnTo>
                  <a:lnTo>
                    <a:pt x="651103" y="367995"/>
                  </a:lnTo>
                  <a:lnTo>
                    <a:pt x="658888" y="369328"/>
                  </a:lnTo>
                  <a:lnTo>
                    <a:pt x="647700" y="365747"/>
                  </a:lnTo>
                  <a:lnTo>
                    <a:pt x="647700" y="365023"/>
                  </a:lnTo>
                  <a:lnTo>
                    <a:pt x="660400" y="369011"/>
                  </a:lnTo>
                  <a:lnTo>
                    <a:pt x="660400" y="367487"/>
                  </a:lnTo>
                  <a:lnTo>
                    <a:pt x="660400" y="366915"/>
                  </a:lnTo>
                  <a:lnTo>
                    <a:pt x="656094" y="364642"/>
                  </a:lnTo>
                  <a:lnTo>
                    <a:pt x="647700" y="362762"/>
                  </a:lnTo>
                  <a:lnTo>
                    <a:pt x="647700" y="362254"/>
                  </a:lnTo>
                  <a:lnTo>
                    <a:pt x="651929" y="362445"/>
                  </a:lnTo>
                  <a:lnTo>
                    <a:pt x="643356" y="357936"/>
                  </a:lnTo>
                  <a:lnTo>
                    <a:pt x="653351" y="362521"/>
                  </a:lnTo>
                  <a:lnTo>
                    <a:pt x="656767" y="362673"/>
                  </a:lnTo>
                  <a:lnTo>
                    <a:pt x="660400" y="364007"/>
                  </a:lnTo>
                  <a:lnTo>
                    <a:pt x="663397" y="365099"/>
                  </a:lnTo>
                  <a:lnTo>
                    <a:pt x="662152" y="364883"/>
                  </a:lnTo>
                  <a:lnTo>
                    <a:pt x="666750" y="367195"/>
                  </a:lnTo>
                  <a:lnTo>
                    <a:pt x="670560" y="367728"/>
                  </a:lnTo>
                  <a:lnTo>
                    <a:pt x="673100" y="368655"/>
                  </a:lnTo>
                  <a:lnTo>
                    <a:pt x="671690" y="367880"/>
                  </a:lnTo>
                  <a:lnTo>
                    <a:pt x="673100" y="368071"/>
                  </a:lnTo>
                  <a:lnTo>
                    <a:pt x="673100" y="366763"/>
                  </a:lnTo>
                  <a:lnTo>
                    <a:pt x="668096" y="365899"/>
                  </a:lnTo>
                  <a:lnTo>
                    <a:pt x="668248" y="365988"/>
                  </a:lnTo>
                  <a:lnTo>
                    <a:pt x="668020" y="365887"/>
                  </a:lnTo>
                  <a:lnTo>
                    <a:pt x="660400" y="361670"/>
                  </a:lnTo>
                  <a:lnTo>
                    <a:pt x="660400" y="361099"/>
                  </a:lnTo>
                  <a:lnTo>
                    <a:pt x="660400" y="359791"/>
                  </a:lnTo>
                  <a:lnTo>
                    <a:pt x="672592" y="361530"/>
                  </a:lnTo>
                  <a:lnTo>
                    <a:pt x="672147" y="361302"/>
                  </a:lnTo>
                  <a:lnTo>
                    <a:pt x="660400" y="357632"/>
                  </a:lnTo>
                  <a:lnTo>
                    <a:pt x="660400" y="356438"/>
                  </a:lnTo>
                  <a:lnTo>
                    <a:pt x="660400" y="355282"/>
                  </a:lnTo>
                  <a:lnTo>
                    <a:pt x="660400" y="354114"/>
                  </a:lnTo>
                  <a:lnTo>
                    <a:pt x="671093" y="359511"/>
                  </a:lnTo>
                  <a:lnTo>
                    <a:pt x="671410" y="359829"/>
                  </a:lnTo>
                  <a:lnTo>
                    <a:pt x="660400" y="355282"/>
                  </a:lnTo>
                  <a:lnTo>
                    <a:pt x="672147" y="361302"/>
                  </a:lnTo>
                  <a:lnTo>
                    <a:pt x="673100" y="361607"/>
                  </a:lnTo>
                  <a:lnTo>
                    <a:pt x="673100" y="361175"/>
                  </a:lnTo>
                  <a:lnTo>
                    <a:pt x="673862" y="361670"/>
                  </a:lnTo>
                  <a:lnTo>
                    <a:pt x="680834" y="367487"/>
                  </a:lnTo>
                  <a:lnTo>
                    <a:pt x="675601" y="362839"/>
                  </a:lnTo>
                  <a:lnTo>
                    <a:pt x="673100" y="360756"/>
                  </a:lnTo>
                  <a:lnTo>
                    <a:pt x="673100" y="360514"/>
                  </a:lnTo>
                  <a:lnTo>
                    <a:pt x="672515" y="360286"/>
                  </a:lnTo>
                  <a:lnTo>
                    <a:pt x="672363" y="360146"/>
                  </a:lnTo>
                  <a:lnTo>
                    <a:pt x="673100" y="360514"/>
                  </a:lnTo>
                  <a:lnTo>
                    <a:pt x="673100" y="359346"/>
                  </a:lnTo>
                  <a:lnTo>
                    <a:pt x="673100" y="358762"/>
                  </a:lnTo>
                  <a:lnTo>
                    <a:pt x="673506" y="359092"/>
                  </a:lnTo>
                  <a:lnTo>
                    <a:pt x="685800" y="351205"/>
                  </a:lnTo>
                  <a:lnTo>
                    <a:pt x="685800" y="359346"/>
                  </a:lnTo>
                  <a:lnTo>
                    <a:pt x="698500" y="359346"/>
                  </a:lnTo>
                  <a:lnTo>
                    <a:pt x="698500" y="342341"/>
                  </a:lnTo>
                  <a:lnTo>
                    <a:pt x="711200" y="335953"/>
                  </a:lnTo>
                  <a:lnTo>
                    <a:pt x="711200" y="354698"/>
                  </a:lnTo>
                  <a:lnTo>
                    <a:pt x="720204" y="355523"/>
                  </a:lnTo>
                  <a:lnTo>
                    <a:pt x="723900" y="351790"/>
                  </a:lnTo>
                  <a:lnTo>
                    <a:pt x="723900" y="355866"/>
                  </a:lnTo>
                  <a:lnTo>
                    <a:pt x="720204" y="355523"/>
                  </a:lnTo>
                  <a:lnTo>
                    <a:pt x="711200" y="364578"/>
                  </a:lnTo>
                  <a:lnTo>
                    <a:pt x="723900" y="360514"/>
                  </a:lnTo>
                  <a:lnTo>
                    <a:pt x="736600" y="358190"/>
                  </a:lnTo>
                  <a:lnTo>
                    <a:pt x="736600" y="353758"/>
                  </a:lnTo>
                  <a:lnTo>
                    <a:pt x="749300" y="350951"/>
                  </a:lnTo>
                  <a:lnTo>
                    <a:pt x="749300" y="363423"/>
                  </a:lnTo>
                  <a:lnTo>
                    <a:pt x="762000" y="364578"/>
                  </a:lnTo>
                  <a:lnTo>
                    <a:pt x="762000" y="358775"/>
                  </a:lnTo>
                  <a:lnTo>
                    <a:pt x="774700" y="352958"/>
                  </a:lnTo>
                  <a:lnTo>
                    <a:pt x="774700" y="352374"/>
                  </a:lnTo>
                  <a:lnTo>
                    <a:pt x="787400" y="348881"/>
                  </a:lnTo>
                  <a:lnTo>
                    <a:pt x="787400" y="357606"/>
                  </a:lnTo>
                  <a:lnTo>
                    <a:pt x="774700" y="367487"/>
                  </a:lnTo>
                  <a:lnTo>
                    <a:pt x="774700" y="370979"/>
                  </a:lnTo>
                  <a:lnTo>
                    <a:pt x="787400" y="366039"/>
                  </a:lnTo>
                  <a:lnTo>
                    <a:pt x="787400" y="361099"/>
                  </a:lnTo>
                  <a:lnTo>
                    <a:pt x="800100" y="364578"/>
                  </a:lnTo>
                  <a:lnTo>
                    <a:pt x="800100" y="366331"/>
                  </a:lnTo>
                  <a:lnTo>
                    <a:pt x="787400" y="371563"/>
                  </a:lnTo>
                  <a:lnTo>
                    <a:pt x="800100" y="370446"/>
                  </a:lnTo>
                  <a:lnTo>
                    <a:pt x="800100" y="368515"/>
                  </a:lnTo>
                  <a:lnTo>
                    <a:pt x="812800" y="368147"/>
                  </a:lnTo>
                  <a:lnTo>
                    <a:pt x="812800" y="382714"/>
                  </a:lnTo>
                  <a:lnTo>
                    <a:pt x="825500" y="379552"/>
                  </a:lnTo>
                  <a:lnTo>
                    <a:pt x="825500" y="377482"/>
                  </a:lnTo>
                  <a:lnTo>
                    <a:pt x="838200" y="379120"/>
                  </a:lnTo>
                  <a:lnTo>
                    <a:pt x="838200" y="390817"/>
                  </a:lnTo>
                  <a:lnTo>
                    <a:pt x="850900" y="390017"/>
                  </a:lnTo>
                  <a:lnTo>
                    <a:pt x="850900" y="387692"/>
                  </a:lnTo>
                  <a:lnTo>
                    <a:pt x="863600" y="384937"/>
                  </a:lnTo>
                  <a:lnTo>
                    <a:pt x="863600" y="398310"/>
                  </a:lnTo>
                  <a:lnTo>
                    <a:pt x="876300" y="393649"/>
                  </a:lnTo>
                  <a:lnTo>
                    <a:pt x="876300" y="401789"/>
                  </a:lnTo>
                  <a:lnTo>
                    <a:pt x="889000" y="397141"/>
                  </a:lnTo>
                  <a:lnTo>
                    <a:pt x="901700" y="394233"/>
                  </a:lnTo>
                  <a:lnTo>
                    <a:pt x="901700" y="397141"/>
                  </a:lnTo>
                  <a:lnTo>
                    <a:pt x="914400" y="392493"/>
                  </a:lnTo>
                  <a:lnTo>
                    <a:pt x="914400" y="395084"/>
                  </a:lnTo>
                  <a:lnTo>
                    <a:pt x="927100" y="397141"/>
                  </a:lnTo>
                  <a:lnTo>
                    <a:pt x="914400" y="401205"/>
                  </a:lnTo>
                  <a:lnTo>
                    <a:pt x="927100" y="400050"/>
                  </a:lnTo>
                  <a:lnTo>
                    <a:pt x="927100" y="400634"/>
                  </a:lnTo>
                  <a:lnTo>
                    <a:pt x="915149" y="407746"/>
                  </a:lnTo>
                  <a:lnTo>
                    <a:pt x="915149" y="407606"/>
                  </a:lnTo>
                  <a:lnTo>
                    <a:pt x="914806" y="407949"/>
                  </a:lnTo>
                  <a:lnTo>
                    <a:pt x="914400" y="408190"/>
                  </a:lnTo>
                  <a:lnTo>
                    <a:pt x="914590" y="408165"/>
                  </a:lnTo>
                  <a:lnTo>
                    <a:pt x="914565" y="409346"/>
                  </a:lnTo>
                  <a:lnTo>
                    <a:pt x="915149" y="408774"/>
                  </a:lnTo>
                  <a:lnTo>
                    <a:pt x="915149" y="408076"/>
                  </a:lnTo>
                  <a:lnTo>
                    <a:pt x="927100" y="406234"/>
                  </a:lnTo>
                  <a:lnTo>
                    <a:pt x="927100" y="420395"/>
                  </a:lnTo>
                  <a:lnTo>
                    <a:pt x="939800" y="410692"/>
                  </a:lnTo>
                  <a:lnTo>
                    <a:pt x="939800" y="410908"/>
                  </a:lnTo>
                  <a:lnTo>
                    <a:pt x="952500" y="406450"/>
                  </a:lnTo>
                  <a:lnTo>
                    <a:pt x="952500" y="413270"/>
                  </a:lnTo>
                  <a:lnTo>
                    <a:pt x="939800" y="416623"/>
                  </a:lnTo>
                  <a:lnTo>
                    <a:pt x="939800" y="436981"/>
                  </a:lnTo>
                  <a:lnTo>
                    <a:pt x="952500" y="433184"/>
                  </a:lnTo>
                  <a:lnTo>
                    <a:pt x="952500" y="432066"/>
                  </a:lnTo>
                  <a:lnTo>
                    <a:pt x="965200" y="437769"/>
                  </a:lnTo>
                  <a:lnTo>
                    <a:pt x="965200" y="440169"/>
                  </a:lnTo>
                  <a:lnTo>
                    <a:pt x="977900" y="436981"/>
                  </a:lnTo>
                  <a:lnTo>
                    <a:pt x="977900" y="432536"/>
                  </a:lnTo>
                  <a:lnTo>
                    <a:pt x="990600" y="427990"/>
                  </a:lnTo>
                  <a:lnTo>
                    <a:pt x="990600" y="433768"/>
                  </a:lnTo>
                  <a:lnTo>
                    <a:pt x="999070" y="431063"/>
                  </a:lnTo>
                  <a:lnTo>
                    <a:pt x="990600" y="436092"/>
                  </a:lnTo>
                  <a:lnTo>
                    <a:pt x="990600" y="440169"/>
                  </a:lnTo>
                  <a:lnTo>
                    <a:pt x="1003300" y="429704"/>
                  </a:lnTo>
                  <a:lnTo>
                    <a:pt x="1003300" y="434936"/>
                  </a:lnTo>
                  <a:lnTo>
                    <a:pt x="1016000" y="434936"/>
                  </a:lnTo>
                  <a:lnTo>
                    <a:pt x="1016000" y="435673"/>
                  </a:lnTo>
                  <a:lnTo>
                    <a:pt x="1016000" y="448310"/>
                  </a:lnTo>
                  <a:lnTo>
                    <a:pt x="1003300" y="452958"/>
                  </a:lnTo>
                  <a:lnTo>
                    <a:pt x="1003300" y="454698"/>
                  </a:lnTo>
                  <a:lnTo>
                    <a:pt x="990600" y="458190"/>
                  </a:lnTo>
                  <a:lnTo>
                    <a:pt x="1003300" y="457022"/>
                  </a:lnTo>
                  <a:lnTo>
                    <a:pt x="1003300" y="459676"/>
                  </a:lnTo>
                  <a:lnTo>
                    <a:pt x="1016000" y="457098"/>
                  </a:lnTo>
                  <a:lnTo>
                    <a:pt x="1016000" y="460514"/>
                  </a:lnTo>
                  <a:lnTo>
                    <a:pt x="1028700" y="454113"/>
                  </a:lnTo>
                  <a:lnTo>
                    <a:pt x="1028700" y="460540"/>
                  </a:lnTo>
                  <a:lnTo>
                    <a:pt x="1023289" y="468655"/>
                  </a:lnTo>
                  <a:lnTo>
                    <a:pt x="1026769" y="466915"/>
                  </a:lnTo>
                  <a:lnTo>
                    <a:pt x="1029093" y="464591"/>
                  </a:lnTo>
                  <a:lnTo>
                    <a:pt x="1031049" y="459892"/>
                  </a:lnTo>
                  <a:lnTo>
                    <a:pt x="1034326" y="458216"/>
                  </a:lnTo>
                  <a:lnTo>
                    <a:pt x="1034326" y="460590"/>
                  </a:lnTo>
                  <a:lnTo>
                    <a:pt x="1034478" y="459193"/>
                  </a:lnTo>
                  <a:lnTo>
                    <a:pt x="1035126" y="457796"/>
                  </a:lnTo>
                  <a:lnTo>
                    <a:pt x="1041222" y="454660"/>
                  </a:lnTo>
                  <a:lnTo>
                    <a:pt x="1040726" y="458190"/>
                  </a:lnTo>
                  <a:lnTo>
                    <a:pt x="1040142" y="460514"/>
                  </a:lnTo>
                  <a:lnTo>
                    <a:pt x="1039558" y="461098"/>
                  </a:lnTo>
                  <a:lnTo>
                    <a:pt x="1039558" y="462838"/>
                  </a:lnTo>
                  <a:lnTo>
                    <a:pt x="1038987" y="465162"/>
                  </a:lnTo>
                  <a:lnTo>
                    <a:pt x="1038402" y="468655"/>
                  </a:lnTo>
                  <a:lnTo>
                    <a:pt x="1038987" y="469239"/>
                  </a:lnTo>
                  <a:lnTo>
                    <a:pt x="1040726" y="458774"/>
                  </a:lnTo>
                  <a:lnTo>
                    <a:pt x="1041234" y="454660"/>
                  </a:lnTo>
                  <a:lnTo>
                    <a:pt x="1041400" y="454571"/>
                  </a:lnTo>
                  <a:lnTo>
                    <a:pt x="1041400" y="457606"/>
                  </a:lnTo>
                  <a:lnTo>
                    <a:pt x="1054100" y="452958"/>
                  </a:lnTo>
                  <a:lnTo>
                    <a:pt x="1054100" y="459930"/>
                  </a:lnTo>
                  <a:lnTo>
                    <a:pt x="1050925" y="462114"/>
                  </a:lnTo>
                  <a:lnTo>
                    <a:pt x="1041400" y="465162"/>
                  </a:lnTo>
                  <a:lnTo>
                    <a:pt x="1041400" y="466331"/>
                  </a:lnTo>
                  <a:lnTo>
                    <a:pt x="1049870" y="462838"/>
                  </a:lnTo>
                  <a:lnTo>
                    <a:pt x="1041400" y="468655"/>
                  </a:lnTo>
                  <a:lnTo>
                    <a:pt x="1041400" y="472147"/>
                  </a:lnTo>
                  <a:lnTo>
                    <a:pt x="1042670" y="471678"/>
                  </a:lnTo>
                  <a:lnTo>
                    <a:pt x="1054100" y="462254"/>
                  </a:lnTo>
                  <a:lnTo>
                    <a:pt x="1066800" y="462254"/>
                  </a:lnTo>
                  <a:lnTo>
                    <a:pt x="1066800" y="466915"/>
                  </a:lnTo>
                  <a:lnTo>
                    <a:pt x="1066800" y="472147"/>
                  </a:lnTo>
                  <a:lnTo>
                    <a:pt x="1064996" y="472224"/>
                  </a:lnTo>
                  <a:lnTo>
                    <a:pt x="1066800" y="472147"/>
                  </a:lnTo>
                  <a:lnTo>
                    <a:pt x="1066800" y="466915"/>
                  </a:lnTo>
                  <a:lnTo>
                    <a:pt x="1065098" y="467626"/>
                  </a:lnTo>
                  <a:lnTo>
                    <a:pt x="1065098" y="472084"/>
                  </a:lnTo>
                  <a:lnTo>
                    <a:pt x="1064831" y="472147"/>
                  </a:lnTo>
                  <a:lnTo>
                    <a:pt x="1065098" y="472084"/>
                  </a:lnTo>
                  <a:lnTo>
                    <a:pt x="1065098" y="467626"/>
                  </a:lnTo>
                  <a:lnTo>
                    <a:pt x="1054100" y="472147"/>
                  </a:lnTo>
                  <a:lnTo>
                    <a:pt x="1062570" y="472147"/>
                  </a:lnTo>
                  <a:lnTo>
                    <a:pt x="1064844" y="472097"/>
                  </a:lnTo>
                  <a:lnTo>
                    <a:pt x="1062570" y="472147"/>
                  </a:lnTo>
                  <a:lnTo>
                    <a:pt x="1054100" y="474472"/>
                  </a:lnTo>
                  <a:lnTo>
                    <a:pt x="1054100" y="479120"/>
                  </a:lnTo>
                  <a:lnTo>
                    <a:pt x="1054100" y="479704"/>
                  </a:lnTo>
                  <a:lnTo>
                    <a:pt x="1063155" y="475145"/>
                  </a:lnTo>
                  <a:lnTo>
                    <a:pt x="1062240" y="476796"/>
                  </a:lnTo>
                  <a:lnTo>
                    <a:pt x="1062139" y="477202"/>
                  </a:lnTo>
                  <a:lnTo>
                    <a:pt x="1063269" y="475094"/>
                  </a:lnTo>
                  <a:lnTo>
                    <a:pt x="1066800" y="473303"/>
                  </a:lnTo>
                  <a:lnTo>
                    <a:pt x="1066800" y="473887"/>
                  </a:lnTo>
                  <a:lnTo>
                    <a:pt x="1079500" y="470979"/>
                  </a:lnTo>
                  <a:lnTo>
                    <a:pt x="1079500" y="476211"/>
                  </a:lnTo>
                  <a:lnTo>
                    <a:pt x="1066800" y="480860"/>
                  </a:lnTo>
                  <a:lnTo>
                    <a:pt x="1066800" y="485076"/>
                  </a:lnTo>
                  <a:lnTo>
                    <a:pt x="1057617" y="488518"/>
                  </a:lnTo>
                  <a:lnTo>
                    <a:pt x="1066800" y="487260"/>
                  </a:lnTo>
                  <a:lnTo>
                    <a:pt x="1066800" y="489585"/>
                  </a:lnTo>
                  <a:lnTo>
                    <a:pt x="1079500" y="478536"/>
                  </a:lnTo>
                  <a:lnTo>
                    <a:pt x="1079500" y="483196"/>
                  </a:lnTo>
                  <a:lnTo>
                    <a:pt x="1066800" y="489585"/>
                  </a:lnTo>
                  <a:lnTo>
                    <a:pt x="1066800" y="491324"/>
                  </a:lnTo>
                  <a:lnTo>
                    <a:pt x="1054100" y="502373"/>
                  </a:lnTo>
                  <a:lnTo>
                    <a:pt x="1066800" y="498309"/>
                  </a:lnTo>
                  <a:lnTo>
                    <a:pt x="1068387" y="497217"/>
                  </a:lnTo>
                  <a:lnTo>
                    <a:pt x="1079500" y="493661"/>
                  </a:lnTo>
                  <a:lnTo>
                    <a:pt x="1074064" y="494398"/>
                  </a:lnTo>
                  <a:lnTo>
                    <a:pt x="1069340" y="496557"/>
                  </a:lnTo>
                  <a:lnTo>
                    <a:pt x="1072095" y="494677"/>
                  </a:lnTo>
                  <a:lnTo>
                    <a:pt x="1066800" y="495401"/>
                  </a:lnTo>
                  <a:lnTo>
                    <a:pt x="1066800" y="492493"/>
                  </a:lnTo>
                  <a:lnTo>
                    <a:pt x="1066800" y="491909"/>
                  </a:lnTo>
                  <a:lnTo>
                    <a:pt x="1079500" y="486676"/>
                  </a:lnTo>
                  <a:lnTo>
                    <a:pt x="1079500" y="487845"/>
                  </a:lnTo>
                  <a:lnTo>
                    <a:pt x="1092200" y="486676"/>
                  </a:lnTo>
                  <a:lnTo>
                    <a:pt x="1079500" y="490169"/>
                  </a:lnTo>
                  <a:lnTo>
                    <a:pt x="1079500" y="489585"/>
                  </a:lnTo>
                  <a:lnTo>
                    <a:pt x="1072095" y="494677"/>
                  </a:lnTo>
                  <a:lnTo>
                    <a:pt x="1074064" y="494398"/>
                  </a:lnTo>
                  <a:lnTo>
                    <a:pt x="1079500" y="491909"/>
                  </a:lnTo>
                  <a:lnTo>
                    <a:pt x="1079500" y="493661"/>
                  </a:lnTo>
                  <a:lnTo>
                    <a:pt x="1079500" y="494817"/>
                  </a:lnTo>
                  <a:lnTo>
                    <a:pt x="1089025" y="492201"/>
                  </a:lnTo>
                  <a:lnTo>
                    <a:pt x="1073150" y="499465"/>
                  </a:lnTo>
                  <a:lnTo>
                    <a:pt x="1066800" y="501789"/>
                  </a:lnTo>
                  <a:lnTo>
                    <a:pt x="1071041" y="500443"/>
                  </a:lnTo>
                  <a:lnTo>
                    <a:pt x="1068387" y="501650"/>
                  </a:lnTo>
                  <a:lnTo>
                    <a:pt x="1066800" y="501789"/>
                  </a:lnTo>
                  <a:lnTo>
                    <a:pt x="1066800" y="502373"/>
                  </a:lnTo>
                  <a:lnTo>
                    <a:pt x="1066800" y="505282"/>
                  </a:lnTo>
                  <a:lnTo>
                    <a:pt x="1066800" y="505866"/>
                  </a:lnTo>
                  <a:lnTo>
                    <a:pt x="1071041" y="504126"/>
                  </a:lnTo>
                  <a:lnTo>
                    <a:pt x="1079500" y="501789"/>
                  </a:lnTo>
                  <a:lnTo>
                    <a:pt x="1079500" y="500634"/>
                  </a:lnTo>
                  <a:lnTo>
                    <a:pt x="1079500" y="499465"/>
                  </a:lnTo>
                  <a:lnTo>
                    <a:pt x="1092200" y="498309"/>
                  </a:lnTo>
                  <a:lnTo>
                    <a:pt x="1079500" y="501789"/>
                  </a:lnTo>
                  <a:lnTo>
                    <a:pt x="1079500" y="502996"/>
                  </a:lnTo>
                  <a:lnTo>
                    <a:pt x="1092200" y="500049"/>
                  </a:lnTo>
                  <a:lnTo>
                    <a:pt x="1079881" y="504558"/>
                  </a:lnTo>
                  <a:lnTo>
                    <a:pt x="1092200" y="502373"/>
                  </a:lnTo>
                  <a:lnTo>
                    <a:pt x="1079500" y="505282"/>
                  </a:lnTo>
                  <a:lnTo>
                    <a:pt x="1079500" y="506272"/>
                  </a:lnTo>
                  <a:lnTo>
                    <a:pt x="1092200" y="505129"/>
                  </a:lnTo>
                  <a:lnTo>
                    <a:pt x="1092200" y="512165"/>
                  </a:lnTo>
                  <a:lnTo>
                    <a:pt x="1091895" y="512267"/>
                  </a:lnTo>
                  <a:lnTo>
                    <a:pt x="1092200" y="512267"/>
                  </a:lnTo>
                  <a:lnTo>
                    <a:pt x="1092200" y="513410"/>
                  </a:lnTo>
                  <a:lnTo>
                    <a:pt x="1104900" y="512622"/>
                  </a:lnTo>
                  <a:lnTo>
                    <a:pt x="1104900" y="501218"/>
                  </a:lnTo>
                  <a:lnTo>
                    <a:pt x="1092200" y="504698"/>
                  </a:lnTo>
                  <a:lnTo>
                    <a:pt x="1092200" y="502958"/>
                  </a:lnTo>
                  <a:lnTo>
                    <a:pt x="1104900" y="501218"/>
                  </a:lnTo>
                  <a:lnTo>
                    <a:pt x="1104900" y="147713"/>
                  </a:lnTo>
                  <a:lnTo>
                    <a:pt x="1092200" y="142595"/>
                  </a:lnTo>
                  <a:lnTo>
                    <a:pt x="1092200" y="139001"/>
                  </a:lnTo>
                  <a:lnTo>
                    <a:pt x="1079500" y="133654"/>
                  </a:lnTo>
                  <a:lnTo>
                    <a:pt x="1079500" y="125183"/>
                  </a:lnTo>
                  <a:lnTo>
                    <a:pt x="1066800" y="123952"/>
                  </a:lnTo>
                  <a:lnTo>
                    <a:pt x="1066800" y="255714"/>
                  </a:lnTo>
                  <a:lnTo>
                    <a:pt x="1066800" y="260515"/>
                  </a:lnTo>
                  <a:lnTo>
                    <a:pt x="1054100" y="257073"/>
                  </a:lnTo>
                  <a:lnTo>
                    <a:pt x="1066800" y="255714"/>
                  </a:lnTo>
                  <a:lnTo>
                    <a:pt x="1066800" y="123952"/>
                  </a:lnTo>
                  <a:lnTo>
                    <a:pt x="1079500" y="121564"/>
                  </a:lnTo>
                  <a:lnTo>
                    <a:pt x="1079500" y="117119"/>
                  </a:lnTo>
                  <a:lnTo>
                    <a:pt x="1092200" y="114312"/>
                  </a:lnTo>
                  <a:lnTo>
                    <a:pt x="1092200" y="126784"/>
                  </a:lnTo>
                  <a:lnTo>
                    <a:pt x="1104900" y="127952"/>
                  </a:lnTo>
                  <a:lnTo>
                    <a:pt x="1104900" y="129108"/>
                  </a:lnTo>
                  <a:lnTo>
                    <a:pt x="1117600" y="127952"/>
                  </a:lnTo>
                  <a:lnTo>
                    <a:pt x="1104900" y="121551"/>
                  </a:lnTo>
                  <a:lnTo>
                    <a:pt x="1117600" y="115163"/>
                  </a:lnTo>
                  <a:lnTo>
                    <a:pt x="1117600" y="118059"/>
                  </a:lnTo>
                  <a:lnTo>
                    <a:pt x="1130300" y="109931"/>
                  </a:lnTo>
                  <a:lnTo>
                    <a:pt x="1130300" y="121551"/>
                  </a:lnTo>
                  <a:lnTo>
                    <a:pt x="1130300" y="122720"/>
                  </a:lnTo>
                  <a:lnTo>
                    <a:pt x="1130300" y="124460"/>
                  </a:lnTo>
                  <a:lnTo>
                    <a:pt x="1143000" y="121551"/>
                  </a:lnTo>
                  <a:lnTo>
                    <a:pt x="1143000" y="126199"/>
                  </a:lnTo>
                  <a:lnTo>
                    <a:pt x="1130300" y="132016"/>
                  </a:lnTo>
                  <a:lnTo>
                    <a:pt x="1143000" y="130924"/>
                  </a:lnTo>
                  <a:lnTo>
                    <a:pt x="1143000" y="129768"/>
                  </a:lnTo>
                  <a:lnTo>
                    <a:pt x="1155700" y="129908"/>
                  </a:lnTo>
                  <a:lnTo>
                    <a:pt x="1155700" y="144767"/>
                  </a:lnTo>
                  <a:lnTo>
                    <a:pt x="1168400" y="141973"/>
                  </a:lnTo>
                  <a:lnTo>
                    <a:pt x="1168400" y="140169"/>
                  </a:lnTo>
                  <a:lnTo>
                    <a:pt x="1181100" y="141897"/>
                  </a:lnTo>
                  <a:lnTo>
                    <a:pt x="1181100" y="154190"/>
                  </a:lnTo>
                  <a:lnTo>
                    <a:pt x="1193800" y="153390"/>
                  </a:lnTo>
                  <a:lnTo>
                    <a:pt x="1193800" y="151053"/>
                  </a:lnTo>
                  <a:lnTo>
                    <a:pt x="1206500" y="148297"/>
                  </a:lnTo>
                  <a:lnTo>
                    <a:pt x="1206500" y="161671"/>
                  </a:lnTo>
                  <a:lnTo>
                    <a:pt x="1219200" y="157022"/>
                  </a:lnTo>
                  <a:lnTo>
                    <a:pt x="1219200" y="163499"/>
                  </a:lnTo>
                  <a:lnTo>
                    <a:pt x="1231900" y="161886"/>
                  </a:lnTo>
                  <a:lnTo>
                    <a:pt x="1244600" y="159296"/>
                  </a:lnTo>
                  <a:lnTo>
                    <a:pt x="1244600" y="170395"/>
                  </a:lnTo>
                  <a:lnTo>
                    <a:pt x="1257300" y="161671"/>
                  </a:lnTo>
                  <a:lnTo>
                    <a:pt x="1257300" y="154889"/>
                  </a:lnTo>
                  <a:lnTo>
                    <a:pt x="1270000" y="157022"/>
                  </a:lnTo>
                  <a:lnTo>
                    <a:pt x="1270000" y="161455"/>
                  </a:lnTo>
                  <a:lnTo>
                    <a:pt x="1282700" y="158826"/>
                  </a:lnTo>
                  <a:lnTo>
                    <a:pt x="1282700" y="162255"/>
                  </a:lnTo>
                  <a:lnTo>
                    <a:pt x="1270000" y="164579"/>
                  </a:lnTo>
                  <a:lnTo>
                    <a:pt x="1270000" y="177952"/>
                  </a:lnTo>
                  <a:lnTo>
                    <a:pt x="1282700" y="184924"/>
                  </a:lnTo>
                  <a:lnTo>
                    <a:pt x="1282700" y="169227"/>
                  </a:lnTo>
                  <a:lnTo>
                    <a:pt x="1295400" y="169659"/>
                  </a:lnTo>
                  <a:lnTo>
                    <a:pt x="1295400" y="193649"/>
                  </a:lnTo>
                  <a:lnTo>
                    <a:pt x="1308100" y="191325"/>
                  </a:lnTo>
                  <a:lnTo>
                    <a:pt x="1295400" y="200037"/>
                  </a:lnTo>
                  <a:lnTo>
                    <a:pt x="1308100" y="198297"/>
                  </a:lnTo>
                  <a:lnTo>
                    <a:pt x="1308100" y="191973"/>
                  </a:lnTo>
                  <a:lnTo>
                    <a:pt x="1320800" y="196278"/>
                  </a:lnTo>
                  <a:lnTo>
                    <a:pt x="1320800" y="191909"/>
                  </a:lnTo>
                  <a:lnTo>
                    <a:pt x="1333500" y="187502"/>
                  </a:lnTo>
                  <a:lnTo>
                    <a:pt x="1333500" y="183184"/>
                  </a:lnTo>
                  <a:lnTo>
                    <a:pt x="1333500" y="176288"/>
                  </a:lnTo>
                  <a:lnTo>
                    <a:pt x="1346200" y="171551"/>
                  </a:lnTo>
                  <a:lnTo>
                    <a:pt x="1346200" y="177952"/>
                  </a:lnTo>
                  <a:lnTo>
                    <a:pt x="1333500" y="183184"/>
                  </a:lnTo>
                  <a:lnTo>
                    <a:pt x="1346200" y="189001"/>
                  </a:lnTo>
                  <a:lnTo>
                    <a:pt x="1346200" y="187248"/>
                  </a:lnTo>
                  <a:lnTo>
                    <a:pt x="1346200" y="182600"/>
                  </a:lnTo>
                  <a:lnTo>
                    <a:pt x="1349375" y="184200"/>
                  </a:lnTo>
                  <a:lnTo>
                    <a:pt x="1358900" y="175044"/>
                  </a:lnTo>
                  <a:lnTo>
                    <a:pt x="1358900" y="177126"/>
                  </a:lnTo>
                  <a:lnTo>
                    <a:pt x="1384300" y="181089"/>
                  </a:lnTo>
                  <a:lnTo>
                    <a:pt x="1397000" y="183184"/>
                  </a:lnTo>
                  <a:lnTo>
                    <a:pt x="1384300" y="195237"/>
                  </a:lnTo>
                  <a:lnTo>
                    <a:pt x="1384300" y="227368"/>
                  </a:lnTo>
                  <a:lnTo>
                    <a:pt x="1384300" y="232016"/>
                  </a:lnTo>
                  <a:lnTo>
                    <a:pt x="1389646" y="225412"/>
                  </a:lnTo>
                  <a:lnTo>
                    <a:pt x="1397000" y="216319"/>
                  </a:lnTo>
                  <a:lnTo>
                    <a:pt x="1397000" y="220980"/>
                  </a:lnTo>
                  <a:lnTo>
                    <a:pt x="1409700" y="225120"/>
                  </a:lnTo>
                  <a:lnTo>
                    <a:pt x="1409700" y="236893"/>
                  </a:lnTo>
                  <a:lnTo>
                    <a:pt x="1422400" y="234492"/>
                  </a:lnTo>
                  <a:lnTo>
                    <a:pt x="1422400" y="234657"/>
                  </a:lnTo>
                  <a:lnTo>
                    <a:pt x="1435100" y="228384"/>
                  </a:lnTo>
                  <a:lnTo>
                    <a:pt x="1435100" y="236093"/>
                  </a:lnTo>
                  <a:lnTo>
                    <a:pt x="1422400" y="247713"/>
                  </a:lnTo>
                  <a:lnTo>
                    <a:pt x="1435100" y="239395"/>
                  </a:lnTo>
                  <a:lnTo>
                    <a:pt x="1435100" y="240157"/>
                  </a:lnTo>
                  <a:lnTo>
                    <a:pt x="1447800" y="232600"/>
                  </a:lnTo>
                  <a:lnTo>
                    <a:pt x="1447800" y="236207"/>
                  </a:lnTo>
                  <a:lnTo>
                    <a:pt x="1460500" y="235432"/>
                  </a:lnTo>
                  <a:lnTo>
                    <a:pt x="1460500" y="242481"/>
                  </a:lnTo>
                  <a:lnTo>
                    <a:pt x="1473200" y="246557"/>
                  </a:lnTo>
                  <a:lnTo>
                    <a:pt x="1473200" y="238277"/>
                  </a:lnTo>
                  <a:lnTo>
                    <a:pt x="1485900" y="231216"/>
                  </a:lnTo>
                  <a:lnTo>
                    <a:pt x="1485900" y="243065"/>
                  </a:lnTo>
                  <a:lnTo>
                    <a:pt x="1498600" y="234924"/>
                  </a:lnTo>
                  <a:lnTo>
                    <a:pt x="1498600" y="244817"/>
                  </a:lnTo>
                  <a:lnTo>
                    <a:pt x="1511300" y="242938"/>
                  </a:lnTo>
                  <a:lnTo>
                    <a:pt x="1511300" y="255854"/>
                  </a:lnTo>
                  <a:lnTo>
                    <a:pt x="1524000" y="244817"/>
                  </a:lnTo>
                  <a:lnTo>
                    <a:pt x="1524000" y="239293"/>
                  </a:lnTo>
                  <a:lnTo>
                    <a:pt x="1536700" y="238366"/>
                  </a:lnTo>
                  <a:lnTo>
                    <a:pt x="1536700" y="237248"/>
                  </a:lnTo>
                  <a:lnTo>
                    <a:pt x="1549400" y="239102"/>
                  </a:lnTo>
                  <a:lnTo>
                    <a:pt x="1549400" y="239356"/>
                  </a:lnTo>
                  <a:lnTo>
                    <a:pt x="1562100" y="241909"/>
                  </a:lnTo>
                  <a:lnTo>
                    <a:pt x="1562100" y="236093"/>
                  </a:lnTo>
                  <a:lnTo>
                    <a:pt x="1574800" y="247142"/>
                  </a:lnTo>
                  <a:lnTo>
                    <a:pt x="1574800" y="255282"/>
                  </a:lnTo>
                  <a:lnTo>
                    <a:pt x="1587500" y="243065"/>
                  </a:lnTo>
                  <a:lnTo>
                    <a:pt x="1587500" y="254114"/>
                  </a:lnTo>
                  <a:lnTo>
                    <a:pt x="1587500" y="259930"/>
                  </a:lnTo>
                  <a:lnTo>
                    <a:pt x="1587500" y="260654"/>
                  </a:lnTo>
                  <a:lnTo>
                    <a:pt x="1600200" y="263817"/>
                  </a:lnTo>
                  <a:lnTo>
                    <a:pt x="1600200" y="266903"/>
                  </a:lnTo>
                  <a:lnTo>
                    <a:pt x="1612900" y="261086"/>
                  </a:lnTo>
                  <a:lnTo>
                    <a:pt x="1612900" y="240741"/>
                  </a:lnTo>
                  <a:lnTo>
                    <a:pt x="1625600" y="242481"/>
                  </a:lnTo>
                  <a:lnTo>
                    <a:pt x="1625600" y="268655"/>
                  </a:lnTo>
                  <a:lnTo>
                    <a:pt x="1638300" y="263994"/>
                  </a:lnTo>
                  <a:lnTo>
                    <a:pt x="1638300" y="250621"/>
                  </a:lnTo>
                  <a:lnTo>
                    <a:pt x="1651000" y="259346"/>
                  </a:lnTo>
                  <a:lnTo>
                    <a:pt x="1651000" y="258762"/>
                  </a:lnTo>
                  <a:lnTo>
                    <a:pt x="1663700" y="257022"/>
                  </a:lnTo>
                  <a:lnTo>
                    <a:pt x="1663700" y="250621"/>
                  </a:lnTo>
                  <a:lnTo>
                    <a:pt x="1676400" y="248627"/>
                  </a:lnTo>
                  <a:lnTo>
                    <a:pt x="1676400" y="264033"/>
                  </a:lnTo>
                  <a:lnTo>
                    <a:pt x="1689100" y="258762"/>
                  </a:lnTo>
                  <a:lnTo>
                    <a:pt x="1689100" y="256159"/>
                  </a:lnTo>
                  <a:lnTo>
                    <a:pt x="1701800" y="256514"/>
                  </a:lnTo>
                  <a:lnTo>
                    <a:pt x="1701800" y="266065"/>
                  </a:lnTo>
                  <a:lnTo>
                    <a:pt x="1714500" y="265963"/>
                  </a:lnTo>
                  <a:lnTo>
                    <a:pt x="1714500" y="264007"/>
                  </a:lnTo>
                  <a:lnTo>
                    <a:pt x="1727200" y="270395"/>
                  </a:lnTo>
                  <a:lnTo>
                    <a:pt x="1714500" y="263423"/>
                  </a:lnTo>
                  <a:lnTo>
                    <a:pt x="1727200" y="257022"/>
                  </a:lnTo>
                  <a:lnTo>
                    <a:pt x="1727200" y="256870"/>
                  </a:lnTo>
                  <a:lnTo>
                    <a:pt x="1739900" y="261023"/>
                  </a:lnTo>
                  <a:lnTo>
                    <a:pt x="1752600" y="267677"/>
                  </a:lnTo>
                  <a:lnTo>
                    <a:pt x="1752600" y="250736"/>
                  </a:lnTo>
                  <a:lnTo>
                    <a:pt x="1765300" y="254114"/>
                  </a:lnTo>
                  <a:lnTo>
                    <a:pt x="1765300" y="260235"/>
                  </a:lnTo>
                  <a:lnTo>
                    <a:pt x="1778000" y="259346"/>
                  </a:lnTo>
                  <a:lnTo>
                    <a:pt x="1778000" y="259930"/>
                  </a:lnTo>
                  <a:lnTo>
                    <a:pt x="1790700" y="263486"/>
                  </a:lnTo>
                  <a:lnTo>
                    <a:pt x="1790700" y="259930"/>
                  </a:lnTo>
                  <a:lnTo>
                    <a:pt x="1803400" y="263423"/>
                  </a:lnTo>
                  <a:lnTo>
                    <a:pt x="1803400" y="251498"/>
                  </a:lnTo>
                  <a:lnTo>
                    <a:pt x="1816100" y="251193"/>
                  </a:lnTo>
                  <a:lnTo>
                    <a:pt x="1816100" y="261086"/>
                  </a:lnTo>
                  <a:lnTo>
                    <a:pt x="1828800" y="258178"/>
                  </a:lnTo>
                  <a:lnTo>
                    <a:pt x="1816100" y="249466"/>
                  </a:lnTo>
                  <a:lnTo>
                    <a:pt x="1828800" y="255816"/>
                  </a:lnTo>
                  <a:lnTo>
                    <a:pt x="1828800" y="258178"/>
                  </a:lnTo>
                  <a:lnTo>
                    <a:pt x="1841500" y="251396"/>
                  </a:lnTo>
                  <a:lnTo>
                    <a:pt x="1841500" y="250939"/>
                  </a:lnTo>
                  <a:lnTo>
                    <a:pt x="1854200" y="243941"/>
                  </a:lnTo>
                  <a:lnTo>
                    <a:pt x="1854200" y="246214"/>
                  </a:lnTo>
                  <a:lnTo>
                    <a:pt x="1866900" y="245681"/>
                  </a:lnTo>
                  <a:lnTo>
                    <a:pt x="1866900" y="226644"/>
                  </a:lnTo>
                  <a:lnTo>
                    <a:pt x="1879600" y="231546"/>
                  </a:lnTo>
                  <a:lnTo>
                    <a:pt x="1879600" y="235508"/>
                  </a:lnTo>
                  <a:lnTo>
                    <a:pt x="1892300" y="231698"/>
                  </a:lnTo>
                  <a:lnTo>
                    <a:pt x="1892300" y="234149"/>
                  </a:lnTo>
                  <a:lnTo>
                    <a:pt x="1905000" y="240741"/>
                  </a:lnTo>
                  <a:lnTo>
                    <a:pt x="1905000" y="205270"/>
                  </a:lnTo>
                  <a:lnTo>
                    <a:pt x="1917700" y="208178"/>
                  </a:lnTo>
                  <a:lnTo>
                    <a:pt x="1917700" y="209943"/>
                  </a:lnTo>
                  <a:lnTo>
                    <a:pt x="1930400" y="211086"/>
                  </a:lnTo>
                  <a:lnTo>
                    <a:pt x="1930400" y="211670"/>
                  </a:lnTo>
                  <a:lnTo>
                    <a:pt x="1943100" y="218198"/>
                  </a:lnTo>
                  <a:lnTo>
                    <a:pt x="1943100" y="205930"/>
                  </a:lnTo>
                  <a:lnTo>
                    <a:pt x="1955800" y="210832"/>
                  </a:lnTo>
                  <a:lnTo>
                    <a:pt x="1955800" y="209346"/>
                  </a:lnTo>
                  <a:lnTo>
                    <a:pt x="1968500" y="205270"/>
                  </a:lnTo>
                  <a:lnTo>
                    <a:pt x="1968500" y="202374"/>
                  </a:lnTo>
                  <a:lnTo>
                    <a:pt x="1981200" y="211429"/>
                  </a:lnTo>
                  <a:lnTo>
                    <a:pt x="1981200" y="200571"/>
                  </a:lnTo>
                  <a:lnTo>
                    <a:pt x="1993900" y="207022"/>
                  </a:lnTo>
                  <a:lnTo>
                    <a:pt x="1993900" y="188417"/>
                  </a:lnTo>
                  <a:lnTo>
                    <a:pt x="1993900" y="183769"/>
                  </a:lnTo>
                  <a:lnTo>
                    <a:pt x="2006600" y="193649"/>
                  </a:lnTo>
                  <a:lnTo>
                    <a:pt x="2006600" y="189801"/>
                  </a:lnTo>
                  <a:lnTo>
                    <a:pt x="2019300" y="188747"/>
                  </a:lnTo>
                  <a:lnTo>
                    <a:pt x="2019300" y="207606"/>
                  </a:lnTo>
                  <a:lnTo>
                    <a:pt x="2019300" y="209130"/>
                  </a:lnTo>
                  <a:lnTo>
                    <a:pt x="2032000" y="209537"/>
                  </a:lnTo>
                  <a:lnTo>
                    <a:pt x="2032000" y="197713"/>
                  </a:lnTo>
                  <a:lnTo>
                    <a:pt x="2044700" y="190741"/>
                  </a:lnTo>
                  <a:lnTo>
                    <a:pt x="2032000" y="179692"/>
                  </a:lnTo>
                  <a:lnTo>
                    <a:pt x="2044700" y="172720"/>
                  </a:lnTo>
                  <a:lnTo>
                    <a:pt x="2044700" y="179108"/>
                  </a:lnTo>
                  <a:lnTo>
                    <a:pt x="2044700" y="183769"/>
                  </a:lnTo>
                  <a:lnTo>
                    <a:pt x="2044700" y="190741"/>
                  </a:lnTo>
                  <a:lnTo>
                    <a:pt x="2044700" y="192481"/>
                  </a:lnTo>
                  <a:lnTo>
                    <a:pt x="2057400" y="191325"/>
                  </a:lnTo>
                  <a:lnTo>
                    <a:pt x="2051964" y="186093"/>
                  </a:lnTo>
                  <a:lnTo>
                    <a:pt x="2057400" y="187833"/>
                  </a:lnTo>
                  <a:lnTo>
                    <a:pt x="2057400" y="178536"/>
                  </a:lnTo>
                  <a:lnTo>
                    <a:pt x="2044700" y="170662"/>
                  </a:lnTo>
                  <a:lnTo>
                    <a:pt x="2044700" y="169811"/>
                  </a:lnTo>
                  <a:lnTo>
                    <a:pt x="2057400" y="167487"/>
                  </a:lnTo>
                  <a:lnTo>
                    <a:pt x="2057400" y="165735"/>
                  </a:lnTo>
                  <a:lnTo>
                    <a:pt x="2070100" y="163410"/>
                  </a:lnTo>
                  <a:lnTo>
                    <a:pt x="2070100" y="186893"/>
                  </a:lnTo>
                  <a:lnTo>
                    <a:pt x="2082800" y="196850"/>
                  </a:lnTo>
                  <a:lnTo>
                    <a:pt x="2082800" y="193065"/>
                  </a:lnTo>
                  <a:lnTo>
                    <a:pt x="2095500" y="198297"/>
                  </a:lnTo>
                  <a:lnTo>
                    <a:pt x="2082800" y="200037"/>
                  </a:lnTo>
                  <a:lnTo>
                    <a:pt x="2095500" y="207022"/>
                  </a:lnTo>
                  <a:lnTo>
                    <a:pt x="2095500" y="199466"/>
                  </a:lnTo>
                  <a:lnTo>
                    <a:pt x="2108200" y="201790"/>
                  </a:lnTo>
                  <a:lnTo>
                    <a:pt x="2108200" y="193649"/>
                  </a:lnTo>
                  <a:lnTo>
                    <a:pt x="2095500" y="187833"/>
                  </a:lnTo>
                  <a:lnTo>
                    <a:pt x="2095500" y="182016"/>
                  </a:lnTo>
                  <a:lnTo>
                    <a:pt x="2108200" y="189001"/>
                  </a:lnTo>
                  <a:lnTo>
                    <a:pt x="2108200" y="186867"/>
                  </a:lnTo>
                  <a:lnTo>
                    <a:pt x="2120900" y="186385"/>
                  </a:lnTo>
                  <a:lnTo>
                    <a:pt x="2120900" y="179108"/>
                  </a:lnTo>
                  <a:lnTo>
                    <a:pt x="2133600" y="187744"/>
                  </a:lnTo>
                  <a:lnTo>
                    <a:pt x="2133600" y="189090"/>
                  </a:lnTo>
                  <a:lnTo>
                    <a:pt x="2146300" y="197713"/>
                  </a:lnTo>
                  <a:lnTo>
                    <a:pt x="2146300" y="178536"/>
                  </a:lnTo>
                  <a:lnTo>
                    <a:pt x="2159000" y="179108"/>
                  </a:lnTo>
                  <a:lnTo>
                    <a:pt x="2159000" y="178028"/>
                  </a:lnTo>
                  <a:lnTo>
                    <a:pt x="2160130" y="178739"/>
                  </a:lnTo>
                  <a:lnTo>
                    <a:pt x="2171700" y="174104"/>
                  </a:lnTo>
                  <a:lnTo>
                    <a:pt x="2171700" y="169329"/>
                  </a:lnTo>
                  <a:lnTo>
                    <a:pt x="2159000" y="163410"/>
                  </a:lnTo>
                  <a:lnTo>
                    <a:pt x="2171700" y="166979"/>
                  </a:lnTo>
                  <a:lnTo>
                    <a:pt x="2171700" y="161671"/>
                  </a:lnTo>
                  <a:lnTo>
                    <a:pt x="2184400" y="168643"/>
                  </a:lnTo>
                  <a:lnTo>
                    <a:pt x="2184400" y="170180"/>
                  </a:lnTo>
                  <a:lnTo>
                    <a:pt x="2197100" y="175628"/>
                  </a:lnTo>
                  <a:lnTo>
                    <a:pt x="2197100" y="170967"/>
                  </a:lnTo>
                  <a:lnTo>
                    <a:pt x="2184400" y="158178"/>
                  </a:lnTo>
                  <a:lnTo>
                    <a:pt x="2197100" y="157607"/>
                  </a:lnTo>
                  <a:lnTo>
                    <a:pt x="2197100" y="143065"/>
                  </a:lnTo>
                  <a:lnTo>
                    <a:pt x="2205037" y="143789"/>
                  </a:lnTo>
                  <a:lnTo>
                    <a:pt x="2197100" y="140157"/>
                  </a:lnTo>
                  <a:lnTo>
                    <a:pt x="2197100" y="129108"/>
                  </a:lnTo>
                  <a:lnTo>
                    <a:pt x="2209800" y="134721"/>
                  </a:lnTo>
                  <a:lnTo>
                    <a:pt x="2209800" y="144233"/>
                  </a:lnTo>
                  <a:lnTo>
                    <a:pt x="2205037" y="143789"/>
                  </a:lnTo>
                  <a:lnTo>
                    <a:pt x="2209800" y="145973"/>
                  </a:lnTo>
                  <a:lnTo>
                    <a:pt x="2209800" y="150634"/>
                  </a:lnTo>
                  <a:lnTo>
                    <a:pt x="2222500" y="158762"/>
                  </a:lnTo>
                  <a:lnTo>
                    <a:pt x="2222500" y="149466"/>
                  </a:lnTo>
                  <a:lnTo>
                    <a:pt x="2235200" y="149466"/>
                  </a:lnTo>
                  <a:lnTo>
                    <a:pt x="2222500" y="142481"/>
                  </a:lnTo>
                  <a:lnTo>
                    <a:pt x="2222500" y="130251"/>
                  </a:lnTo>
                  <a:lnTo>
                    <a:pt x="2235200" y="137693"/>
                  </a:lnTo>
                  <a:lnTo>
                    <a:pt x="2235200" y="144462"/>
                  </a:lnTo>
                  <a:lnTo>
                    <a:pt x="2247900" y="139573"/>
                  </a:lnTo>
                  <a:lnTo>
                    <a:pt x="2235200" y="132346"/>
                  </a:lnTo>
                  <a:lnTo>
                    <a:pt x="2235200" y="120929"/>
                  </a:lnTo>
                  <a:lnTo>
                    <a:pt x="2247900" y="121551"/>
                  </a:lnTo>
                  <a:lnTo>
                    <a:pt x="2247900" y="127368"/>
                  </a:lnTo>
                  <a:lnTo>
                    <a:pt x="2260600" y="129171"/>
                  </a:lnTo>
                  <a:lnTo>
                    <a:pt x="2260600" y="127952"/>
                  </a:lnTo>
                  <a:lnTo>
                    <a:pt x="2260600" y="125628"/>
                  </a:lnTo>
                  <a:lnTo>
                    <a:pt x="2260600" y="116535"/>
                  </a:lnTo>
                  <a:lnTo>
                    <a:pt x="2273300" y="110045"/>
                  </a:lnTo>
                  <a:lnTo>
                    <a:pt x="2273300" y="114579"/>
                  </a:lnTo>
                  <a:lnTo>
                    <a:pt x="2286000" y="108635"/>
                  </a:lnTo>
                  <a:lnTo>
                    <a:pt x="2286000" y="105854"/>
                  </a:lnTo>
                  <a:lnTo>
                    <a:pt x="2298700" y="105257"/>
                  </a:lnTo>
                  <a:lnTo>
                    <a:pt x="2311400" y="105854"/>
                  </a:lnTo>
                  <a:lnTo>
                    <a:pt x="2311400" y="88036"/>
                  </a:lnTo>
                  <a:lnTo>
                    <a:pt x="2324100" y="79768"/>
                  </a:lnTo>
                  <a:lnTo>
                    <a:pt x="2324100" y="74650"/>
                  </a:lnTo>
                  <a:lnTo>
                    <a:pt x="2336800" y="75044"/>
                  </a:lnTo>
                  <a:lnTo>
                    <a:pt x="2336800" y="68135"/>
                  </a:lnTo>
                  <a:lnTo>
                    <a:pt x="2324100" y="62090"/>
                  </a:lnTo>
                  <a:lnTo>
                    <a:pt x="2336800" y="61671"/>
                  </a:lnTo>
                  <a:lnTo>
                    <a:pt x="2336800" y="62255"/>
                  </a:lnTo>
                  <a:lnTo>
                    <a:pt x="2349500" y="57594"/>
                  </a:lnTo>
                  <a:lnTo>
                    <a:pt x="2349500" y="50038"/>
                  </a:lnTo>
                  <a:lnTo>
                    <a:pt x="2362200" y="47713"/>
                  </a:lnTo>
                  <a:lnTo>
                    <a:pt x="2362200" y="42849"/>
                  </a:lnTo>
                  <a:lnTo>
                    <a:pt x="2374900" y="39839"/>
                  </a:lnTo>
                  <a:lnTo>
                    <a:pt x="2362200" y="31432"/>
                  </a:lnTo>
                  <a:lnTo>
                    <a:pt x="2374900" y="34074"/>
                  </a:lnTo>
                  <a:lnTo>
                    <a:pt x="2374900" y="36372"/>
                  </a:lnTo>
                  <a:lnTo>
                    <a:pt x="2387600" y="37807"/>
                  </a:lnTo>
                  <a:lnTo>
                    <a:pt x="2395029" y="37147"/>
                  </a:lnTo>
                  <a:lnTo>
                    <a:pt x="2400300" y="40005"/>
                  </a:lnTo>
                  <a:lnTo>
                    <a:pt x="2400300" y="29692"/>
                  </a:lnTo>
                  <a:lnTo>
                    <a:pt x="2391511" y="22047"/>
                  </a:lnTo>
                  <a:lnTo>
                    <a:pt x="2400300" y="24460"/>
                  </a:lnTo>
                  <a:lnTo>
                    <a:pt x="2400300" y="19812"/>
                  </a:lnTo>
                  <a:lnTo>
                    <a:pt x="2387600" y="18059"/>
                  </a:lnTo>
                  <a:lnTo>
                    <a:pt x="2387600" y="16319"/>
                  </a:lnTo>
                  <a:lnTo>
                    <a:pt x="2400300" y="18059"/>
                  </a:lnTo>
                  <a:lnTo>
                    <a:pt x="2400300" y="0"/>
                  </a:lnTo>
                  <a:lnTo>
                    <a:pt x="2286000" y="0"/>
                  </a:lnTo>
                  <a:lnTo>
                    <a:pt x="2286000" y="97129"/>
                  </a:lnTo>
                  <a:lnTo>
                    <a:pt x="2273300" y="97129"/>
                  </a:lnTo>
                  <a:lnTo>
                    <a:pt x="2273300" y="95389"/>
                  </a:lnTo>
                  <a:lnTo>
                    <a:pt x="2286000" y="97129"/>
                  </a:lnTo>
                  <a:lnTo>
                    <a:pt x="2286000" y="0"/>
                  </a:lnTo>
                  <a:lnTo>
                    <a:pt x="2255469" y="0"/>
                  </a:lnTo>
                  <a:lnTo>
                    <a:pt x="2255469" y="123482"/>
                  </a:lnTo>
                  <a:lnTo>
                    <a:pt x="2247900" y="120332"/>
                  </a:lnTo>
                  <a:lnTo>
                    <a:pt x="2247900" y="116903"/>
                  </a:lnTo>
                  <a:lnTo>
                    <a:pt x="2255469" y="123482"/>
                  </a:lnTo>
                  <a:lnTo>
                    <a:pt x="2255469" y="0"/>
                  </a:lnTo>
                  <a:lnTo>
                    <a:pt x="2019300" y="0"/>
                  </a:lnTo>
                  <a:lnTo>
                    <a:pt x="2019300" y="103530"/>
                  </a:lnTo>
                  <a:lnTo>
                    <a:pt x="2019300" y="109347"/>
                  </a:lnTo>
                  <a:lnTo>
                    <a:pt x="2006600" y="110502"/>
                  </a:lnTo>
                  <a:lnTo>
                    <a:pt x="2006600" y="103530"/>
                  </a:lnTo>
                  <a:lnTo>
                    <a:pt x="2019300" y="103530"/>
                  </a:lnTo>
                  <a:lnTo>
                    <a:pt x="2019300" y="0"/>
                  </a:lnTo>
                  <a:lnTo>
                    <a:pt x="1930400" y="0"/>
                  </a:lnTo>
                  <a:lnTo>
                    <a:pt x="1930400" y="83185"/>
                  </a:lnTo>
                  <a:lnTo>
                    <a:pt x="1917700" y="90893"/>
                  </a:lnTo>
                  <a:lnTo>
                    <a:pt x="1917700" y="93865"/>
                  </a:lnTo>
                  <a:lnTo>
                    <a:pt x="1905000" y="94538"/>
                  </a:lnTo>
                  <a:lnTo>
                    <a:pt x="1892300" y="95389"/>
                  </a:lnTo>
                  <a:lnTo>
                    <a:pt x="1892300" y="87249"/>
                  </a:lnTo>
                  <a:lnTo>
                    <a:pt x="1905000" y="89966"/>
                  </a:lnTo>
                  <a:lnTo>
                    <a:pt x="1905000" y="88049"/>
                  </a:lnTo>
                  <a:lnTo>
                    <a:pt x="1917700" y="84721"/>
                  </a:lnTo>
                  <a:lnTo>
                    <a:pt x="1930400" y="83185"/>
                  </a:lnTo>
                  <a:lnTo>
                    <a:pt x="1930400" y="0"/>
                  </a:lnTo>
                  <a:lnTo>
                    <a:pt x="1854200" y="0"/>
                  </a:lnTo>
                  <a:lnTo>
                    <a:pt x="1854200" y="217055"/>
                  </a:lnTo>
                  <a:lnTo>
                    <a:pt x="1854200" y="230060"/>
                  </a:lnTo>
                  <a:lnTo>
                    <a:pt x="1841500" y="231825"/>
                  </a:lnTo>
                  <a:lnTo>
                    <a:pt x="1828800" y="221551"/>
                  </a:lnTo>
                  <a:lnTo>
                    <a:pt x="1841500" y="221361"/>
                  </a:lnTo>
                  <a:lnTo>
                    <a:pt x="1841500" y="220472"/>
                  </a:lnTo>
                  <a:lnTo>
                    <a:pt x="1854200" y="217055"/>
                  </a:lnTo>
                  <a:lnTo>
                    <a:pt x="1854200" y="0"/>
                  </a:lnTo>
                  <a:lnTo>
                    <a:pt x="1841500" y="0"/>
                  </a:lnTo>
                  <a:lnTo>
                    <a:pt x="1841500" y="71170"/>
                  </a:lnTo>
                  <a:lnTo>
                    <a:pt x="1841500" y="80276"/>
                  </a:lnTo>
                  <a:lnTo>
                    <a:pt x="1828800" y="76200"/>
                  </a:lnTo>
                  <a:lnTo>
                    <a:pt x="1828800" y="68795"/>
                  </a:lnTo>
                  <a:lnTo>
                    <a:pt x="1841500" y="71170"/>
                  </a:lnTo>
                  <a:lnTo>
                    <a:pt x="1841500" y="0"/>
                  </a:lnTo>
                  <a:lnTo>
                    <a:pt x="1701800" y="0"/>
                  </a:lnTo>
                  <a:lnTo>
                    <a:pt x="1701800" y="233768"/>
                  </a:lnTo>
                  <a:lnTo>
                    <a:pt x="1701800" y="246557"/>
                  </a:lnTo>
                  <a:lnTo>
                    <a:pt x="1689100" y="244817"/>
                  </a:lnTo>
                  <a:lnTo>
                    <a:pt x="1689100" y="233184"/>
                  </a:lnTo>
                  <a:lnTo>
                    <a:pt x="1701800" y="233768"/>
                  </a:lnTo>
                  <a:lnTo>
                    <a:pt x="1701800" y="0"/>
                  </a:lnTo>
                  <a:lnTo>
                    <a:pt x="1587500" y="0"/>
                  </a:lnTo>
                  <a:lnTo>
                    <a:pt x="1587500" y="55854"/>
                  </a:lnTo>
                  <a:lnTo>
                    <a:pt x="1587500" y="64274"/>
                  </a:lnTo>
                  <a:lnTo>
                    <a:pt x="1574800" y="65519"/>
                  </a:lnTo>
                  <a:lnTo>
                    <a:pt x="1574800" y="52946"/>
                  </a:lnTo>
                  <a:lnTo>
                    <a:pt x="1587500" y="55854"/>
                  </a:lnTo>
                  <a:lnTo>
                    <a:pt x="1587500" y="0"/>
                  </a:lnTo>
                  <a:lnTo>
                    <a:pt x="1498600" y="0"/>
                  </a:lnTo>
                  <a:lnTo>
                    <a:pt x="1498600" y="105270"/>
                  </a:lnTo>
                  <a:lnTo>
                    <a:pt x="1498600" y="109347"/>
                  </a:lnTo>
                  <a:lnTo>
                    <a:pt x="1485900" y="110502"/>
                  </a:lnTo>
                  <a:lnTo>
                    <a:pt x="1485900" y="102362"/>
                  </a:lnTo>
                  <a:lnTo>
                    <a:pt x="1498600" y="105270"/>
                  </a:lnTo>
                  <a:lnTo>
                    <a:pt x="1498600" y="0"/>
                  </a:lnTo>
                  <a:lnTo>
                    <a:pt x="1473200" y="0"/>
                  </a:lnTo>
                  <a:lnTo>
                    <a:pt x="1473200" y="193789"/>
                  </a:lnTo>
                  <a:lnTo>
                    <a:pt x="1473200" y="215163"/>
                  </a:lnTo>
                  <a:lnTo>
                    <a:pt x="1473200" y="224777"/>
                  </a:lnTo>
                  <a:lnTo>
                    <a:pt x="1460500" y="226644"/>
                  </a:lnTo>
                  <a:lnTo>
                    <a:pt x="1460500" y="225044"/>
                  </a:lnTo>
                  <a:lnTo>
                    <a:pt x="1473200" y="215163"/>
                  </a:lnTo>
                  <a:lnTo>
                    <a:pt x="1473200" y="193789"/>
                  </a:lnTo>
                  <a:lnTo>
                    <a:pt x="1460500" y="197662"/>
                  </a:lnTo>
                  <a:lnTo>
                    <a:pt x="1460500" y="190144"/>
                  </a:lnTo>
                  <a:lnTo>
                    <a:pt x="1473200" y="193789"/>
                  </a:lnTo>
                  <a:lnTo>
                    <a:pt x="1473200" y="0"/>
                  </a:lnTo>
                  <a:lnTo>
                    <a:pt x="1409700" y="0"/>
                  </a:lnTo>
                  <a:lnTo>
                    <a:pt x="1409700" y="25044"/>
                  </a:lnTo>
                  <a:lnTo>
                    <a:pt x="1409700" y="27940"/>
                  </a:lnTo>
                  <a:lnTo>
                    <a:pt x="1397000" y="27940"/>
                  </a:lnTo>
                  <a:lnTo>
                    <a:pt x="1409700" y="25044"/>
                  </a:lnTo>
                  <a:lnTo>
                    <a:pt x="1409700" y="0"/>
                  </a:lnTo>
                  <a:lnTo>
                    <a:pt x="1371600" y="0"/>
                  </a:lnTo>
                  <a:lnTo>
                    <a:pt x="1371600" y="22136"/>
                  </a:lnTo>
                  <a:lnTo>
                    <a:pt x="1371600" y="29692"/>
                  </a:lnTo>
                  <a:lnTo>
                    <a:pt x="1358900" y="30848"/>
                  </a:lnTo>
                  <a:lnTo>
                    <a:pt x="1358900" y="24460"/>
                  </a:lnTo>
                  <a:lnTo>
                    <a:pt x="1371600" y="22136"/>
                  </a:lnTo>
                  <a:lnTo>
                    <a:pt x="1371600" y="0"/>
                  </a:lnTo>
                  <a:lnTo>
                    <a:pt x="1352550" y="0"/>
                  </a:lnTo>
                  <a:lnTo>
                    <a:pt x="1352550" y="177368"/>
                  </a:lnTo>
                  <a:lnTo>
                    <a:pt x="1346200" y="182016"/>
                  </a:lnTo>
                  <a:lnTo>
                    <a:pt x="1346200" y="179692"/>
                  </a:lnTo>
                  <a:lnTo>
                    <a:pt x="1352550" y="177368"/>
                  </a:lnTo>
                  <a:lnTo>
                    <a:pt x="1352550" y="0"/>
                  </a:lnTo>
                  <a:lnTo>
                    <a:pt x="1346200" y="0"/>
                  </a:lnTo>
                  <a:lnTo>
                    <a:pt x="1346200" y="29692"/>
                  </a:lnTo>
                  <a:lnTo>
                    <a:pt x="1346200" y="33185"/>
                  </a:lnTo>
                  <a:lnTo>
                    <a:pt x="1333500" y="36664"/>
                  </a:lnTo>
                  <a:lnTo>
                    <a:pt x="1333500" y="113995"/>
                  </a:lnTo>
                  <a:lnTo>
                    <a:pt x="1320800" y="130670"/>
                  </a:lnTo>
                  <a:lnTo>
                    <a:pt x="1308100" y="127076"/>
                  </a:lnTo>
                  <a:lnTo>
                    <a:pt x="1308100" y="114325"/>
                  </a:lnTo>
                  <a:lnTo>
                    <a:pt x="1320800" y="103530"/>
                  </a:lnTo>
                  <a:lnTo>
                    <a:pt x="1320800" y="112852"/>
                  </a:lnTo>
                  <a:lnTo>
                    <a:pt x="1333500" y="113995"/>
                  </a:lnTo>
                  <a:lnTo>
                    <a:pt x="1333500" y="36664"/>
                  </a:lnTo>
                  <a:lnTo>
                    <a:pt x="1333500" y="30848"/>
                  </a:lnTo>
                  <a:lnTo>
                    <a:pt x="1346200" y="29692"/>
                  </a:lnTo>
                  <a:lnTo>
                    <a:pt x="1346200" y="0"/>
                  </a:lnTo>
                  <a:lnTo>
                    <a:pt x="1257300" y="0"/>
                  </a:lnTo>
                  <a:lnTo>
                    <a:pt x="1257300" y="130276"/>
                  </a:lnTo>
                  <a:lnTo>
                    <a:pt x="1257300" y="141249"/>
                  </a:lnTo>
                  <a:lnTo>
                    <a:pt x="1244600" y="137858"/>
                  </a:lnTo>
                  <a:lnTo>
                    <a:pt x="1244600" y="132016"/>
                  </a:lnTo>
                  <a:lnTo>
                    <a:pt x="1257300" y="130276"/>
                  </a:lnTo>
                  <a:lnTo>
                    <a:pt x="1257300" y="0"/>
                  </a:lnTo>
                  <a:lnTo>
                    <a:pt x="1206500" y="0"/>
                  </a:lnTo>
                  <a:lnTo>
                    <a:pt x="1206500" y="99822"/>
                  </a:lnTo>
                  <a:lnTo>
                    <a:pt x="1206500" y="115735"/>
                  </a:lnTo>
                  <a:lnTo>
                    <a:pt x="1193800" y="112826"/>
                  </a:lnTo>
                  <a:lnTo>
                    <a:pt x="1193800" y="103530"/>
                  </a:lnTo>
                  <a:lnTo>
                    <a:pt x="1181100" y="100622"/>
                  </a:lnTo>
                  <a:lnTo>
                    <a:pt x="1181100" y="93649"/>
                  </a:lnTo>
                  <a:lnTo>
                    <a:pt x="1193800" y="91325"/>
                  </a:lnTo>
                  <a:lnTo>
                    <a:pt x="1193800" y="93751"/>
                  </a:lnTo>
                  <a:lnTo>
                    <a:pt x="1206500" y="99822"/>
                  </a:lnTo>
                  <a:lnTo>
                    <a:pt x="1206500" y="0"/>
                  </a:lnTo>
                  <a:lnTo>
                    <a:pt x="1054100" y="0"/>
                  </a:lnTo>
                  <a:lnTo>
                    <a:pt x="1054100" y="107594"/>
                  </a:lnTo>
                  <a:lnTo>
                    <a:pt x="1054100" y="112255"/>
                  </a:lnTo>
                  <a:lnTo>
                    <a:pt x="1041400" y="112255"/>
                  </a:lnTo>
                  <a:lnTo>
                    <a:pt x="1041400" y="172720"/>
                  </a:lnTo>
                  <a:lnTo>
                    <a:pt x="1041400" y="265163"/>
                  </a:lnTo>
                  <a:lnTo>
                    <a:pt x="1041400" y="276783"/>
                  </a:lnTo>
                  <a:lnTo>
                    <a:pt x="1028700" y="275043"/>
                  </a:lnTo>
                  <a:lnTo>
                    <a:pt x="1028700" y="266903"/>
                  </a:lnTo>
                  <a:lnTo>
                    <a:pt x="1041400" y="265163"/>
                  </a:lnTo>
                  <a:lnTo>
                    <a:pt x="1041400" y="172720"/>
                  </a:lnTo>
                  <a:lnTo>
                    <a:pt x="1028700" y="177952"/>
                  </a:lnTo>
                  <a:lnTo>
                    <a:pt x="1028700" y="184924"/>
                  </a:lnTo>
                  <a:lnTo>
                    <a:pt x="1016000" y="183184"/>
                  </a:lnTo>
                  <a:lnTo>
                    <a:pt x="1016000" y="318655"/>
                  </a:lnTo>
                  <a:lnTo>
                    <a:pt x="1016000" y="325043"/>
                  </a:lnTo>
                  <a:lnTo>
                    <a:pt x="1003300" y="322135"/>
                  </a:lnTo>
                  <a:lnTo>
                    <a:pt x="1003300" y="318655"/>
                  </a:lnTo>
                  <a:lnTo>
                    <a:pt x="1016000" y="318655"/>
                  </a:lnTo>
                  <a:lnTo>
                    <a:pt x="1016000" y="183184"/>
                  </a:lnTo>
                  <a:lnTo>
                    <a:pt x="1016000" y="168643"/>
                  </a:lnTo>
                  <a:lnTo>
                    <a:pt x="1028700" y="171551"/>
                  </a:lnTo>
                  <a:lnTo>
                    <a:pt x="1041400" y="172720"/>
                  </a:lnTo>
                  <a:lnTo>
                    <a:pt x="1041400" y="112255"/>
                  </a:lnTo>
                  <a:lnTo>
                    <a:pt x="1054100" y="107594"/>
                  </a:lnTo>
                  <a:lnTo>
                    <a:pt x="1054100" y="0"/>
                  </a:lnTo>
                  <a:lnTo>
                    <a:pt x="965200" y="0"/>
                  </a:lnTo>
                  <a:lnTo>
                    <a:pt x="965200" y="400570"/>
                  </a:lnTo>
                  <a:lnTo>
                    <a:pt x="952500" y="402374"/>
                  </a:lnTo>
                  <a:lnTo>
                    <a:pt x="952500" y="397141"/>
                  </a:lnTo>
                  <a:lnTo>
                    <a:pt x="965200" y="400570"/>
                  </a:lnTo>
                  <a:lnTo>
                    <a:pt x="965200" y="0"/>
                  </a:lnTo>
                  <a:lnTo>
                    <a:pt x="952500" y="0"/>
                  </a:lnTo>
                  <a:lnTo>
                    <a:pt x="952500" y="174459"/>
                  </a:lnTo>
                  <a:lnTo>
                    <a:pt x="952500" y="186093"/>
                  </a:lnTo>
                  <a:lnTo>
                    <a:pt x="939800" y="186093"/>
                  </a:lnTo>
                  <a:lnTo>
                    <a:pt x="939800" y="173304"/>
                  </a:lnTo>
                  <a:lnTo>
                    <a:pt x="952500" y="174459"/>
                  </a:lnTo>
                  <a:lnTo>
                    <a:pt x="952500" y="0"/>
                  </a:lnTo>
                  <a:lnTo>
                    <a:pt x="927100" y="0"/>
                  </a:lnTo>
                  <a:lnTo>
                    <a:pt x="927100" y="109931"/>
                  </a:lnTo>
                  <a:lnTo>
                    <a:pt x="914400" y="118986"/>
                  </a:lnTo>
                  <a:lnTo>
                    <a:pt x="901700" y="119595"/>
                  </a:lnTo>
                  <a:lnTo>
                    <a:pt x="901700" y="379120"/>
                  </a:lnTo>
                  <a:lnTo>
                    <a:pt x="901700" y="386092"/>
                  </a:lnTo>
                  <a:lnTo>
                    <a:pt x="889000" y="387261"/>
                  </a:lnTo>
                  <a:lnTo>
                    <a:pt x="889000" y="381444"/>
                  </a:lnTo>
                  <a:lnTo>
                    <a:pt x="901700" y="379120"/>
                  </a:lnTo>
                  <a:lnTo>
                    <a:pt x="901700" y="119595"/>
                  </a:lnTo>
                  <a:lnTo>
                    <a:pt x="901700" y="103530"/>
                  </a:lnTo>
                  <a:lnTo>
                    <a:pt x="914400" y="102946"/>
                  </a:lnTo>
                  <a:lnTo>
                    <a:pt x="914400" y="111086"/>
                  </a:lnTo>
                  <a:lnTo>
                    <a:pt x="927100" y="109931"/>
                  </a:lnTo>
                  <a:lnTo>
                    <a:pt x="927100" y="0"/>
                  </a:lnTo>
                  <a:lnTo>
                    <a:pt x="889000" y="0"/>
                  </a:lnTo>
                  <a:lnTo>
                    <a:pt x="812800" y="0"/>
                  </a:lnTo>
                  <a:lnTo>
                    <a:pt x="812800" y="138658"/>
                  </a:lnTo>
                  <a:lnTo>
                    <a:pt x="812800" y="146011"/>
                  </a:lnTo>
                  <a:lnTo>
                    <a:pt x="800100" y="147066"/>
                  </a:lnTo>
                  <a:lnTo>
                    <a:pt x="800100" y="135724"/>
                  </a:lnTo>
                  <a:lnTo>
                    <a:pt x="812800" y="138658"/>
                  </a:lnTo>
                  <a:lnTo>
                    <a:pt x="812800" y="0"/>
                  </a:lnTo>
                  <a:lnTo>
                    <a:pt x="787400" y="0"/>
                  </a:lnTo>
                  <a:lnTo>
                    <a:pt x="787400" y="239001"/>
                  </a:lnTo>
                  <a:lnTo>
                    <a:pt x="787400" y="248297"/>
                  </a:lnTo>
                  <a:lnTo>
                    <a:pt x="774700" y="246557"/>
                  </a:lnTo>
                  <a:lnTo>
                    <a:pt x="774700" y="240157"/>
                  </a:lnTo>
                  <a:lnTo>
                    <a:pt x="787400" y="239001"/>
                  </a:lnTo>
                  <a:lnTo>
                    <a:pt x="787400" y="0"/>
                  </a:lnTo>
                  <a:lnTo>
                    <a:pt x="774700" y="0"/>
                  </a:lnTo>
                  <a:lnTo>
                    <a:pt x="774700" y="22707"/>
                  </a:lnTo>
                  <a:lnTo>
                    <a:pt x="774700" y="30276"/>
                  </a:lnTo>
                  <a:lnTo>
                    <a:pt x="762000" y="32016"/>
                  </a:lnTo>
                  <a:lnTo>
                    <a:pt x="762000" y="260870"/>
                  </a:lnTo>
                  <a:lnTo>
                    <a:pt x="749300" y="262839"/>
                  </a:lnTo>
                  <a:lnTo>
                    <a:pt x="749300" y="262394"/>
                  </a:lnTo>
                  <a:lnTo>
                    <a:pt x="762000" y="260870"/>
                  </a:lnTo>
                  <a:lnTo>
                    <a:pt x="762000" y="32016"/>
                  </a:lnTo>
                  <a:lnTo>
                    <a:pt x="762000" y="23876"/>
                  </a:lnTo>
                  <a:lnTo>
                    <a:pt x="774700" y="22707"/>
                  </a:lnTo>
                  <a:lnTo>
                    <a:pt x="774700" y="0"/>
                  </a:lnTo>
                  <a:lnTo>
                    <a:pt x="736600" y="0"/>
                  </a:lnTo>
                  <a:lnTo>
                    <a:pt x="736600" y="282600"/>
                  </a:lnTo>
                  <a:lnTo>
                    <a:pt x="736600" y="294817"/>
                  </a:lnTo>
                  <a:lnTo>
                    <a:pt x="723900" y="296557"/>
                  </a:lnTo>
                  <a:lnTo>
                    <a:pt x="723900" y="281965"/>
                  </a:lnTo>
                  <a:lnTo>
                    <a:pt x="736600" y="282600"/>
                  </a:lnTo>
                  <a:lnTo>
                    <a:pt x="736600" y="0"/>
                  </a:lnTo>
                  <a:lnTo>
                    <a:pt x="723900" y="0"/>
                  </a:lnTo>
                  <a:lnTo>
                    <a:pt x="723900" y="13411"/>
                  </a:lnTo>
                  <a:lnTo>
                    <a:pt x="723900" y="23876"/>
                  </a:lnTo>
                  <a:lnTo>
                    <a:pt x="723900" y="136664"/>
                  </a:lnTo>
                  <a:lnTo>
                    <a:pt x="723900" y="139001"/>
                  </a:lnTo>
                  <a:lnTo>
                    <a:pt x="711200" y="140741"/>
                  </a:lnTo>
                  <a:lnTo>
                    <a:pt x="711200" y="137248"/>
                  </a:lnTo>
                  <a:lnTo>
                    <a:pt x="723900" y="136664"/>
                  </a:lnTo>
                  <a:lnTo>
                    <a:pt x="723900" y="23876"/>
                  </a:lnTo>
                  <a:lnTo>
                    <a:pt x="711200" y="22136"/>
                  </a:lnTo>
                  <a:lnTo>
                    <a:pt x="711200" y="15151"/>
                  </a:lnTo>
                  <a:lnTo>
                    <a:pt x="723900" y="13411"/>
                  </a:lnTo>
                  <a:lnTo>
                    <a:pt x="723900" y="0"/>
                  </a:lnTo>
                  <a:lnTo>
                    <a:pt x="698500" y="0"/>
                  </a:lnTo>
                  <a:lnTo>
                    <a:pt x="698500" y="101790"/>
                  </a:lnTo>
                  <a:lnTo>
                    <a:pt x="698500" y="105270"/>
                  </a:lnTo>
                  <a:lnTo>
                    <a:pt x="685800" y="114579"/>
                  </a:lnTo>
                  <a:lnTo>
                    <a:pt x="685800" y="106438"/>
                  </a:lnTo>
                  <a:lnTo>
                    <a:pt x="698500" y="101790"/>
                  </a:lnTo>
                  <a:lnTo>
                    <a:pt x="698500" y="0"/>
                  </a:lnTo>
                  <a:lnTo>
                    <a:pt x="558800" y="0"/>
                  </a:lnTo>
                  <a:lnTo>
                    <a:pt x="571500" y="2374"/>
                  </a:lnTo>
                  <a:lnTo>
                    <a:pt x="571500" y="7086"/>
                  </a:lnTo>
                  <a:lnTo>
                    <a:pt x="558800" y="11607"/>
                  </a:lnTo>
                  <a:lnTo>
                    <a:pt x="558800" y="12242"/>
                  </a:lnTo>
                  <a:lnTo>
                    <a:pt x="571500" y="10502"/>
                  </a:lnTo>
                  <a:lnTo>
                    <a:pt x="571500" y="8178"/>
                  </a:lnTo>
                  <a:lnTo>
                    <a:pt x="584200" y="15722"/>
                  </a:lnTo>
                  <a:lnTo>
                    <a:pt x="584200" y="21844"/>
                  </a:lnTo>
                  <a:lnTo>
                    <a:pt x="596900" y="29273"/>
                  </a:lnTo>
                  <a:lnTo>
                    <a:pt x="596900" y="38989"/>
                  </a:lnTo>
                  <a:lnTo>
                    <a:pt x="609600" y="41313"/>
                  </a:lnTo>
                  <a:lnTo>
                    <a:pt x="609600" y="67487"/>
                  </a:lnTo>
                  <a:lnTo>
                    <a:pt x="622300" y="57023"/>
                  </a:lnTo>
                  <a:lnTo>
                    <a:pt x="622300" y="66319"/>
                  </a:lnTo>
                  <a:lnTo>
                    <a:pt x="635000" y="59918"/>
                  </a:lnTo>
                  <a:lnTo>
                    <a:pt x="622300" y="72136"/>
                  </a:lnTo>
                  <a:lnTo>
                    <a:pt x="635000" y="71551"/>
                  </a:lnTo>
                  <a:lnTo>
                    <a:pt x="635000" y="82016"/>
                  </a:lnTo>
                  <a:lnTo>
                    <a:pt x="647700" y="81432"/>
                  </a:lnTo>
                  <a:lnTo>
                    <a:pt x="647700" y="92481"/>
                  </a:lnTo>
                  <a:lnTo>
                    <a:pt x="660400" y="96558"/>
                  </a:lnTo>
                  <a:lnTo>
                    <a:pt x="660400" y="108762"/>
                  </a:lnTo>
                  <a:lnTo>
                    <a:pt x="673100" y="110502"/>
                  </a:lnTo>
                  <a:lnTo>
                    <a:pt x="673100" y="116319"/>
                  </a:lnTo>
                  <a:lnTo>
                    <a:pt x="685800" y="116903"/>
                  </a:lnTo>
                  <a:lnTo>
                    <a:pt x="685800" y="144805"/>
                  </a:lnTo>
                  <a:lnTo>
                    <a:pt x="673100" y="134785"/>
                  </a:lnTo>
                  <a:lnTo>
                    <a:pt x="673100" y="127368"/>
                  </a:lnTo>
                  <a:lnTo>
                    <a:pt x="660400" y="123291"/>
                  </a:lnTo>
                  <a:lnTo>
                    <a:pt x="660400" y="119811"/>
                  </a:lnTo>
                  <a:lnTo>
                    <a:pt x="658888" y="121272"/>
                  </a:lnTo>
                  <a:lnTo>
                    <a:pt x="658888" y="362775"/>
                  </a:lnTo>
                  <a:lnTo>
                    <a:pt x="658583" y="362750"/>
                  </a:lnTo>
                  <a:lnTo>
                    <a:pt x="658456" y="362673"/>
                  </a:lnTo>
                  <a:lnTo>
                    <a:pt x="658888" y="362775"/>
                  </a:lnTo>
                  <a:lnTo>
                    <a:pt x="658888" y="121272"/>
                  </a:lnTo>
                  <a:lnTo>
                    <a:pt x="647700" y="132016"/>
                  </a:lnTo>
                  <a:lnTo>
                    <a:pt x="647700" y="199466"/>
                  </a:lnTo>
                  <a:lnTo>
                    <a:pt x="647700" y="205854"/>
                  </a:lnTo>
                  <a:lnTo>
                    <a:pt x="639775" y="208407"/>
                  </a:lnTo>
                  <a:lnTo>
                    <a:pt x="639775" y="364020"/>
                  </a:lnTo>
                  <a:lnTo>
                    <a:pt x="635000" y="362978"/>
                  </a:lnTo>
                  <a:lnTo>
                    <a:pt x="638467" y="363537"/>
                  </a:lnTo>
                  <a:lnTo>
                    <a:pt x="639775" y="364020"/>
                  </a:lnTo>
                  <a:lnTo>
                    <a:pt x="639775" y="208407"/>
                  </a:lnTo>
                  <a:lnTo>
                    <a:pt x="635000" y="209931"/>
                  </a:lnTo>
                  <a:lnTo>
                    <a:pt x="635000" y="359346"/>
                  </a:lnTo>
                  <a:lnTo>
                    <a:pt x="635000" y="360514"/>
                  </a:lnTo>
                  <a:lnTo>
                    <a:pt x="632256" y="360146"/>
                  </a:lnTo>
                  <a:lnTo>
                    <a:pt x="632256" y="365010"/>
                  </a:lnTo>
                  <a:lnTo>
                    <a:pt x="627837" y="364756"/>
                  </a:lnTo>
                  <a:lnTo>
                    <a:pt x="626173" y="364477"/>
                  </a:lnTo>
                  <a:lnTo>
                    <a:pt x="626973" y="364705"/>
                  </a:lnTo>
                  <a:lnTo>
                    <a:pt x="622300" y="364439"/>
                  </a:lnTo>
                  <a:lnTo>
                    <a:pt x="626173" y="364477"/>
                  </a:lnTo>
                  <a:lnTo>
                    <a:pt x="609600" y="361670"/>
                  </a:lnTo>
                  <a:lnTo>
                    <a:pt x="622300" y="363423"/>
                  </a:lnTo>
                  <a:lnTo>
                    <a:pt x="626071" y="364451"/>
                  </a:lnTo>
                  <a:lnTo>
                    <a:pt x="631228" y="364540"/>
                  </a:lnTo>
                  <a:lnTo>
                    <a:pt x="632256" y="365010"/>
                  </a:lnTo>
                  <a:lnTo>
                    <a:pt x="632256" y="360146"/>
                  </a:lnTo>
                  <a:lnTo>
                    <a:pt x="622300" y="358762"/>
                  </a:lnTo>
                  <a:lnTo>
                    <a:pt x="622300" y="357022"/>
                  </a:lnTo>
                  <a:lnTo>
                    <a:pt x="635000" y="359346"/>
                  </a:lnTo>
                  <a:lnTo>
                    <a:pt x="635000" y="209931"/>
                  </a:lnTo>
                  <a:lnTo>
                    <a:pt x="635000" y="196189"/>
                  </a:lnTo>
                  <a:lnTo>
                    <a:pt x="647700" y="199466"/>
                  </a:lnTo>
                  <a:lnTo>
                    <a:pt x="647700" y="132016"/>
                  </a:lnTo>
                  <a:lnTo>
                    <a:pt x="647700" y="113995"/>
                  </a:lnTo>
                  <a:lnTo>
                    <a:pt x="635000" y="115735"/>
                  </a:lnTo>
                  <a:lnTo>
                    <a:pt x="635000" y="126784"/>
                  </a:lnTo>
                  <a:lnTo>
                    <a:pt x="623570" y="136728"/>
                  </a:lnTo>
                  <a:lnTo>
                    <a:pt x="635000" y="132016"/>
                  </a:lnTo>
                  <a:lnTo>
                    <a:pt x="635000" y="134924"/>
                  </a:lnTo>
                  <a:lnTo>
                    <a:pt x="626922" y="136779"/>
                  </a:lnTo>
                  <a:lnTo>
                    <a:pt x="626922" y="350913"/>
                  </a:lnTo>
                  <a:lnTo>
                    <a:pt x="622300" y="349389"/>
                  </a:lnTo>
                  <a:lnTo>
                    <a:pt x="622300" y="349059"/>
                  </a:lnTo>
                  <a:lnTo>
                    <a:pt x="626922" y="350913"/>
                  </a:lnTo>
                  <a:lnTo>
                    <a:pt x="626922" y="136779"/>
                  </a:lnTo>
                  <a:lnTo>
                    <a:pt x="622300" y="137833"/>
                  </a:lnTo>
                  <a:lnTo>
                    <a:pt x="623570" y="136728"/>
                  </a:lnTo>
                  <a:lnTo>
                    <a:pt x="622300" y="137248"/>
                  </a:lnTo>
                  <a:lnTo>
                    <a:pt x="622300" y="110642"/>
                  </a:lnTo>
                  <a:lnTo>
                    <a:pt x="612152" y="108978"/>
                  </a:lnTo>
                  <a:lnTo>
                    <a:pt x="611060" y="102946"/>
                  </a:lnTo>
                  <a:lnTo>
                    <a:pt x="611428" y="108851"/>
                  </a:lnTo>
                  <a:lnTo>
                    <a:pt x="609600" y="108546"/>
                  </a:lnTo>
                  <a:lnTo>
                    <a:pt x="609600" y="102362"/>
                  </a:lnTo>
                  <a:lnTo>
                    <a:pt x="596900" y="100622"/>
                  </a:lnTo>
                  <a:lnTo>
                    <a:pt x="604837" y="95529"/>
                  </a:lnTo>
                  <a:lnTo>
                    <a:pt x="596900" y="97713"/>
                  </a:lnTo>
                  <a:lnTo>
                    <a:pt x="596900" y="98882"/>
                  </a:lnTo>
                  <a:lnTo>
                    <a:pt x="596900" y="99250"/>
                  </a:lnTo>
                  <a:lnTo>
                    <a:pt x="584200" y="109347"/>
                  </a:lnTo>
                  <a:lnTo>
                    <a:pt x="584200" y="411683"/>
                  </a:lnTo>
                  <a:lnTo>
                    <a:pt x="584200" y="419811"/>
                  </a:lnTo>
                  <a:lnTo>
                    <a:pt x="571500" y="419239"/>
                  </a:lnTo>
                  <a:lnTo>
                    <a:pt x="584200" y="411683"/>
                  </a:lnTo>
                  <a:lnTo>
                    <a:pt x="584200" y="109347"/>
                  </a:lnTo>
                  <a:lnTo>
                    <a:pt x="584200" y="102362"/>
                  </a:lnTo>
                  <a:lnTo>
                    <a:pt x="571500" y="111086"/>
                  </a:lnTo>
                  <a:lnTo>
                    <a:pt x="571500" y="118059"/>
                  </a:lnTo>
                  <a:lnTo>
                    <a:pt x="558800" y="107454"/>
                  </a:lnTo>
                  <a:lnTo>
                    <a:pt x="558800" y="104394"/>
                  </a:lnTo>
                  <a:lnTo>
                    <a:pt x="546100" y="110502"/>
                  </a:lnTo>
                  <a:lnTo>
                    <a:pt x="546100" y="96939"/>
                  </a:lnTo>
                  <a:lnTo>
                    <a:pt x="533400" y="92481"/>
                  </a:lnTo>
                  <a:lnTo>
                    <a:pt x="533400" y="111671"/>
                  </a:lnTo>
                  <a:lnTo>
                    <a:pt x="520700" y="100634"/>
                  </a:lnTo>
                  <a:lnTo>
                    <a:pt x="508000" y="105854"/>
                  </a:lnTo>
                  <a:lnTo>
                    <a:pt x="508000" y="254698"/>
                  </a:lnTo>
                  <a:lnTo>
                    <a:pt x="508000" y="264845"/>
                  </a:lnTo>
                  <a:lnTo>
                    <a:pt x="495300" y="266979"/>
                  </a:lnTo>
                  <a:lnTo>
                    <a:pt x="495300" y="264858"/>
                  </a:lnTo>
                  <a:lnTo>
                    <a:pt x="482600" y="260515"/>
                  </a:lnTo>
                  <a:lnTo>
                    <a:pt x="495300" y="254114"/>
                  </a:lnTo>
                  <a:lnTo>
                    <a:pt x="495300" y="253530"/>
                  </a:lnTo>
                  <a:lnTo>
                    <a:pt x="508000" y="254698"/>
                  </a:lnTo>
                  <a:lnTo>
                    <a:pt x="508000" y="105854"/>
                  </a:lnTo>
                  <a:lnTo>
                    <a:pt x="508000" y="101790"/>
                  </a:lnTo>
                  <a:lnTo>
                    <a:pt x="495300" y="99834"/>
                  </a:lnTo>
                  <a:lnTo>
                    <a:pt x="495300" y="91833"/>
                  </a:lnTo>
                  <a:lnTo>
                    <a:pt x="482600" y="94729"/>
                  </a:lnTo>
                  <a:lnTo>
                    <a:pt x="482600" y="137248"/>
                  </a:lnTo>
                  <a:lnTo>
                    <a:pt x="469900" y="136664"/>
                  </a:lnTo>
                  <a:lnTo>
                    <a:pt x="469900" y="120650"/>
                  </a:lnTo>
                  <a:lnTo>
                    <a:pt x="457200" y="117487"/>
                  </a:lnTo>
                  <a:lnTo>
                    <a:pt x="457200" y="111086"/>
                  </a:lnTo>
                  <a:lnTo>
                    <a:pt x="459892" y="111086"/>
                  </a:lnTo>
                  <a:lnTo>
                    <a:pt x="459892" y="111671"/>
                  </a:lnTo>
                  <a:lnTo>
                    <a:pt x="460476" y="112826"/>
                  </a:lnTo>
                  <a:lnTo>
                    <a:pt x="460476" y="111086"/>
                  </a:lnTo>
                  <a:lnTo>
                    <a:pt x="469900" y="111086"/>
                  </a:lnTo>
                  <a:lnTo>
                    <a:pt x="469900" y="94576"/>
                  </a:lnTo>
                  <a:lnTo>
                    <a:pt x="457200" y="101714"/>
                  </a:lnTo>
                  <a:lnTo>
                    <a:pt x="457200" y="106438"/>
                  </a:lnTo>
                  <a:lnTo>
                    <a:pt x="444500" y="100037"/>
                  </a:lnTo>
                  <a:lnTo>
                    <a:pt x="444500" y="108762"/>
                  </a:lnTo>
                  <a:lnTo>
                    <a:pt x="431800" y="109931"/>
                  </a:lnTo>
                  <a:lnTo>
                    <a:pt x="444500" y="109347"/>
                  </a:lnTo>
                  <a:lnTo>
                    <a:pt x="444500" y="114579"/>
                  </a:lnTo>
                  <a:lnTo>
                    <a:pt x="444500" y="122135"/>
                  </a:lnTo>
                  <a:lnTo>
                    <a:pt x="431800" y="122135"/>
                  </a:lnTo>
                  <a:lnTo>
                    <a:pt x="431800" y="356438"/>
                  </a:lnTo>
                  <a:lnTo>
                    <a:pt x="419100" y="354812"/>
                  </a:lnTo>
                  <a:lnTo>
                    <a:pt x="419100" y="336092"/>
                  </a:lnTo>
                  <a:lnTo>
                    <a:pt x="431800" y="338455"/>
                  </a:lnTo>
                  <a:lnTo>
                    <a:pt x="431800" y="126784"/>
                  </a:lnTo>
                  <a:lnTo>
                    <a:pt x="419100" y="126784"/>
                  </a:lnTo>
                  <a:lnTo>
                    <a:pt x="419100" y="303530"/>
                  </a:lnTo>
                  <a:lnTo>
                    <a:pt x="419100" y="309930"/>
                  </a:lnTo>
                  <a:lnTo>
                    <a:pt x="414870" y="309930"/>
                  </a:lnTo>
                  <a:lnTo>
                    <a:pt x="414870" y="470395"/>
                  </a:lnTo>
                  <a:lnTo>
                    <a:pt x="406400" y="469239"/>
                  </a:lnTo>
                  <a:lnTo>
                    <a:pt x="406400" y="469823"/>
                  </a:lnTo>
                  <a:lnTo>
                    <a:pt x="393700" y="472719"/>
                  </a:lnTo>
                  <a:lnTo>
                    <a:pt x="393700" y="466432"/>
                  </a:lnTo>
                  <a:lnTo>
                    <a:pt x="406400" y="465455"/>
                  </a:lnTo>
                  <a:lnTo>
                    <a:pt x="406400" y="465747"/>
                  </a:lnTo>
                  <a:lnTo>
                    <a:pt x="414870" y="470395"/>
                  </a:lnTo>
                  <a:lnTo>
                    <a:pt x="414870" y="309930"/>
                  </a:lnTo>
                  <a:lnTo>
                    <a:pt x="406400" y="309930"/>
                  </a:lnTo>
                  <a:lnTo>
                    <a:pt x="406400" y="301205"/>
                  </a:lnTo>
                  <a:lnTo>
                    <a:pt x="419100" y="303530"/>
                  </a:lnTo>
                  <a:lnTo>
                    <a:pt x="419100" y="126784"/>
                  </a:lnTo>
                  <a:lnTo>
                    <a:pt x="431800" y="125628"/>
                  </a:lnTo>
                  <a:lnTo>
                    <a:pt x="431800" y="122720"/>
                  </a:lnTo>
                  <a:lnTo>
                    <a:pt x="419100" y="122720"/>
                  </a:lnTo>
                  <a:lnTo>
                    <a:pt x="431800" y="120396"/>
                  </a:lnTo>
                  <a:lnTo>
                    <a:pt x="431800" y="119811"/>
                  </a:lnTo>
                  <a:lnTo>
                    <a:pt x="419100" y="122135"/>
                  </a:lnTo>
                  <a:lnTo>
                    <a:pt x="419100" y="121894"/>
                  </a:lnTo>
                  <a:lnTo>
                    <a:pt x="419785" y="121551"/>
                  </a:lnTo>
                  <a:lnTo>
                    <a:pt x="419100" y="121780"/>
                  </a:lnTo>
                  <a:lnTo>
                    <a:pt x="419100" y="120967"/>
                  </a:lnTo>
                  <a:lnTo>
                    <a:pt x="406400" y="123875"/>
                  </a:lnTo>
                  <a:lnTo>
                    <a:pt x="406400" y="129692"/>
                  </a:lnTo>
                  <a:lnTo>
                    <a:pt x="397941" y="121945"/>
                  </a:lnTo>
                  <a:lnTo>
                    <a:pt x="397941" y="459740"/>
                  </a:lnTo>
                  <a:lnTo>
                    <a:pt x="393700" y="461098"/>
                  </a:lnTo>
                  <a:lnTo>
                    <a:pt x="393700" y="460514"/>
                  </a:lnTo>
                  <a:lnTo>
                    <a:pt x="397941" y="459740"/>
                  </a:lnTo>
                  <a:lnTo>
                    <a:pt x="397941" y="121945"/>
                  </a:lnTo>
                  <a:lnTo>
                    <a:pt x="393700" y="118059"/>
                  </a:lnTo>
                  <a:lnTo>
                    <a:pt x="393700" y="120396"/>
                  </a:lnTo>
                  <a:lnTo>
                    <a:pt x="393700" y="126784"/>
                  </a:lnTo>
                  <a:lnTo>
                    <a:pt x="393700" y="128524"/>
                  </a:lnTo>
                  <a:lnTo>
                    <a:pt x="393700" y="451789"/>
                  </a:lnTo>
                  <a:lnTo>
                    <a:pt x="393700" y="457022"/>
                  </a:lnTo>
                  <a:lnTo>
                    <a:pt x="381000" y="458190"/>
                  </a:lnTo>
                  <a:lnTo>
                    <a:pt x="381000" y="585520"/>
                  </a:lnTo>
                  <a:lnTo>
                    <a:pt x="381000" y="597725"/>
                  </a:lnTo>
                  <a:lnTo>
                    <a:pt x="368300" y="597725"/>
                  </a:lnTo>
                  <a:lnTo>
                    <a:pt x="368300" y="666915"/>
                  </a:lnTo>
                  <a:lnTo>
                    <a:pt x="368300" y="668083"/>
                  </a:lnTo>
                  <a:lnTo>
                    <a:pt x="355600" y="670407"/>
                  </a:lnTo>
                  <a:lnTo>
                    <a:pt x="355600" y="668655"/>
                  </a:lnTo>
                  <a:lnTo>
                    <a:pt x="368300" y="666915"/>
                  </a:lnTo>
                  <a:lnTo>
                    <a:pt x="368300" y="597725"/>
                  </a:lnTo>
                  <a:lnTo>
                    <a:pt x="368300" y="584936"/>
                  </a:lnTo>
                  <a:lnTo>
                    <a:pt x="381000" y="585520"/>
                  </a:lnTo>
                  <a:lnTo>
                    <a:pt x="381000" y="458190"/>
                  </a:lnTo>
                  <a:lnTo>
                    <a:pt x="381000" y="452958"/>
                  </a:lnTo>
                  <a:lnTo>
                    <a:pt x="393700" y="451789"/>
                  </a:lnTo>
                  <a:lnTo>
                    <a:pt x="393700" y="128524"/>
                  </a:lnTo>
                  <a:lnTo>
                    <a:pt x="381000" y="130276"/>
                  </a:lnTo>
                  <a:lnTo>
                    <a:pt x="381000" y="140741"/>
                  </a:lnTo>
                  <a:lnTo>
                    <a:pt x="381000" y="142481"/>
                  </a:lnTo>
                  <a:lnTo>
                    <a:pt x="381000" y="144805"/>
                  </a:lnTo>
                  <a:lnTo>
                    <a:pt x="368300" y="145973"/>
                  </a:lnTo>
                  <a:lnTo>
                    <a:pt x="381000" y="145389"/>
                  </a:lnTo>
                  <a:lnTo>
                    <a:pt x="381000" y="164579"/>
                  </a:lnTo>
                  <a:lnTo>
                    <a:pt x="378625" y="164477"/>
                  </a:lnTo>
                  <a:lnTo>
                    <a:pt x="378625" y="442925"/>
                  </a:lnTo>
                  <a:lnTo>
                    <a:pt x="368300" y="444817"/>
                  </a:lnTo>
                  <a:lnTo>
                    <a:pt x="368300" y="443077"/>
                  </a:lnTo>
                  <a:lnTo>
                    <a:pt x="376770" y="441909"/>
                  </a:lnTo>
                  <a:lnTo>
                    <a:pt x="378625" y="442925"/>
                  </a:lnTo>
                  <a:lnTo>
                    <a:pt x="378625" y="164477"/>
                  </a:lnTo>
                  <a:lnTo>
                    <a:pt x="375234" y="164325"/>
                  </a:lnTo>
                  <a:lnTo>
                    <a:pt x="375234" y="441071"/>
                  </a:lnTo>
                  <a:lnTo>
                    <a:pt x="368300" y="440753"/>
                  </a:lnTo>
                  <a:lnTo>
                    <a:pt x="368300" y="437261"/>
                  </a:lnTo>
                  <a:lnTo>
                    <a:pt x="375234" y="441071"/>
                  </a:lnTo>
                  <a:lnTo>
                    <a:pt x="375234" y="164325"/>
                  </a:lnTo>
                  <a:lnTo>
                    <a:pt x="368300" y="163995"/>
                  </a:lnTo>
                  <a:lnTo>
                    <a:pt x="368300" y="162839"/>
                  </a:lnTo>
                  <a:lnTo>
                    <a:pt x="381000" y="161671"/>
                  </a:lnTo>
                  <a:lnTo>
                    <a:pt x="381000" y="160502"/>
                  </a:lnTo>
                  <a:lnTo>
                    <a:pt x="374650" y="161378"/>
                  </a:lnTo>
                  <a:lnTo>
                    <a:pt x="368300" y="161671"/>
                  </a:lnTo>
                  <a:lnTo>
                    <a:pt x="368300" y="160502"/>
                  </a:lnTo>
                  <a:lnTo>
                    <a:pt x="381000" y="159931"/>
                  </a:lnTo>
                  <a:lnTo>
                    <a:pt x="381000" y="158762"/>
                  </a:lnTo>
                  <a:lnTo>
                    <a:pt x="368300" y="159346"/>
                  </a:lnTo>
                  <a:lnTo>
                    <a:pt x="368300" y="158762"/>
                  </a:lnTo>
                  <a:lnTo>
                    <a:pt x="381000" y="157022"/>
                  </a:lnTo>
                  <a:lnTo>
                    <a:pt x="381000" y="156438"/>
                  </a:lnTo>
                  <a:lnTo>
                    <a:pt x="376770" y="156629"/>
                  </a:lnTo>
                  <a:lnTo>
                    <a:pt x="381000" y="155854"/>
                  </a:lnTo>
                  <a:lnTo>
                    <a:pt x="381000" y="155270"/>
                  </a:lnTo>
                  <a:lnTo>
                    <a:pt x="376770" y="156248"/>
                  </a:lnTo>
                  <a:lnTo>
                    <a:pt x="374650" y="156730"/>
                  </a:lnTo>
                  <a:lnTo>
                    <a:pt x="368300" y="157022"/>
                  </a:lnTo>
                  <a:lnTo>
                    <a:pt x="368300" y="155854"/>
                  </a:lnTo>
                  <a:lnTo>
                    <a:pt x="381000" y="154698"/>
                  </a:lnTo>
                  <a:lnTo>
                    <a:pt x="381000" y="152946"/>
                  </a:lnTo>
                  <a:lnTo>
                    <a:pt x="368300" y="154114"/>
                  </a:lnTo>
                  <a:lnTo>
                    <a:pt x="374650" y="152654"/>
                  </a:lnTo>
                  <a:lnTo>
                    <a:pt x="381000" y="151206"/>
                  </a:lnTo>
                  <a:lnTo>
                    <a:pt x="381000" y="150622"/>
                  </a:lnTo>
                  <a:lnTo>
                    <a:pt x="368300" y="151790"/>
                  </a:lnTo>
                  <a:lnTo>
                    <a:pt x="381000" y="150037"/>
                  </a:lnTo>
                  <a:lnTo>
                    <a:pt x="381000" y="145389"/>
                  </a:lnTo>
                  <a:lnTo>
                    <a:pt x="368300" y="147713"/>
                  </a:lnTo>
                  <a:lnTo>
                    <a:pt x="368300" y="145973"/>
                  </a:lnTo>
                  <a:lnTo>
                    <a:pt x="374650" y="145097"/>
                  </a:lnTo>
                  <a:lnTo>
                    <a:pt x="381000" y="144805"/>
                  </a:lnTo>
                  <a:lnTo>
                    <a:pt x="381000" y="142481"/>
                  </a:lnTo>
                  <a:lnTo>
                    <a:pt x="368300" y="143065"/>
                  </a:lnTo>
                  <a:lnTo>
                    <a:pt x="368300" y="141325"/>
                  </a:lnTo>
                  <a:lnTo>
                    <a:pt x="381000" y="140741"/>
                  </a:lnTo>
                  <a:lnTo>
                    <a:pt x="381000" y="130276"/>
                  </a:lnTo>
                  <a:lnTo>
                    <a:pt x="381000" y="129108"/>
                  </a:lnTo>
                  <a:lnTo>
                    <a:pt x="393700" y="126784"/>
                  </a:lnTo>
                  <a:lnTo>
                    <a:pt x="393700" y="120396"/>
                  </a:lnTo>
                  <a:lnTo>
                    <a:pt x="381000" y="122135"/>
                  </a:lnTo>
                  <a:lnTo>
                    <a:pt x="393700" y="115163"/>
                  </a:lnTo>
                  <a:lnTo>
                    <a:pt x="393700" y="109347"/>
                  </a:lnTo>
                  <a:lnTo>
                    <a:pt x="381000" y="118059"/>
                  </a:lnTo>
                  <a:lnTo>
                    <a:pt x="381000" y="118643"/>
                  </a:lnTo>
                  <a:lnTo>
                    <a:pt x="368300" y="118643"/>
                  </a:lnTo>
                  <a:lnTo>
                    <a:pt x="368300" y="118059"/>
                  </a:lnTo>
                  <a:lnTo>
                    <a:pt x="381000" y="118059"/>
                  </a:lnTo>
                  <a:lnTo>
                    <a:pt x="381000" y="112826"/>
                  </a:lnTo>
                  <a:lnTo>
                    <a:pt x="393700" y="109347"/>
                  </a:lnTo>
                  <a:lnTo>
                    <a:pt x="393700" y="105270"/>
                  </a:lnTo>
                  <a:lnTo>
                    <a:pt x="381000" y="108178"/>
                  </a:lnTo>
                  <a:lnTo>
                    <a:pt x="381000" y="105283"/>
                  </a:lnTo>
                  <a:lnTo>
                    <a:pt x="381000" y="103530"/>
                  </a:lnTo>
                  <a:lnTo>
                    <a:pt x="381000" y="97713"/>
                  </a:lnTo>
                  <a:lnTo>
                    <a:pt x="368300" y="102362"/>
                  </a:lnTo>
                  <a:lnTo>
                    <a:pt x="368300" y="89268"/>
                  </a:lnTo>
                  <a:lnTo>
                    <a:pt x="381000" y="82016"/>
                  </a:lnTo>
                  <a:lnTo>
                    <a:pt x="368300" y="86398"/>
                  </a:lnTo>
                  <a:lnTo>
                    <a:pt x="368300" y="84709"/>
                  </a:lnTo>
                  <a:lnTo>
                    <a:pt x="355600" y="85509"/>
                  </a:lnTo>
                  <a:lnTo>
                    <a:pt x="355600" y="656450"/>
                  </a:lnTo>
                  <a:lnTo>
                    <a:pt x="355600" y="658774"/>
                  </a:lnTo>
                  <a:lnTo>
                    <a:pt x="342900" y="660527"/>
                  </a:lnTo>
                  <a:lnTo>
                    <a:pt x="342900" y="659358"/>
                  </a:lnTo>
                  <a:lnTo>
                    <a:pt x="355600" y="656450"/>
                  </a:lnTo>
                  <a:lnTo>
                    <a:pt x="355600" y="85509"/>
                  </a:lnTo>
                  <a:lnTo>
                    <a:pt x="355600" y="82816"/>
                  </a:lnTo>
                  <a:lnTo>
                    <a:pt x="342900" y="85077"/>
                  </a:lnTo>
                  <a:lnTo>
                    <a:pt x="342900" y="81140"/>
                  </a:lnTo>
                  <a:lnTo>
                    <a:pt x="355600" y="77000"/>
                  </a:lnTo>
                  <a:lnTo>
                    <a:pt x="355600" y="75488"/>
                  </a:lnTo>
                  <a:lnTo>
                    <a:pt x="342900" y="79108"/>
                  </a:lnTo>
                  <a:lnTo>
                    <a:pt x="342900" y="75145"/>
                  </a:lnTo>
                  <a:lnTo>
                    <a:pt x="355600" y="73075"/>
                  </a:lnTo>
                  <a:lnTo>
                    <a:pt x="368300" y="67487"/>
                  </a:lnTo>
                  <a:lnTo>
                    <a:pt x="355600" y="71755"/>
                  </a:lnTo>
                  <a:lnTo>
                    <a:pt x="355600" y="71081"/>
                  </a:lnTo>
                  <a:lnTo>
                    <a:pt x="342900" y="71412"/>
                  </a:lnTo>
                  <a:lnTo>
                    <a:pt x="342900" y="64579"/>
                  </a:lnTo>
                  <a:lnTo>
                    <a:pt x="355600" y="60502"/>
                  </a:lnTo>
                  <a:lnTo>
                    <a:pt x="355600" y="58254"/>
                  </a:lnTo>
                  <a:lnTo>
                    <a:pt x="342900" y="63106"/>
                  </a:lnTo>
                  <a:lnTo>
                    <a:pt x="342900" y="58077"/>
                  </a:lnTo>
                  <a:lnTo>
                    <a:pt x="355600" y="53530"/>
                  </a:lnTo>
                  <a:lnTo>
                    <a:pt x="342900" y="54114"/>
                  </a:lnTo>
                  <a:lnTo>
                    <a:pt x="342900" y="55270"/>
                  </a:lnTo>
                  <a:lnTo>
                    <a:pt x="330200" y="56680"/>
                  </a:lnTo>
                  <a:lnTo>
                    <a:pt x="330200" y="92557"/>
                  </a:lnTo>
                  <a:lnTo>
                    <a:pt x="330200" y="107594"/>
                  </a:lnTo>
                  <a:lnTo>
                    <a:pt x="330200" y="254698"/>
                  </a:lnTo>
                  <a:lnTo>
                    <a:pt x="330200" y="262839"/>
                  </a:lnTo>
                  <a:lnTo>
                    <a:pt x="317500" y="260667"/>
                  </a:lnTo>
                  <a:lnTo>
                    <a:pt x="317500" y="252615"/>
                  </a:lnTo>
                  <a:lnTo>
                    <a:pt x="330200" y="254698"/>
                  </a:lnTo>
                  <a:lnTo>
                    <a:pt x="330200" y="107594"/>
                  </a:lnTo>
                  <a:lnTo>
                    <a:pt x="317500" y="109613"/>
                  </a:lnTo>
                  <a:lnTo>
                    <a:pt x="317500" y="87566"/>
                  </a:lnTo>
                  <a:lnTo>
                    <a:pt x="330200" y="92557"/>
                  </a:lnTo>
                  <a:lnTo>
                    <a:pt x="330200" y="56680"/>
                  </a:lnTo>
                  <a:lnTo>
                    <a:pt x="330200" y="55270"/>
                  </a:lnTo>
                  <a:lnTo>
                    <a:pt x="330200" y="54686"/>
                  </a:lnTo>
                  <a:lnTo>
                    <a:pt x="330200" y="54114"/>
                  </a:lnTo>
                  <a:lnTo>
                    <a:pt x="325970" y="54851"/>
                  </a:lnTo>
                  <a:lnTo>
                    <a:pt x="325970" y="55664"/>
                  </a:lnTo>
                  <a:lnTo>
                    <a:pt x="317500" y="58762"/>
                  </a:lnTo>
                  <a:lnTo>
                    <a:pt x="317500" y="62826"/>
                  </a:lnTo>
                  <a:lnTo>
                    <a:pt x="317500" y="66903"/>
                  </a:lnTo>
                  <a:lnTo>
                    <a:pt x="304800" y="66319"/>
                  </a:lnTo>
                  <a:lnTo>
                    <a:pt x="304800" y="65151"/>
                  </a:lnTo>
                  <a:lnTo>
                    <a:pt x="317500" y="62826"/>
                  </a:lnTo>
                  <a:lnTo>
                    <a:pt x="317500" y="58762"/>
                  </a:lnTo>
                  <a:lnTo>
                    <a:pt x="317500" y="57264"/>
                  </a:lnTo>
                  <a:lnTo>
                    <a:pt x="324954" y="55753"/>
                  </a:lnTo>
                  <a:lnTo>
                    <a:pt x="325970" y="55664"/>
                  </a:lnTo>
                  <a:lnTo>
                    <a:pt x="325970" y="54851"/>
                  </a:lnTo>
                  <a:lnTo>
                    <a:pt x="325666" y="54902"/>
                  </a:lnTo>
                  <a:lnTo>
                    <a:pt x="317500" y="55270"/>
                  </a:lnTo>
                  <a:lnTo>
                    <a:pt x="304800" y="59347"/>
                  </a:lnTo>
                  <a:lnTo>
                    <a:pt x="304800" y="55270"/>
                  </a:lnTo>
                  <a:lnTo>
                    <a:pt x="317500" y="51625"/>
                  </a:lnTo>
                  <a:lnTo>
                    <a:pt x="317500" y="52946"/>
                  </a:lnTo>
                  <a:lnTo>
                    <a:pt x="330200" y="46685"/>
                  </a:lnTo>
                  <a:lnTo>
                    <a:pt x="330200" y="46164"/>
                  </a:lnTo>
                  <a:lnTo>
                    <a:pt x="342900" y="39573"/>
                  </a:lnTo>
                  <a:lnTo>
                    <a:pt x="342900" y="33756"/>
                  </a:lnTo>
                  <a:lnTo>
                    <a:pt x="330200" y="39573"/>
                  </a:lnTo>
                  <a:lnTo>
                    <a:pt x="330200" y="33756"/>
                  </a:lnTo>
                  <a:lnTo>
                    <a:pt x="317500" y="37249"/>
                  </a:lnTo>
                  <a:lnTo>
                    <a:pt x="317500" y="30886"/>
                  </a:lnTo>
                  <a:lnTo>
                    <a:pt x="304800" y="34709"/>
                  </a:lnTo>
                  <a:lnTo>
                    <a:pt x="304800" y="32600"/>
                  </a:lnTo>
                  <a:lnTo>
                    <a:pt x="317500" y="24460"/>
                  </a:lnTo>
                  <a:lnTo>
                    <a:pt x="317500" y="24066"/>
                  </a:lnTo>
                  <a:lnTo>
                    <a:pt x="304800" y="27000"/>
                  </a:lnTo>
                  <a:lnTo>
                    <a:pt x="304800" y="22707"/>
                  </a:lnTo>
                  <a:lnTo>
                    <a:pt x="292100" y="19812"/>
                  </a:lnTo>
                  <a:lnTo>
                    <a:pt x="292100" y="76784"/>
                  </a:lnTo>
                  <a:lnTo>
                    <a:pt x="292100" y="83185"/>
                  </a:lnTo>
                  <a:lnTo>
                    <a:pt x="279400" y="83185"/>
                  </a:lnTo>
                  <a:lnTo>
                    <a:pt x="279400" y="128460"/>
                  </a:lnTo>
                  <a:lnTo>
                    <a:pt x="279400" y="552373"/>
                  </a:lnTo>
                  <a:lnTo>
                    <a:pt x="279400" y="566915"/>
                  </a:lnTo>
                  <a:lnTo>
                    <a:pt x="266700" y="564591"/>
                  </a:lnTo>
                  <a:lnTo>
                    <a:pt x="266700" y="550633"/>
                  </a:lnTo>
                  <a:lnTo>
                    <a:pt x="279400" y="552373"/>
                  </a:lnTo>
                  <a:lnTo>
                    <a:pt x="279400" y="128460"/>
                  </a:lnTo>
                  <a:lnTo>
                    <a:pt x="266700" y="130416"/>
                  </a:lnTo>
                  <a:lnTo>
                    <a:pt x="266700" y="526211"/>
                  </a:lnTo>
                  <a:lnTo>
                    <a:pt x="266700" y="532612"/>
                  </a:lnTo>
                  <a:lnTo>
                    <a:pt x="254000" y="536676"/>
                  </a:lnTo>
                  <a:lnTo>
                    <a:pt x="254000" y="530352"/>
                  </a:lnTo>
                  <a:lnTo>
                    <a:pt x="241300" y="522693"/>
                  </a:lnTo>
                  <a:lnTo>
                    <a:pt x="254000" y="515747"/>
                  </a:lnTo>
                  <a:lnTo>
                    <a:pt x="254000" y="523303"/>
                  </a:lnTo>
                  <a:lnTo>
                    <a:pt x="266700" y="526211"/>
                  </a:lnTo>
                  <a:lnTo>
                    <a:pt x="266700" y="130416"/>
                  </a:lnTo>
                  <a:lnTo>
                    <a:pt x="266700" y="123875"/>
                  </a:lnTo>
                  <a:lnTo>
                    <a:pt x="279400" y="128460"/>
                  </a:lnTo>
                  <a:lnTo>
                    <a:pt x="279400" y="83185"/>
                  </a:lnTo>
                  <a:lnTo>
                    <a:pt x="279400" y="76784"/>
                  </a:lnTo>
                  <a:lnTo>
                    <a:pt x="292100" y="76784"/>
                  </a:lnTo>
                  <a:lnTo>
                    <a:pt x="292100" y="19812"/>
                  </a:lnTo>
                  <a:lnTo>
                    <a:pt x="304800" y="17475"/>
                  </a:lnTo>
                  <a:lnTo>
                    <a:pt x="304800" y="15735"/>
                  </a:lnTo>
                  <a:lnTo>
                    <a:pt x="292100" y="15151"/>
                  </a:lnTo>
                  <a:lnTo>
                    <a:pt x="292100" y="0"/>
                  </a:lnTo>
                  <a:lnTo>
                    <a:pt x="279400" y="0"/>
                  </a:lnTo>
                  <a:lnTo>
                    <a:pt x="279400" y="8763"/>
                  </a:lnTo>
                  <a:lnTo>
                    <a:pt x="266700" y="18643"/>
                  </a:lnTo>
                  <a:lnTo>
                    <a:pt x="266700" y="64935"/>
                  </a:lnTo>
                  <a:lnTo>
                    <a:pt x="254000" y="66903"/>
                  </a:lnTo>
                  <a:lnTo>
                    <a:pt x="254000" y="66459"/>
                  </a:lnTo>
                  <a:lnTo>
                    <a:pt x="266700" y="64935"/>
                  </a:lnTo>
                  <a:lnTo>
                    <a:pt x="266700" y="18643"/>
                  </a:lnTo>
                  <a:lnTo>
                    <a:pt x="266700" y="9347"/>
                  </a:lnTo>
                  <a:lnTo>
                    <a:pt x="279400" y="8763"/>
                  </a:lnTo>
                  <a:lnTo>
                    <a:pt x="279400" y="0"/>
                  </a:lnTo>
                  <a:lnTo>
                    <a:pt x="215900" y="0"/>
                  </a:lnTo>
                  <a:lnTo>
                    <a:pt x="152400" y="0"/>
                  </a:lnTo>
                  <a:lnTo>
                    <a:pt x="152400" y="102946"/>
                  </a:lnTo>
                  <a:lnTo>
                    <a:pt x="152400" y="112255"/>
                  </a:lnTo>
                  <a:lnTo>
                    <a:pt x="139700" y="109931"/>
                  </a:lnTo>
                  <a:lnTo>
                    <a:pt x="139700" y="101206"/>
                  </a:lnTo>
                  <a:lnTo>
                    <a:pt x="152400" y="102946"/>
                  </a:lnTo>
                  <a:lnTo>
                    <a:pt x="152400" y="0"/>
                  </a:lnTo>
                  <a:lnTo>
                    <a:pt x="139700" y="0"/>
                  </a:lnTo>
                  <a:lnTo>
                    <a:pt x="139700" y="51777"/>
                  </a:lnTo>
                  <a:lnTo>
                    <a:pt x="139700" y="61671"/>
                  </a:lnTo>
                  <a:lnTo>
                    <a:pt x="127000" y="58762"/>
                  </a:lnTo>
                  <a:lnTo>
                    <a:pt x="127000" y="52362"/>
                  </a:lnTo>
                  <a:lnTo>
                    <a:pt x="139700" y="51777"/>
                  </a:lnTo>
                  <a:lnTo>
                    <a:pt x="139700" y="0"/>
                  </a:lnTo>
                  <a:lnTo>
                    <a:pt x="114300" y="0"/>
                  </a:lnTo>
                  <a:lnTo>
                    <a:pt x="114300" y="150037"/>
                  </a:lnTo>
                  <a:lnTo>
                    <a:pt x="114300" y="153530"/>
                  </a:lnTo>
                  <a:lnTo>
                    <a:pt x="112610" y="154457"/>
                  </a:lnTo>
                  <a:lnTo>
                    <a:pt x="108331" y="153873"/>
                  </a:lnTo>
                  <a:lnTo>
                    <a:pt x="101600" y="158178"/>
                  </a:lnTo>
                  <a:lnTo>
                    <a:pt x="110070" y="155854"/>
                  </a:lnTo>
                  <a:lnTo>
                    <a:pt x="101600" y="160502"/>
                  </a:lnTo>
                  <a:lnTo>
                    <a:pt x="101600" y="158178"/>
                  </a:lnTo>
                  <a:lnTo>
                    <a:pt x="101600" y="152946"/>
                  </a:lnTo>
                  <a:lnTo>
                    <a:pt x="101600" y="148882"/>
                  </a:lnTo>
                  <a:lnTo>
                    <a:pt x="114300" y="150037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6319"/>
                  </a:lnTo>
                  <a:lnTo>
                    <a:pt x="12700" y="15151"/>
                  </a:lnTo>
                  <a:lnTo>
                    <a:pt x="12700" y="16319"/>
                  </a:lnTo>
                  <a:lnTo>
                    <a:pt x="0" y="20967"/>
                  </a:lnTo>
                  <a:lnTo>
                    <a:pt x="0" y="21551"/>
                  </a:lnTo>
                  <a:lnTo>
                    <a:pt x="12700" y="22707"/>
                  </a:lnTo>
                  <a:lnTo>
                    <a:pt x="12700" y="25615"/>
                  </a:lnTo>
                  <a:lnTo>
                    <a:pt x="25400" y="30708"/>
                  </a:lnTo>
                  <a:lnTo>
                    <a:pt x="25400" y="38404"/>
                  </a:lnTo>
                  <a:lnTo>
                    <a:pt x="12700" y="38989"/>
                  </a:lnTo>
                  <a:lnTo>
                    <a:pt x="25400" y="40906"/>
                  </a:lnTo>
                  <a:lnTo>
                    <a:pt x="25400" y="39065"/>
                  </a:lnTo>
                  <a:lnTo>
                    <a:pt x="38100" y="37769"/>
                  </a:lnTo>
                  <a:lnTo>
                    <a:pt x="38100" y="75615"/>
                  </a:lnTo>
                  <a:lnTo>
                    <a:pt x="50800" y="74333"/>
                  </a:lnTo>
                  <a:lnTo>
                    <a:pt x="50800" y="80695"/>
                  </a:lnTo>
                  <a:lnTo>
                    <a:pt x="63500" y="76784"/>
                  </a:lnTo>
                  <a:lnTo>
                    <a:pt x="50800" y="83794"/>
                  </a:lnTo>
                  <a:lnTo>
                    <a:pt x="50800" y="103530"/>
                  </a:lnTo>
                  <a:lnTo>
                    <a:pt x="63500" y="95973"/>
                  </a:lnTo>
                  <a:lnTo>
                    <a:pt x="63500" y="103530"/>
                  </a:lnTo>
                  <a:lnTo>
                    <a:pt x="76200" y="105918"/>
                  </a:lnTo>
                  <a:lnTo>
                    <a:pt x="76200" y="110871"/>
                  </a:lnTo>
                  <a:lnTo>
                    <a:pt x="63500" y="116370"/>
                  </a:lnTo>
                  <a:lnTo>
                    <a:pt x="63500" y="120396"/>
                  </a:lnTo>
                  <a:lnTo>
                    <a:pt x="76200" y="123291"/>
                  </a:lnTo>
                  <a:lnTo>
                    <a:pt x="76200" y="129260"/>
                  </a:lnTo>
                  <a:lnTo>
                    <a:pt x="63500" y="131673"/>
                  </a:lnTo>
                  <a:lnTo>
                    <a:pt x="76200" y="132016"/>
                  </a:lnTo>
                  <a:lnTo>
                    <a:pt x="76200" y="137833"/>
                  </a:lnTo>
                  <a:lnTo>
                    <a:pt x="88900" y="139573"/>
                  </a:lnTo>
                  <a:lnTo>
                    <a:pt x="76200" y="143649"/>
                  </a:lnTo>
                  <a:lnTo>
                    <a:pt x="76200" y="148666"/>
                  </a:lnTo>
                  <a:lnTo>
                    <a:pt x="88900" y="152882"/>
                  </a:lnTo>
                  <a:lnTo>
                    <a:pt x="88900" y="156972"/>
                  </a:lnTo>
                  <a:lnTo>
                    <a:pt x="101600" y="161671"/>
                  </a:lnTo>
                  <a:lnTo>
                    <a:pt x="101600" y="183769"/>
                  </a:lnTo>
                  <a:lnTo>
                    <a:pt x="114300" y="184340"/>
                  </a:lnTo>
                  <a:lnTo>
                    <a:pt x="114300" y="189572"/>
                  </a:lnTo>
                  <a:lnTo>
                    <a:pt x="127000" y="183184"/>
                  </a:lnTo>
                  <a:lnTo>
                    <a:pt x="127000" y="198297"/>
                  </a:lnTo>
                  <a:lnTo>
                    <a:pt x="139700" y="202946"/>
                  </a:lnTo>
                  <a:lnTo>
                    <a:pt x="139700" y="201790"/>
                  </a:lnTo>
                  <a:lnTo>
                    <a:pt x="139700" y="198297"/>
                  </a:lnTo>
                  <a:lnTo>
                    <a:pt x="152400" y="195389"/>
                  </a:lnTo>
                  <a:lnTo>
                    <a:pt x="139700" y="201790"/>
                  </a:lnTo>
                  <a:lnTo>
                    <a:pt x="152400" y="205854"/>
                  </a:lnTo>
                  <a:lnTo>
                    <a:pt x="139700" y="208178"/>
                  </a:lnTo>
                  <a:lnTo>
                    <a:pt x="139700" y="212839"/>
                  </a:lnTo>
                  <a:lnTo>
                    <a:pt x="165100" y="216319"/>
                  </a:lnTo>
                  <a:lnTo>
                    <a:pt x="165100" y="246849"/>
                  </a:lnTo>
                  <a:lnTo>
                    <a:pt x="177800" y="248881"/>
                  </a:lnTo>
                  <a:lnTo>
                    <a:pt x="177800" y="249466"/>
                  </a:lnTo>
                  <a:lnTo>
                    <a:pt x="190500" y="248881"/>
                  </a:lnTo>
                  <a:lnTo>
                    <a:pt x="190500" y="252945"/>
                  </a:lnTo>
                  <a:lnTo>
                    <a:pt x="177800" y="251790"/>
                  </a:lnTo>
                  <a:lnTo>
                    <a:pt x="177800" y="258178"/>
                  </a:lnTo>
                  <a:lnTo>
                    <a:pt x="190500" y="256438"/>
                  </a:lnTo>
                  <a:lnTo>
                    <a:pt x="190500" y="266319"/>
                  </a:lnTo>
                  <a:lnTo>
                    <a:pt x="203200" y="265163"/>
                  </a:lnTo>
                  <a:lnTo>
                    <a:pt x="190500" y="275043"/>
                  </a:lnTo>
                  <a:lnTo>
                    <a:pt x="203200" y="273888"/>
                  </a:lnTo>
                  <a:lnTo>
                    <a:pt x="203200" y="267487"/>
                  </a:lnTo>
                  <a:lnTo>
                    <a:pt x="215900" y="268655"/>
                  </a:lnTo>
                  <a:lnTo>
                    <a:pt x="215900" y="276783"/>
                  </a:lnTo>
                  <a:lnTo>
                    <a:pt x="215900" y="471703"/>
                  </a:lnTo>
                  <a:lnTo>
                    <a:pt x="215900" y="480860"/>
                  </a:lnTo>
                  <a:lnTo>
                    <a:pt x="203200" y="482028"/>
                  </a:lnTo>
                  <a:lnTo>
                    <a:pt x="203200" y="470103"/>
                  </a:lnTo>
                  <a:lnTo>
                    <a:pt x="215900" y="471703"/>
                  </a:lnTo>
                  <a:lnTo>
                    <a:pt x="215900" y="276783"/>
                  </a:lnTo>
                  <a:lnTo>
                    <a:pt x="203200" y="278536"/>
                  </a:lnTo>
                  <a:lnTo>
                    <a:pt x="203200" y="277952"/>
                  </a:lnTo>
                  <a:lnTo>
                    <a:pt x="190500" y="279692"/>
                  </a:lnTo>
                  <a:lnTo>
                    <a:pt x="190500" y="279120"/>
                  </a:lnTo>
                  <a:lnTo>
                    <a:pt x="177800" y="279120"/>
                  </a:lnTo>
                  <a:lnTo>
                    <a:pt x="177800" y="287401"/>
                  </a:lnTo>
                  <a:lnTo>
                    <a:pt x="190500" y="293649"/>
                  </a:lnTo>
                  <a:lnTo>
                    <a:pt x="190500" y="301790"/>
                  </a:lnTo>
                  <a:lnTo>
                    <a:pt x="190500" y="472719"/>
                  </a:lnTo>
                  <a:lnTo>
                    <a:pt x="177800" y="472528"/>
                  </a:lnTo>
                  <a:lnTo>
                    <a:pt x="177800" y="468071"/>
                  </a:lnTo>
                  <a:lnTo>
                    <a:pt x="190500" y="472719"/>
                  </a:lnTo>
                  <a:lnTo>
                    <a:pt x="190500" y="301790"/>
                  </a:lnTo>
                  <a:lnTo>
                    <a:pt x="177800" y="294233"/>
                  </a:lnTo>
                  <a:lnTo>
                    <a:pt x="177800" y="342493"/>
                  </a:lnTo>
                  <a:lnTo>
                    <a:pt x="165100" y="341909"/>
                  </a:lnTo>
                  <a:lnTo>
                    <a:pt x="165100" y="353529"/>
                  </a:lnTo>
                  <a:lnTo>
                    <a:pt x="177800" y="354114"/>
                  </a:lnTo>
                  <a:lnTo>
                    <a:pt x="177800" y="356438"/>
                  </a:lnTo>
                  <a:lnTo>
                    <a:pt x="165100" y="353529"/>
                  </a:lnTo>
                  <a:lnTo>
                    <a:pt x="165100" y="366903"/>
                  </a:lnTo>
                  <a:lnTo>
                    <a:pt x="152400" y="372719"/>
                  </a:lnTo>
                  <a:lnTo>
                    <a:pt x="165100" y="372135"/>
                  </a:lnTo>
                  <a:lnTo>
                    <a:pt x="165100" y="398310"/>
                  </a:lnTo>
                  <a:lnTo>
                    <a:pt x="177800" y="398881"/>
                  </a:lnTo>
                  <a:lnTo>
                    <a:pt x="165100" y="399999"/>
                  </a:lnTo>
                  <a:lnTo>
                    <a:pt x="165100" y="415747"/>
                  </a:lnTo>
                  <a:lnTo>
                    <a:pt x="152400" y="414578"/>
                  </a:lnTo>
                  <a:lnTo>
                    <a:pt x="152400" y="419239"/>
                  </a:lnTo>
                  <a:lnTo>
                    <a:pt x="163283" y="422224"/>
                  </a:lnTo>
                  <a:lnTo>
                    <a:pt x="152400" y="426212"/>
                  </a:lnTo>
                  <a:lnTo>
                    <a:pt x="165100" y="429704"/>
                  </a:lnTo>
                  <a:lnTo>
                    <a:pt x="165100" y="435521"/>
                  </a:lnTo>
                  <a:lnTo>
                    <a:pt x="177800" y="438416"/>
                  </a:lnTo>
                  <a:lnTo>
                    <a:pt x="165100" y="441909"/>
                  </a:lnTo>
                  <a:lnTo>
                    <a:pt x="165100" y="452958"/>
                  </a:lnTo>
                  <a:lnTo>
                    <a:pt x="177800" y="463423"/>
                  </a:lnTo>
                  <a:lnTo>
                    <a:pt x="177800" y="465607"/>
                  </a:lnTo>
                  <a:lnTo>
                    <a:pt x="165100" y="465747"/>
                  </a:lnTo>
                  <a:lnTo>
                    <a:pt x="165100" y="470395"/>
                  </a:lnTo>
                  <a:lnTo>
                    <a:pt x="177800" y="473303"/>
                  </a:lnTo>
                  <a:lnTo>
                    <a:pt x="190500" y="479120"/>
                  </a:lnTo>
                  <a:lnTo>
                    <a:pt x="190500" y="490753"/>
                  </a:lnTo>
                  <a:lnTo>
                    <a:pt x="177800" y="488429"/>
                  </a:lnTo>
                  <a:lnTo>
                    <a:pt x="177800" y="497141"/>
                  </a:lnTo>
                  <a:lnTo>
                    <a:pt x="190500" y="501789"/>
                  </a:lnTo>
                  <a:lnTo>
                    <a:pt x="190500" y="514591"/>
                  </a:lnTo>
                  <a:lnTo>
                    <a:pt x="203200" y="511492"/>
                  </a:lnTo>
                  <a:lnTo>
                    <a:pt x="203200" y="510730"/>
                  </a:lnTo>
                  <a:lnTo>
                    <a:pt x="215900" y="510743"/>
                  </a:lnTo>
                  <a:lnTo>
                    <a:pt x="228600" y="509930"/>
                  </a:lnTo>
                  <a:lnTo>
                    <a:pt x="215900" y="514299"/>
                  </a:lnTo>
                  <a:lnTo>
                    <a:pt x="215900" y="518223"/>
                  </a:lnTo>
                  <a:lnTo>
                    <a:pt x="203200" y="522363"/>
                  </a:lnTo>
                  <a:lnTo>
                    <a:pt x="190500" y="527380"/>
                  </a:lnTo>
                  <a:lnTo>
                    <a:pt x="190500" y="527964"/>
                  </a:lnTo>
                  <a:lnTo>
                    <a:pt x="203200" y="527380"/>
                  </a:lnTo>
                  <a:lnTo>
                    <a:pt x="203200" y="527964"/>
                  </a:lnTo>
                  <a:lnTo>
                    <a:pt x="215900" y="533196"/>
                  </a:lnTo>
                  <a:lnTo>
                    <a:pt x="203200" y="534936"/>
                  </a:lnTo>
                  <a:lnTo>
                    <a:pt x="203200" y="535520"/>
                  </a:lnTo>
                  <a:lnTo>
                    <a:pt x="215900" y="534936"/>
                  </a:lnTo>
                  <a:lnTo>
                    <a:pt x="215900" y="544804"/>
                  </a:lnTo>
                  <a:lnTo>
                    <a:pt x="228600" y="546493"/>
                  </a:lnTo>
                  <a:lnTo>
                    <a:pt x="228600" y="563448"/>
                  </a:lnTo>
                  <a:lnTo>
                    <a:pt x="215900" y="568071"/>
                  </a:lnTo>
                  <a:lnTo>
                    <a:pt x="228600" y="569823"/>
                  </a:lnTo>
                  <a:lnTo>
                    <a:pt x="228600" y="568071"/>
                  </a:lnTo>
                  <a:lnTo>
                    <a:pt x="241300" y="565746"/>
                  </a:lnTo>
                  <a:lnTo>
                    <a:pt x="241300" y="569239"/>
                  </a:lnTo>
                  <a:lnTo>
                    <a:pt x="254000" y="568655"/>
                  </a:lnTo>
                  <a:lnTo>
                    <a:pt x="254000" y="573887"/>
                  </a:lnTo>
                  <a:lnTo>
                    <a:pt x="266700" y="572731"/>
                  </a:lnTo>
                  <a:lnTo>
                    <a:pt x="266700" y="576795"/>
                  </a:lnTo>
                  <a:lnTo>
                    <a:pt x="254000" y="580288"/>
                  </a:lnTo>
                  <a:lnTo>
                    <a:pt x="254000" y="587552"/>
                  </a:lnTo>
                  <a:lnTo>
                    <a:pt x="265531" y="588860"/>
                  </a:lnTo>
                  <a:lnTo>
                    <a:pt x="254000" y="593077"/>
                  </a:lnTo>
                  <a:lnTo>
                    <a:pt x="254000" y="594245"/>
                  </a:lnTo>
                  <a:lnTo>
                    <a:pt x="266700" y="589584"/>
                  </a:lnTo>
                  <a:lnTo>
                    <a:pt x="266700" y="594245"/>
                  </a:lnTo>
                  <a:lnTo>
                    <a:pt x="254000" y="597725"/>
                  </a:lnTo>
                  <a:lnTo>
                    <a:pt x="266700" y="598093"/>
                  </a:lnTo>
                  <a:lnTo>
                    <a:pt x="266700" y="603542"/>
                  </a:lnTo>
                  <a:lnTo>
                    <a:pt x="279400" y="601802"/>
                  </a:lnTo>
                  <a:lnTo>
                    <a:pt x="279400" y="613791"/>
                  </a:lnTo>
                  <a:lnTo>
                    <a:pt x="266700" y="613359"/>
                  </a:lnTo>
                  <a:lnTo>
                    <a:pt x="266700" y="616915"/>
                  </a:lnTo>
                  <a:lnTo>
                    <a:pt x="279400" y="619531"/>
                  </a:lnTo>
                  <a:lnTo>
                    <a:pt x="279400" y="620839"/>
                  </a:lnTo>
                  <a:lnTo>
                    <a:pt x="292100" y="622808"/>
                  </a:lnTo>
                  <a:lnTo>
                    <a:pt x="292100" y="625055"/>
                  </a:lnTo>
                  <a:lnTo>
                    <a:pt x="304800" y="621169"/>
                  </a:lnTo>
                  <a:lnTo>
                    <a:pt x="304800" y="633196"/>
                  </a:lnTo>
                  <a:lnTo>
                    <a:pt x="292100" y="639584"/>
                  </a:lnTo>
                  <a:lnTo>
                    <a:pt x="292100" y="644817"/>
                  </a:lnTo>
                  <a:lnTo>
                    <a:pt x="304800" y="643661"/>
                  </a:lnTo>
                  <a:lnTo>
                    <a:pt x="317500" y="644817"/>
                  </a:lnTo>
                  <a:lnTo>
                    <a:pt x="317500" y="657034"/>
                  </a:lnTo>
                  <a:lnTo>
                    <a:pt x="330200" y="658774"/>
                  </a:lnTo>
                  <a:lnTo>
                    <a:pt x="330200" y="667423"/>
                  </a:lnTo>
                  <a:lnTo>
                    <a:pt x="342900" y="667499"/>
                  </a:lnTo>
                  <a:lnTo>
                    <a:pt x="355600" y="666330"/>
                  </a:lnTo>
                  <a:lnTo>
                    <a:pt x="342900" y="679132"/>
                  </a:lnTo>
                  <a:lnTo>
                    <a:pt x="342900" y="681456"/>
                  </a:lnTo>
                  <a:lnTo>
                    <a:pt x="355600" y="683196"/>
                  </a:lnTo>
                  <a:lnTo>
                    <a:pt x="355600" y="681863"/>
                  </a:lnTo>
                  <a:lnTo>
                    <a:pt x="355600" y="679704"/>
                  </a:lnTo>
                  <a:lnTo>
                    <a:pt x="368300" y="677379"/>
                  </a:lnTo>
                  <a:lnTo>
                    <a:pt x="355600" y="681863"/>
                  </a:lnTo>
                  <a:lnTo>
                    <a:pt x="368300" y="677887"/>
                  </a:lnTo>
                  <a:lnTo>
                    <a:pt x="368300" y="679132"/>
                  </a:lnTo>
                  <a:lnTo>
                    <a:pt x="381000" y="675640"/>
                  </a:lnTo>
                  <a:lnTo>
                    <a:pt x="381000" y="677964"/>
                  </a:lnTo>
                  <a:lnTo>
                    <a:pt x="370090" y="685457"/>
                  </a:lnTo>
                  <a:lnTo>
                    <a:pt x="381000" y="683056"/>
                  </a:lnTo>
                  <a:lnTo>
                    <a:pt x="381000" y="687260"/>
                  </a:lnTo>
                  <a:lnTo>
                    <a:pt x="368300" y="698893"/>
                  </a:lnTo>
                  <a:lnTo>
                    <a:pt x="381000" y="706450"/>
                  </a:lnTo>
                  <a:lnTo>
                    <a:pt x="381000" y="695134"/>
                  </a:lnTo>
                  <a:lnTo>
                    <a:pt x="393700" y="695261"/>
                  </a:lnTo>
                  <a:lnTo>
                    <a:pt x="393700" y="696912"/>
                  </a:lnTo>
                  <a:lnTo>
                    <a:pt x="406400" y="693661"/>
                  </a:lnTo>
                  <a:lnTo>
                    <a:pt x="393700" y="699071"/>
                  </a:lnTo>
                  <a:lnTo>
                    <a:pt x="393700" y="704862"/>
                  </a:lnTo>
                  <a:lnTo>
                    <a:pt x="381000" y="709942"/>
                  </a:lnTo>
                  <a:lnTo>
                    <a:pt x="381000" y="720915"/>
                  </a:lnTo>
                  <a:lnTo>
                    <a:pt x="393700" y="722680"/>
                  </a:lnTo>
                  <a:lnTo>
                    <a:pt x="393700" y="719823"/>
                  </a:lnTo>
                  <a:lnTo>
                    <a:pt x="406400" y="715175"/>
                  </a:lnTo>
                  <a:lnTo>
                    <a:pt x="406400" y="731456"/>
                  </a:lnTo>
                  <a:lnTo>
                    <a:pt x="419100" y="729703"/>
                  </a:lnTo>
                  <a:lnTo>
                    <a:pt x="419100" y="727303"/>
                  </a:lnTo>
                  <a:lnTo>
                    <a:pt x="431800" y="723531"/>
                  </a:lnTo>
                  <a:lnTo>
                    <a:pt x="431800" y="733780"/>
                  </a:lnTo>
                  <a:lnTo>
                    <a:pt x="442912" y="732256"/>
                  </a:lnTo>
                  <a:lnTo>
                    <a:pt x="444500" y="730872"/>
                  </a:lnTo>
                  <a:lnTo>
                    <a:pt x="444500" y="723900"/>
                  </a:lnTo>
                  <a:lnTo>
                    <a:pt x="457200" y="729462"/>
                  </a:lnTo>
                  <a:lnTo>
                    <a:pt x="469900" y="734872"/>
                  </a:lnTo>
                  <a:lnTo>
                    <a:pt x="469900" y="740168"/>
                  </a:lnTo>
                  <a:lnTo>
                    <a:pt x="482600" y="745401"/>
                  </a:lnTo>
                  <a:lnTo>
                    <a:pt x="482600" y="755700"/>
                  </a:lnTo>
                  <a:lnTo>
                    <a:pt x="469900" y="765835"/>
                  </a:lnTo>
                  <a:lnTo>
                    <a:pt x="469900" y="795413"/>
                  </a:lnTo>
                  <a:lnTo>
                    <a:pt x="482600" y="783780"/>
                  </a:lnTo>
                  <a:lnTo>
                    <a:pt x="482600" y="784948"/>
                  </a:lnTo>
                  <a:lnTo>
                    <a:pt x="495300" y="782612"/>
                  </a:lnTo>
                  <a:lnTo>
                    <a:pt x="495300" y="790752"/>
                  </a:lnTo>
                  <a:lnTo>
                    <a:pt x="482600" y="795985"/>
                  </a:lnTo>
                  <a:lnTo>
                    <a:pt x="495300" y="791921"/>
                  </a:lnTo>
                  <a:lnTo>
                    <a:pt x="495300" y="795985"/>
                  </a:lnTo>
                  <a:lnTo>
                    <a:pt x="495300" y="799084"/>
                  </a:lnTo>
                  <a:lnTo>
                    <a:pt x="508000" y="801154"/>
                  </a:lnTo>
                  <a:lnTo>
                    <a:pt x="508000" y="802386"/>
                  </a:lnTo>
                  <a:lnTo>
                    <a:pt x="520700" y="802970"/>
                  </a:lnTo>
                  <a:lnTo>
                    <a:pt x="508000" y="810628"/>
                  </a:lnTo>
                  <a:lnTo>
                    <a:pt x="508000" y="814082"/>
                  </a:lnTo>
                  <a:lnTo>
                    <a:pt x="520700" y="818095"/>
                  </a:lnTo>
                  <a:lnTo>
                    <a:pt x="508000" y="827379"/>
                  </a:lnTo>
                  <a:lnTo>
                    <a:pt x="520700" y="821321"/>
                  </a:lnTo>
                  <a:lnTo>
                    <a:pt x="520700" y="821131"/>
                  </a:lnTo>
                  <a:lnTo>
                    <a:pt x="533400" y="822477"/>
                  </a:lnTo>
                  <a:lnTo>
                    <a:pt x="533400" y="835520"/>
                  </a:lnTo>
                  <a:lnTo>
                    <a:pt x="546100" y="827938"/>
                  </a:lnTo>
                  <a:lnTo>
                    <a:pt x="546100" y="823239"/>
                  </a:lnTo>
                  <a:lnTo>
                    <a:pt x="558800" y="819746"/>
                  </a:lnTo>
                  <a:lnTo>
                    <a:pt x="558800" y="824509"/>
                  </a:lnTo>
                  <a:lnTo>
                    <a:pt x="546100" y="830008"/>
                  </a:lnTo>
                  <a:lnTo>
                    <a:pt x="546100" y="833704"/>
                  </a:lnTo>
                  <a:lnTo>
                    <a:pt x="558800" y="831138"/>
                  </a:lnTo>
                  <a:lnTo>
                    <a:pt x="558800" y="835888"/>
                  </a:lnTo>
                  <a:lnTo>
                    <a:pt x="571500" y="832624"/>
                  </a:lnTo>
                  <a:lnTo>
                    <a:pt x="571500" y="838428"/>
                  </a:lnTo>
                  <a:lnTo>
                    <a:pt x="584200" y="839939"/>
                  </a:lnTo>
                  <a:lnTo>
                    <a:pt x="571500" y="844397"/>
                  </a:lnTo>
                  <a:lnTo>
                    <a:pt x="571500" y="843089"/>
                  </a:lnTo>
                  <a:lnTo>
                    <a:pt x="558800" y="848893"/>
                  </a:lnTo>
                  <a:lnTo>
                    <a:pt x="571500" y="845985"/>
                  </a:lnTo>
                  <a:lnTo>
                    <a:pt x="571500" y="852385"/>
                  </a:lnTo>
                  <a:lnTo>
                    <a:pt x="558800" y="855878"/>
                  </a:lnTo>
                  <a:lnTo>
                    <a:pt x="571500" y="855281"/>
                  </a:lnTo>
                  <a:lnTo>
                    <a:pt x="584200" y="844829"/>
                  </a:lnTo>
                  <a:lnTo>
                    <a:pt x="584200" y="851801"/>
                  </a:lnTo>
                  <a:lnTo>
                    <a:pt x="596900" y="849020"/>
                  </a:lnTo>
                  <a:lnTo>
                    <a:pt x="596900" y="850658"/>
                  </a:lnTo>
                  <a:lnTo>
                    <a:pt x="609600" y="846569"/>
                  </a:lnTo>
                  <a:lnTo>
                    <a:pt x="609600" y="849477"/>
                  </a:lnTo>
                  <a:lnTo>
                    <a:pt x="622300" y="847737"/>
                  </a:lnTo>
                  <a:lnTo>
                    <a:pt x="622300" y="844969"/>
                  </a:lnTo>
                  <a:lnTo>
                    <a:pt x="609600" y="845540"/>
                  </a:lnTo>
                  <a:lnTo>
                    <a:pt x="609600" y="832624"/>
                  </a:lnTo>
                  <a:lnTo>
                    <a:pt x="622300" y="833196"/>
                  </a:lnTo>
                  <a:lnTo>
                    <a:pt x="622300" y="840181"/>
                  </a:lnTo>
                  <a:lnTo>
                    <a:pt x="635000" y="845413"/>
                  </a:lnTo>
                  <a:lnTo>
                    <a:pt x="622300" y="850760"/>
                  </a:lnTo>
                  <a:lnTo>
                    <a:pt x="622300" y="851217"/>
                  </a:lnTo>
                  <a:lnTo>
                    <a:pt x="609600" y="859688"/>
                  </a:lnTo>
                  <a:lnTo>
                    <a:pt x="609600" y="872515"/>
                  </a:lnTo>
                  <a:lnTo>
                    <a:pt x="622300" y="871791"/>
                  </a:lnTo>
                  <a:lnTo>
                    <a:pt x="622300" y="874483"/>
                  </a:lnTo>
                  <a:lnTo>
                    <a:pt x="635000" y="868667"/>
                  </a:lnTo>
                  <a:lnTo>
                    <a:pt x="622300" y="864590"/>
                  </a:lnTo>
                  <a:lnTo>
                    <a:pt x="635000" y="858786"/>
                  </a:lnTo>
                  <a:lnTo>
                    <a:pt x="635000" y="868667"/>
                  </a:lnTo>
                  <a:lnTo>
                    <a:pt x="635000" y="880618"/>
                  </a:lnTo>
                  <a:lnTo>
                    <a:pt x="647700" y="879716"/>
                  </a:lnTo>
                  <a:lnTo>
                    <a:pt x="647700" y="867651"/>
                  </a:lnTo>
                  <a:lnTo>
                    <a:pt x="660400" y="864997"/>
                  </a:lnTo>
                  <a:lnTo>
                    <a:pt x="660400" y="868667"/>
                  </a:lnTo>
                  <a:lnTo>
                    <a:pt x="647700" y="881456"/>
                  </a:lnTo>
                  <a:lnTo>
                    <a:pt x="660400" y="880884"/>
                  </a:lnTo>
                  <a:lnTo>
                    <a:pt x="660400" y="877671"/>
                  </a:lnTo>
                  <a:lnTo>
                    <a:pt x="673100" y="875639"/>
                  </a:lnTo>
                  <a:lnTo>
                    <a:pt x="660400" y="887857"/>
                  </a:lnTo>
                  <a:lnTo>
                    <a:pt x="672592" y="887730"/>
                  </a:lnTo>
                  <a:lnTo>
                    <a:pt x="673506" y="887679"/>
                  </a:lnTo>
                  <a:lnTo>
                    <a:pt x="685800" y="886396"/>
                  </a:lnTo>
                  <a:lnTo>
                    <a:pt x="685800" y="885075"/>
                  </a:lnTo>
                  <a:lnTo>
                    <a:pt x="698500" y="884948"/>
                  </a:lnTo>
                  <a:lnTo>
                    <a:pt x="698500" y="888428"/>
                  </a:lnTo>
                  <a:lnTo>
                    <a:pt x="685800" y="891336"/>
                  </a:lnTo>
                  <a:lnTo>
                    <a:pt x="685800" y="895997"/>
                  </a:lnTo>
                  <a:lnTo>
                    <a:pt x="698500" y="897064"/>
                  </a:lnTo>
                  <a:lnTo>
                    <a:pt x="711200" y="901954"/>
                  </a:lnTo>
                  <a:lnTo>
                    <a:pt x="711200" y="909243"/>
                  </a:lnTo>
                  <a:lnTo>
                    <a:pt x="723900" y="917498"/>
                  </a:lnTo>
                  <a:lnTo>
                    <a:pt x="725487" y="916419"/>
                  </a:lnTo>
                  <a:lnTo>
                    <a:pt x="736600" y="920991"/>
                  </a:lnTo>
                  <a:lnTo>
                    <a:pt x="736600" y="914019"/>
                  </a:lnTo>
                  <a:lnTo>
                    <a:pt x="727075" y="915327"/>
                  </a:lnTo>
                  <a:lnTo>
                    <a:pt x="736600" y="908786"/>
                  </a:lnTo>
                  <a:lnTo>
                    <a:pt x="736600" y="911453"/>
                  </a:lnTo>
                  <a:lnTo>
                    <a:pt x="749300" y="909218"/>
                  </a:lnTo>
                  <a:lnTo>
                    <a:pt x="762000" y="910691"/>
                  </a:lnTo>
                  <a:lnTo>
                    <a:pt x="762000" y="919708"/>
                  </a:lnTo>
                  <a:lnTo>
                    <a:pt x="774700" y="914082"/>
                  </a:lnTo>
                  <a:lnTo>
                    <a:pt x="787400" y="918540"/>
                  </a:lnTo>
                  <a:lnTo>
                    <a:pt x="800100" y="921423"/>
                  </a:lnTo>
                  <a:lnTo>
                    <a:pt x="800100" y="926274"/>
                  </a:lnTo>
                  <a:lnTo>
                    <a:pt x="812800" y="936688"/>
                  </a:lnTo>
                  <a:lnTo>
                    <a:pt x="812800" y="931862"/>
                  </a:lnTo>
                  <a:lnTo>
                    <a:pt x="825500" y="933856"/>
                  </a:lnTo>
                  <a:lnTo>
                    <a:pt x="825500" y="934237"/>
                  </a:lnTo>
                  <a:lnTo>
                    <a:pt x="838200" y="940181"/>
                  </a:lnTo>
                  <a:lnTo>
                    <a:pt x="838200" y="954138"/>
                  </a:lnTo>
                  <a:lnTo>
                    <a:pt x="850900" y="940181"/>
                  </a:lnTo>
                  <a:lnTo>
                    <a:pt x="850900" y="953554"/>
                  </a:lnTo>
                  <a:lnTo>
                    <a:pt x="863600" y="951801"/>
                  </a:lnTo>
                  <a:lnTo>
                    <a:pt x="863600" y="959942"/>
                  </a:lnTo>
                  <a:lnTo>
                    <a:pt x="876300" y="953554"/>
                  </a:lnTo>
                  <a:lnTo>
                    <a:pt x="876300" y="961694"/>
                  </a:lnTo>
                  <a:lnTo>
                    <a:pt x="889000" y="958202"/>
                  </a:lnTo>
                  <a:lnTo>
                    <a:pt x="889000" y="965174"/>
                  </a:lnTo>
                  <a:lnTo>
                    <a:pt x="901700" y="963434"/>
                  </a:lnTo>
                  <a:lnTo>
                    <a:pt x="889000" y="970991"/>
                  </a:lnTo>
                  <a:lnTo>
                    <a:pt x="901700" y="972934"/>
                  </a:lnTo>
                  <a:lnTo>
                    <a:pt x="914400" y="973391"/>
                  </a:lnTo>
                  <a:lnTo>
                    <a:pt x="914400" y="973531"/>
                  </a:lnTo>
                  <a:lnTo>
                    <a:pt x="927100" y="974483"/>
                  </a:lnTo>
                  <a:lnTo>
                    <a:pt x="927100" y="978166"/>
                  </a:lnTo>
                  <a:lnTo>
                    <a:pt x="939800" y="981900"/>
                  </a:lnTo>
                  <a:lnTo>
                    <a:pt x="939800" y="983780"/>
                  </a:lnTo>
                  <a:lnTo>
                    <a:pt x="952500" y="986116"/>
                  </a:lnTo>
                  <a:lnTo>
                    <a:pt x="952500" y="983208"/>
                  </a:lnTo>
                  <a:lnTo>
                    <a:pt x="965200" y="983780"/>
                  </a:lnTo>
                  <a:lnTo>
                    <a:pt x="965200" y="976223"/>
                  </a:lnTo>
                  <a:lnTo>
                    <a:pt x="977900" y="968667"/>
                  </a:lnTo>
                  <a:lnTo>
                    <a:pt x="977900" y="973315"/>
                  </a:lnTo>
                  <a:lnTo>
                    <a:pt x="990600" y="982624"/>
                  </a:lnTo>
                  <a:lnTo>
                    <a:pt x="990600" y="983208"/>
                  </a:lnTo>
                  <a:lnTo>
                    <a:pt x="1003300" y="979131"/>
                  </a:lnTo>
                  <a:lnTo>
                    <a:pt x="990600" y="974483"/>
                  </a:lnTo>
                  <a:lnTo>
                    <a:pt x="1003300" y="968667"/>
                  </a:lnTo>
                  <a:lnTo>
                    <a:pt x="1003300" y="979131"/>
                  </a:lnTo>
                  <a:lnTo>
                    <a:pt x="1003300" y="984948"/>
                  </a:lnTo>
                  <a:lnTo>
                    <a:pt x="1016000" y="984948"/>
                  </a:lnTo>
                  <a:lnTo>
                    <a:pt x="1028700" y="979131"/>
                  </a:lnTo>
                  <a:lnTo>
                    <a:pt x="1028700" y="978319"/>
                  </a:lnTo>
                  <a:lnTo>
                    <a:pt x="1041400" y="980147"/>
                  </a:lnTo>
                  <a:lnTo>
                    <a:pt x="1041400" y="989596"/>
                  </a:lnTo>
                  <a:lnTo>
                    <a:pt x="1054100" y="994498"/>
                  </a:lnTo>
                  <a:lnTo>
                    <a:pt x="1054100" y="997889"/>
                  </a:lnTo>
                  <a:lnTo>
                    <a:pt x="1066800" y="998435"/>
                  </a:lnTo>
                  <a:lnTo>
                    <a:pt x="1066800" y="994829"/>
                  </a:lnTo>
                  <a:lnTo>
                    <a:pt x="1079500" y="986116"/>
                  </a:lnTo>
                  <a:lnTo>
                    <a:pt x="1079500" y="993927"/>
                  </a:lnTo>
                  <a:lnTo>
                    <a:pt x="1092200" y="995121"/>
                  </a:lnTo>
                  <a:lnTo>
                    <a:pt x="1092200" y="997191"/>
                  </a:lnTo>
                  <a:lnTo>
                    <a:pt x="1104900" y="994244"/>
                  </a:lnTo>
                  <a:lnTo>
                    <a:pt x="1104900" y="1007148"/>
                  </a:lnTo>
                  <a:lnTo>
                    <a:pt x="1117600" y="1008062"/>
                  </a:lnTo>
                  <a:lnTo>
                    <a:pt x="1130300" y="1007008"/>
                  </a:lnTo>
                  <a:lnTo>
                    <a:pt x="1143000" y="1014018"/>
                  </a:lnTo>
                  <a:lnTo>
                    <a:pt x="1143000" y="1002969"/>
                  </a:lnTo>
                  <a:lnTo>
                    <a:pt x="1155700" y="1001826"/>
                  </a:lnTo>
                  <a:lnTo>
                    <a:pt x="1155700" y="1002538"/>
                  </a:lnTo>
                  <a:lnTo>
                    <a:pt x="1168400" y="1004773"/>
                  </a:lnTo>
                  <a:lnTo>
                    <a:pt x="1181100" y="1008202"/>
                  </a:lnTo>
                  <a:lnTo>
                    <a:pt x="1181100" y="1012278"/>
                  </a:lnTo>
                  <a:lnTo>
                    <a:pt x="1193800" y="1016419"/>
                  </a:lnTo>
                  <a:lnTo>
                    <a:pt x="1206500" y="1020229"/>
                  </a:lnTo>
                  <a:lnTo>
                    <a:pt x="1206500" y="1023315"/>
                  </a:lnTo>
                  <a:lnTo>
                    <a:pt x="1219200" y="1019200"/>
                  </a:lnTo>
                  <a:lnTo>
                    <a:pt x="1219200" y="1018082"/>
                  </a:lnTo>
                  <a:lnTo>
                    <a:pt x="1219200" y="1001572"/>
                  </a:lnTo>
                  <a:lnTo>
                    <a:pt x="1231900" y="1005293"/>
                  </a:lnTo>
                  <a:lnTo>
                    <a:pt x="1219200" y="1018082"/>
                  </a:lnTo>
                  <a:lnTo>
                    <a:pt x="1231900" y="1011948"/>
                  </a:lnTo>
                  <a:lnTo>
                    <a:pt x="1244600" y="1011694"/>
                  </a:lnTo>
                  <a:lnTo>
                    <a:pt x="1257300" y="1011872"/>
                  </a:lnTo>
                  <a:lnTo>
                    <a:pt x="1270000" y="1007046"/>
                  </a:lnTo>
                  <a:lnTo>
                    <a:pt x="1270000" y="1017333"/>
                  </a:lnTo>
                  <a:lnTo>
                    <a:pt x="1282700" y="1016266"/>
                  </a:lnTo>
                  <a:lnTo>
                    <a:pt x="1282700" y="1017460"/>
                  </a:lnTo>
                  <a:lnTo>
                    <a:pt x="1295400" y="1014234"/>
                  </a:lnTo>
                  <a:lnTo>
                    <a:pt x="1295400" y="1015187"/>
                  </a:lnTo>
                  <a:lnTo>
                    <a:pt x="1308100" y="1018667"/>
                  </a:lnTo>
                  <a:lnTo>
                    <a:pt x="1308100" y="1010361"/>
                  </a:lnTo>
                  <a:lnTo>
                    <a:pt x="1320800" y="1008049"/>
                  </a:lnTo>
                  <a:lnTo>
                    <a:pt x="1320800" y="1006170"/>
                  </a:lnTo>
                  <a:lnTo>
                    <a:pt x="1333500" y="1005865"/>
                  </a:lnTo>
                  <a:lnTo>
                    <a:pt x="1333500" y="1010894"/>
                  </a:lnTo>
                  <a:lnTo>
                    <a:pt x="1346200" y="1009116"/>
                  </a:lnTo>
                  <a:lnTo>
                    <a:pt x="1346200" y="1015758"/>
                  </a:lnTo>
                  <a:lnTo>
                    <a:pt x="1358900" y="1012278"/>
                  </a:lnTo>
                  <a:lnTo>
                    <a:pt x="1358900" y="1009573"/>
                  </a:lnTo>
                  <a:lnTo>
                    <a:pt x="1371600" y="1005509"/>
                  </a:lnTo>
                  <a:lnTo>
                    <a:pt x="1371600" y="1012278"/>
                  </a:lnTo>
                  <a:lnTo>
                    <a:pt x="1384300" y="1005382"/>
                  </a:lnTo>
                  <a:lnTo>
                    <a:pt x="1397000" y="999477"/>
                  </a:lnTo>
                  <a:lnTo>
                    <a:pt x="1397000" y="994448"/>
                  </a:lnTo>
                  <a:lnTo>
                    <a:pt x="1409700" y="990180"/>
                  </a:lnTo>
                  <a:lnTo>
                    <a:pt x="1409700" y="996505"/>
                  </a:lnTo>
                  <a:lnTo>
                    <a:pt x="1422400" y="991476"/>
                  </a:lnTo>
                  <a:lnTo>
                    <a:pt x="1422400" y="990765"/>
                  </a:lnTo>
                  <a:lnTo>
                    <a:pt x="1435100" y="992505"/>
                  </a:lnTo>
                  <a:lnTo>
                    <a:pt x="1422400" y="998321"/>
                  </a:lnTo>
                  <a:lnTo>
                    <a:pt x="1422400" y="1001229"/>
                  </a:lnTo>
                  <a:lnTo>
                    <a:pt x="1435100" y="997534"/>
                  </a:lnTo>
                  <a:lnTo>
                    <a:pt x="1435100" y="996581"/>
                  </a:lnTo>
                  <a:lnTo>
                    <a:pt x="1447800" y="995172"/>
                  </a:lnTo>
                  <a:lnTo>
                    <a:pt x="1460500" y="990180"/>
                  </a:lnTo>
                  <a:lnTo>
                    <a:pt x="1460500" y="975207"/>
                  </a:lnTo>
                  <a:lnTo>
                    <a:pt x="1473200" y="979754"/>
                  </a:lnTo>
                  <a:lnTo>
                    <a:pt x="1473200" y="980884"/>
                  </a:lnTo>
                  <a:lnTo>
                    <a:pt x="1485900" y="980300"/>
                  </a:lnTo>
                  <a:lnTo>
                    <a:pt x="1485900" y="982624"/>
                  </a:lnTo>
                  <a:lnTo>
                    <a:pt x="1498600" y="978369"/>
                  </a:lnTo>
                  <a:lnTo>
                    <a:pt x="1498600" y="971715"/>
                  </a:lnTo>
                  <a:lnTo>
                    <a:pt x="1511300" y="966597"/>
                  </a:lnTo>
                  <a:lnTo>
                    <a:pt x="1511300" y="979030"/>
                  </a:lnTo>
                  <a:lnTo>
                    <a:pt x="1524000" y="985532"/>
                  </a:lnTo>
                  <a:lnTo>
                    <a:pt x="1524000" y="962850"/>
                  </a:lnTo>
                  <a:lnTo>
                    <a:pt x="1536700" y="966343"/>
                  </a:lnTo>
                  <a:lnTo>
                    <a:pt x="1536700" y="948905"/>
                  </a:lnTo>
                  <a:lnTo>
                    <a:pt x="1549400" y="956462"/>
                  </a:lnTo>
                  <a:lnTo>
                    <a:pt x="1549400" y="968082"/>
                  </a:lnTo>
                  <a:lnTo>
                    <a:pt x="1562100" y="961923"/>
                  </a:lnTo>
                  <a:lnTo>
                    <a:pt x="1562100" y="954138"/>
                  </a:lnTo>
                  <a:lnTo>
                    <a:pt x="1574800" y="953554"/>
                  </a:lnTo>
                  <a:lnTo>
                    <a:pt x="1574800" y="954963"/>
                  </a:lnTo>
                  <a:lnTo>
                    <a:pt x="1587500" y="952169"/>
                  </a:lnTo>
                  <a:lnTo>
                    <a:pt x="1587500" y="949490"/>
                  </a:lnTo>
                  <a:lnTo>
                    <a:pt x="1600200" y="949477"/>
                  </a:lnTo>
                  <a:lnTo>
                    <a:pt x="1600200" y="958202"/>
                  </a:lnTo>
                  <a:lnTo>
                    <a:pt x="1597304" y="958608"/>
                  </a:lnTo>
                  <a:lnTo>
                    <a:pt x="1597139" y="955878"/>
                  </a:lnTo>
                  <a:lnTo>
                    <a:pt x="1594459" y="958989"/>
                  </a:lnTo>
                  <a:lnTo>
                    <a:pt x="1587500" y="959942"/>
                  </a:lnTo>
                  <a:lnTo>
                    <a:pt x="1596542" y="963676"/>
                  </a:lnTo>
                  <a:lnTo>
                    <a:pt x="1597723" y="965174"/>
                  </a:lnTo>
                  <a:lnTo>
                    <a:pt x="1597647" y="964133"/>
                  </a:lnTo>
                  <a:lnTo>
                    <a:pt x="1600200" y="965174"/>
                  </a:lnTo>
                  <a:lnTo>
                    <a:pt x="1600200" y="959967"/>
                  </a:lnTo>
                  <a:lnTo>
                    <a:pt x="1612900" y="953122"/>
                  </a:lnTo>
                  <a:lnTo>
                    <a:pt x="1612900" y="947356"/>
                  </a:lnTo>
                  <a:lnTo>
                    <a:pt x="1625600" y="945413"/>
                  </a:lnTo>
                  <a:lnTo>
                    <a:pt x="1625600" y="943927"/>
                  </a:lnTo>
                  <a:lnTo>
                    <a:pt x="1625892" y="943876"/>
                  </a:lnTo>
                  <a:lnTo>
                    <a:pt x="1638300" y="952969"/>
                  </a:lnTo>
                  <a:lnTo>
                    <a:pt x="1638300" y="946213"/>
                  </a:lnTo>
                  <a:lnTo>
                    <a:pt x="1651000" y="940587"/>
                  </a:lnTo>
                  <a:lnTo>
                    <a:pt x="1651000" y="939596"/>
                  </a:lnTo>
                  <a:lnTo>
                    <a:pt x="1663700" y="943089"/>
                  </a:lnTo>
                  <a:lnTo>
                    <a:pt x="1663700" y="935532"/>
                  </a:lnTo>
                  <a:lnTo>
                    <a:pt x="1676400" y="935532"/>
                  </a:lnTo>
                  <a:lnTo>
                    <a:pt x="1663700" y="928547"/>
                  </a:lnTo>
                  <a:lnTo>
                    <a:pt x="1676400" y="934707"/>
                  </a:lnTo>
                  <a:lnTo>
                    <a:pt x="1676400" y="935532"/>
                  </a:lnTo>
                  <a:lnTo>
                    <a:pt x="1676400" y="935888"/>
                  </a:lnTo>
                  <a:lnTo>
                    <a:pt x="1689100" y="933704"/>
                  </a:lnTo>
                  <a:lnTo>
                    <a:pt x="1689100" y="925423"/>
                  </a:lnTo>
                  <a:lnTo>
                    <a:pt x="1701800" y="922451"/>
                  </a:lnTo>
                  <a:lnTo>
                    <a:pt x="1701800" y="932624"/>
                  </a:lnTo>
                  <a:lnTo>
                    <a:pt x="1714500" y="925068"/>
                  </a:lnTo>
                  <a:lnTo>
                    <a:pt x="1714500" y="920407"/>
                  </a:lnTo>
                  <a:lnTo>
                    <a:pt x="1701800" y="914603"/>
                  </a:lnTo>
                  <a:lnTo>
                    <a:pt x="1701800" y="909370"/>
                  </a:lnTo>
                  <a:lnTo>
                    <a:pt x="1714500" y="904709"/>
                  </a:lnTo>
                  <a:lnTo>
                    <a:pt x="1714500" y="906462"/>
                  </a:lnTo>
                  <a:lnTo>
                    <a:pt x="1727200" y="905878"/>
                  </a:lnTo>
                  <a:lnTo>
                    <a:pt x="1727200" y="916927"/>
                  </a:lnTo>
                  <a:lnTo>
                    <a:pt x="1739900" y="924483"/>
                  </a:lnTo>
                  <a:lnTo>
                    <a:pt x="1739900" y="917498"/>
                  </a:lnTo>
                  <a:lnTo>
                    <a:pt x="1752600" y="918667"/>
                  </a:lnTo>
                  <a:lnTo>
                    <a:pt x="1739900" y="916343"/>
                  </a:lnTo>
                  <a:lnTo>
                    <a:pt x="1752600" y="918083"/>
                  </a:lnTo>
                  <a:lnTo>
                    <a:pt x="1752600" y="918667"/>
                  </a:lnTo>
                  <a:lnTo>
                    <a:pt x="1752600" y="921575"/>
                  </a:lnTo>
                  <a:lnTo>
                    <a:pt x="1765300" y="919226"/>
                  </a:lnTo>
                  <a:lnTo>
                    <a:pt x="1765300" y="914069"/>
                  </a:lnTo>
                  <a:lnTo>
                    <a:pt x="1778000" y="914450"/>
                  </a:lnTo>
                  <a:lnTo>
                    <a:pt x="1778000" y="916927"/>
                  </a:lnTo>
                  <a:lnTo>
                    <a:pt x="1790700" y="912850"/>
                  </a:lnTo>
                  <a:lnTo>
                    <a:pt x="1778000" y="911110"/>
                  </a:lnTo>
                  <a:lnTo>
                    <a:pt x="1778000" y="889596"/>
                  </a:lnTo>
                  <a:lnTo>
                    <a:pt x="1790700" y="888428"/>
                  </a:lnTo>
                  <a:lnTo>
                    <a:pt x="1790700" y="895413"/>
                  </a:lnTo>
                  <a:lnTo>
                    <a:pt x="1803400" y="893660"/>
                  </a:lnTo>
                  <a:lnTo>
                    <a:pt x="1803400" y="906322"/>
                  </a:lnTo>
                  <a:lnTo>
                    <a:pt x="1816100" y="904646"/>
                  </a:lnTo>
                  <a:lnTo>
                    <a:pt x="1816100" y="913003"/>
                  </a:lnTo>
                  <a:lnTo>
                    <a:pt x="1828800" y="908799"/>
                  </a:lnTo>
                  <a:lnTo>
                    <a:pt x="1828800" y="911110"/>
                  </a:lnTo>
                  <a:lnTo>
                    <a:pt x="1841500" y="904709"/>
                  </a:lnTo>
                  <a:lnTo>
                    <a:pt x="1841500" y="913333"/>
                  </a:lnTo>
                  <a:lnTo>
                    <a:pt x="1854200" y="911034"/>
                  </a:lnTo>
                  <a:lnTo>
                    <a:pt x="1854200" y="912723"/>
                  </a:lnTo>
                  <a:lnTo>
                    <a:pt x="1866900" y="915758"/>
                  </a:lnTo>
                  <a:lnTo>
                    <a:pt x="1866900" y="892505"/>
                  </a:lnTo>
                  <a:lnTo>
                    <a:pt x="1879600" y="902385"/>
                  </a:lnTo>
                  <a:lnTo>
                    <a:pt x="1879600" y="913434"/>
                  </a:lnTo>
                  <a:lnTo>
                    <a:pt x="1892300" y="906754"/>
                  </a:lnTo>
                  <a:lnTo>
                    <a:pt x="1892300" y="893152"/>
                  </a:lnTo>
                  <a:lnTo>
                    <a:pt x="1905000" y="890536"/>
                  </a:lnTo>
                  <a:lnTo>
                    <a:pt x="1905000" y="885532"/>
                  </a:lnTo>
                  <a:lnTo>
                    <a:pt x="1910194" y="883145"/>
                  </a:lnTo>
                  <a:lnTo>
                    <a:pt x="1905000" y="880300"/>
                  </a:lnTo>
                  <a:lnTo>
                    <a:pt x="1911731" y="882446"/>
                  </a:lnTo>
                  <a:lnTo>
                    <a:pt x="1917700" y="879716"/>
                  </a:lnTo>
                  <a:lnTo>
                    <a:pt x="1917700" y="859358"/>
                  </a:lnTo>
                  <a:lnTo>
                    <a:pt x="1930400" y="867562"/>
                  </a:lnTo>
                  <a:lnTo>
                    <a:pt x="1930400" y="868032"/>
                  </a:lnTo>
                  <a:lnTo>
                    <a:pt x="1943100" y="876223"/>
                  </a:lnTo>
                  <a:lnTo>
                    <a:pt x="1943100" y="853554"/>
                  </a:lnTo>
                  <a:lnTo>
                    <a:pt x="1955800" y="855878"/>
                  </a:lnTo>
                  <a:lnTo>
                    <a:pt x="1955800" y="848093"/>
                  </a:lnTo>
                  <a:lnTo>
                    <a:pt x="1968500" y="854557"/>
                  </a:lnTo>
                  <a:lnTo>
                    <a:pt x="1968500" y="845591"/>
                  </a:lnTo>
                  <a:lnTo>
                    <a:pt x="1955800" y="840181"/>
                  </a:lnTo>
                  <a:lnTo>
                    <a:pt x="1968500" y="845045"/>
                  </a:lnTo>
                  <a:lnTo>
                    <a:pt x="1968500" y="837857"/>
                  </a:lnTo>
                  <a:lnTo>
                    <a:pt x="1981200" y="843661"/>
                  </a:lnTo>
                  <a:lnTo>
                    <a:pt x="1981200" y="844372"/>
                  </a:lnTo>
                  <a:lnTo>
                    <a:pt x="1993900" y="849477"/>
                  </a:lnTo>
                  <a:lnTo>
                    <a:pt x="1993900" y="815759"/>
                  </a:lnTo>
                  <a:lnTo>
                    <a:pt x="2005114" y="817295"/>
                  </a:lnTo>
                  <a:lnTo>
                    <a:pt x="1993900" y="807034"/>
                  </a:lnTo>
                  <a:lnTo>
                    <a:pt x="1993900" y="801801"/>
                  </a:lnTo>
                  <a:lnTo>
                    <a:pt x="2006600" y="807173"/>
                  </a:lnTo>
                  <a:lnTo>
                    <a:pt x="2006600" y="817499"/>
                  </a:lnTo>
                  <a:lnTo>
                    <a:pt x="2005114" y="817295"/>
                  </a:lnTo>
                  <a:lnTo>
                    <a:pt x="2006600" y="818667"/>
                  </a:lnTo>
                  <a:lnTo>
                    <a:pt x="2006600" y="822337"/>
                  </a:lnTo>
                  <a:lnTo>
                    <a:pt x="2012708" y="825893"/>
                  </a:lnTo>
                  <a:lnTo>
                    <a:pt x="2009940" y="830872"/>
                  </a:lnTo>
                  <a:lnTo>
                    <a:pt x="2014588" y="827379"/>
                  </a:lnTo>
                  <a:lnTo>
                    <a:pt x="2013623" y="826427"/>
                  </a:lnTo>
                  <a:lnTo>
                    <a:pt x="2019300" y="829716"/>
                  </a:lnTo>
                  <a:lnTo>
                    <a:pt x="2019300" y="819823"/>
                  </a:lnTo>
                  <a:lnTo>
                    <a:pt x="2032000" y="819251"/>
                  </a:lnTo>
                  <a:lnTo>
                    <a:pt x="2019300" y="812266"/>
                  </a:lnTo>
                  <a:lnTo>
                    <a:pt x="2019300" y="800188"/>
                  </a:lnTo>
                  <a:lnTo>
                    <a:pt x="2032000" y="806742"/>
                  </a:lnTo>
                  <a:lnTo>
                    <a:pt x="2032000" y="812863"/>
                  </a:lnTo>
                  <a:lnTo>
                    <a:pt x="2044700" y="808202"/>
                  </a:lnTo>
                  <a:lnTo>
                    <a:pt x="2032000" y="794613"/>
                  </a:lnTo>
                  <a:lnTo>
                    <a:pt x="2032000" y="790181"/>
                  </a:lnTo>
                  <a:lnTo>
                    <a:pt x="2044700" y="802970"/>
                  </a:lnTo>
                  <a:lnTo>
                    <a:pt x="2044700" y="784948"/>
                  </a:lnTo>
                  <a:lnTo>
                    <a:pt x="2057400" y="794829"/>
                  </a:lnTo>
                  <a:lnTo>
                    <a:pt x="2057400" y="776109"/>
                  </a:lnTo>
                  <a:lnTo>
                    <a:pt x="2070100" y="770407"/>
                  </a:lnTo>
                  <a:lnTo>
                    <a:pt x="2070100" y="779716"/>
                  </a:lnTo>
                  <a:lnTo>
                    <a:pt x="2082800" y="773214"/>
                  </a:lnTo>
                  <a:lnTo>
                    <a:pt x="2082800" y="769607"/>
                  </a:lnTo>
                  <a:lnTo>
                    <a:pt x="2095500" y="767854"/>
                  </a:lnTo>
                  <a:lnTo>
                    <a:pt x="2108200" y="766914"/>
                  </a:lnTo>
                  <a:lnTo>
                    <a:pt x="2095500" y="755878"/>
                  </a:lnTo>
                  <a:lnTo>
                    <a:pt x="2108200" y="761682"/>
                  </a:lnTo>
                  <a:lnTo>
                    <a:pt x="2108200" y="758774"/>
                  </a:lnTo>
                  <a:lnTo>
                    <a:pt x="2095500" y="755294"/>
                  </a:lnTo>
                  <a:lnTo>
                    <a:pt x="2095500" y="749477"/>
                  </a:lnTo>
                  <a:lnTo>
                    <a:pt x="2108200" y="754126"/>
                  </a:lnTo>
                  <a:lnTo>
                    <a:pt x="2108200" y="734148"/>
                  </a:lnTo>
                  <a:lnTo>
                    <a:pt x="2120900" y="733780"/>
                  </a:lnTo>
                  <a:lnTo>
                    <a:pt x="2120900" y="720407"/>
                  </a:lnTo>
                  <a:lnTo>
                    <a:pt x="2133600" y="714590"/>
                  </a:lnTo>
                  <a:lnTo>
                    <a:pt x="2133600" y="706450"/>
                  </a:lnTo>
                  <a:lnTo>
                    <a:pt x="2146300" y="703541"/>
                  </a:lnTo>
                  <a:lnTo>
                    <a:pt x="2146300" y="699757"/>
                  </a:lnTo>
                  <a:lnTo>
                    <a:pt x="2159000" y="697077"/>
                  </a:lnTo>
                  <a:lnTo>
                    <a:pt x="2159000" y="693851"/>
                  </a:lnTo>
                  <a:lnTo>
                    <a:pt x="2146300" y="686104"/>
                  </a:lnTo>
                  <a:lnTo>
                    <a:pt x="2159000" y="687705"/>
                  </a:lnTo>
                  <a:lnTo>
                    <a:pt x="2159000" y="689368"/>
                  </a:lnTo>
                  <a:lnTo>
                    <a:pt x="2171700" y="690270"/>
                  </a:lnTo>
                  <a:lnTo>
                    <a:pt x="2171700" y="689597"/>
                  </a:lnTo>
                  <a:lnTo>
                    <a:pt x="2184400" y="688428"/>
                  </a:lnTo>
                  <a:lnTo>
                    <a:pt x="2171700" y="677964"/>
                  </a:lnTo>
                  <a:lnTo>
                    <a:pt x="2171700" y="670991"/>
                  </a:lnTo>
                  <a:lnTo>
                    <a:pt x="2174875" y="671423"/>
                  </a:lnTo>
                  <a:lnTo>
                    <a:pt x="2171700" y="669823"/>
                  </a:lnTo>
                  <a:lnTo>
                    <a:pt x="2171700" y="661682"/>
                  </a:lnTo>
                  <a:lnTo>
                    <a:pt x="2197100" y="667499"/>
                  </a:lnTo>
                  <a:lnTo>
                    <a:pt x="2197100" y="651802"/>
                  </a:lnTo>
                  <a:lnTo>
                    <a:pt x="2209800" y="646569"/>
                  </a:lnTo>
                  <a:lnTo>
                    <a:pt x="2209800" y="640676"/>
                  </a:lnTo>
                  <a:lnTo>
                    <a:pt x="2222500" y="634072"/>
                  </a:lnTo>
                  <a:lnTo>
                    <a:pt x="2222500" y="621563"/>
                  </a:lnTo>
                  <a:lnTo>
                    <a:pt x="2209800" y="614006"/>
                  </a:lnTo>
                  <a:lnTo>
                    <a:pt x="2209800" y="606450"/>
                  </a:lnTo>
                  <a:lnTo>
                    <a:pt x="2222500" y="613422"/>
                  </a:lnTo>
                  <a:lnTo>
                    <a:pt x="2222500" y="614476"/>
                  </a:lnTo>
                  <a:lnTo>
                    <a:pt x="2235200" y="613575"/>
                  </a:lnTo>
                  <a:lnTo>
                    <a:pt x="2235200" y="580872"/>
                  </a:lnTo>
                  <a:lnTo>
                    <a:pt x="2222500" y="575640"/>
                  </a:lnTo>
                  <a:lnTo>
                    <a:pt x="2235200" y="572147"/>
                  </a:lnTo>
                  <a:lnTo>
                    <a:pt x="2247900" y="569239"/>
                  </a:lnTo>
                  <a:lnTo>
                    <a:pt x="2247900" y="556450"/>
                  </a:lnTo>
                  <a:lnTo>
                    <a:pt x="2235200" y="558190"/>
                  </a:lnTo>
                  <a:lnTo>
                    <a:pt x="2235200" y="557034"/>
                  </a:lnTo>
                  <a:lnTo>
                    <a:pt x="2247900" y="550633"/>
                  </a:lnTo>
                  <a:lnTo>
                    <a:pt x="2247900" y="533768"/>
                  </a:lnTo>
                  <a:lnTo>
                    <a:pt x="2235200" y="533768"/>
                  </a:lnTo>
                  <a:lnTo>
                    <a:pt x="2235200" y="529704"/>
                  </a:lnTo>
                  <a:lnTo>
                    <a:pt x="2247900" y="531444"/>
                  </a:lnTo>
                  <a:lnTo>
                    <a:pt x="2247900" y="519188"/>
                  </a:lnTo>
                  <a:lnTo>
                    <a:pt x="2260600" y="515747"/>
                  </a:lnTo>
                  <a:lnTo>
                    <a:pt x="2260600" y="492493"/>
                  </a:lnTo>
                  <a:lnTo>
                    <a:pt x="2273300" y="490169"/>
                  </a:lnTo>
                  <a:lnTo>
                    <a:pt x="2260600" y="483196"/>
                  </a:lnTo>
                  <a:lnTo>
                    <a:pt x="2260600" y="475627"/>
                  </a:lnTo>
                  <a:lnTo>
                    <a:pt x="2273300" y="472147"/>
                  </a:lnTo>
                  <a:lnTo>
                    <a:pt x="2273300" y="468655"/>
                  </a:lnTo>
                  <a:lnTo>
                    <a:pt x="2260600" y="463423"/>
                  </a:lnTo>
                  <a:lnTo>
                    <a:pt x="2273300" y="462838"/>
                  </a:lnTo>
                  <a:lnTo>
                    <a:pt x="2273300" y="450634"/>
                  </a:lnTo>
                  <a:lnTo>
                    <a:pt x="2279650" y="450926"/>
                  </a:lnTo>
                  <a:lnTo>
                    <a:pt x="2273300" y="449465"/>
                  </a:lnTo>
                  <a:lnTo>
                    <a:pt x="2273300" y="448881"/>
                  </a:lnTo>
                  <a:lnTo>
                    <a:pt x="2273300" y="441909"/>
                  </a:lnTo>
                  <a:lnTo>
                    <a:pt x="2286000" y="443649"/>
                  </a:lnTo>
                  <a:lnTo>
                    <a:pt x="2286000" y="448310"/>
                  </a:lnTo>
                  <a:lnTo>
                    <a:pt x="2298700" y="448310"/>
                  </a:lnTo>
                  <a:lnTo>
                    <a:pt x="2298700" y="436092"/>
                  </a:lnTo>
                  <a:lnTo>
                    <a:pt x="2311400" y="425627"/>
                  </a:lnTo>
                  <a:lnTo>
                    <a:pt x="2311400" y="422148"/>
                  </a:lnTo>
                  <a:lnTo>
                    <a:pt x="2324100" y="418655"/>
                  </a:lnTo>
                  <a:lnTo>
                    <a:pt x="2324100" y="414578"/>
                  </a:lnTo>
                  <a:lnTo>
                    <a:pt x="2336800" y="411099"/>
                  </a:lnTo>
                  <a:lnTo>
                    <a:pt x="2336800" y="395401"/>
                  </a:lnTo>
                  <a:lnTo>
                    <a:pt x="2349500" y="401205"/>
                  </a:lnTo>
                  <a:lnTo>
                    <a:pt x="2349500" y="398310"/>
                  </a:lnTo>
                  <a:lnTo>
                    <a:pt x="2362200" y="394817"/>
                  </a:lnTo>
                  <a:lnTo>
                    <a:pt x="2362200" y="394233"/>
                  </a:lnTo>
                  <a:lnTo>
                    <a:pt x="2349500" y="387845"/>
                  </a:lnTo>
                  <a:lnTo>
                    <a:pt x="2362200" y="388416"/>
                  </a:lnTo>
                  <a:lnTo>
                    <a:pt x="2362200" y="375475"/>
                  </a:lnTo>
                  <a:lnTo>
                    <a:pt x="2374900" y="374103"/>
                  </a:lnTo>
                  <a:lnTo>
                    <a:pt x="2374900" y="372186"/>
                  </a:lnTo>
                  <a:lnTo>
                    <a:pt x="2362200" y="365747"/>
                  </a:lnTo>
                  <a:lnTo>
                    <a:pt x="2374900" y="371983"/>
                  </a:lnTo>
                  <a:lnTo>
                    <a:pt x="2387600" y="367868"/>
                  </a:lnTo>
                  <a:lnTo>
                    <a:pt x="2374900" y="361670"/>
                  </a:lnTo>
                  <a:lnTo>
                    <a:pt x="2387600" y="366331"/>
                  </a:lnTo>
                  <a:lnTo>
                    <a:pt x="2387600" y="356438"/>
                  </a:lnTo>
                  <a:lnTo>
                    <a:pt x="2400300" y="357759"/>
                  </a:lnTo>
                  <a:lnTo>
                    <a:pt x="2400300" y="346875"/>
                  </a:lnTo>
                  <a:lnTo>
                    <a:pt x="2413000" y="351790"/>
                  </a:lnTo>
                  <a:lnTo>
                    <a:pt x="2413000" y="330212"/>
                  </a:lnTo>
                  <a:lnTo>
                    <a:pt x="2425700" y="337261"/>
                  </a:lnTo>
                  <a:lnTo>
                    <a:pt x="2425700" y="322453"/>
                  </a:lnTo>
                  <a:lnTo>
                    <a:pt x="2413000" y="326288"/>
                  </a:lnTo>
                  <a:lnTo>
                    <a:pt x="2413000" y="315747"/>
                  </a:lnTo>
                  <a:lnTo>
                    <a:pt x="2425700" y="322453"/>
                  </a:lnTo>
                  <a:lnTo>
                    <a:pt x="2425700" y="313423"/>
                  </a:lnTo>
                  <a:lnTo>
                    <a:pt x="2438400" y="316331"/>
                  </a:lnTo>
                  <a:lnTo>
                    <a:pt x="2438400" y="291325"/>
                  </a:lnTo>
                  <a:lnTo>
                    <a:pt x="2451100" y="292493"/>
                  </a:lnTo>
                  <a:lnTo>
                    <a:pt x="2451100" y="291325"/>
                  </a:lnTo>
                  <a:lnTo>
                    <a:pt x="2438400" y="285877"/>
                  </a:lnTo>
                  <a:lnTo>
                    <a:pt x="2438400" y="278676"/>
                  </a:lnTo>
                  <a:lnTo>
                    <a:pt x="2425700" y="271703"/>
                  </a:lnTo>
                  <a:lnTo>
                    <a:pt x="2425700" y="266903"/>
                  </a:lnTo>
                  <a:lnTo>
                    <a:pt x="2438400" y="273659"/>
                  </a:lnTo>
                  <a:lnTo>
                    <a:pt x="2438400" y="274243"/>
                  </a:lnTo>
                  <a:lnTo>
                    <a:pt x="2451100" y="275818"/>
                  </a:lnTo>
                  <a:lnTo>
                    <a:pt x="2451100" y="283768"/>
                  </a:lnTo>
                  <a:lnTo>
                    <a:pt x="2463800" y="276212"/>
                  </a:lnTo>
                  <a:lnTo>
                    <a:pt x="2451100" y="269227"/>
                  </a:lnTo>
                  <a:lnTo>
                    <a:pt x="2451100" y="261086"/>
                  </a:lnTo>
                  <a:lnTo>
                    <a:pt x="2463800" y="262255"/>
                  </a:lnTo>
                  <a:lnTo>
                    <a:pt x="2463800" y="245948"/>
                  </a:lnTo>
                  <a:lnTo>
                    <a:pt x="2476500" y="246634"/>
                  </a:lnTo>
                  <a:lnTo>
                    <a:pt x="2476500" y="219811"/>
                  </a:lnTo>
                  <a:lnTo>
                    <a:pt x="2463800" y="217487"/>
                  </a:lnTo>
                  <a:lnTo>
                    <a:pt x="2463800" y="212839"/>
                  </a:lnTo>
                  <a:lnTo>
                    <a:pt x="2476500" y="215747"/>
                  </a:lnTo>
                  <a:lnTo>
                    <a:pt x="2476500" y="208762"/>
                  </a:lnTo>
                  <a:lnTo>
                    <a:pt x="2489200" y="216319"/>
                  </a:lnTo>
                  <a:lnTo>
                    <a:pt x="2489200" y="204571"/>
                  </a:lnTo>
                  <a:lnTo>
                    <a:pt x="2476500" y="198882"/>
                  </a:lnTo>
                  <a:lnTo>
                    <a:pt x="2489200" y="201206"/>
                  </a:lnTo>
                  <a:lnTo>
                    <a:pt x="2489200" y="197142"/>
                  </a:lnTo>
                  <a:lnTo>
                    <a:pt x="2501900" y="193649"/>
                  </a:lnTo>
                  <a:lnTo>
                    <a:pt x="2489200" y="183184"/>
                  </a:lnTo>
                  <a:lnTo>
                    <a:pt x="2501900" y="180860"/>
                  </a:lnTo>
                  <a:lnTo>
                    <a:pt x="2501900" y="189039"/>
                  </a:lnTo>
                  <a:lnTo>
                    <a:pt x="2514600" y="191909"/>
                  </a:lnTo>
                  <a:lnTo>
                    <a:pt x="2514600" y="162839"/>
                  </a:lnTo>
                  <a:lnTo>
                    <a:pt x="2501900" y="157949"/>
                  </a:lnTo>
                  <a:lnTo>
                    <a:pt x="2514600" y="157378"/>
                  </a:lnTo>
                  <a:lnTo>
                    <a:pt x="2514600" y="155854"/>
                  </a:lnTo>
                  <a:lnTo>
                    <a:pt x="2527300" y="160502"/>
                  </a:lnTo>
                  <a:lnTo>
                    <a:pt x="2527300" y="139573"/>
                  </a:lnTo>
                  <a:lnTo>
                    <a:pt x="2540000" y="138417"/>
                  </a:lnTo>
                  <a:lnTo>
                    <a:pt x="2540000" y="126199"/>
                  </a:lnTo>
                  <a:lnTo>
                    <a:pt x="2527300" y="123875"/>
                  </a:lnTo>
                  <a:lnTo>
                    <a:pt x="2540000" y="125628"/>
                  </a:lnTo>
                  <a:lnTo>
                    <a:pt x="2540000" y="98882"/>
                  </a:lnTo>
                  <a:lnTo>
                    <a:pt x="2552700" y="99453"/>
                  </a:lnTo>
                  <a:lnTo>
                    <a:pt x="2552700" y="93065"/>
                  </a:lnTo>
                  <a:lnTo>
                    <a:pt x="2544241" y="91122"/>
                  </a:lnTo>
                  <a:lnTo>
                    <a:pt x="2540000" y="90741"/>
                  </a:lnTo>
                  <a:lnTo>
                    <a:pt x="2540000" y="90157"/>
                  </a:lnTo>
                  <a:lnTo>
                    <a:pt x="2540000" y="87833"/>
                  </a:lnTo>
                  <a:lnTo>
                    <a:pt x="2527300" y="83756"/>
                  </a:lnTo>
                  <a:lnTo>
                    <a:pt x="2527300" y="82016"/>
                  </a:lnTo>
                  <a:lnTo>
                    <a:pt x="2540000" y="87833"/>
                  </a:lnTo>
                  <a:lnTo>
                    <a:pt x="2552700" y="87833"/>
                  </a:lnTo>
                  <a:lnTo>
                    <a:pt x="2552700" y="87249"/>
                  </a:lnTo>
                  <a:lnTo>
                    <a:pt x="2540000" y="85509"/>
                  </a:lnTo>
                  <a:lnTo>
                    <a:pt x="2540000" y="84340"/>
                  </a:lnTo>
                  <a:lnTo>
                    <a:pt x="2552700" y="84124"/>
                  </a:lnTo>
                  <a:lnTo>
                    <a:pt x="2540000" y="81292"/>
                  </a:lnTo>
                  <a:lnTo>
                    <a:pt x="2540000" y="73291"/>
                  </a:lnTo>
                  <a:lnTo>
                    <a:pt x="2540000" y="69227"/>
                  </a:lnTo>
                  <a:lnTo>
                    <a:pt x="2542641" y="69824"/>
                  </a:lnTo>
                  <a:lnTo>
                    <a:pt x="2540000" y="68935"/>
                  </a:lnTo>
                  <a:lnTo>
                    <a:pt x="2540000" y="64579"/>
                  </a:lnTo>
                  <a:lnTo>
                    <a:pt x="2552700" y="66903"/>
                  </a:lnTo>
                  <a:lnTo>
                    <a:pt x="2552700" y="70967"/>
                  </a:lnTo>
                  <a:lnTo>
                    <a:pt x="2565400" y="72136"/>
                  </a:lnTo>
                  <a:lnTo>
                    <a:pt x="2565400" y="65735"/>
                  </a:lnTo>
                  <a:lnTo>
                    <a:pt x="2552700" y="58369"/>
                  </a:lnTo>
                  <a:lnTo>
                    <a:pt x="2552700" y="49593"/>
                  </a:lnTo>
                  <a:lnTo>
                    <a:pt x="2565400" y="50990"/>
                  </a:lnTo>
                  <a:lnTo>
                    <a:pt x="2565400" y="52946"/>
                  </a:lnTo>
                  <a:lnTo>
                    <a:pt x="2578100" y="51777"/>
                  </a:lnTo>
                  <a:lnTo>
                    <a:pt x="2578100" y="41897"/>
                  </a:lnTo>
                  <a:lnTo>
                    <a:pt x="2565400" y="37249"/>
                  </a:lnTo>
                  <a:lnTo>
                    <a:pt x="2578100" y="35509"/>
                  </a:lnTo>
                  <a:lnTo>
                    <a:pt x="2578100" y="30848"/>
                  </a:lnTo>
                  <a:lnTo>
                    <a:pt x="2590800" y="27940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71997" y="123303"/>
              <a:ext cx="409575" cy="555625"/>
            </a:xfrm>
            <a:custGeom>
              <a:avLst/>
              <a:gdLst/>
              <a:ahLst/>
              <a:cxnLst/>
              <a:rect l="l" t="t" r="r" b="b"/>
              <a:pathLst>
                <a:path w="409575" h="555625">
                  <a:moveTo>
                    <a:pt x="584" y="0"/>
                  </a:moveTo>
                  <a:lnTo>
                    <a:pt x="0" y="1168"/>
                  </a:lnTo>
                  <a:lnTo>
                    <a:pt x="584" y="584"/>
                  </a:lnTo>
                  <a:lnTo>
                    <a:pt x="584" y="0"/>
                  </a:lnTo>
                  <a:close/>
                </a:path>
                <a:path w="409575" h="555625">
                  <a:moveTo>
                    <a:pt x="124421" y="247688"/>
                  </a:moveTo>
                  <a:lnTo>
                    <a:pt x="120357" y="249428"/>
                  </a:lnTo>
                  <a:lnTo>
                    <a:pt x="120942" y="255828"/>
                  </a:lnTo>
                  <a:lnTo>
                    <a:pt x="124421" y="247688"/>
                  </a:lnTo>
                  <a:close/>
                </a:path>
                <a:path w="409575" h="555625">
                  <a:moveTo>
                    <a:pt x="143027" y="552932"/>
                  </a:moveTo>
                  <a:lnTo>
                    <a:pt x="141871" y="551180"/>
                  </a:lnTo>
                  <a:lnTo>
                    <a:pt x="140703" y="548855"/>
                  </a:lnTo>
                  <a:lnTo>
                    <a:pt x="138963" y="551180"/>
                  </a:lnTo>
                  <a:lnTo>
                    <a:pt x="136639" y="552932"/>
                  </a:lnTo>
                  <a:lnTo>
                    <a:pt x="135470" y="555256"/>
                  </a:lnTo>
                  <a:lnTo>
                    <a:pt x="140131" y="554088"/>
                  </a:lnTo>
                  <a:lnTo>
                    <a:pt x="143027" y="552932"/>
                  </a:lnTo>
                  <a:close/>
                </a:path>
                <a:path w="409575" h="555625">
                  <a:moveTo>
                    <a:pt x="190906" y="373849"/>
                  </a:moveTo>
                  <a:lnTo>
                    <a:pt x="189547" y="377926"/>
                  </a:lnTo>
                  <a:lnTo>
                    <a:pt x="190703" y="375018"/>
                  </a:lnTo>
                  <a:lnTo>
                    <a:pt x="190906" y="373849"/>
                  </a:lnTo>
                  <a:close/>
                </a:path>
                <a:path w="409575" h="555625">
                  <a:moveTo>
                    <a:pt x="197688" y="369785"/>
                  </a:moveTo>
                  <a:lnTo>
                    <a:pt x="191871" y="368617"/>
                  </a:lnTo>
                  <a:lnTo>
                    <a:pt x="191287" y="371525"/>
                  </a:lnTo>
                  <a:lnTo>
                    <a:pt x="190906" y="373849"/>
                  </a:lnTo>
                  <a:lnTo>
                    <a:pt x="191871" y="370941"/>
                  </a:lnTo>
                  <a:lnTo>
                    <a:pt x="197688" y="369785"/>
                  </a:lnTo>
                  <a:close/>
                </a:path>
                <a:path w="409575" h="555625">
                  <a:moveTo>
                    <a:pt x="374434" y="424434"/>
                  </a:moveTo>
                  <a:lnTo>
                    <a:pt x="373265" y="420941"/>
                  </a:lnTo>
                  <a:lnTo>
                    <a:pt x="374434" y="425018"/>
                  </a:lnTo>
                  <a:lnTo>
                    <a:pt x="374434" y="424434"/>
                  </a:lnTo>
                  <a:close/>
                </a:path>
                <a:path w="409575" h="555625">
                  <a:moveTo>
                    <a:pt x="392112" y="415480"/>
                  </a:moveTo>
                  <a:lnTo>
                    <a:pt x="391299" y="415137"/>
                  </a:lnTo>
                  <a:lnTo>
                    <a:pt x="387223" y="413969"/>
                  </a:lnTo>
                  <a:lnTo>
                    <a:pt x="392112" y="415480"/>
                  </a:lnTo>
                  <a:close/>
                </a:path>
                <a:path w="409575" h="555625">
                  <a:moveTo>
                    <a:pt x="395655" y="416953"/>
                  </a:moveTo>
                  <a:lnTo>
                    <a:pt x="394779" y="416293"/>
                  </a:lnTo>
                  <a:lnTo>
                    <a:pt x="392112" y="415480"/>
                  </a:lnTo>
                  <a:lnTo>
                    <a:pt x="395655" y="416953"/>
                  </a:lnTo>
                  <a:close/>
                </a:path>
                <a:path w="409575" h="555625">
                  <a:moveTo>
                    <a:pt x="403504" y="419785"/>
                  </a:moveTo>
                  <a:lnTo>
                    <a:pt x="398272" y="418045"/>
                  </a:lnTo>
                  <a:lnTo>
                    <a:pt x="395655" y="416953"/>
                  </a:lnTo>
                  <a:lnTo>
                    <a:pt x="397103" y="418045"/>
                  </a:lnTo>
                  <a:lnTo>
                    <a:pt x="403504" y="420370"/>
                  </a:lnTo>
                  <a:lnTo>
                    <a:pt x="403504" y="419785"/>
                  </a:lnTo>
                  <a:close/>
                </a:path>
                <a:path w="409575" h="555625">
                  <a:moveTo>
                    <a:pt x="403504" y="411645"/>
                  </a:moveTo>
                  <a:lnTo>
                    <a:pt x="402920" y="411937"/>
                  </a:lnTo>
                  <a:lnTo>
                    <a:pt x="402348" y="412229"/>
                  </a:lnTo>
                  <a:lnTo>
                    <a:pt x="402348" y="412813"/>
                  </a:lnTo>
                  <a:lnTo>
                    <a:pt x="396532" y="411581"/>
                  </a:lnTo>
                  <a:lnTo>
                    <a:pt x="391299" y="410476"/>
                  </a:lnTo>
                  <a:lnTo>
                    <a:pt x="396532" y="412229"/>
                  </a:lnTo>
                  <a:lnTo>
                    <a:pt x="394779" y="412813"/>
                  </a:lnTo>
                  <a:lnTo>
                    <a:pt x="390131" y="412813"/>
                  </a:lnTo>
                  <a:lnTo>
                    <a:pt x="386638" y="412229"/>
                  </a:lnTo>
                  <a:lnTo>
                    <a:pt x="387223" y="413385"/>
                  </a:lnTo>
                  <a:lnTo>
                    <a:pt x="396227" y="416179"/>
                  </a:lnTo>
                  <a:lnTo>
                    <a:pt x="398195" y="416953"/>
                  </a:lnTo>
                  <a:lnTo>
                    <a:pt x="398754" y="417398"/>
                  </a:lnTo>
                  <a:lnTo>
                    <a:pt x="403504" y="419201"/>
                  </a:lnTo>
                  <a:lnTo>
                    <a:pt x="402920" y="416877"/>
                  </a:lnTo>
                  <a:lnTo>
                    <a:pt x="402920" y="413969"/>
                  </a:lnTo>
                  <a:lnTo>
                    <a:pt x="403504" y="411645"/>
                  </a:lnTo>
                  <a:close/>
                </a:path>
                <a:path w="409575" h="555625">
                  <a:moveTo>
                    <a:pt x="404088" y="387223"/>
                  </a:moveTo>
                  <a:lnTo>
                    <a:pt x="401764" y="387223"/>
                  </a:lnTo>
                  <a:lnTo>
                    <a:pt x="388975" y="390715"/>
                  </a:lnTo>
                  <a:lnTo>
                    <a:pt x="392455" y="390131"/>
                  </a:lnTo>
                  <a:lnTo>
                    <a:pt x="404088" y="387223"/>
                  </a:lnTo>
                  <a:close/>
                </a:path>
                <a:path w="409575" h="555625">
                  <a:moveTo>
                    <a:pt x="406996" y="404672"/>
                  </a:moveTo>
                  <a:lnTo>
                    <a:pt x="395947" y="404672"/>
                  </a:lnTo>
                  <a:lnTo>
                    <a:pt x="401764" y="405244"/>
                  </a:lnTo>
                  <a:lnTo>
                    <a:pt x="402348" y="405244"/>
                  </a:lnTo>
                  <a:lnTo>
                    <a:pt x="406996" y="404672"/>
                  </a:lnTo>
                  <a:close/>
                </a:path>
                <a:path w="409575" h="555625">
                  <a:moveTo>
                    <a:pt x="409321" y="408736"/>
                  </a:moveTo>
                  <a:lnTo>
                    <a:pt x="405244" y="407581"/>
                  </a:lnTo>
                  <a:lnTo>
                    <a:pt x="401764" y="406996"/>
                  </a:lnTo>
                  <a:lnTo>
                    <a:pt x="398272" y="406412"/>
                  </a:lnTo>
                  <a:lnTo>
                    <a:pt x="399440" y="407568"/>
                  </a:lnTo>
                  <a:lnTo>
                    <a:pt x="405828" y="408736"/>
                  </a:lnTo>
                  <a:lnTo>
                    <a:pt x="404672" y="408152"/>
                  </a:lnTo>
                  <a:lnTo>
                    <a:pt x="404088" y="408051"/>
                  </a:lnTo>
                  <a:lnTo>
                    <a:pt x="405244" y="408152"/>
                  </a:lnTo>
                  <a:lnTo>
                    <a:pt x="406412" y="408736"/>
                  </a:lnTo>
                  <a:lnTo>
                    <a:pt x="409321" y="408736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7629" y="9297131"/>
            <a:ext cx="2011582" cy="989330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15276524" y="0"/>
            <a:ext cx="1936750" cy="1070610"/>
          </a:xfrm>
          <a:custGeom>
            <a:avLst/>
            <a:gdLst/>
            <a:ahLst/>
            <a:cxnLst/>
            <a:rect l="l" t="t" r="r" b="b"/>
            <a:pathLst>
              <a:path w="1936750" h="1070610">
                <a:moveTo>
                  <a:pt x="224717" y="199390"/>
                </a:moveTo>
                <a:lnTo>
                  <a:pt x="173424" y="194310"/>
                </a:lnTo>
                <a:lnTo>
                  <a:pt x="123088" y="185420"/>
                </a:lnTo>
                <a:lnTo>
                  <a:pt x="57834" y="168910"/>
                </a:lnTo>
                <a:lnTo>
                  <a:pt x="41960" y="167640"/>
                </a:lnTo>
                <a:lnTo>
                  <a:pt x="6860" y="167640"/>
                </a:lnTo>
                <a:lnTo>
                  <a:pt x="0" y="120650"/>
                </a:lnTo>
                <a:lnTo>
                  <a:pt x="9413" y="83820"/>
                </a:lnTo>
                <a:lnTo>
                  <a:pt x="34142" y="60960"/>
                </a:lnTo>
                <a:lnTo>
                  <a:pt x="73230" y="54610"/>
                </a:lnTo>
                <a:lnTo>
                  <a:pt x="486768" y="54610"/>
                </a:lnTo>
                <a:lnTo>
                  <a:pt x="499611" y="25400"/>
                </a:lnTo>
                <a:lnTo>
                  <a:pt x="520591" y="10160"/>
                </a:lnTo>
                <a:lnTo>
                  <a:pt x="546358" y="5080"/>
                </a:lnTo>
                <a:lnTo>
                  <a:pt x="573560" y="3810"/>
                </a:lnTo>
                <a:lnTo>
                  <a:pt x="632910" y="3810"/>
                </a:lnTo>
                <a:lnTo>
                  <a:pt x="664739" y="1270"/>
                </a:lnTo>
                <a:lnTo>
                  <a:pt x="690835" y="0"/>
                </a:lnTo>
                <a:lnTo>
                  <a:pt x="1104387" y="0"/>
                </a:lnTo>
                <a:lnTo>
                  <a:pt x="1094855" y="34290"/>
                </a:lnTo>
                <a:lnTo>
                  <a:pt x="527611" y="34290"/>
                </a:lnTo>
                <a:lnTo>
                  <a:pt x="542928" y="85090"/>
                </a:lnTo>
                <a:lnTo>
                  <a:pt x="1249308" y="85090"/>
                </a:lnTo>
                <a:lnTo>
                  <a:pt x="1239219" y="97790"/>
                </a:lnTo>
                <a:lnTo>
                  <a:pt x="1179189" y="97790"/>
                </a:lnTo>
                <a:lnTo>
                  <a:pt x="1153901" y="104140"/>
                </a:lnTo>
                <a:lnTo>
                  <a:pt x="1149131" y="106680"/>
                </a:lnTo>
                <a:lnTo>
                  <a:pt x="614403" y="106680"/>
                </a:lnTo>
                <a:lnTo>
                  <a:pt x="609298" y="116840"/>
                </a:lnTo>
                <a:lnTo>
                  <a:pt x="645036" y="132080"/>
                </a:lnTo>
                <a:lnTo>
                  <a:pt x="1079439" y="132080"/>
                </a:lnTo>
                <a:lnTo>
                  <a:pt x="1075166" y="140970"/>
                </a:lnTo>
                <a:lnTo>
                  <a:pt x="1072613" y="158750"/>
                </a:lnTo>
                <a:lnTo>
                  <a:pt x="1083462" y="172720"/>
                </a:lnTo>
                <a:lnTo>
                  <a:pt x="1092184" y="177800"/>
                </a:lnTo>
                <a:lnTo>
                  <a:pt x="708877" y="177800"/>
                </a:lnTo>
                <a:lnTo>
                  <a:pt x="612489" y="180340"/>
                </a:lnTo>
                <a:lnTo>
                  <a:pt x="422472" y="190500"/>
                </a:lnTo>
                <a:lnTo>
                  <a:pt x="374449" y="190500"/>
                </a:lnTo>
                <a:lnTo>
                  <a:pt x="326426" y="193040"/>
                </a:lnTo>
                <a:lnTo>
                  <a:pt x="277446" y="198120"/>
                </a:lnTo>
                <a:lnTo>
                  <a:pt x="224717" y="199390"/>
                </a:lnTo>
                <a:close/>
              </a:path>
              <a:path w="1936750" h="1070610">
                <a:moveTo>
                  <a:pt x="1249308" y="85090"/>
                </a:moveTo>
                <a:lnTo>
                  <a:pt x="793092" y="85090"/>
                </a:lnTo>
                <a:lnTo>
                  <a:pt x="762859" y="62230"/>
                </a:lnTo>
                <a:lnTo>
                  <a:pt x="731189" y="54610"/>
                </a:lnTo>
                <a:lnTo>
                  <a:pt x="1089206" y="54610"/>
                </a:lnTo>
                <a:lnTo>
                  <a:pt x="1150471" y="44450"/>
                </a:lnTo>
                <a:lnTo>
                  <a:pt x="1150471" y="29210"/>
                </a:lnTo>
                <a:lnTo>
                  <a:pt x="1105264" y="0"/>
                </a:lnTo>
                <a:lnTo>
                  <a:pt x="1327364" y="0"/>
                </a:lnTo>
                <a:lnTo>
                  <a:pt x="1318949" y="3810"/>
                </a:lnTo>
                <a:lnTo>
                  <a:pt x="1273000" y="3810"/>
                </a:lnTo>
                <a:lnTo>
                  <a:pt x="1275952" y="39370"/>
                </a:lnTo>
                <a:lnTo>
                  <a:pt x="1265981" y="64770"/>
                </a:lnTo>
                <a:lnTo>
                  <a:pt x="1249308" y="85090"/>
                </a:lnTo>
                <a:close/>
              </a:path>
              <a:path w="1936750" h="1070610">
                <a:moveTo>
                  <a:pt x="1420791" y="19050"/>
                </a:moveTo>
                <a:lnTo>
                  <a:pt x="1324055" y="19050"/>
                </a:lnTo>
                <a:lnTo>
                  <a:pt x="1364898" y="8890"/>
                </a:lnTo>
                <a:lnTo>
                  <a:pt x="1358117" y="0"/>
                </a:lnTo>
                <a:lnTo>
                  <a:pt x="1935512" y="0"/>
                </a:lnTo>
                <a:lnTo>
                  <a:pt x="1924498" y="8890"/>
                </a:lnTo>
                <a:lnTo>
                  <a:pt x="1924915" y="13970"/>
                </a:lnTo>
                <a:lnTo>
                  <a:pt x="1421057" y="13970"/>
                </a:lnTo>
                <a:lnTo>
                  <a:pt x="1420791" y="19050"/>
                </a:lnTo>
                <a:close/>
              </a:path>
              <a:path w="1936750" h="1070610">
                <a:moveTo>
                  <a:pt x="1293422" y="107950"/>
                </a:moveTo>
                <a:lnTo>
                  <a:pt x="1272362" y="106680"/>
                </a:lnTo>
                <a:lnTo>
                  <a:pt x="1247473" y="106680"/>
                </a:lnTo>
                <a:lnTo>
                  <a:pt x="1282334" y="78740"/>
                </a:lnTo>
                <a:lnTo>
                  <a:pt x="1296613" y="58420"/>
                </a:lnTo>
                <a:lnTo>
                  <a:pt x="1292704" y="36830"/>
                </a:lnTo>
                <a:lnTo>
                  <a:pt x="1273000" y="3810"/>
                </a:lnTo>
                <a:lnTo>
                  <a:pt x="1318949" y="3810"/>
                </a:lnTo>
                <a:lnTo>
                  <a:pt x="1324055" y="19050"/>
                </a:lnTo>
                <a:lnTo>
                  <a:pt x="1420791" y="19050"/>
                </a:lnTo>
                <a:lnTo>
                  <a:pt x="1420259" y="29210"/>
                </a:lnTo>
                <a:lnTo>
                  <a:pt x="1416750" y="59690"/>
                </a:lnTo>
                <a:lnTo>
                  <a:pt x="1415952" y="74930"/>
                </a:lnTo>
                <a:lnTo>
                  <a:pt x="1412043" y="82550"/>
                </a:lnTo>
                <a:lnTo>
                  <a:pt x="1407655" y="87630"/>
                </a:lnTo>
                <a:lnTo>
                  <a:pt x="1404092" y="90170"/>
                </a:lnTo>
                <a:lnTo>
                  <a:pt x="1343120" y="90170"/>
                </a:lnTo>
                <a:lnTo>
                  <a:pt x="1324055" y="101600"/>
                </a:lnTo>
                <a:lnTo>
                  <a:pt x="1310653" y="106680"/>
                </a:lnTo>
                <a:lnTo>
                  <a:pt x="1293422" y="107950"/>
                </a:lnTo>
                <a:close/>
              </a:path>
              <a:path w="1936750" h="1070610">
                <a:moveTo>
                  <a:pt x="1487427" y="121920"/>
                </a:moveTo>
                <a:lnTo>
                  <a:pt x="1421057" y="13970"/>
                </a:lnTo>
                <a:lnTo>
                  <a:pt x="1924915" y="13970"/>
                </a:lnTo>
                <a:lnTo>
                  <a:pt x="1925854" y="25400"/>
                </a:lnTo>
                <a:lnTo>
                  <a:pt x="1933911" y="41910"/>
                </a:lnTo>
                <a:lnTo>
                  <a:pt x="1934310" y="44450"/>
                </a:lnTo>
                <a:lnTo>
                  <a:pt x="1615063" y="44450"/>
                </a:lnTo>
                <a:lnTo>
                  <a:pt x="1595359" y="46990"/>
                </a:lnTo>
                <a:lnTo>
                  <a:pt x="1576134" y="48260"/>
                </a:lnTo>
                <a:lnTo>
                  <a:pt x="1559781" y="55880"/>
                </a:lnTo>
                <a:lnTo>
                  <a:pt x="1548692" y="74930"/>
                </a:lnTo>
                <a:lnTo>
                  <a:pt x="1540556" y="86360"/>
                </a:lnTo>
                <a:lnTo>
                  <a:pt x="1525718" y="96520"/>
                </a:lnTo>
                <a:lnTo>
                  <a:pt x="1507051" y="107950"/>
                </a:lnTo>
                <a:lnTo>
                  <a:pt x="1487427" y="121920"/>
                </a:lnTo>
                <a:close/>
              </a:path>
              <a:path w="1936750" h="1070610">
                <a:moveTo>
                  <a:pt x="486768" y="54610"/>
                </a:moveTo>
                <a:lnTo>
                  <a:pt x="118648" y="54610"/>
                </a:lnTo>
                <a:lnTo>
                  <a:pt x="163330" y="49530"/>
                </a:lnTo>
                <a:lnTo>
                  <a:pt x="252450" y="36830"/>
                </a:lnTo>
                <a:lnTo>
                  <a:pt x="297868" y="34290"/>
                </a:lnTo>
                <a:lnTo>
                  <a:pt x="336238" y="33020"/>
                </a:lnTo>
                <a:lnTo>
                  <a:pt x="375087" y="29210"/>
                </a:lnTo>
                <a:lnTo>
                  <a:pt x="456136" y="19050"/>
                </a:lnTo>
                <a:lnTo>
                  <a:pt x="486768" y="54610"/>
                </a:lnTo>
                <a:close/>
              </a:path>
              <a:path w="1936750" h="1070610">
                <a:moveTo>
                  <a:pt x="650141" y="85090"/>
                </a:moveTo>
                <a:lnTo>
                  <a:pt x="542928" y="85090"/>
                </a:lnTo>
                <a:lnTo>
                  <a:pt x="573560" y="59690"/>
                </a:lnTo>
                <a:lnTo>
                  <a:pt x="527611" y="34290"/>
                </a:lnTo>
                <a:lnTo>
                  <a:pt x="1094855" y="34290"/>
                </a:lnTo>
                <a:lnTo>
                  <a:pt x="1089206" y="54610"/>
                </a:lnTo>
                <a:lnTo>
                  <a:pt x="731189" y="54610"/>
                </a:lnTo>
                <a:lnTo>
                  <a:pt x="694734" y="62230"/>
                </a:lnTo>
                <a:lnTo>
                  <a:pt x="650141" y="85090"/>
                </a:lnTo>
                <a:close/>
              </a:path>
              <a:path w="1936750" h="1070610">
                <a:moveTo>
                  <a:pt x="1600385" y="104140"/>
                </a:moveTo>
                <a:lnTo>
                  <a:pt x="1578926" y="101600"/>
                </a:lnTo>
                <a:lnTo>
                  <a:pt x="1558903" y="95250"/>
                </a:lnTo>
                <a:lnTo>
                  <a:pt x="1615063" y="44450"/>
                </a:lnTo>
                <a:lnTo>
                  <a:pt x="1934310" y="44450"/>
                </a:lnTo>
                <a:lnTo>
                  <a:pt x="1936105" y="55880"/>
                </a:lnTo>
                <a:lnTo>
                  <a:pt x="1893307" y="55880"/>
                </a:lnTo>
                <a:lnTo>
                  <a:pt x="1870652" y="60960"/>
                </a:lnTo>
                <a:lnTo>
                  <a:pt x="1849911" y="69850"/>
                </a:lnTo>
                <a:lnTo>
                  <a:pt x="1834595" y="73660"/>
                </a:lnTo>
                <a:lnTo>
                  <a:pt x="1826937" y="74930"/>
                </a:lnTo>
                <a:lnTo>
                  <a:pt x="1788646" y="74930"/>
                </a:lnTo>
                <a:lnTo>
                  <a:pt x="1753387" y="76200"/>
                </a:lnTo>
                <a:lnTo>
                  <a:pt x="1717171" y="80010"/>
                </a:lnTo>
                <a:lnTo>
                  <a:pt x="1680954" y="86360"/>
                </a:lnTo>
                <a:lnTo>
                  <a:pt x="1645695" y="95250"/>
                </a:lnTo>
                <a:lnTo>
                  <a:pt x="1622801" y="101600"/>
                </a:lnTo>
                <a:lnTo>
                  <a:pt x="1600385" y="104140"/>
                </a:lnTo>
                <a:close/>
              </a:path>
              <a:path w="1936750" h="1070610">
                <a:moveTo>
                  <a:pt x="1936703" y="59690"/>
                </a:moveTo>
                <a:lnTo>
                  <a:pt x="1915963" y="55880"/>
                </a:lnTo>
                <a:lnTo>
                  <a:pt x="1936105" y="55880"/>
                </a:lnTo>
                <a:lnTo>
                  <a:pt x="1936703" y="59690"/>
                </a:lnTo>
                <a:close/>
              </a:path>
              <a:path w="1936750" h="1070610">
                <a:moveTo>
                  <a:pt x="1803963" y="77470"/>
                </a:moveTo>
                <a:lnTo>
                  <a:pt x="1788646" y="74930"/>
                </a:lnTo>
                <a:lnTo>
                  <a:pt x="1826937" y="74930"/>
                </a:lnTo>
                <a:lnTo>
                  <a:pt x="1819279" y="76200"/>
                </a:lnTo>
                <a:lnTo>
                  <a:pt x="1803963" y="77470"/>
                </a:lnTo>
                <a:close/>
              </a:path>
              <a:path w="1936750" h="1070610">
                <a:moveTo>
                  <a:pt x="1395530" y="95250"/>
                </a:moveTo>
                <a:lnTo>
                  <a:pt x="1379336" y="95250"/>
                </a:lnTo>
                <a:lnTo>
                  <a:pt x="1361707" y="90170"/>
                </a:lnTo>
                <a:lnTo>
                  <a:pt x="1404092" y="90170"/>
                </a:lnTo>
                <a:lnTo>
                  <a:pt x="1402311" y="91440"/>
                </a:lnTo>
                <a:lnTo>
                  <a:pt x="1395530" y="95250"/>
                </a:lnTo>
                <a:close/>
              </a:path>
              <a:path w="1936750" h="1070610">
                <a:moveTo>
                  <a:pt x="1232157" y="106680"/>
                </a:moveTo>
                <a:lnTo>
                  <a:pt x="1205434" y="97790"/>
                </a:lnTo>
                <a:lnTo>
                  <a:pt x="1239219" y="97790"/>
                </a:lnTo>
                <a:lnTo>
                  <a:pt x="1232157" y="106680"/>
                </a:lnTo>
                <a:close/>
              </a:path>
              <a:path w="1936750" h="1070610">
                <a:moveTo>
                  <a:pt x="1079439" y="132080"/>
                </a:moveTo>
                <a:lnTo>
                  <a:pt x="645036" y="132080"/>
                </a:lnTo>
                <a:lnTo>
                  <a:pt x="650141" y="121920"/>
                </a:lnTo>
                <a:lnTo>
                  <a:pt x="614403" y="106680"/>
                </a:lnTo>
                <a:lnTo>
                  <a:pt x="1149131" y="106680"/>
                </a:lnTo>
                <a:lnTo>
                  <a:pt x="1139590" y="111760"/>
                </a:lnTo>
                <a:lnTo>
                  <a:pt x="1089206" y="111760"/>
                </a:lnTo>
                <a:lnTo>
                  <a:pt x="1079439" y="132080"/>
                </a:lnTo>
                <a:close/>
              </a:path>
              <a:path w="1936750" h="1070610">
                <a:moveTo>
                  <a:pt x="1123667" y="118110"/>
                </a:moveTo>
                <a:lnTo>
                  <a:pt x="1113457" y="118110"/>
                </a:lnTo>
                <a:lnTo>
                  <a:pt x="1101331" y="114300"/>
                </a:lnTo>
                <a:lnTo>
                  <a:pt x="1089206" y="111760"/>
                </a:lnTo>
                <a:lnTo>
                  <a:pt x="1139590" y="111760"/>
                </a:lnTo>
                <a:lnTo>
                  <a:pt x="1130049" y="116840"/>
                </a:lnTo>
                <a:lnTo>
                  <a:pt x="1123667" y="118110"/>
                </a:lnTo>
                <a:close/>
              </a:path>
              <a:path w="1936750" h="1070610">
                <a:moveTo>
                  <a:pt x="701195" y="438150"/>
                </a:moveTo>
                <a:lnTo>
                  <a:pt x="660352" y="438150"/>
                </a:lnTo>
                <a:lnTo>
                  <a:pt x="665617" y="421640"/>
                </a:lnTo>
                <a:lnTo>
                  <a:pt x="671839" y="406400"/>
                </a:lnTo>
                <a:lnTo>
                  <a:pt x="676147" y="392430"/>
                </a:lnTo>
                <a:lnTo>
                  <a:pt x="675668" y="382270"/>
                </a:lnTo>
                <a:lnTo>
                  <a:pt x="665936" y="354330"/>
                </a:lnTo>
                <a:lnTo>
                  <a:pt x="670563" y="328930"/>
                </a:lnTo>
                <a:lnTo>
                  <a:pt x="682848" y="307340"/>
                </a:lnTo>
                <a:lnTo>
                  <a:pt x="696090" y="284480"/>
                </a:lnTo>
                <a:lnTo>
                  <a:pt x="709252" y="260350"/>
                </a:lnTo>
                <a:lnTo>
                  <a:pt x="724808" y="233680"/>
                </a:lnTo>
                <a:lnTo>
                  <a:pt x="741320" y="204470"/>
                </a:lnTo>
                <a:lnTo>
                  <a:pt x="757355" y="177800"/>
                </a:lnTo>
                <a:lnTo>
                  <a:pt x="1092184" y="177800"/>
                </a:lnTo>
                <a:lnTo>
                  <a:pt x="1109628" y="187960"/>
                </a:lnTo>
                <a:lnTo>
                  <a:pt x="1130129" y="199390"/>
                </a:lnTo>
                <a:lnTo>
                  <a:pt x="1151109" y="210820"/>
                </a:lnTo>
                <a:lnTo>
                  <a:pt x="1169217" y="224790"/>
                </a:lnTo>
                <a:lnTo>
                  <a:pt x="1172459" y="228600"/>
                </a:lnTo>
                <a:lnTo>
                  <a:pt x="915622" y="228600"/>
                </a:lnTo>
                <a:lnTo>
                  <a:pt x="892249" y="255270"/>
                </a:lnTo>
                <a:lnTo>
                  <a:pt x="862654" y="271780"/>
                </a:lnTo>
                <a:lnTo>
                  <a:pt x="830186" y="281940"/>
                </a:lnTo>
                <a:lnTo>
                  <a:pt x="798198" y="294640"/>
                </a:lnTo>
                <a:lnTo>
                  <a:pt x="859463" y="299720"/>
                </a:lnTo>
                <a:lnTo>
                  <a:pt x="849571" y="314960"/>
                </a:lnTo>
                <a:lnTo>
                  <a:pt x="747144" y="314960"/>
                </a:lnTo>
                <a:lnTo>
                  <a:pt x="732865" y="321310"/>
                </a:lnTo>
                <a:lnTo>
                  <a:pt x="717149" y="323850"/>
                </a:lnTo>
                <a:lnTo>
                  <a:pt x="706221" y="332740"/>
                </a:lnTo>
                <a:lnTo>
                  <a:pt x="706301" y="356870"/>
                </a:lnTo>
                <a:lnTo>
                  <a:pt x="762460" y="356870"/>
                </a:lnTo>
                <a:lnTo>
                  <a:pt x="787987" y="361950"/>
                </a:lnTo>
                <a:lnTo>
                  <a:pt x="776245" y="420370"/>
                </a:lnTo>
                <a:lnTo>
                  <a:pt x="699281" y="420370"/>
                </a:lnTo>
                <a:lnTo>
                  <a:pt x="691224" y="421640"/>
                </a:lnTo>
                <a:lnTo>
                  <a:pt x="680773" y="422910"/>
                </a:lnTo>
                <a:lnTo>
                  <a:pt x="701195" y="438150"/>
                </a:lnTo>
                <a:close/>
              </a:path>
              <a:path w="1936750" h="1070610">
                <a:moveTo>
                  <a:pt x="986300" y="285750"/>
                </a:moveTo>
                <a:lnTo>
                  <a:pt x="971781" y="274320"/>
                </a:lnTo>
                <a:lnTo>
                  <a:pt x="963246" y="262890"/>
                </a:lnTo>
                <a:lnTo>
                  <a:pt x="953274" y="252730"/>
                </a:lnTo>
                <a:lnTo>
                  <a:pt x="942346" y="242570"/>
                </a:lnTo>
                <a:lnTo>
                  <a:pt x="930938" y="233680"/>
                </a:lnTo>
                <a:lnTo>
                  <a:pt x="925833" y="233680"/>
                </a:lnTo>
                <a:lnTo>
                  <a:pt x="915622" y="228600"/>
                </a:lnTo>
                <a:lnTo>
                  <a:pt x="1172459" y="228600"/>
                </a:lnTo>
                <a:lnTo>
                  <a:pt x="1181103" y="238760"/>
                </a:lnTo>
                <a:lnTo>
                  <a:pt x="1189221" y="259080"/>
                </a:lnTo>
                <a:lnTo>
                  <a:pt x="1114733" y="259080"/>
                </a:lnTo>
                <a:lnTo>
                  <a:pt x="1114733" y="269240"/>
                </a:lnTo>
                <a:lnTo>
                  <a:pt x="1193280" y="269240"/>
                </a:lnTo>
                <a:lnTo>
                  <a:pt x="1193787" y="270510"/>
                </a:lnTo>
                <a:lnTo>
                  <a:pt x="1196766" y="274320"/>
                </a:lnTo>
                <a:lnTo>
                  <a:pt x="1013422" y="274320"/>
                </a:lnTo>
                <a:lnTo>
                  <a:pt x="999861" y="281940"/>
                </a:lnTo>
                <a:lnTo>
                  <a:pt x="986300" y="285750"/>
                </a:lnTo>
                <a:close/>
              </a:path>
              <a:path w="1936750" h="1070610">
                <a:moveTo>
                  <a:pt x="1193280" y="269240"/>
                </a:moveTo>
                <a:lnTo>
                  <a:pt x="1160682" y="269240"/>
                </a:lnTo>
                <a:lnTo>
                  <a:pt x="1160682" y="259080"/>
                </a:lnTo>
                <a:lnTo>
                  <a:pt x="1189221" y="259080"/>
                </a:lnTo>
                <a:lnTo>
                  <a:pt x="1193280" y="269240"/>
                </a:lnTo>
                <a:close/>
              </a:path>
              <a:path w="1936750" h="1070610">
                <a:moveTo>
                  <a:pt x="1170892" y="509270"/>
                </a:moveTo>
                <a:lnTo>
                  <a:pt x="1165787" y="509270"/>
                </a:lnTo>
                <a:lnTo>
                  <a:pt x="1165787" y="504190"/>
                </a:lnTo>
                <a:lnTo>
                  <a:pt x="1160682" y="499110"/>
                </a:lnTo>
                <a:lnTo>
                  <a:pt x="1145365" y="476250"/>
                </a:lnTo>
                <a:lnTo>
                  <a:pt x="1130049" y="458470"/>
                </a:lnTo>
                <a:lnTo>
                  <a:pt x="1096944" y="430530"/>
                </a:lnTo>
                <a:lnTo>
                  <a:pt x="1075804" y="393700"/>
                </a:lnTo>
                <a:lnTo>
                  <a:pt x="1069023" y="353060"/>
                </a:lnTo>
                <a:lnTo>
                  <a:pt x="1078995" y="309880"/>
                </a:lnTo>
                <a:lnTo>
                  <a:pt x="1033046" y="279400"/>
                </a:lnTo>
                <a:lnTo>
                  <a:pt x="1033046" y="274320"/>
                </a:lnTo>
                <a:lnTo>
                  <a:pt x="1196766" y="274320"/>
                </a:lnTo>
                <a:lnTo>
                  <a:pt x="1213650" y="295910"/>
                </a:lnTo>
                <a:lnTo>
                  <a:pt x="1236385" y="320040"/>
                </a:lnTo>
                <a:lnTo>
                  <a:pt x="1257684" y="345440"/>
                </a:lnTo>
                <a:lnTo>
                  <a:pt x="1269171" y="363220"/>
                </a:lnTo>
                <a:lnTo>
                  <a:pt x="1273000" y="384810"/>
                </a:lnTo>
                <a:lnTo>
                  <a:pt x="1269171" y="407670"/>
                </a:lnTo>
                <a:lnTo>
                  <a:pt x="1257684" y="427990"/>
                </a:lnTo>
                <a:lnTo>
                  <a:pt x="1303633" y="427990"/>
                </a:lnTo>
                <a:lnTo>
                  <a:pt x="1232157" y="458470"/>
                </a:lnTo>
                <a:lnTo>
                  <a:pt x="1241650" y="472440"/>
                </a:lnTo>
                <a:lnTo>
                  <a:pt x="1254493" y="485140"/>
                </a:lnTo>
                <a:lnTo>
                  <a:pt x="1270209" y="494030"/>
                </a:lnTo>
                <a:lnTo>
                  <a:pt x="1288317" y="499110"/>
                </a:lnTo>
                <a:lnTo>
                  <a:pt x="1201525" y="499110"/>
                </a:lnTo>
                <a:lnTo>
                  <a:pt x="1170892" y="509270"/>
                </a:lnTo>
                <a:close/>
              </a:path>
              <a:path w="1936750" h="1070610">
                <a:moveTo>
                  <a:pt x="1048363" y="340360"/>
                </a:moveTo>
                <a:lnTo>
                  <a:pt x="1043257" y="335280"/>
                </a:lnTo>
                <a:lnTo>
                  <a:pt x="1043257" y="330200"/>
                </a:lnTo>
                <a:lnTo>
                  <a:pt x="1038152" y="320040"/>
                </a:lnTo>
                <a:lnTo>
                  <a:pt x="1038152" y="309880"/>
                </a:lnTo>
                <a:lnTo>
                  <a:pt x="1043257" y="299720"/>
                </a:lnTo>
                <a:lnTo>
                  <a:pt x="1053468" y="335280"/>
                </a:lnTo>
                <a:lnTo>
                  <a:pt x="1048363" y="340360"/>
                </a:lnTo>
                <a:close/>
              </a:path>
              <a:path w="1936750" h="1070610">
                <a:moveTo>
                  <a:pt x="762460" y="356870"/>
                </a:moveTo>
                <a:lnTo>
                  <a:pt x="706301" y="356870"/>
                </a:lnTo>
                <a:lnTo>
                  <a:pt x="716990" y="346710"/>
                </a:lnTo>
                <a:lnTo>
                  <a:pt x="734380" y="345440"/>
                </a:lnTo>
                <a:lnTo>
                  <a:pt x="747941" y="340360"/>
                </a:lnTo>
                <a:lnTo>
                  <a:pt x="747144" y="314960"/>
                </a:lnTo>
                <a:lnTo>
                  <a:pt x="849571" y="314960"/>
                </a:lnTo>
                <a:lnTo>
                  <a:pt x="842152" y="326390"/>
                </a:lnTo>
                <a:lnTo>
                  <a:pt x="816705" y="335280"/>
                </a:lnTo>
                <a:lnTo>
                  <a:pt x="788386" y="341630"/>
                </a:lnTo>
                <a:lnTo>
                  <a:pt x="762460" y="356870"/>
                </a:lnTo>
                <a:close/>
              </a:path>
              <a:path w="1936750" h="1070610">
                <a:moveTo>
                  <a:pt x="292763" y="1055370"/>
                </a:moveTo>
                <a:lnTo>
                  <a:pt x="279441" y="1049020"/>
                </a:lnTo>
                <a:lnTo>
                  <a:pt x="270426" y="1038860"/>
                </a:lnTo>
                <a:lnTo>
                  <a:pt x="266199" y="1024890"/>
                </a:lnTo>
                <a:lnTo>
                  <a:pt x="267236" y="1009650"/>
                </a:lnTo>
                <a:lnTo>
                  <a:pt x="267236" y="1004570"/>
                </a:lnTo>
                <a:lnTo>
                  <a:pt x="290872" y="962660"/>
                </a:lnTo>
                <a:lnTo>
                  <a:pt x="311672" y="920750"/>
                </a:lnTo>
                <a:lnTo>
                  <a:pt x="350435" y="833120"/>
                </a:lnTo>
                <a:lnTo>
                  <a:pt x="371235" y="791210"/>
                </a:lnTo>
                <a:lnTo>
                  <a:pt x="394871" y="749300"/>
                </a:lnTo>
                <a:lnTo>
                  <a:pt x="407953" y="727710"/>
                </a:lnTo>
                <a:lnTo>
                  <a:pt x="437948" y="684530"/>
                </a:lnTo>
                <a:lnTo>
                  <a:pt x="451030" y="662940"/>
                </a:lnTo>
                <a:lnTo>
                  <a:pt x="472090" y="624840"/>
                </a:lnTo>
                <a:lnTo>
                  <a:pt x="496979" y="590550"/>
                </a:lnTo>
                <a:lnTo>
                  <a:pt x="514289" y="570230"/>
                </a:lnTo>
                <a:lnTo>
                  <a:pt x="524420" y="547370"/>
                </a:lnTo>
                <a:lnTo>
                  <a:pt x="533594" y="523240"/>
                </a:lnTo>
                <a:lnTo>
                  <a:pt x="548033" y="499110"/>
                </a:lnTo>
                <a:lnTo>
                  <a:pt x="565343" y="482600"/>
                </a:lnTo>
                <a:lnTo>
                  <a:pt x="579304" y="464820"/>
                </a:lnTo>
                <a:lnTo>
                  <a:pt x="590392" y="447040"/>
                </a:lnTo>
                <a:lnTo>
                  <a:pt x="599087" y="427990"/>
                </a:lnTo>
                <a:lnTo>
                  <a:pt x="609378" y="410210"/>
                </a:lnTo>
                <a:lnTo>
                  <a:pt x="623976" y="406400"/>
                </a:lnTo>
                <a:lnTo>
                  <a:pt x="641446" y="415290"/>
                </a:lnTo>
                <a:lnTo>
                  <a:pt x="660352" y="438150"/>
                </a:lnTo>
                <a:lnTo>
                  <a:pt x="701195" y="438150"/>
                </a:lnTo>
                <a:lnTo>
                  <a:pt x="721617" y="453390"/>
                </a:lnTo>
                <a:lnTo>
                  <a:pt x="751161" y="453390"/>
                </a:lnTo>
                <a:lnTo>
                  <a:pt x="749058" y="466090"/>
                </a:lnTo>
                <a:lnTo>
                  <a:pt x="724967" y="525780"/>
                </a:lnTo>
                <a:lnTo>
                  <a:pt x="688910" y="581660"/>
                </a:lnTo>
                <a:lnTo>
                  <a:pt x="660352" y="600710"/>
                </a:lnTo>
                <a:lnTo>
                  <a:pt x="653571" y="607060"/>
                </a:lnTo>
                <a:lnTo>
                  <a:pt x="648227" y="618490"/>
                </a:lnTo>
                <a:lnTo>
                  <a:pt x="643839" y="629920"/>
                </a:lnTo>
                <a:lnTo>
                  <a:pt x="639930" y="642620"/>
                </a:lnTo>
                <a:lnTo>
                  <a:pt x="627007" y="671830"/>
                </a:lnTo>
                <a:lnTo>
                  <a:pt x="609298" y="695960"/>
                </a:lnTo>
                <a:lnTo>
                  <a:pt x="583930" y="715010"/>
                </a:lnTo>
                <a:lnTo>
                  <a:pt x="548033" y="723900"/>
                </a:lnTo>
                <a:lnTo>
                  <a:pt x="558563" y="749300"/>
                </a:lnTo>
                <a:lnTo>
                  <a:pt x="559520" y="775970"/>
                </a:lnTo>
                <a:lnTo>
                  <a:pt x="550905" y="801370"/>
                </a:lnTo>
                <a:lnTo>
                  <a:pt x="532717" y="820420"/>
                </a:lnTo>
                <a:lnTo>
                  <a:pt x="527611" y="820420"/>
                </a:lnTo>
                <a:lnTo>
                  <a:pt x="508626" y="847090"/>
                </a:lnTo>
                <a:lnTo>
                  <a:pt x="490597" y="875030"/>
                </a:lnTo>
                <a:lnTo>
                  <a:pt x="474483" y="902970"/>
                </a:lnTo>
                <a:lnTo>
                  <a:pt x="461241" y="933450"/>
                </a:lnTo>
                <a:lnTo>
                  <a:pt x="451270" y="971550"/>
                </a:lnTo>
                <a:lnTo>
                  <a:pt x="438905" y="991870"/>
                </a:lnTo>
                <a:lnTo>
                  <a:pt x="416010" y="1000760"/>
                </a:lnTo>
                <a:lnTo>
                  <a:pt x="374449" y="1004570"/>
                </a:lnTo>
                <a:lnTo>
                  <a:pt x="369344" y="1004570"/>
                </a:lnTo>
                <a:lnTo>
                  <a:pt x="369344" y="1009650"/>
                </a:lnTo>
                <a:lnTo>
                  <a:pt x="364238" y="1009650"/>
                </a:lnTo>
                <a:lnTo>
                  <a:pt x="366951" y="1024890"/>
                </a:lnTo>
                <a:lnTo>
                  <a:pt x="378278" y="1028700"/>
                </a:lnTo>
                <a:lnTo>
                  <a:pt x="391520" y="1028700"/>
                </a:lnTo>
                <a:lnTo>
                  <a:pt x="393212" y="1029970"/>
                </a:lnTo>
                <a:lnTo>
                  <a:pt x="308079" y="1029970"/>
                </a:lnTo>
                <a:lnTo>
                  <a:pt x="292763" y="1055370"/>
                </a:lnTo>
                <a:close/>
              </a:path>
              <a:path w="1936750" h="1070610">
                <a:moveTo>
                  <a:pt x="751161" y="453390"/>
                </a:moveTo>
                <a:lnTo>
                  <a:pt x="721617" y="453390"/>
                </a:lnTo>
                <a:lnTo>
                  <a:pt x="720659" y="444500"/>
                </a:lnTo>
                <a:lnTo>
                  <a:pt x="717788" y="435610"/>
                </a:lnTo>
                <a:lnTo>
                  <a:pt x="713001" y="427990"/>
                </a:lnTo>
                <a:lnTo>
                  <a:pt x="706301" y="422910"/>
                </a:lnTo>
                <a:lnTo>
                  <a:pt x="704466" y="420370"/>
                </a:lnTo>
                <a:lnTo>
                  <a:pt x="776245" y="420370"/>
                </a:lnTo>
                <a:lnTo>
                  <a:pt x="772671" y="438150"/>
                </a:lnTo>
                <a:lnTo>
                  <a:pt x="752249" y="438150"/>
                </a:lnTo>
                <a:lnTo>
                  <a:pt x="751372" y="452120"/>
                </a:lnTo>
                <a:lnTo>
                  <a:pt x="751161" y="453390"/>
                </a:lnTo>
                <a:close/>
              </a:path>
              <a:path w="1936750" h="1070610">
                <a:moveTo>
                  <a:pt x="1634846" y="1068070"/>
                </a:moveTo>
                <a:lnTo>
                  <a:pt x="1587621" y="1054100"/>
                </a:lnTo>
                <a:lnTo>
                  <a:pt x="1533376" y="999490"/>
                </a:lnTo>
                <a:lnTo>
                  <a:pt x="1472111" y="927100"/>
                </a:lnTo>
                <a:lnTo>
                  <a:pt x="1441479" y="892810"/>
                </a:lnTo>
                <a:lnTo>
                  <a:pt x="1425445" y="873760"/>
                </a:lnTo>
                <a:lnTo>
                  <a:pt x="1393376" y="834390"/>
                </a:lnTo>
                <a:lnTo>
                  <a:pt x="1380214" y="815340"/>
                </a:lnTo>
                <a:lnTo>
                  <a:pt x="1365935" y="800100"/>
                </a:lnTo>
                <a:lnTo>
                  <a:pt x="1350220" y="786130"/>
                </a:lnTo>
                <a:lnTo>
                  <a:pt x="1339291" y="770890"/>
                </a:lnTo>
                <a:lnTo>
                  <a:pt x="1339371" y="749300"/>
                </a:lnTo>
                <a:lnTo>
                  <a:pt x="1319827" y="737870"/>
                </a:lnTo>
                <a:lnTo>
                  <a:pt x="1305548" y="720090"/>
                </a:lnTo>
                <a:lnTo>
                  <a:pt x="1294140" y="701040"/>
                </a:lnTo>
                <a:lnTo>
                  <a:pt x="1283211" y="683260"/>
                </a:lnTo>
                <a:lnTo>
                  <a:pt x="1260157" y="652780"/>
                </a:lnTo>
                <a:lnTo>
                  <a:pt x="1236624" y="621030"/>
                </a:lnTo>
                <a:lnTo>
                  <a:pt x="1212135" y="589280"/>
                </a:lnTo>
                <a:lnTo>
                  <a:pt x="1186209" y="554990"/>
                </a:lnTo>
                <a:lnTo>
                  <a:pt x="1202801" y="542290"/>
                </a:lnTo>
                <a:lnTo>
                  <a:pt x="1209183" y="537210"/>
                </a:lnTo>
                <a:lnTo>
                  <a:pt x="1211736" y="529590"/>
                </a:lnTo>
                <a:lnTo>
                  <a:pt x="1210858" y="521970"/>
                </a:lnTo>
                <a:lnTo>
                  <a:pt x="1208545" y="514350"/>
                </a:lnTo>
                <a:lnTo>
                  <a:pt x="1205274" y="506730"/>
                </a:lnTo>
                <a:lnTo>
                  <a:pt x="1201525" y="499110"/>
                </a:lnTo>
                <a:lnTo>
                  <a:pt x="1288317" y="499110"/>
                </a:lnTo>
                <a:lnTo>
                  <a:pt x="1299804" y="500380"/>
                </a:lnTo>
                <a:lnTo>
                  <a:pt x="1322778" y="508000"/>
                </a:lnTo>
                <a:lnTo>
                  <a:pt x="1334265" y="509270"/>
                </a:lnTo>
                <a:lnTo>
                  <a:pt x="1374790" y="525780"/>
                </a:lnTo>
                <a:lnTo>
                  <a:pt x="1401912" y="556260"/>
                </a:lnTo>
                <a:lnTo>
                  <a:pt x="1423291" y="593090"/>
                </a:lnTo>
                <a:lnTo>
                  <a:pt x="1446584" y="627380"/>
                </a:lnTo>
                <a:lnTo>
                  <a:pt x="1472590" y="656590"/>
                </a:lnTo>
                <a:lnTo>
                  <a:pt x="1522687" y="715010"/>
                </a:lnTo>
                <a:lnTo>
                  <a:pt x="1548692" y="744220"/>
                </a:lnTo>
                <a:lnTo>
                  <a:pt x="1564727" y="762000"/>
                </a:lnTo>
                <a:lnTo>
                  <a:pt x="1569935" y="774700"/>
                </a:lnTo>
                <a:lnTo>
                  <a:pt x="1497638" y="774700"/>
                </a:lnTo>
                <a:lnTo>
                  <a:pt x="1482322" y="845820"/>
                </a:lnTo>
                <a:lnTo>
                  <a:pt x="1633596" y="845820"/>
                </a:lnTo>
                <a:lnTo>
                  <a:pt x="1661011" y="908050"/>
                </a:lnTo>
                <a:lnTo>
                  <a:pt x="1695858" y="908050"/>
                </a:lnTo>
                <a:lnTo>
                  <a:pt x="1710151" y="920750"/>
                </a:lnTo>
                <a:lnTo>
                  <a:pt x="1720601" y="946150"/>
                </a:lnTo>
                <a:lnTo>
                  <a:pt x="1732487" y="969010"/>
                </a:lnTo>
                <a:lnTo>
                  <a:pt x="1718846" y="982980"/>
                </a:lnTo>
                <a:lnTo>
                  <a:pt x="1703769" y="996950"/>
                </a:lnTo>
                <a:lnTo>
                  <a:pt x="1691564" y="1012190"/>
                </a:lnTo>
                <a:lnTo>
                  <a:pt x="1686538" y="1035050"/>
                </a:lnTo>
                <a:lnTo>
                  <a:pt x="1678242" y="1047750"/>
                </a:lnTo>
                <a:lnTo>
                  <a:pt x="1658459" y="1060450"/>
                </a:lnTo>
                <a:lnTo>
                  <a:pt x="1634846" y="1068070"/>
                </a:lnTo>
                <a:close/>
              </a:path>
              <a:path w="1936750" h="1070610">
                <a:moveTo>
                  <a:pt x="1633596" y="845820"/>
                </a:moveTo>
                <a:lnTo>
                  <a:pt x="1482322" y="845820"/>
                </a:lnTo>
                <a:lnTo>
                  <a:pt x="1498356" y="834390"/>
                </a:lnTo>
                <a:lnTo>
                  <a:pt x="1503382" y="817880"/>
                </a:lnTo>
                <a:lnTo>
                  <a:pt x="1501707" y="798830"/>
                </a:lnTo>
                <a:lnTo>
                  <a:pt x="1497638" y="774700"/>
                </a:lnTo>
                <a:lnTo>
                  <a:pt x="1569935" y="774700"/>
                </a:lnTo>
                <a:lnTo>
                  <a:pt x="1573581" y="783590"/>
                </a:lnTo>
                <a:lnTo>
                  <a:pt x="1573821" y="805180"/>
                </a:lnTo>
                <a:lnTo>
                  <a:pt x="1564009" y="825500"/>
                </a:lnTo>
                <a:lnTo>
                  <a:pt x="1558903" y="830580"/>
                </a:lnTo>
                <a:lnTo>
                  <a:pt x="1558903" y="834096"/>
                </a:lnTo>
                <a:lnTo>
                  <a:pt x="1553798" y="835660"/>
                </a:lnTo>
                <a:lnTo>
                  <a:pt x="1629120" y="835660"/>
                </a:lnTo>
                <a:lnTo>
                  <a:pt x="1633596" y="845820"/>
                </a:lnTo>
                <a:close/>
              </a:path>
              <a:path w="1936750" h="1070610">
                <a:moveTo>
                  <a:pt x="1629120" y="835660"/>
                </a:moveTo>
                <a:lnTo>
                  <a:pt x="1558903" y="835660"/>
                </a:lnTo>
                <a:lnTo>
                  <a:pt x="1558903" y="834096"/>
                </a:lnTo>
                <a:lnTo>
                  <a:pt x="1620168" y="815340"/>
                </a:lnTo>
                <a:lnTo>
                  <a:pt x="1629120" y="835660"/>
                </a:lnTo>
                <a:close/>
              </a:path>
              <a:path w="1936750" h="1070610">
                <a:moveTo>
                  <a:pt x="1558903" y="835660"/>
                </a:moveTo>
                <a:lnTo>
                  <a:pt x="1553798" y="835660"/>
                </a:lnTo>
                <a:lnTo>
                  <a:pt x="1558903" y="834096"/>
                </a:lnTo>
                <a:lnTo>
                  <a:pt x="1558903" y="835660"/>
                </a:lnTo>
                <a:close/>
              </a:path>
              <a:path w="1936750" h="1070610">
                <a:moveTo>
                  <a:pt x="1695858" y="908050"/>
                </a:moveTo>
                <a:lnTo>
                  <a:pt x="1661011" y="908050"/>
                </a:lnTo>
                <a:lnTo>
                  <a:pt x="1693000" y="905510"/>
                </a:lnTo>
                <a:lnTo>
                  <a:pt x="1695858" y="908050"/>
                </a:lnTo>
                <a:close/>
              </a:path>
              <a:path w="1936750" h="1070610">
                <a:moveTo>
                  <a:pt x="318290" y="1070610"/>
                </a:moveTo>
                <a:lnTo>
                  <a:pt x="318290" y="1029970"/>
                </a:lnTo>
                <a:lnTo>
                  <a:pt x="393212" y="1029970"/>
                </a:lnTo>
                <a:lnTo>
                  <a:pt x="399976" y="1035050"/>
                </a:lnTo>
                <a:lnTo>
                  <a:pt x="392238" y="1047750"/>
                </a:lnTo>
                <a:lnTo>
                  <a:pt x="372535" y="1060450"/>
                </a:lnTo>
                <a:lnTo>
                  <a:pt x="346130" y="1069340"/>
                </a:lnTo>
                <a:lnTo>
                  <a:pt x="318290" y="107061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3151" y="3499438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4">
                <a:moveTo>
                  <a:pt x="33395" y="58970"/>
                </a:moveTo>
                <a:lnTo>
                  <a:pt x="25575" y="58970"/>
                </a:lnTo>
                <a:lnTo>
                  <a:pt x="21814" y="58222"/>
                </a:lnTo>
                <a:lnTo>
                  <a:pt x="0" y="33395"/>
                </a:lnTo>
                <a:lnTo>
                  <a:pt x="0" y="25575"/>
                </a:lnTo>
                <a:lnTo>
                  <a:pt x="25575" y="0"/>
                </a:lnTo>
                <a:lnTo>
                  <a:pt x="33395" y="0"/>
                </a:lnTo>
                <a:lnTo>
                  <a:pt x="58970" y="29485"/>
                </a:lnTo>
                <a:lnTo>
                  <a:pt x="58970" y="33395"/>
                </a:lnTo>
                <a:lnTo>
                  <a:pt x="33395" y="58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57191" y="3309826"/>
            <a:ext cx="9105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100"/>
              </a:spcBef>
            </a:pPr>
            <a:r>
              <a:rPr sz="1550" dirty="0">
                <a:latin typeface="Tahoma"/>
                <a:cs typeface="Tahoma"/>
              </a:rPr>
              <a:t>These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55" dirty="0">
                <a:latin typeface="Tahoma"/>
                <a:cs typeface="Tahoma"/>
              </a:rPr>
              <a:t>data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55" dirty="0">
                <a:latin typeface="Tahoma"/>
                <a:cs typeface="Tahoma"/>
              </a:rPr>
              <a:t>structures</a:t>
            </a:r>
            <a:r>
              <a:rPr sz="1550" dirty="0">
                <a:latin typeface="Tahoma"/>
                <a:cs typeface="Tahoma"/>
              </a:rPr>
              <a:t> </a:t>
            </a:r>
            <a:r>
              <a:rPr sz="1550" spc="55" dirty="0">
                <a:latin typeface="Tahoma"/>
                <a:cs typeface="Tahoma"/>
              </a:rPr>
              <a:t>provide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50" dirty="0">
                <a:latin typeface="Tahoma"/>
                <a:cs typeface="Tahoma"/>
              </a:rPr>
              <a:t>the</a:t>
            </a:r>
            <a:r>
              <a:rPr sz="1550" dirty="0">
                <a:latin typeface="Tahoma"/>
                <a:cs typeface="Tahoma"/>
              </a:rPr>
              <a:t> </a:t>
            </a:r>
            <a:r>
              <a:rPr sz="1550" spc="65" dirty="0">
                <a:latin typeface="Tahoma"/>
                <a:cs typeface="Tahoma"/>
              </a:rPr>
              <a:t>necessary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45" dirty="0">
                <a:latin typeface="Tahoma"/>
                <a:cs typeface="Tahoma"/>
              </a:rPr>
              <a:t>functionality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for handling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input data,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45" dirty="0">
                <a:latin typeface="Tahoma"/>
                <a:cs typeface="Tahoma"/>
              </a:rPr>
              <a:t>scheduling</a:t>
            </a:r>
            <a:r>
              <a:rPr sz="155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shows </a:t>
            </a:r>
            <a:r>
              <a:rPr sz="1550" spc="75" dirty="0">
                <a:latin typeface="Tahoma"/>
                <a:cs typeface="Tahoma"/>
              </a:rPr>
              <a:t>based</a:t>
            </a:r>
            <a:r>
              <a:rPr sz="1550" spc="55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on</a:t>
            </a:r>
            <a:r>
              <a:rPr sz="1550" spc="55" dirty="0">
                <a:latin typeface="Tahoma"/>
                <a:cs typeface="Tahoma"/>
              </a:rPr>
              <a:t> </a:t>
            </a:r>
            <a:r>
              <a:rPr sz="1550" spc="60" dirty="0">
                <a:latin typeface="Tahoma"/>
                <a:cs typeface="Tahoma"/>
              </a:rPr>
              <a:t>member </a:t>
            </a:r>
            <a:r>
              <a:rPr sz="1550" spc="10" dirty="0">
                <a:latin typeface="Tahoma"/>
                <a:cs typeface="Tahoma"/>
              </a:rPr>
              <a:t>availability</a:t>
            </a:r>
            <a:r>
              <a:rPr sz="1550" spc="55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and</a:t>
            </a:r>
            <a:r>
              <a:rPr sz="1550" spc="60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preferences,</a:t>
            </a:r>
            <a:r>
              <a:rPr sz="1550" spc="55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and</a:t>
            </a:r>
            <a:r>
              <a:rPr sz="1550" spc="60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displaying</a:t>
            </a:r>
            <a:r>
              <a:rPr sz="1550" spc="55" dirty="0">
                <a:latin typeface="Tahoma"/>
                <a:cs typeface="Tahoma"/>
              </a:rPr>
              <a:t> </a:t>
            </a:r>
            <a:r>
              <a:rPr sz="1550" spc="50" dirty="0">
                <a:latin typeface="Tahoma"/>
                <a:cs typeface="Tahoma"/>
              </a:rPr>
              <a:t>the</a:t>
            </a:r>
            <a:r>
              <a:rPr sz="1550" spc="55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final</a:t>
            </a:r>
            <a:r>
              <a:rPr sz="1550" spc="6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schedule.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139" y="3668961"/>
            <a:ext cx="3809939" cy="45262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2700" marR="5080">
              <a:lnSpc>
                <a:spcPts val="8700"/>
              </a:lnSpc>
              <a:spcBef>
                <a:spcPts val="2140"/>
              </a:spcBef>
            </a:pPr>
            <a:r>
              <a:rPr spc="75" dirty="0"/>
              <a:t>Time</a:t>
            </a:r>
            <a:r>
              <a:rPr spc="-565" dirty="0"/>
              <a:t> </a:t>
            </a:r>
            <a:r>
              <a:rPr spc="1365" dirty="0"/>
              <a:t>- </a:t>
            </a:r>
            <a:r>
              <a:rPr spc="260" dirty="0"/>
              <a:t>complexity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195" dirty="0"/>
              <a:t> </a:t>
            </a:r>
            <a:r>
              <a:rPr spc="50" dirty="0"/>
              <a:t>time</a:t>
            </a:r>
            <a:r>
              <a:rPr spc="195" dirty="0"/>
              <a:t> </a:t>
            </a:r>
            <a:r>
              <a:rPr spc="60" dirty="0"/>
              <a:t>complexity</a:t>
            </a:r>
            <a:r>
              <a:rPr spc="195" dirty="0"/>
              <a:t> </a:t>
            </a:r>
            <a:r>
              <a:rPr dirty="0"/>
              <a:t>of</a:t>
            </a:r>
            <a:r>
              <a:rPr spc="195" dirty="0"/>
              <a:t> </a:t>
            </a:r>
            <a:r>
              <a:rPr dirty="0"/>
              <a:t>this</a:t>
            </a:r>
            <a:r>
              <a:rPr spc="195" dirty="0"/>
              <a:t> </a:t>
            </a:r>
            <a:r>
              <a:rPr spc="100" dirty="0"/>
              <a:t>code</a:t>
            </a:r>
            <a:r>
              <a:rPr spc="195" dirty="0"/>
              <a:t> </a:t>
            </a:r>
            <a:r>
              <a:rPr spc="70" dirty="0"/>
              <a:t>can</a:t>
            </a:r>
            <a:r>
              <a:rPr spc="195" dirty="0"/>
              <a:t> </a:t>
            </a:r>
            <a:r>
              <a:rPr spc="60" dirty="0"/>
              <a:t>be</a:t>
            </a:r>
            <a:r>
              <a:rPr spc="195" dirty="0"/>
              <a:t> </a:t>
            </a:r>
            <a:r>
              <a:rPr dirty="0"/>
              <a:t>examined</a:t>
            </a:r>
            <a:r>
              <a:rPr spc="195" dirty="0"/>
              <a:t> </a:t>
            </a:r>
            <a:r>
              <a:rPr dirty="0"/>
              <a:t>as</a:t>
            </a:r>
            <a:r>
              <a:rPr spc="200" dirty="0"/>
              <a:t> </a:t>
            </a:r>
            <a:r>
              <a:rPr spc="-10" dirty="0"/>
              <a:t>follows.</a:t>
            </a:r>
          </a:p>
          <a:p>
            <a:pPr marL="12700" marR="836294" indent="-8890">
              <a:lnSpc>
                <a:spcPct val="109400"/>
              </a:lnSpc>
              <a:spcBef>
                <a:spcPts val="2620"/>
              </a:spcBef>
              <a:buSzPct val="97500"/>
              <a:buAutoNum type="arabicPeriod"/>
              <a:tabLst>
                <a:tab pos="251460" algn="l"/>
              </a:tabLst>
            </a:pPr>
            <a:r>
              <a:rPr dirty="0"/>
              <a:t>	Reading</a:t>
            </a:r>
            <a:r>
              <a:rPr spc="200" dirty="0"/>
              <a:t> </a:t>
            </a:r>
            <a:r>
              <a:rPr dirty="0"/>
              <a:t>live</a:t>
            </a:r>
            <a:r>
              <a:rPr spc="204" dirty="0"/>
              <a:t> </a:t>
            </a:r>
            <a:r>
              <a:rPr dirty="0"/>
              <a:t>data:</a:t>
            </a:r>
            <a:r>
              <a:rPr spc="204" dirty="0"/>
              <a:t> </a:t>
            </a:r>
            <a:r>
              <a:rPr dirty="0"/>
              <a:t>The</a:t>
            </a:r>
            <a:r>
              <a:rPr spc="204" dirty="0"/>
              <a:t> </a:t>
            </a:r>
            <a:r>
              <a:rPr dirty="0"/>
              <a:t>loop</a:t>
            </a:r>
            <a:r>
              <a:rPr spc="200" dirty="0"/>
              <a:t> </a:t>
            </a:r>
            <a:r>
              <a:rPr dirty="0"/>
              <a:t>for</a:t>
            </a:r>
            <a:r>
              <a:rPr spc="204" dirty="0"/>
              <a:t> </a:t>
            </a:r>
            <a:r>
              <a:rPr dirty="0"/>
              <a:t>reading</a:t>
            </a:r>
            <a:r>
              <a:rPr spc="204" dirty="0"/>
              <a:t> </a:t>
            </a:r>
            <a:r>
              <a:rPr dirty="0"/>
              <a:t>live</a:t>
            </a:r>
            <a:r>
              <a:rPr spc="204" dirty="0"/>
              <a:t> </a:t>
            </a:r>
            <a:r>
              <a:rPr spc="75" dirty="0"/>
              <a:t>data</a:t>
            </a:r>
            <a:r>
              <a:rPr spc="204" dirty="0"/>
              <a:t> </a:t>
            </a:r>
            <a:r>
              <a:rPr dirty="0"/>
              <a:t>is</a:t>
            </a:r>
            <a:r>
              <a:rPr spc="200" dirty="0"/>
              <a:t> </a:t>
            </a:r>
            <a:r>
              <a:rPr spc="80" dirty="0"/>
              <a:t>executed</a:t>
            </a:r>
            <a:r>
              <a:rPr spc="204" dirty="0"/>
              <a:t> </a:t>
            </a:r>
            <a:r>
              <a:rPr spc="-110" dirty="0"/>
              <a:t>168</a:t>
            </a:r>
            <a:r>
              <a:rPr spc="204" dirty="0"/>
              <a:t> </a:t>
            </a:r>
            <a:r>
              <a:rPr dirty="0"/>
              <a:t>times,</a:t>
            </a:r>
            <a:r>
              <a:rPr spc="204" dirty="0"/>
              <a:t> </a:t>
            </a:r>
            <a:r>
              <a:rPr dirty="0"/>
              <a:t>so</a:t>
            </a:r>
            <a:r>
              <a:rPr spc="204" dirty="0"/>
              <a:t> </a:t>
            </a:r>
            <a:r>
              <a:rPr dirty="0"/>
              <a:t>it</a:t>
            </a:r>
            <a:r>
              <a:rPr spc="200" dirty="0"/>
              <a:t> </a:t>
            </a:r>
            <a:r>
              <a:rPr dirty="0"/>
              <a:t>has</a:t>
            </a:r>
            <a:r>
              <a:rPr spc="204" dirty="0"/>
              <a:t> </a:t>
            </a:r>
            <a:r>
              <a:rPr dirty="0"/>
              <a:t>a</a:t>
            </a:r>
            <a:r>
              <a:rPr spc="204" dirty="0"/>
              <a:t> </a:t>
            </a:r>
            <a:r>
              <a:rPr spc="30" dirty="0"/>
              <a:t>time </a:t>
            </a:r>
            <a:r>
              <a:rPr spc="60" dirty="0"/>
              <a:t>complexity</a:t>
            </a:r>
            <a:r>
              <a:rPr spc="165" dirty="0"/>
              <a:t> </a:t>
            </a:r>
            <a:r>
              <a:rPr dirty="0"/>
              <a:t>of</a:t>
            </a:r>
            <a:r>
              <a:rPr spc="165" dirty="0"/>
              <a:t> </a:t>
            </a:r>
            <a:r>
              <a:rPr dirty="0"/>
              <a:t>O(168),</a:t>
            </a:r>
            <a:r>
              <a:rPr spc="165" dirty="0"/>
              <a:t> </a:t>
            </a:r>
            <a:r>
              <a:rPr dirty="0"/>
              <a:t>which</a:t>
            </a:r>
            <a:r>
              <a:rPr spc="170" dirty="0"/>
              <a:t> </a:t>
            </a:r>
            <a:r>
              <a:rPr dirty="0"/>
              <a:t>makes</a:t>
            </a:r>
            <a:r>
              <a:rPr spc="165" dirty="0"/>
              <a:t> </a:t>
            </a:r>
            <a:r>
              <a:rPr dirty="0"/>
              <a:t>it</a:t>
            </a:r>
            <a:r>
              <a:rPr spc="165" dirty="0"/>
              <a:t> </a:t>
            </a:r>
            <a:r>
              <a:rPr spc="60" dirty="0"/>
              <a:t>easier</a:t>
            </a:r>
            <a:r>
              <a:rPr spc="165" dirty="0"/>
              <a:t> </a:t>
            </a:r>
            <a:r>
              <a:rPr dirty="0"/>
              <a:t>for</a:t>
            </a:r>
            <a:r>
              <a:rPr spc="170" dirty="0"/>
              <a:t> </a:t>
            </a:r>
            <a:r>
              <a:rPr dirty="0"/>
              <a:t>O(1)</a:t>
            </a:r>
            <a:r>
              <a:rPr spc="165" dirty="0"/>
              <a:t> </a:t>
            </a:r>
            <a:r>
              <a:rPr dirty="0"/>
              <a:t>to</a:t>
            </a:r>
            <a:r>
              <a:rPr spc="165" dirty="0"/>
              <a:t> </a:t>
            </a:r>
            <a:r>
              <a:rPr spc="60" dirty="0"/>
              <a:t>be</a:t>
            </a:r>
            <a:r>
              <a:rPr spc="170" dirty="0"/>
              <a:t> </a:t>
            </a:r>
            <a:r>
              <a:rPr spc="80" dirty="0"/>
              <a:t>considered</a:t>
            </a:r>
            <a:r>
              <a:rPr spc="165" dirty="0"/>
              <a:t> </a:t>
            </a:r>
            <a:r>
              <a:rPr spc="85" dirty="0"/>
              <a:t>static</a:t>
            </a:r>
          </a:p>
          <a:p>
            <a:pPr marL="12700" marR="5080" indent="307340" algn="just">
              <a:lnSpc>
                <a:spcPct val="109400"/>
              </a:lnSpc>
              <a:spcBef>
                <a:spcPts val="2625"/>
              </a:spcBef>
              <a:buSzPct val="97500"/>
              <a:buAutoNum type="arabicPeriod"/>
              <a:tabLst>
                <a:tab pos="320040" algn="l"/>
              </a:tabLst>
            </a:pPr>
            <a:r>
              <a:rPr dirty="0"/>
              <a:t>Reading</a:t>
            </a:r>
            <a:r>
              <a:rPr spc="165" dirty="0"/>
              <a:t> </a:t>
            </a:r>
            <a:r>
              <a:rPr spc="60" dirty="0"/>
              <a:t>member</a:t>
            </a:r>
            <a:r>
              <a:rPr spc="165" dirty="0"/>
              <a:t> </a:t>
            </a:r>
            <a:r>
              <a:rPr dirty="0"/>
              <a:t>data:</a:t>
            </a:r>
            <a:r>
              <a:rPr spc="170" dirty="0"/>
              <a:t> </a:t>
            </a:r>
            <a:r>
              <a:rPr spc="80" dirty="0"/>
              <a:t>Let</a:t>
            </a:r>
            <a:r>
              <a:rPr spc="165" dirty="0"/>
              <a:t> </a:t>
            </a:r>
            <a:r>
              <a:rPr dirty="0"/>
              <a:t>us</a:t>
            </a:r>
            <a:r>
              <a:rPr spc="170" dirty="0"/>
              <a:t> </a:t>
            </a:r>
            <a:r>
              <a:rPr spc="80" dirty="0"/>
              <a:t>denote</a:t>
            </a:r>
            <a:r>
              <a:rPr spc="165" dirty="0"/>
              <a:t> </a:t>
            </a:r>
            <a:r>
              <a:rPr spc="55" dirty="0"/>
              <a:t>the</a:t>
            </a:r>
            <a:r>
              <a:rPr spc="170" dirty="0"/>
              <a:t> </a:t>
            </a:r>
            <a:r>
              <a:rPr dirty="0"/>
              <a:t>number</a:t>
            </a:r>
            <a:r>
              <a:rPr spc="165" dirty="0"/>
              <a:t> </a:t>
            </a:r>
            <a:r>
              <a:rPr dirty="0"/>
              <a:t>of</a:t>
            </a:r>
            <a:r>
              <a:rPr spc="170" dirty="0"/>
              <a:t> </a:t>
            </a:r>
            <a:r>
              <a:rPr spc="60" dirty="0"/>
              <a:t>members</a:t>
            </a:r>
            <a:r>
              <a:rPr spc="165" dirty="0"/>
              <a:t> </a:t>
            </a:r>
            <a:r>
              <a:rPr dirty="0"/>
              <a:t>as</a:t>
            </a:r>
            <a:r>
              <a:rPr spc="165" dirty="0"/>
              <a:t> </a:t>
            </a:r>
            <a:r>
              <a:rPr dirty="0"/>
              <a:t>N.</a:t>
            </a:r>
            <a:r>
              <a:rPr spc="170" dirty="0"/>
              <a:t> </a:t>
            </a:r>
            <a:r>
              <a:rPr dirty="0"/>
              <a:t>The</a:t>
            </a:r>
            <a:r>
              <a:rPr spc="165" dirty="0"/>
              <a:t> </a:t>
            </a:r>
            <a:r>
              <a:rPr dirty="0"/>
              <a:t>loop</a:t>
            </a:r>
            <a:r>
              <a:rPr spc="170" dirty="0"/>
              <a:t> </a:t>
            </a:r>
            <a:r>
              <a:rPr dirty="0"/>
              <a:t>runs</a:t>
            </a:r>
            <a:r>
              <a:rPr spc="165" dirty="0"/>
              <a:t> </a:t>
            </a:r>
            <a:r>
              <a:rPr dirty="0"/>
              <a:t>N</a:t>
            </a:r>
            <a:r>
              <a:rPr spc="170" dirty="0"/>
              <a:t> </a:t>
            </a:r>
            <a:r>
              <a:rPr spc="60" dirty="0"/>
              <a:t>times</a:t>
            </a:r>
            <a:r>
              <a:rPr spc="165" dirty="0"/>
              <a:t> </a:t>
            </a:r>
            <a:r>
              <a:rPr spc="-25" dirty="0"/>
              <a:t>to </a:t>
            </a:r>
            <a:r>
              <a:rPr spc="60" dirty="0"/>
              <a:t>read</a:t>
            </a:r>
            <a:r>
              <a:rPr spc="204" dirty="0"/>
              <a:t> </a:t>
            </a:r>
            <a:r>
              <a:rPr spc="60" dirty="0"/>
              <a:t>member</a:t>
            </a:r>
            <a:r>
              <a:rPr spc="204" dirty="0"/>
              <a:t> </a:t>
            </a:r>
            <a:r>
              <a:rPr dirty="0"/>
              <a:t>data.</a:t>
            </a:r>
            <a:r>
              <a:rPr spc="204" dirty="0"/>
              <a:t> </a:t>
            </a:r>
            <a:r>
              <a:rPr dirty="0"/>
              <a:t>In</a:t>
            </a:r>
            <a:r>
              <a:rPr spc="210" dirty="0"/>
              <a:t> </a:t>
            </a:r>
            <a:r>
              <a:rPr dirty="0"/>
              <a:t>this</a:t>
            </a:r>
            <a:r>
              <a:rPr spc="204" dirty="0"/>
              <a:t> </a:t>
            </a:r>
            <a:r>
              <a:rPr dirty="0"/>
              <a:t>loop</a:t>
            </a:r>
            <a:r>
              <a:rPr spc="204" dirty="0"/>
              <a:t> </a:t>
            </a:r>
            <a:r>
              <a:rPr spc="65" dirty="0"/>
              <a:t>there</a:t>
            </a:r>
            <a:r>
              <a:rPr spc="210" dirty="0"/>
              <a:t> </a:t>
            </a:r>
            <a:r>
              <a:rPr dirty="0"/>
              <a:t>are</a:t>
            </a:r>
            <a:r>
              <a:rPr spc="204" dirty="0"/>
              <a:t> </a:t>
            </a:r>
            <a:r>
              <a:rPr spc="55" dirty="0"/>
              <a:t>two</a:t>
            </a:r>
            <a:r>
              <a:rPr spc="204" dirty="0"/>
              <a:t> </a:t>
            </a:r>
            <a:r>
              <a:rPr dirty="0"/>
              <a:t>built-in</a:t>
            </a:r>
            <a:r>
              <a:rPr spc="210" dirty="0"/>
              <a:t> </a:t>
            </a:r>
            <a:r>
              <a:rPr dirty="0"/>
              <a:t>loops:</a:t>
            </a:r>
            <a:r>
              <a:rPr spc="204" dirty="0"/>
              <a:t> </a:t>
            </a:r>
            <a:r>
              <a:rPr dirty="0"/>
              <a:t>one</a:t>
            </a:r>
            <a:r>
              <a:rPr spc="204" dirty="0"/>
              <a:t> </a:t>
            </a:r>
            <a:r>
              <a:rPr dirty="0"/>
              <a:t>for</a:t>
            </a:r>
            <a:r>
              <a:rPr spc="210" dirty="0"/>
              <a:t> </a:t>
            </a:r>
            <a:r>
              <a:rPr dirty="0"/>
              <a:t>reading</a:t>
            </a:r>
            <a:r>
              <a:rPr spc="204" dirty="0"/>
              <a:t> </a:t>
            </a:r>
            <a:r>
              <a:rPr spc="55" dirty="0"/>
              <a:t>available</a:t>
            </a:r>
            <a:r>
              <a:rPr spc="204" dirty="0"/>
              <a:t> </a:t>
            </a:r>
            <a:r>
              <a:rPr spc="50" dirty="0"/>
              <a:t>times</a:t>
            </a:r>
          </a:p>
          <a:p>
            <a:pPr marL="12700" marR="144145" algn="just">
              <a:lnSpc>
                <a:spcPct val="109400"/>
              </a:lnSpc>
            </a:pPr>
            <a:r>
              <a:rPr dirty="0"/>
              <a:t>and</a:t>
            </a:r>
            <a:r>
              <a:rPr spc="204" dirty="0"/>
              <a:t> </a:t>
            </a:r>
            <a:r>
              <a:rPr spc="50" dirty="0"/>
              <a:t>another</a:t>
            </a:r>
            <a:r>
              <a:rPr spc="210" dirty="0"/>
              <a:t> </a:t>
            </a:r>
            <a:r>
              <a:rPr dirty="0"/>
              <a:t>for</a:t>
            </a:r>
            <a:r>
              <a:rPr spc="210" dirty="0"/>
              <a:t> </a:t>
            </a:r>
            <a:r>
              <a:rPr dirty="0"/>
              <a:t>reading</a:t>
            </a:r>
            <a:r>
              <a:rPr spc="210" dirty="0"/>
              <a:t> </a:t>
            </a:r>
            <a:r>
              <a:rPr spc="45" dirty="0"/>
              <a:t>optional</a:t>
            </a:r>
            <a:r>
              <a:rPr spc="204" dirty="0"/>
              <a:t> </a:t>
            </a:r>
            <a:r>
              <a:rPr dirty="0"/>
              <a:t>displays.</a:t>
            </a:r>
            <a:r>
              <a:rPr spc="210" dirty="0"/>
              <a:t> </a:t>
            </a:r>
            <a:r>
              <a:rPr spc="80" dirty="0"/>
              <a:t>Let</a:t>
            </a:r>
            <a:r>
              <a:rPr spc="210" dirty="0"/>
              <a:t> </a:t>
            </a:r>
            <a:r>
              <a:rPr dirty="0"/>
              <a:t>us</a:t>
            </a:r>
            <a:r>
              <a:rPr spc="210" dirty="0"/>
              <a:t> </a:t>
            </a:r>
            <a:r>
              <a:rPr spc="80" dirty="0"/>
              <a:t>denote</a:t>
            </a:r>
            <a:r>
              <a:rPr spc="210" dirty="0"/>
              <a:t> </a:t>
            </a:r>
            <a:r>
              <a:rPr spc="55" dirty="0"/>
              <a:t>the</a:t>
            </a:r>
            <a:r>
              <a:rPr spc="204" dirty="0"/>
              <a:t> </a:t>
            </a:r>
            <a:r>
              <a:rPr dirty="0"/>
              <a:t>number</a:t>
            </a:r>
            <a:r>
              <a:rPr spc="210" dirty="0"/>
              <a:t> </a:t>
            </a:r>
            <a:r>
              <a:rPr dirty="0"/>
              <a:t>of</a:t>
            </a:r>
            <a:r>
              <a:rPr spc="210" dirty="0"/>
              <a:t> </a:t>
            </a:r>
            <a:r>
              <a:rPr spc="60" dirty="0"/>
              <a:t>seasons</a:t>
            </a:r>
            <a:r>
              <a:rPr spc="210" dirty="0"/>
              <a:t> </a:t>
            </a:r>
            <a:r>
              <a:rPr spc="55" dirty="0"/>
              <a:t>available</a:t>
            </a:r>
            <a:r>
              <a:rPr spc="210" dirty="0"/>
              <a:t> </a:t>
            </a:r>
            <a:r>
              <a:rPr spc="-25" dirty="0"/>
              <a:t>and </a:t>
            </a:r>
            <a:r>
              <a:rPr spc="55" dirty="0"/>
              <a:t>the</a:t>
            </a:r>
            <a:r>
              <a:rPr spc="135" dirty="0"/>
              <a:t> </a:t>
            </a:r>
            <a:r>
              <a:rPr dirty="0"/>
              <a:t>shows</a:t>
            </a:r>
            <a:r>
              <a:rPr spc="140" dirty="0"/>
              <a:t> </a:t>
            </a:r>
            <a:r>
              <a:rPr spc="80" dirty="0"/>
              <a:t>interested</a:t>
            </a:r>
            <a:r>
              <a:rPr spc="140" dirty="0"/>
              <a:t> </a:t>
            </a:r>
            <a:r>
              <a:rPr spc="75" dirty="0"/>
              <a:t>by</a:t>
            </a:r>
            <a:r>
              <a:rPr spc="140" dirty="0"/>
              <a:t> </a:t>
            </a:r>
            <a:r>
              <a:rPr spc="85" dirty="0"/>
              <a:t>each</a:t>
            </a:r>
            <a:r>
              <a:rPr spc="140" dirty="0"/>
              <a:t> </a:t>
            </a:r>
            <a:r>
              <a:rPr spc="60" dirty="0"/>
              <a:t>member</a:t>
            </a:r>
            <a:r>
              <a:rPr spc="140" dirty="0"/>
              <a:t> </a:t>
            </a:r>
            <a:r>
              <a:rPr dirty="0"/>
              <a:t>as</a:t>
            </a:r>
            <a:r>
              <a:rPr spc="140" dirty="0"/>
              <a:t> </a:t>
            </a:r>
            <a:r>
              <a:rPr dirty="0"/>
              <a:t>M</a:t>
            </a:r>
            <a:r>
              <a:rPr spc="135" dirty="0"/>
              <a:t> </a:t>
            </a:r>
            <a:r>
              <a:rPr dirty="0"/>
              <a:t>and</a:t>
            </a:r>
            <a:r>
              <a:rPr spc="140" dirty="0"/>
              <a:t> </a:t>
            </a:r>
            <a:r>
              <a:rPr spc="-30" dirty="0"/>
              <a:t>K,</a:t>
            </a:r>
            <a:r>
              <a:rPr spc="140" dirty="0"/>
              <a:t> </a:t>
            </a:r>
            <a:r>
              <a:rPr spc="75" dirty="0"/>
              <a:t>respectively.</a:t>
            </a:r>
            <a:r>
              <a:rPr spc="140" dirty="0"/>
              <a:t> </a:t>
            </a:r>
            <a:r>
              <a:rPr dirty="0"/>
              <a:t>Thus,</a:t>
            </a:r>
            <a:r>
              <a:rPr spc="140" dirty="0"/>
              <a:t> </a:t>
            </a:r>
            <a:r>
              <a:rPr spc="55" dirty="0"/>
              <a:t>the</a:t>
            </a:r>
            <a:r>
              <a:rPr spc="140" dirty="0"/>
              <a:t> </a:t>
            </a:r>
            <a:r>
              <a:rPr spc="50" dirty="0"/>
              <a:t>time</a:t>
            </a:r>
            <a:r>
              <a:rPr spc="140" dirty="0"/>
              <a:t> </a:t>
            </a:r>
            <a:r>
              <a:rPr spc="60" dirty="0"/>
              <a:t>complexity</a:t>
            </a:r>
            <a:r>
              <a:rPr spc="135" dirty="0"/>
              <a:t> </a:t>
            </a:r>
            <a:r>
              <a:rPr spc="-25" dirty="0"/>
              <a:t>of </a:t>
            </a:r>
            <a:r>
              <a:rPr dirty="0"/>
              <a:t>reading</a:t>
            </a:r>
            <a:r>
              <a:rPr spc="165" dirty="0"/>
              <a:t> </a:t>
            </a:r>
            <a:r>
              <a:rPr spc="60" dirty="0"/>
              <a:t>member</a:t>
            </a:r>
            <a:r>
              <a:rPr spc="165" dirty="0"/>
              <a:t> </a:t>
            </a:r>
            <a:r>
              <a:rPr spc="75" dirty="0"/>
              <a:t>data</a:t>
            </a:r>
            <a:r>
              <a:rPr spc="165" dirty="0"/>
              <a:t> </a:t>
            </a:r>
            <a:r>
              <a:rPr dirty="0"/>
              <a:t>is</a:t>
            </a:r>
            <a:r>
              <a:rPr spc="165" dirty="0"/>
              <a:t> </a:t>
            </a:r>
            <a:r>
              <a:rPr spc="75" dirty="0"/>
              <a:t>O(N</a:t>
            </a:r>
            <a:r>
              <a:rPr spc="170" dirty="0"/>
              <a:t> </a:t>
            </a:r>
            <a:r>
              <a:rPr dirty="0"/>
              <a:t>*</a:t>
            </a:r>
            <a:r>
              <a:rPr spc="165" dirty="0"/>
              <a:t> </a:t>
            </a:r>
            <a:r>
              <a:rPr spc="85" dirty="0"/>
              <a:t>(M</a:t>
            </a:r>
            <a:r>
              <a:rPr spc="165" dirty="0"/>
              <a:t> </a:t>
            </a:r>
            <a:r>
              <a:rPr spc="-430" dirty="0"/>
              <a:t>+</a:t>
            </a:r>
            <a:r>
              <a:rPr spc="165" dirty="0"/>
              <a:t> </a:t>
            </a:r>
            <a:r>
              <a:rPr spc="-20" dirty="0"/>
              <a:t>K)).</a:t>
            </a:r>
          </a:p>
          <a:p>
            <a:pPr marL="12700" marR="292100" indent="311150">
              <a:lnSpc>
                <a:spcPct val="109400"/>
              </a:lnSpc>
              <a:spcBef>
                <a:spcPts val="2625"/>
              </a:spcBef>
              <a:buSzPct val="97500"/>
              <a:buAutoNum type="arabicPeriod" startAt="3"/>
              <a:tabLst>
                <a:tab pos="323850" algn="l"/>
              </a:tabLst>
            </a:pPr>
            <a:r>
              <a:rPr spc="50" dirty="0"/>
              <a:t>Creating</a:t>
            </a:r>
            <a:r>
              <a:rPr spc="150" dirty="0"/>
              <a:t> </a:t>
            </a:r>
            <a:r>
              <a:rPr dirty="0"/>
              <a:t>a</a:t>
            </a:r>
            <a:r>
              <a:rPr spc="155" dirty="0"/>
              <a:t> </a:t>
            </a:r>
            <a:r>
              <a:rPr spc="85" dirty="0"/>
              <a:t>Schedule</a:t>
            </a:r>
            <a:r>
              <a:rPr spc="155" dirty="0"/>
              <a:t> </a:t>
            </a:r>
            <a:r>
              <a:rPr spc="55" dirty="0"/>
              <a:t>object:</a:t>
            </a:r>
            <a:r>
              <a:rPr spc="155" dirty="0"/>
              <a:t> </a:t>
            </a:r>
            <a:r>
              <a:rPr spc="50" dirty="0"/>
              <a:t>Creating</a:t>
            </a:r>
            <a:r>
              <a:rPr spc="155" dirty="0"/>
              <a:t> </a:t>
            </a:r>
            <a:r>
              <a:rPr dirty="0"/>
              <a:t>a</a:t>
            </a:r>
            <a:r>
              <a:rPr spc="155" dirty="0"/>
              <a:t> </a:t>
            </a:r>
            <a:r>
              <a:rPr spc="85" dirty="0"/>
              <a:t>Schedule</a:t>
            </a:r>
            <a:r>
              <a:rPr spc="155" dirty="0"/>
              <a:t> </a:t>
            </a:r>
            <a:r>
              <a:rPr spc="90" dirty="0"/>
              <a:t>object</a:t>
            </a:r>
            <a:r>
              <a:rPr spc="155" dirty="0"/>
              <a:t> </a:t>
            </a:r>
            <a:r>
              <a:rPr spc="50" dirty="0"/>
              <a:t>requires</a:t>
            </a:r>
            <a:r>
              <a:rPr spc="155" dirty="0"/>
              <a:t> </a:t>
            </a:r>
            <a:r>
              <a:rPr spc="45" dirty="0"/>
              <a:t>iterating</a:t>
            </a:r>
            <a:r>
              <a:rPr spc="155" dirty="0"/>
              <a:t> </a:t>
            </a:r>
            <a:r>
              <a:rPr dirty="0"/>
              <a:t>on</a:t>
            </a:r>
            <a:r>
              <a:rPr spc="155" dirty="0"/>
              <a:t> </a:t>
            </a:r>
            <a:r>
              <a:rPr dirty="0"/>
              <a:t>live</a:t>
            </a:r>
            <a:r>
              <a:rPr spc="155" dirty="0"/>
              <a:t> </a:t>
            </a:r>
            <a:r>
              <a:rPr spc="75" dirty="0"/>
              <a:t>data</a:t>
            </a:r>
            <a:r>
              <a:rPr spc="155" dirty="0"/>
              <a:t> </a:t>
            </a:r>
            <a:r>
              <a:rPr spc="-25" dirty="0"/>
              <a:t>and </a:t>
            </a:r>
            <a:r>
              <a:rPr dirty="0"/>
              <a:t>populating</a:t>
            </a:r>
            <a:r>
              <a:rPr spc="160" dirty="0"/>
              <a:t> </a:t>
            </a:r>
            <a:r>
              <a:rPr spc="55" dirty="0"/>
              <a:t>the</a:t>
            </a:r>
            <a:r>
              <a:rPr spc="160" dirty="0"/>
              <a:t> </a:t>
            </a:r>
            <a:r>
              <a:rPr spc="60" dirty="0"/>
              <a:t>slotsToMembers</a:t>
            </a:r>
            <a:r>
              <a:rPr spc="160" dirty="0"/>
              <a:t> </a:t>
            </a:r>
            <a:r>
              <a:rPr dirty="0"/>
              <a:t>map.</a:t>
            </a:r>
            <a:r>
              <a:rPr spc="165" dirty="0"/>
              <a:t> </a:t>
            </a:r>
            <a:r>
              <a:rPr dirty="0"/>
              <a:t>This</a:t>
            </a:r>
            <a:r>
              <a:rPr spc="160" dirty="0"/>
              <a:t> </a:t>
            </a:r>
            <a:r>
              <a:rPr spc="50" dirty="0"/>
              <a:t>function</a:t>
            </a:r>
            <a:r>
              <a:rPr spc="160" dirty="0"/>
              <a:t> </a:t>
            </a:r>
            <a:r>
              <a:rPr dirty="0"/>
              <a:t>has</a:t>
            </a:r>
            <a:r>
              <a:rPr spc="165" dirty="0"/>
              <a:t> </a:t>
            </a:r>
            <a:r>
              <a:rPr dirty="0"/>
              <a:t>a</a:t>
            </a:r>
            <a:r>
              <a:rPr spc="160" dirty="0"/>
              <a:t> </a:t>
            </a:r>
            <a:r>
              <a:rPr spc="50" dirty="0"/>
              <a:t>time</a:t>
            </a:r>
            <a:r>
              <a:rPr spc="160" dirty="0"/>
              <a:t> </a:t>
            </a:r>
            <a:r>
              <a:rPr spc="60" dirty="0"/>
              <a:t>complexity</a:t>
            </a:r>
            <a:r>
              <a:rPr spc="160" dirty="0"/>
              <a:t> </a:t>
            </a:r>
            <a:r>
              <a:rPr dirty="0"/>
              <a:t>of</a:t>
            </a:r>
            <a:r>
              <a:rPr spc="165" dirty="0"/>
              <a:t> </a:t>
            </a:r>
            <a:r>
              <a:rPr dirty="0"/>
              <a:t>O(168</a:t>
            </a:r>
            <a:r>
              <a:rPr spc="160" dirty="0"/>
              <a:t> </a:t>
            </a:r>
            <a:r>
              <a:rPr dirty="0"/>
              <a:t>*</a:t>
            </a:r>
            <a:r>
              <a:rPr spc="160" dirty="0"/>
              <a:t> </a:t>
            </a:r>
            <a:r>
              <a:rPr spc="25" dirty="0"/>
              <a:t>N)</a:t>
            </a:r>
          </a:p>
          <a:p>
            <a:pPr marL="12700" algn="just">
              <a:lnSpc>
                <a:spcPct val="100000"/>
              </a:lnSpc>
              <a:spcBef>
                <a:spcPts val="225"/>
              </a:spcBef>
            </a:pPr>
            <a:r>
              <a:rPr spc="50" dirty="0"/>
              <a:t>considering</a:t>
            </a:r>
            <a:r>
              <a:rPr spc="105" dirty="0"/>
              <a:t> </a:t>
            </a:r>
            <a:r>
              <a:rPr dirty="0"/>
              <a:t>N</a:t>
            </a:r>
            <a:r>
              <a:rPr spc="110" dirty="0"/>
              <a:t> </a:t>
            </a:r>
            <a:r>
              <a:rPr spc="60" dirty="0"/>
              <a:t>members</a:t>
            </a:r>
            <a:r>
              <a:rPr spc="105" dirty="0"/>
              <a:t> </a:t>
            </a:r>
            <a:r>
              <a:rPr dirty="0"/>
              <a:t>and</a:t>
            </a:r>
            <a:r>
              <a:rPr spc="110" dirty="0"/>
              <a:t> </a:t>
            </a:r>
            <a:r>
              <a:rPr spc="-110" dirty="0"/>
              <a:t>168</a:t>
            </a:r>
            <a:r>
              <a:rPr spc="105" dirty="0"/>
              <a:t> </a:t>
            </a:r>
            <a:r>
              <a:rPr spc="-10" dirty="0"/>
              <a:t>periods.</a:t>
            </a:r>
          </a:p>
          <a:p>
            <a:pPr marL="328295" indent="-315595" algn="just">
              <a:lnSpc>
                <a:spcPct val="100000"/>
              </a:lnSpc>
              <a:spcBef>
                <a:spcPts val="2850"/>
              </a:spcBef>
              <a:buSzPct val="97500"/>
              <a:buAutoNum type="arabicPeriod" startAt="4"/>
              <a:tabLst>
                <a:tab pos="328295" algn="l"/>
              </a:tabLst>
            </a:pPr>
            <a:r>
              <a:rPr spc="85" dirty="0"/>
              <a:t>recordAndScheduleShows</a:t>
            </a:r>
            <a:r>
              <a:rPr spc="145" dirty="0"/>
              <a:t> </a:t>
            </a:r>
            <a:r>
              <a:rPr dirty="0"/>
              <a:t>method:</a:t>
            </a:r>
            <a:r>
              <a:rPr spc="145" dirty="0"/>
              <a:t> </a:t>
            </a:r>
            <a:r>
              <a:rPr dirty="0"/>
              <a:t>This</a:t>
            </a:r>
            <a:r>
              <a:rPr spc="145" dirty="0"/>
              <a:t> </a:t>
            </a:r>
            <a:r>
              <a:rPr spc="60" dirty="0"/>
              <a:t>method</a:t>
            </a:r>
            <a:r>
              <a:rPr spc="145" dirty="0"/>
              <a:t> </a:t>
            </a:r>
            <a:r>
              <a:rPr spc="85" dirty="0"/>
              <a:t>repeats</a:t>
            </a:r>
            <a:r>
              <a:rPr spc="145" dirty="0"/>
              <a:t> </a:t>
            </a:r>
            <a:r>
              <a:rPr spc="85" dirty="0"/>
              <a:t>each</a:t>
            </a:r>
            <a:r>
              <a:rPr spc="145" dirty="0"/>
              <a:t> </a:t>
            </a:r>
            <a:r>
              <a:rPr spc="50" dirty="0"/>
              <a:t>time</a:t>
            </a:r>
            <a:r>
              <a:rPr spc="145" dirty="0"/>
              <a:t> </a:t>
            </a:r>
            <a:r>
              <a:rPr spc="-10" dirty="0"/>
              <a:t>(168</a:t>
            </a:r>
            <a:r>
              <a:rPr spc="145" dirty="0"/>
              <a:t> </a:t>
            </a:r>
            <a:r>
              <a:rPr spc="55" dirty="0"/>
              <a:t>iterations).</a:t>
            </a:r>
            <a:r>
              <a:rPr spc="145" dirty="0"/>
              <a:t> </a:t>
            </a:r>
            <a:r>
              <a:rPr spc="-25" dirty="0"/>
              <a:t>For</a:t>
            </a:r>
          </a:p>
          <a:p>
            <a:pPr marL="12700" marR="309880" algn="just">
              <a:lnSpc>
                <a:spcPct val="109400"/>
              </a:lnSpc>
            </a:pPr>
            <a:r>
              <a:rPr spc="85" dirty="0"/>
              <a:t>each</a:t>
            </a:r>
            <a:r>
              <a:rPr spc="170" dirty="0"/>
              <a:t> </a:t>
            </a:r>
            <a:r>
              <a:rPr dirty="0"/>
              <a:t>iteration,</a:t>
            </a:r>
            <a:r>
              <a:rPr spc="175" dirty="0"/>
              <a:t> </a:t>
            </a:r>
            <a:r>
              <a:rPr spc="60" dirty="0"/>
              <a:t>iterations</a:t>
            </a:r>
            <a:r>
              <a:rPr spc="175" dirty="0"/>
              <a:t> </a:t>
            </a:r>
            <a:r>
              <a:rPr spc="70" dirty="0"/>
              <a:t>can</a:t>
            </a:r>
            <a:r>
              <a:rPr spc="170" dirty="0"/>
              <a:t> </a:t>
            </a:r>
            <a:r>
              <a:rPr spc="85" dirty="0"/>
              <a:t>occur</a:t>
            </a:r>
            <a:r>
              <a:rPr spc="175" dirty="0"/>
              <a:t> </a:t>
            </a:r>
            <a:r>
              <a:rPr dirty="0"/>
              <a:t>on</a:t>
            </a:r>
            <a:r>
              <a:rPr spc="175" dirty="0"/>
              <a:t> </a:t>
            </a:r>
            <a:r>
              <a:rPr spc="55" dirty="0"/>
              <a:t>the</a:t>
            </a:r>
            <a:r>
              <a:rPr spc="175" dirty="0"/>
              <a:t> </a:t>
            </a:r>
            <a:r>
              <a:rPr spc="60" dirty="0"/>
              <a:t>members</a:t>
            </a:r>
            <a:r>
              <a:rPr spc="170" dirty="0"/>
              <a:t> </a:t>
            </a:r>
            <a:r>
              <a:rPr spc="65" dirty="0"/>
              <a:t>that</a:t>
            </a:r>
            <a:r>
              <a:rPr spc="175" dirty="0"/>
              <a:t> </a:t>
            </a:r>
            <a:r>
              <a:rPr spc="50" dirty="0"/>
              <a:t>existed</a:t>
            </a:r>
            <a:r>
              <a:rPr spc="175" dirty="0"/>
              <a:t> </a:t>
            </a:r>
            <a:r>
              <a:rPr spc="55" dirty="0"/>
              <a:t>at</a:t>
            </a:r>
            <a:r>
              <a:rPr spc="175" dirty="0"/>
              <a:t> </a:t>
            </a:r>
            <a:r>
              <a:rPr spc="65" dirty="0"/>
              <a:t>that</a:t>
            </a:r>
            <a:r>
              <a:rPr spc="170" dirty="0"/>
              <a:t> </a:t>
            </a:r>
            <a:r>
              <a:rPr dirty="0"/>
              <a:t>time.</a:t>
            </a:r>
            <a:r>
              <a:rPr spc="175" dirty="0"/>
              <a:t> </a:t>
            </a:r>
            <a:r>
              <a:rPr spc="80" dirty="0"/>
              <a:t>Let</a:t>
            </a:r>
            <a:r>
              <a:rPr spc="175" dirty="0"/>
              <a:t> </a:t>
            </a:r>
            <a:r>
              <a:rPr dirty="0"/>
              <a:t>us</a:t>
            </a:r>
            <a:r>
              <a:rPr spc="175" dirty="0"/>
              <a:t> </a:t>
            </a:r>
            <a:r>
              <a:rPr spc="70" dirty="0"/>
              <a:t>denote </a:t>
            </a:r>
            <a:r>
              <a:rPr spc="55" dirty="0"/>
              <a:t>the</a:t>
            </a:r>
            <a:r>
              <a:rPr spc="175" dirty="0"/>
              <a:t> </a:t>
            </a:r>
            <a:r>
              <a:rPr dirty="0"/>
              <a:t>maximum</a:t>
            </a:r>
            <a:r>
              <a:rPr spc="180" dirty="0"/>
              <a:t> </a:t>
            </a:r>
            <a:r>
              <a:rPr dirty="0"/>
              <a:t>number</a:t>
            </a:r>
            <a:r>
              <a:rPr spc="175" dirty="0"/>
              <a:t> </a:t>
            </a:r>
            <a:r>
              <a:rPr dirty="0"/>
              <a:t>of</a:t>
            </a:r>
            <a:r>
              <a:rPr spc="180" dirty="0"/>
              <a:t> </a:t>
            </a:r>
            <a:r>
              <a:rPr spc="60" dirty="0"/>
              <a:t>members</a:t>
            </a:r>
            <a:r>
              <a:rPr spc="180" dirty="0"/>
              <a:t> </a:t>
            </a:r>
            <a:r>
              <a:rPr spc="55" dirty="0"/>
              <a:t>available</a:t>
            </a:r>
            <a:r>
              <a:rPr spc="175" dirty="0"/>
              <a:t> </a:t>
            </a:r>
            <a:r>
              <a:rPr spc="55" dirty="0"/>
              <a:t>at</a:t>
            </a:r>
            <a:r>
              <a:rPr spc="180" dirty="0"/>
              <a:t> </a:t>
            </a:r>
            <a:r>
              <a:rPr spc="50" dirty="0"/>
              <a:t>any</a:t>
            </a:r>
            <a:r>
              <a:rPr spc="180" dirty="0"/>
              <a:t> </a:t>
            </a:r>
            <a:r>
              <a:rPr dirty="0"/>
              <a:t>point</a:t>
            </a:r>
            <a:r>
              <a:rPr spc="175" dirty="0"/>
              <a:t> </a:t>
            </a:r>
            <a:r>
              <a:rPr dirty="0"/>
              <a:t>in</a:t>
            </a:r>
            <a:r>
              <a:rPr spc="180" dirty="0"/>
              <a:t> </a:t>
            </a:r>
            <a:r>
              <a:rPr spc="50" dirty="0"/>
              <a:t>time</a:t>
            </a:r>
            <a:r>
              <a:rPr spc="180" dirty="0"/>
              <a:t> </a:t>
            </a:r>
            <a:r>
              <a:rPr dirty="0"/>
              <a:t>as</a:t>
            </a:r>
            <a:r>
              <a:rPr spc="175" dirty="0"/>
              <a:t> </a:t>
            </a:r>
            <a:r>
              <a:rPr spc="-25" dirty="0"/>
              <a:t>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8025" y="0"/>
            <a:ext cx="3942835" cy="30087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7592" y="168397"/>
            <a:ext cx="6651625" cy="2637155"/>
          </a:xfrm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12700" marR="5080">
              <a:lnSpc>
                <a:spcPts val="9170"/>
              </a:lnSpc>
              <a:spcBef>
                <a:spcPts val="2250"/>
              </a:spcBef>
            </a:pPr>
            <a:r>
              <a:rPr sz="9450" spc="570" dirty="0"/>
              <a:t>Space </a:t>
            </a:r>
            <a:r>
              <a:rPr sz="9450" spc="295" dirty="0"/>
              <a:t>complexity</a:t>
            </a:r>
            <a:endParaRPr sz="9450"/>
          </a:p>
        </p:txBody>
      </p:sp>
      <p:sp>
        <p:nvSpPr>
          <p:cNvPr id="4" name="object 4"/>
          <p:cNvSpPr txBox="1"/>
          <p:nvPr/>
        </p:nvSpPr>
        <p:spPr>
          <a:xfrm>
            <a:off x="626433" y="3122197"/>
            <a:ext cx="16558260" cy="666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95" dirty="0">
                <a:latin typeface="Tahoma"/>
                <a:cs typeface="Tahoma"/>
              </a:rPr>
              <a:t>The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204" dirty="0">
                <a:latin typeface="Tahoma"/>
                <a:cs typeface="Tahoma"/>
              </a:rPr>
              <a:t>space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complexity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of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this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220" dirty="0">
                <a:latin typeface="Tahoma"/>
                <a:cs typeface="Tahoma"/>
              </a:rPr>
              <a:t>code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65" dirty="0">
                <a:latin typeface="Tahoma"/>
                <a:cs typeface="Tahoma"/>
              </a:rPr>
              <a:t>can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75" dirty="0">
                <a:latin typeface="Tahoma"/>
                <a:cs typeface="Tahoma"/>
              </a:rPr>
              <a:t>be</a:t>
            </a:r>
            <a:r>
              <a:rPr sz="2000" spc="150" dirty="0">
                <a:latin typeface="Tahoma"/>
                <a:cs typeface="Tahoma"/>
              </a:rPr>
              <a:t> analyzed </a:t>
            </a:r>
            <a:r>
              <a:rPr sz="2000" spc="125" dirty="0">
                <a:latin typeface="Tahoma"/>
                <a:cs typeface="Tahoma"/>
              </a:rPr>
              <a:t>as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follows: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000">
              <a:latin typeface="Tahoma"/>
              <a:cs typeface="Tahoma"/>
            </a:endParaRPr>
          </a:p>
          <a:p>
            <a:pPr marL="12700" marR="427355" indent="237490">
              <a:lnSpc>
                <a:spcPct val="109400"/>
              </a:lnSpc>
              <a:spcBef>
                <a:spcPts val="5"/>
              </a:spcBef>
              <a:buAutoNum type="arabicPeriod"/>
              <a:tabLst>
                <a:tab pos="250190" algn="l"/>
              </a:tabLst>
            </a:pPr>
            <a:r>
              <a:rPr sz="2000" spc="100" dirty="0">
                <a:latin typeface="Tahoma"/>
                <a:cs typeface="Tahoma"/>
              </a:rPr>
              <a:t>*Live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Data*: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The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liveData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180" dirty="0">
                <a:latin typeface="Tahoma"/>
                <a:cs typeface="Tahoma"/>
              </a:rPr>
              <a:t>vector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holds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data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for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168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time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slots.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So,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its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204" dirty="0">
                <a:latin typeface="Tahoma"/>
                <a:cs typeface="Tahoma"/>
              </a:rPr>
              <a:t>space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complexity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is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O(168),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which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simplifies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to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O(1) </a:t>
            </a:r>
            <a:r>
              <a:rPr sz="2000" spc="165" dirty="0">
                <a:latin typeface="Tahoma"/>
                <a:cs typeface="Tahoma"/>
              </a:rPr>
              <a:t>considering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it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as</a:t>
            </a:r>
            <a:r>
              <a:rPr sz="2000" spc="1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constant.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Font typeface="Tahoma"/>
              <a:buAutoNum type="arabicPeriod"/>
            </a:pPr>
            <a:endParaRPr sz="2000">
              <a:latin typeface="Tahoma"/>
              <a:cs typeface="Tahoma"/>
            </a:endParaRPr>
          </a:p>
          <a:p>
            <a:pPr marL="12700" marR="45085" indent="306070">
              <a:lnSpc>
                <a:spcPct val="109400"/>
              </a:lnSpc>
              <a:buAutoNum type="arabicPeriod"/>
              <a:tabLst>
                <a:tab pos="318770" algn="l"/>
              </a:tabLst>
            </a:pPr>
            <a:r>
              <a:rPr sz="2000" spc="160" dirty="0">
                <a:latin typeface="Tahoma"/>
                <a:cs typeface="Tahoma"/>
              </a:rPr>
              <a:t>*Member</a:t>
            </a:r>
            <a:r>
              <a:rPr sz="2000" spc="1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Data*:</a:t>
            </a:r>
            <a:r>
              <a:rPr sz="2000" spc="17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For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170" dirty="0">
                <a:latin typeface="Tahoma"/>
                <a:cs typeface="Tahoma"/>
              </a:rPr>
              <a:t>each </a:t>
            </a:r>
            <a:r>
              <a:rPr sz="2000" spc="135" dirty="0">
                <a:latin typeface="Tahoma"/>
                <a:cs typeface="Tahoma"/>
              </a:rPr>
              <a:t>member,</a:t>
            </a:r>
            <a:r>
              <a:rPr sz="2000" spc="170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we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165" dirty="0">
                <a:latin typeface="Tahoma"/>
                <a:cs typeface="Tahoma"/>
              </a:rPr>
              <a:t>store</a:t>
            </a:r>
            <a:r>
              <a:rPr sz="2000" spc="17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their</a:t>
            </a:r>
            <a:r>
              <a:rPr sz="2000" spc="170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priority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(p),</a:t>
            </a:r>
            <a:r>
              <a:rPr sz="2000" spc="17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available</a:t>
            </a:r>
            <a:r>
              <a:rPr sz="2000" spc="170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slots,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and</a:t>
            </a:r>
            <a:r>
              <a:rPr sz="2000" spc="170" dirty="0">
                <a:latin typeface="Tahoma"/>
                <a:cs typeface="Tahoma"/>
              </a:rPr>
              <a:t> </a:t>
            </a:r>
            <a:r>
              <a:rPr sz="2000" spc="175" dirty="0">
                <a:latin typeface="Tahoma"/>
                <a:cs typeface="Tahoma"/>
              </a:rPr>
              <a:t>preference</a:t>
            </a:r>
            <a:r>
              <a:rPr sz="2000" spc="17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(favorite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shows).</a:t>
            </a:r>
            <a:r>
              <a:rPr sz="2000" spc="17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Let's</a:t>
            </a:r>
            <a:r>
              <a:rPr sz="2000" spc="170" dirty="0">
                <a:latin typeface="Tahoma"/>
                <a:cs typeface="Tahoma"/>
              </a:rPr>
              <a:t> denote </a:t>
            </a:r>
            <a:r>
              <a:rPr sz="2000" spc="140" dirty="0">
                <a:latin typeface="Tahoma"/>
                <a:cs typeface="Tahoma"/>
              </a:rPr>
              <a:t>the</a:t>
            </a:r>
            <a:r>
              <a:rPr sz="2000" spc="145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number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of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members</a:t>
            </a:r>
            <a:r>
              <a:rPr sz="2000" spc="145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as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N,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the</a:t>
            </a:r>
            <a:r>
              <a:rPr sz="2000" spc="145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average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number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of</a:t>
            </a:r>
            <a:r>
              <a:rPr sz="2000" spc="14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available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65" dirty="0">
                <a:latin typeface="Tahoma"/>
                <a:cs typeface="Tahoma"/>
              </a:rPr>
              <a:t>slots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per</a:t>
            </a:r>
            <a:r>
              <a:rPr sz="2000" spc="145" dirty="0">
                <a:latin typeface="Tahoma"/>
                <a:cs typeface="Tahoma"/>
              </a:rPr>
              <a:t> </a:t>
            </a:r>
            <a:r>
              <a:rPr sz="2000" spc="180" dirty="0">
                <a:latin typeface="Tahoma"/>
                <a:cs typeface="Tahoma"/>
              </a:rPr>
              <a:t>member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as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M,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and </a:t>
            </a:r>
            <a:r>
              <a:rPr sz="2000" spc="140" dirty="0">
                <a:latin typeface="Tahoma"/>
                <a:cs typeface="Tahoma"/>
              </a:rPr>
              <a:t>the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average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number</a:t>
            </a:r>
            <a:r>
              <a:rPr sz="2000" spc="145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of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favorite</a:t>
            </a:r>
            <a:endParaRPr sz="2000">
              <a:latin typeface="Tahoma"/>
              <a:cs typeface="Tahoma"/>
            </a:endParaRPr>
          </a:p>
          <a:p>
            <a:pPr marL="12700" marR="64769" algn="just">
              <a:lnSpc>
                <a:spcPct val="109400"/>
              </a:lnSpc>
            </a:pPr>
            <a:r>
              <a:rPr sz="2000" spc="155" dirty="0">
                <a:latin typeface="Tahoma"/>
                <a:cs typeface="Tahoma"/>
              </a:rPr>
              <a:t>shows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per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spc="180" dirty="0">
                <a:latin typeface="Tahoma"/>
                <a:cs typeface="Tahoma"/>
              </a:rPr>
              <a:t>member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as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K.</a:t>
            </a:r>
            <a:r>
              <a:rPr sz="2000" spc="14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Therefore,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the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spc="204" dirty="0">
                <a:latin typeface="Tahoma"/>
                <a:cs typeface="Tahoma"/>
              </a:rPr>
              <a:t>space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complexity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for</a:t>
            </a:r>
            <a:r>
              <a:rPr sz="2000" spc="140" dirty="0">
                <a:latin typeface="Tahoma"/>
                <a:cs typeface="Tahoma"/>
              </a:rPr>
              <a:t> </a:t>
            </a:r>
            <a:r>
              <a:rPr sz="2000" spc="180" dirty="0">
                <a:latin typeface="Tahoma"/>
                <a:cs typeface="Tahoma"/>
              </a:rPr>
              <a:t>member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data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spc="215" dirty="0">
                <a:latin typeface="Tahoma"/>
                <a:cs typeface="Tahoma"/>
              </a:rPr>
              <a:t>becomes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O(N</a:t>
            </a:r>
            <a:r>
              <a:rPr sz="2000" spc="140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+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*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spc="150" dirty="0">
                <a:latin typeface="Tahoma"/>
                <a:cs typeface="Tahoma"/>
              </a:rPr>
              <a:t>M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+</a:t>
            </a:r>
            <a:r>
              <a:rPr sz="2000" spc="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*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K),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which</a:t>
            </a:r>
            <a:r>
              <a:rPr sz="2000" spc="140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simplifies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to </a:t>
            </a:r>
            <a:r>
              <a:rPr sz="2000" spc="130" dirty="0">
                <a:latin typeface="Tahoma"/>
                <a:cs typeface="Tahoma"/>
              </a:rPr>
              <a:t>O(N</a:t>
            </a:r>
            <a:r>
              <a:rPr sz="2000" dirty="0">
                <a:latin typeface="Tahoma"/>
                <a:cs typeface="Tahoma"/>
              </a:rPr>
              <a:t> *</a:t>
            </a:r>
            <a:r>
              <a:rPr sz="2000" spc="90" dirty="0">
                <a:latin typeface="Tahoma"/>
                <a:cs typeface="Tahoma"/>
              </a:rPr>
              <a:t> </a:t>
            </a:r>
            <a:r>
              <a:rPr sz="2000" spc="-110" dirty="0">
                <a:latin typeface="Tahoma"/>
                <a:cs typeface="Tahoma"/>
              </a:rPr>
              <a:t>(1</a:t>
            </a:r>
            <a:r>
              <a:rPr sz="2000" spc="90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+</a:t>
            </a:r>
            <a:r>
              <a:rPr sz="2000" spc="130" dirty="0">
                <a:latin typeface="Tahoma"/>
                <a:cs typeface="Tahoma"/>
              </a:rPr>
              <a:t> </a:t>
            </a:r>
            <a:r>
              <a:rPr sz="2000" spc="150" dirty="0">
                <a:latin typeface="Tahoma"/>
                <a:cs typeface="Tahoma"/>
              </a:rPr>
              <a:t>M</a:t>
            </a:r>
            <a:r>
              <a:rPr sz="2000" spc="90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+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K)).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000">
              <a:latin typeface="Tahoma"/>
              <a:cs typeface="Tahoma"/>
            </a:endParaRPr>
          </a:p>
          <a:p>
            <a:pPr marL="12700" marR="5080" indent="310515" algn="just">
              <a:lnSpc>
                <a:spcPct val="109400"/>
              </a:lnSpc>
              <a:spcBef>
                <a:spcPts val="5"/>
              </a:spcBef>
              <a:buAutoNum type="arabicPeriod" startAt="3"/>
              <a:tabLst>
                <a:tab pos="323215" algn="l"/>
              </a:tabLst>
            </a:pPr>
            <a:r>
              <a:rPr sz="2000" spc="150" dirty="0">
                <a:latin typeface="Tahoma"/>
                <a:cs typeface="Tahoma"/>
              </a:rPr>
              <a:t>*Schedule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Object*: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The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70" dirty="0">
                <a:latin typeface="Tahoma"/>
                <a:cs typeface="Tahoma"/>
              </a:rPr>
              <a:t>Schedule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object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75" dirty="0">
                <a:latin typeface="Tahoma"/>
                <a:cs typeface="Tahoma"/>
              </a:rPr>
              <a:t>stores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information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65" dirty="0">
                <a:latin typeface="Tahoma"/>
                <a:cs typeface="Tahoma"/>
              </a:rPr>
              <a:t>about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the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final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timings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and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70" dirty="0">
                <a:latin typeface="Tahoma"/>
                <a:cs typeface="Tahoma"/>
              </a:rPr>
              <a:t>map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70" dirty="0">
                <a:latin typeface="Tahoma"/>
                <a:cs typeface="Tahoma"/>
              </a:rPr>
              <a:t>(slotsToMembers)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that</a:t>
            </a:r>
            <a:r>
              <a:rPr sz="2000" spc="160" dirty="0">
                <a:latin typeface="Tahoma"/>
                <a:cs typeface="Tahoma"/>
              </a:rPr>
              <a:t> maps </a:t>
            </a:r>
            <a:r>
              <a:rPr sz="2000" spc="170" dirty="0">
                <a:latin typeface="Tahoma"/>
                <a:cs typeface="Tahoma"/>
              </a:rPr>
              <a:t>each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time </a:t>
            </a:r>
            <a:r>
              <a:rPr sz="2000" spc="150" dirty="0">
                <a:latin typeface="Tahoma"/>
                <a:cs typeface="Tahoma"/>
              </a:rPr>
              <a:t>slot </a:t>
            </a:r>
            <a:r>
              <a:rPr sz="2000" spc="145" dirty="0">
                <a:latin typeface="Tahoma"/>
                <a:cs typeface="Tahoma"/>
              </a:rPr>
              <a:t>to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the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indices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of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members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available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at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that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slot.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The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finalTimings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80" dirty="0">
                <a:latin typeface="Tahoma"/>
                <a:cs typeface="Tahoma"/>
              </a:rPr>
              <a:t>vector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has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204" dirty="0">
                <a:latin typeface="Tahoma"/>
                <a:cs typeface="Tahoma"/>
              </a:rPr>
              <a:t>space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complexity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O(168),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and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the </a:t>
            </a:r>
            <a:r>
              <a:rPr sz="2000" spc="185" dirty="0">
                <a:latin typeface="Tahoma"/>
                <a:cs typeface="Tahoma"/>
              </a:rPr>
              <a:t>slotsToMembers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70" dirty="0">
                <a:latin typeface="Tahoma"/>
                <a:cs typeface="Tahoma"/>
              </a:rPr>
              <a:t>map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has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204" dirty="0">
                <a:latin typeface="Tahoma"/>
                <a:cs typeface="Tahoma"/>
              </a:rPr>
              <a:t>space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complexity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O(N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*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168),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65" dirty="0">
                <a:latin typeface="Tahoma"/>
                <a:cs typeface="Tahoma"/>
              </a:rPr>
              <a:t>considering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150" dirty="0">
                <a:latin typeface="Tahoma"/>
                <a:cs typeface="Tahoma"/>
              </a:rPr>
              <a:t> members.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So,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the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204" dirty="0">
                <a:latin typeface="Tahoma"/>
                <a:cs typeface="Tahoma"/>
              </a:rPr>
              <a:t>space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complexity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of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the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Schedule</a:t>
            </a:r>
            <a:endParaRPr sz="20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225"/>
              </a:spcBef>
            </a:pPr>
            <a:r>
              <a:rPr sz="2000" spc="185" dirty="0">
                <a:latin typeface="Tahoma"/>
                <a:cs typeface="Tahoma"/>
              </a:rPr>
              <a:t>object</a:t>
            </a:r>
            <a:r>
              <a:rPr sz="2000" spc="12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is</a:t>
            </a:r>
            <a:r>
              <a:rPr sz="2000" spc="12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O(168</a:t>
            </a:r>
            <a:r>
              <a:rPr sz="2000" spc="130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+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*</a:t>
            </a:r>
            <a:r>
              <a:rPr sz="2000" spc="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168),</a:t>
            </a:r>
            <a:r>
              <a:rPr sz="2000" spc="13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which</a:t>
            </a:r>
            <a:r>
              <a:rPr sz="2000" spc="130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simplifies</a:t>
            </a:r>
            <a:r>
              <a:rPr sz="2000" spc="13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to</a:t>
            </a:r>
            <a:r>
              <a:rPr sz="2000" spc="125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O(N </a:t>
            </a:r>
            <a:r>
              <a:rPr sz="2000" dirty="0">
                <a:latin typeface="Tahoma"/>
                <a:cs typeface="Tahoma"/>
              </a:rPr>
              <a:t>*</a:t>
            </a:r>
            <a:r>
              <a:rPr sz="2000" spc="1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168).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000">
              <a:latin typeface="Tahoma"/>
              <a:cs typeface="Tahoma"/>
            </a:endParaRPr>
          </a:p>
          <a:p>
            <a:pPr marL="12700" marR="94615" indent="314960" algn="just">
              <a:lnSpc>
                <a:spcPct val="109400"/>
              </a:lnSpc>
              <a:buAutoNum type="arabicPeriod" startAt="4"/>
              <a:tabLst>
                <a:tab pos="327660" algn="l"/>
              </a:tabLst>
            </a:pPr>
            <a:r>
              <a:rPr sz="2000" spc="150" dirty="0">
                <a:latin typeface="Tahoma"/>
                <a:cs typeface="Tahoma"/>
              </a:rPr>
              <a:t>*Additional </a:t>
            </a:r>
            <a:r>
              <a:rPr sz="2000" spc="110" dirty="0">
                <a:latin typeface="Tahoma"/>
                <a:cs typeface="Tahoma"/>
              </a:rPr>
              <a:t>Variables*: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The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204" dirty="0">
                <a:latin typeface="Tahoma"/>
                <a:cs typeface="Tahoma"/>
              </a:rPr>
              <a:t>space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complexity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of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other</a:t>
            </a:r>
            <a:r>
              <a:rPr sz="2000" spc="150" dirty="0">
                <a:latin typeface="Tahoma"/>
                <a:cs typeface="Tahoma"/>
              </a:rPr>
              <a:t> variables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and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75" dirty="0">
                <a:latin typeface="Tahoma"/>
                <a:cs typeface="Tahoma"/>
              </a:rPr>
              <a:t>temporary</a:t>
            </a:r>
            <a:r>
              <a:rPr sz="2000" spc="155" dirty="0">
                <a:latin typeface="Tahoma"/>
                <a:cs typeface="Tahoma"/>
              </a:rPr>
              <a:t> storage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75" dirty="0">
                <a:latin typeface="Tahoma"/>
                <a:cs typeface="Tahoma"/>
              </a:rPr>
              <a:t>used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in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the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220" dirty="0">
                <a:latin typeface="Tahoma"/>
                <a:cs typeface="Tahoma"/>
              </a:rPr>
              <a:t>code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is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relatively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small </a:t>
            </a:r>
            <a:r>
              <a:rPr sz="2000" spc="145" dirty="0">
                <a:latin typeface="Tahoma"/>
                <a:cs typeface="Tahoma"/>
              </a:rPr>
              <a:t>and</a:t>
            </a:r>
            <a:r>
              <a:rPr sz="2000" spc="140" dirty="0">
                <a:latin typeface="Tahoma"/>
                <a:cs typeface="Tahoma"/>
              </a:rPr>
              <a:t> </a:t>
            </a:r>
            <a:r>
              <a:rPr sz="2000" spc="165" dirty="0">
                <a:latin typeface="Tahoma"/>
                <a:cs typeface="Tahoma"/>
              </a:rPr>
              <a:t>can</a:t>
            </a:r>
            <a:r>
              <a:rPr sz="2000" spc="145" dirty="0">
                <a:latin typeface="Tahoma"/>
                <a:cs typeface="Tahoma"/>
              </a:rPr>
              <a:t> </a:t>
            </a:r>
            <a:r>
              <a:rPr sz="2000" spc="175" dirty="0">
                <a:latin typeface="Tahoma"/>
                <a:cs typeface="Tahoma"/>
              </a:rPr>
              <a:t>be</a:t>
            </a:r>
            <a:r>
              <a:rPr sz="2000" spc="140" dirty="0">
                <a:latin typeface="Tahoma"/>
                <a:cs typeface="Tahoma"/>
              </a:rPr>
              <a:t> </a:t>
            </a:r>
            <a:r>
              <a:rPr sz="2000" spc="195" dirty="0">
                <a:latin typeface="Tahoma"/>
                <a:cs typeface="Tahoma"/>
              </a:rPr>
              <a:t>considered</a:t>
            </a:r>
            <a:r>
              <a:rPr sz="2000" spc="14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constant.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000">
              <a:latin typeface="Tahoma"/>
              <a:cs typeface="Tahoma"/>
            </a:endParaRPr>
          </a:p>
          <a:p>
            <a:pPr marL="12700" marR="419734" algn="just">
              <a:lnSpc>
                <a:spcPct val="109400"/>
              </a:lnSpc>
            </a:pPr>
            <a:r>
              <a:rPr sz="2000" spc="100" dirty="0">
                <a:latin typeface="Tahoma"/>
                <a:cs typeface="Tahoma"/>
              </a:rPr>
              <a:t>Overall,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the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65" dirty="0">
                <a:latin typeface="Tahoma"/>
                <a:cs typeface="Tahoma"/>
              </a:rPr>
              <a:t>dominant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70" dirty="0">
                <a:latin typeface="Tahoma"/>
                <a:cs typeface="Tahoma"/>
              </a:rPr>
              <a:t>factor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in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204" dirty="0">
                <a:latin typeface="Tahoma"/>
                <a:cs typeface="Tahoma"/>
              </a:rPr>
              <a:t>space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complexity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is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the</a:t>
            </a:r>
            <a:r>
              <a:rPr sz="2000" spc="155" dirty="0">
                <a:latin typeface="Tahoma"/>
                <a:cs typeface="Tahoma"/>
              </a:rPr>
              <a:t> storage </a:t>
            </a:r>
            <a:r>
              <a:rPr sz="2000" spc="110" dirty="0">
                <a:latin typeface="Tahoma"/>
                <a:cs typeface="Tahoma"/>
              </a:rPr>
              <a:t>of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80" dirty="0">
                <a:latin typeface="Tahoma"/>
                <a:cs typeface="Tahoma"/>
              </a:rPr>
              <a:t>member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data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and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the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70" dirty="0">
                <a:latin typeface="Tahoma"/>
                <a:cs typeface="Tahoma"/>
              </a:rPr>
              <a:t>Schedule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object,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making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the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total </a:t>
            </a:r>
            <a:r>
              <a:rPr sz="2000" spc="204" dirty="0">
                <a:latin typeface="Tahoma"/>
                <a:cs typeface="Tahoma"/>
              </a:rPr>
              <a:t>space</a:t>
            </a:r>
            <a:r>
              <a:rPr sz="2000" spc="65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complexity</a:t>
            </a:r>
            <a:r>
              <a:rPr sz="2000" spc="114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O(N</a:t>
            </a:r>
            <a:r>
              <a:rPr sz="2000" spc="1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*</a:t>
            </a:r>
            <a:r>
              <a:rPr sz="2000" spc="114" dirty="0">
                <a:latin typeface="Tahoma"/>
                <a:cs typeface="Tahoma"/>
              </a:rPr>
              <a:t> </a:t>
            </a:r>
            <a:r>
              <a:rPr sz="2000" spc="-110" dirty="0">
                <a:latin typeface="Tahoma"/>
                <a:cs typeface="Tahoma"/>
              </a:rPr>
              <a:t>(1</a:t>
            </a:r>
            <a:r>
              <a:rPr sz="2000" spc="114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+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spc="150" dirty="0">
                <a:latin typeface="Tahoma"/>
                <a:cs typeface="Tahoma"/>
              </a:rPr>
              <a:t>M</a:t>
            </a:r>
            <a:r>
              <a:rPr sz="2000" spc="120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+</a:t>
            </a:r>
            <a:r>
              <a:rPr sz="2000" spc="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K)</a:t>
            </a:r>
            <a:r>
              <a:rPr sz="2000" spc="120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+</a:t>
            </a:r>
            <a:r>
              <a:rPr sz="2000" spc="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1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*</a:t>
            </a:r>
            <a:r>
              <a:rPr sz="2000" spc="114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168).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7136" y="2421234"/>
            <a:ext cx="10093960" cy="3035767"/>
          </a:xfrm>
          <a:prstGeom prst="rect">
            <a:avLst/>
          </a:prstGeom>
        </p:spPr>
        <p:txBody>
          <a:bodyPr vert="horz" wrap="square" lIns="0" tIns="628650" rIns="0" bIns="0" rtlCol="0">
            <a:spAutoFit/>
          </a:bodyPr>
          <a:lstStyle/>
          <a:p>
            <a:pPr marL="12700" marR="5080" indent="398145" algn="ctr">
              <a:lnSpc>
                <a:spcPct val="72300"/>
              </a:lnSpc>
              <a:spcBef>
                <a:spcPts val="4950"/>
              </a:spcBef>
            </a:pPr>
            <a:r>
              <a:rPr lang="en-IN" sz="5000" b="1" spc="165" dirty="0">
                <a:latin typeface="Trebuchet MS"/>
                <a:cs typeface="Trebuchet MS"/>
              </a:rPr>
              <a:t>GIT-HUB LINK:</a:t>
            </a:r>
          </a:p>
          <a:p>
            <a:pPr marL="12700" marR="5080" indent="398145" algn="ctr">
              <a:lnSpc>
                <a:spcPct val="72300"/>
              </a:lnSpc>
              <a:spcBef>
                <a:spcPts val="4950"/>
              </a:spcBef>
            </a:pPr>
            <a:r>
              <a:rPr lang="en-US" sz="5400" dirty="0" err="1">
                <a:hlinkClick r:id="rId2"/>
              </a:rPr>
              <a:t>Shubhbaba</a:t>
            </a:r>
            <a:r>
              <a:rPr lang="en-US" sz="5400" dirty="0">
                <a:hlinkClick r:id="rId2"/>
              </a:rPr>
              <a:t>/TV_CHANNEL_SCHEDULLER.cpp</a:t>
            </a:r>
            <a:endParaRPr lang="en-IN" sz="5000" b="1" spc="165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7136" y="2421234"/>
            <a:ext cx="10093960" cy="3860165"/>
          </a:xfrm>
          <a:prstGeom prst="rect">
            <a:avLst/>
          </a:prstGeom>
        </p:spPr>
        <p:txBody>
          <a:bodyPr vert="horz" wrap="square" lIns="0" tIns="628650" rIns="0" bIns="0" rtlCol="0">
            <a:spAutoFit/>
          </a:bodyPr>
          <a:lstStyle/>
          <a:p>
            <a:pPr marL="12700" marR="5080" indent="398145">
              <a:lnSpc>
                <a:spcPct val="72300"/>
              </a:lnSpc>
              <a:spcBef>
                <a:spcPts val="4950"/>
              </a:spcBef>
            </a:pPr>
            <a:r>
              <a:rPr sz="14600" b="1" spc="165" dirty="0">
                <a:latin typeface="Trebuchet MS"/>
                <a:cs typeface="Trebuchet MS"/>
              </a:rPr>
              <a:t>Thank</a:t>
            </a:r>
            <a:r>
              <a:rPr sz="14600" b="1" spc="-930" dirty="0">
                <a:latin typeface="Trebuchet MS"/>
                <a:cs typeface="Trebuchet MS"/>
              </a:rPr>
              <a:t> </a:t>
            </a:r>
            <a:r>
              <a:rPr sz="14600" b="1" spc="505" dirty="0">
                <a:latin typeface="Trebuchet MS"/>
                <a:cs typeface="Trebuchet MS"/>
              </a:rPr>
              <a:t>you </a:t>
            </a:r>
            <a:r>
              <a:rPr sz="14600" b="1" spc="245" dirty="0">
                <a:latin typeface="Trebuchet MS"/>
                <a:cs typeface="Trebuchet MS"/>
              </a:rPr>
              <a:t>very</a:t>
            </a:r>
            <a:r>
              <a:rPr sz="14600" b="1" spc="-919" dirty="0">
                <a:latin typeface="Trebuchet MS"/>
                <a:cs typeface="Trebuchet MS"/>
              </a:rPr>
              <a:t> </a:t>
            </a:r>
            <a:r>
              <a:rPr sz="14600" b="1" spc="285" dirty="0">
                <a:latin typeface="Trebuchet MS"/>
                <a:cs typeface="Trebuchet MS"/>
              </a:rPr>
              <a:t>much!</a:t>
            </a:r>
            <a:endParaRPr sz="14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2258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981</Words>
  <Application>Microsoft Office PowerPoint</Application>
  <PresentationFormat>Custom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Lucida Sans Unicode</vt:lpstr>
      <vt:lpstr>Tahoma</vt:lpstr>
      <vt:lpstr>Trebuchet MS</vt:lpstr>
      <vt:lpstr>Office Theme</vt:lpstr>
      <vt:lpstr>Capstone project</vt:lpstr>
      <vt:lpstr>1 - Problem</vt:lpstr>
      <vt:lpstr>2- Algorithm</vt:lpstr>
      <vt:lpstr>Data structures</vt:lpstr>
      <vt:lpstr>Time - complexity</vt:lpstr>
      <vt:lpstr>Space complexity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Harsh Solanki</dc:creator>
  <cp:keywords>DAGEMUA5sw8,BAFXpTQFhHE</cp:keywords>
  <cp:lastModifiedBy>Nandan Patel</cp:lastModifiedBy>
  <cp:revision>1</cp:revision>
  <dcterms:created xsi:type="dcterms:W3CDTF">2024-05-03T17:50:42Z</dcterms:created>
  <dcterms:modified xsi:type="dcterms:W3CDTF">2024-05-03T18:28:45Z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2024-05-03T00:00:00Z</vt:filetime>
  </property>
  <property fmtid="{D5CDD505-2E9C-101B-9397-08002B2CF9AE}" pid="3" name="Creator">
    <vt:lpwstr>Canva</vt:lpwstr>
  </property>
  <property fmtid="{D5CDD505-2E9C-101B-9397-08002B2CF9AE}" pid="4" name="LastSaved">
    <vt:filetime>2024-05-03T00:00:00Z</vt:filetime>
  </property>
  <property fmtid="{D5CDD505-2E9C-101B-9397-08002B2CF9AE}" pid="5" name="Producer">
    <vt:lpwstr>Canva</vt:lpwstr>
  </property>
</Properties>
</file>