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1"/>
  </p:notesMasterIdLst>
  <p:sldIdLst>
    <p:sldId id="256" r:id="rId2"/>
    <p:sldId id="257" r:id="rId3"/>
    <p:sldId id="258" r:id="rId4"/>
    <p:sldId id="261" r:id="rId5"/>
    <p:sldId id="262" r:id="rId6"/>
    <p:sldId id="317" r:id="rId7"/>
    <p:sldId id="263" r:id="rId8"/>
    <p:sldId id="264" r:id="rId9"/>
    <p:sldId id="316" r:id="rId10"/>
  </p:sldIdLst>
  <p:sldSz cx="9144000" cy="5143500" type="screen16x9"/>
  <p:notesSz cx="6858000" cy="9144000"/>
  <p:embeddedFontLst>
    <p:embeddedFont>
      <p:font typeface="Bungee" panose="020B0604020202020204" charset="0"/>
      <p:regular r:id="rId12"/>
    </p:embeddedFont>
    <p:embeddedFont>
      <p:font typeface="Cairo" panose="020B0604020202020204" charset="-78"/>
      <p:regular r:id="rId13"/>
      <p:bold r:id="rId14"/>
    </p:embeddedFont>
    <p:embeddedFont>
      <p:font typeface="Roboto Condensed Light" panose="02000000000000000000" pitchFamily="2" charset="0"/>
      <p:regular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B21C73-BDEB-4089-B5BF-CB35F516291D}">
  <a:tblStyle styleId="{74B21C73-BDEB-4089-B5BF-CB35F51629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ed9c6d4389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ed9c6d4389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dba8939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dba8939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edba893947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edba89394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edba893947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edba893947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edba89394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edba89394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1576a643976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1576a643976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7375" y="1519975"/>
            <a:ext cx="5460600" cy="201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atin typeface="Bungee"/>
                <a:ea typeface="Bungee"/>
                <a:cs typeface="Bungee"/>
                <a:sym typeface="Bunge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7375" y="3515600"/>
            <a:ext cx="4373100" cy="424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Cairo"/>
                <a:ea typeface="Cairo"/>
                <a:cs typeface="Cairo"/>
                <a:sym typeface="Cai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rot="-6220424">
            <a:off x="191876" y="474628"/>
            <a:ext cx="602495" cy="353003"/>
            <a:chOff x="-1131628" y="1250953"/>
            <a:chExt cx="695437" cy="407447"/>
          </a:xfrm>
        </p:grpSpPr>
        <p:sp>
          <p:nvSpPr>
            <p:cNvPr id="16" name="Google Shape;16;p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719"/>
        <p:cNvGrpSpPr/>
        <p:nvPr/>
      </p:nvGrpSpPr>
      <p:grpSpPr>
        <a:xfrm>
          <a:off x="0" y="0"/>
          <a:ext cx="0" cy="0"/>
          <a:chOff x="0" y="0"/>
          <a:chExt cx="0" cy="0"/>
        </a:xfrm>
      </p:grpSpPr>
      <p:sp>
        <p:nvSpPr>
          <p:cNvPr id="720" name="Google Shape;720;p51"/>
          <p:cNvSpPr/>
          <p:nvPr/>
        </p:nvSpPr>
        <p:spPr>
          <a:xfrm rot="10800000">
            <a:off x="8023831" y="4722682"/>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rot="10800000">
            <a:off x="8724584" y="80899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rot="10800000">
            <a:off x="387021" y="46553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1"/>
          <p:cNvSpPr/>
          <p:nvPr/>
        </p:nvSpPr>
        <p:spPr>
          <a:xfrm rot="10800000">
            <a:off x="8023830" y="182290"/>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51"/>
          <p:cNvGrpSpPr/>
          <p:nvPr/>
        </p:nvGrpSpPr>
        <p:grpSpPr>
          <a:xfrm rot="10800000">
            <a:off x="216069" y="1157911"/>
            <a:ext cx="357775" cy="295791"/>
            <a:chOff x="-783927" y="2108838"/>
            <a:chExt cx="357775" cy="295791"/>
          </a:xfrm>
        </p:grpSpPr>
        <p:sp>
          <p:nvSpPr>
            <p:cNvPr id="725" name="Google Shape;725;p5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51"/>
          <p:cNvGrpSpPr/>
          <p:nvPr/>
        </p:nvGrpSpPr>
        <p:grpSpPr>
          <a:xfrm rot="9499021">
            <a:off x="180325" y="326389"/>
            <a:ext cx="643542" cy="377042"/>
            <a:chOff x="-1131628" y="1250953"/>
            <a:chExt cx="695437" cy="407447"/>
          </a:xfrm>
        </p:grpSpPr>
        <p:sp>
          <p:nvSpPr>
            <p:cNvPr id="728" name="Google Shape;728;p5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51"/>
          <p:cNvGrpSpPr/>
          <p:nvPr/>
        </p:nvGrpSpPr>
        <p:grpSpPr>
          <a:xfrm rot="4579361">
            <a:off x="8462034" y="4466877"/>
            <a:ext cx="643516" cy="377027"/>
            <a:chOff x="-1131628" y="1250953"/>
            <a:chExt cx="695437" cy="407447"/>
          </a:xfrm>
        </p:grpSpPr>
        <p:sp>
          <p:nvSpPr>
            <p:cNvPr id="732" name="Google Shape;732;p5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735"/>
        <p:cNvGrpSpPr/>
        <p:nvPr/>
      </p:nvGrpSpPr>
      <p:grpSpPr>
        <a:xfrm>
          <a:off x="0" y="0"/>
          <a:ext cx="0" cy="0"/>
          <a:chOff x="0" y="0"/>
          <a:chExt cx="0" cy="0"/>
        </a:xfrm>
      </p:grpSpPr>
      <p:sp>
        <p:nvSpPr>
          <p:cNvPr id="736" name="Google Shape;736;p52"/>
          <p:cNvSpPr/>
          <p:nvPr/>
        </p:nvSpPr>
        <p:spPr>
          <a:xfrm>
            <a:off x="1393271" y="45132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2"/>
          <p:cNvSpPr/>
          <p:nvPr/>
        </p:nvSpPr>
        <p:spPr>
          <a:xfrm>
            <a:off x="8553376" y="4426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8" name="Google Shape;738;p52"/>
          <p:cNvGrpSpPr/>
          <p:nvPr/>
        </p:nvGrpSpPr>
        <p:grpSpPr>
          <a:xfrm>
            <a:off x="4935935" y="4656350"/>
            <a:ext cx="357775" cy="295791"/>
            <a:chOff x="-783927" y="2108838"/>
            <a:chExt cx="357775" cy="295791"/>
          </a:xfrm>
        </p:grpSpPr>
        <p:sp>
          <p:nvSpPr>
            <p:cNvPr id="739" name="Google Shape;739;p5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52"/>
          <p:cNvGrpSpPr/>
          <p:nvPr/>
        </p:nvGrpSpPr>
        <p:grpSpPr>
          <a:xfrm rot="-6220424">
            <a:off x="153776" y="4551328"/>
            <a:ext cx="602495" cy="353003"/>
            <a:chOff x="-1131628" y="1250953"/>
            <a:chExt cx="695437" cy="407447"/>
          </a:xfrm>
        </p:grpSpPr>
        <p:sp>
          <p:nvSpPr>
            <p:cNvPr id="742" name="Google Shape;742;p5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 name="Google Shape;745;p52"/>
          <p:cNvSpPr/>
          <p:nvPr/>
        </p:nvSpPr>
        <p:spPr>
          <a:xfrm>
            <a:off x="307421" y="646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2"/>
          <p:cNvSpPr/>
          <p:nvPr/>
        </p:nvSpPr>
        <p:spPr>
          <a:xfrm>
            <a:off x="8705776" y="235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747"/>
        <p:cNvGrpSpPr/>
        <p:nvPr/>
      </p:nvGrpSpPr>
      <p:grpSpPr>
        <a:xfrm>
          <a:off x="0" y="0"/>
          <a:ext cx="0" cy="0"/>
          <a:chOff x="0" y="0"/>
          <a:chExt cx="0" cy="0"/>
        </a:xfrm>
      </p:grpSpPr>
      <p:sp>
        <p:nvSpPr>
          <p:cNvPr id="748" name="Google Shape;748;p53"/>
          <p:cNvSpPr/>
          <p:nvPr/>
        </p:nvSpPr>
        <p:spPr>
          <a:xfrm flipH="1">
            <a:off x="8589732" y="2884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3"/>
          <p:cNvSpPr/>
          <p:nvPr/>
        </p:nvSpPr>
        <p:spPr>
          <a:xfrm flipH="1">
            <a:off x="648331" y="23416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53"/>
          <p:cNvGrpSpPr/>
          <p:nvPr/>
        </p:nvGrpSpPr>
        <p:grpSpPr>
          <a:xfrm flipH="1">
            <a:off x="250417" y="316675"/>
            <a:ext cx="357775" cy="295791"/>
            <a:chOff x="-783927" y="2108838"/>
            <a:chExt cx="357775" cy="295791"/>
          </a:xfrm>
        </p:grpSpPr>
        <p:sp>
          <p:nvSpPr>
            <p:cNvPr id="751" name="Google Shape;751;p5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53"/>
          <p:cNvGrpSpPr/>
          <p:nvPr/>
        </p:nvGrpSpPr>
        <p:grpSpPr>
          <a:xfrm rot="6220424" flipH="1">
            <a:off x="8403556" y="474628"/>
            <a:ext cx="602495" cy="353003"/>
            <a:chOff x="-1131628" y="1250953"/>
            <a:chExt cx="695437" cy="407447"/>
          </a:xfrm>
        </p:grpSpPr>
        <p:sp>
          <p:nvSpPr>
            <p:cNvPr id="754" name="Google Shape;754;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53"/>
          <p:cNvGrpSpPr/>
          <p:nvPr/>
        </p:nvGrpSpPr>
        <p:grpSpPr>
          <a:xfrm rot="-9651258" flipH="1">
            <a:off x="8259928" y="4475444"/>
            <a:ext cx="643548" cy="377045"/>
            <a:chOff x="-1131628" y="1250953"/>
            <a:chExt cx="695437" cy="407447"/>
          </a:xfrm>
        </p:grpSpPr>
        <p:sp>
          <p:nvSpPr>
            <p:cNvPr id="758" name="Google Shape;758;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53"/>
          <p:cNvGrpSpPr/>
          <p:nvPr/>
        </p:nvGrpSpPr>
        <p:grpSpPr>
          <a:xfrm rot="7140317" flipH="1">
            <a:off x="249546" y="4386268"/>
            <a:ext cx="643533" cy="377037"/>
            <a:chOff x="-1131628" y="1250953"/>
            <a:chExt cx="695437" cy="407447"/>
          </a:xfrm>
        </p:grpSpPr>
        <p:sp>
          <p:nvSpPr>
            <p:cNvPr id="762" name="Google Shape;762;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81925" y="2105025"/>
            <a:ext cx="3114900" cy="1438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881925" y="709175"/>
            <a:ext cx="1575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881925" y="3722725"/>
            <a:ext cx="2775600" cy="7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p:nvPr/>
        </p:nvSpPr>
        <p:spPr>
          <a:xfrm>
            <a:off x="278846"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12600" y="22239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319451" y="3093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rot="-6220424">
            <a:off x="169276" y="4392378"/>
            <a:ext cx="602495" cy="353003"/>
            <a:chOff x="-1131628" y="1250953"/>
            <a:chExt cx="695437" cy="407447"/>
          </a:xfrm>
        </p:grpSpPr>
        <p:sp>
          <p:nvSpPr>
            <p:cNvPr id="27" name="Google Shape;27;p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4"/>
          <p:cNvSpPr txBox="1">
            <a:spLocks noGrp="1"/>
          </p:cNvSpPr>
          <p:nvPr>
            <p:ph type="body" idx="1"/>
          </p:nvPr>
        </p:nvSpPr>
        <p:spPr>
          <a:xfrm>
            <a:off x="713225" y="1266775"/>
            <a:ext cx="7721400" cy="33021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D99C9C"/>
              </a:buClr>
              <a:buSzPts val="1200"/>
              <a:buAutoNum type="arabicPeriod"/>
              <a:defRPr sz="105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32" name="Google Shape;32;p4"/>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p:nvPr/>
        </p:nvSpPr>
        <p:spPr>
          <a:xfrm>
            <a:off x="8803396" y="883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237876" y="4696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673074" y="469617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8609810" y="308150"/>
            <a:ext cx="357775" cy="295791"/>
            <a:chOff x="-783927" y="2108838"/>
            <a:chExt cx="357775" cy="295791"/>
          </a:xfrm>
        </p:grpSpPr>
        <p:sp>
          <p:nvSpPr>
            <p:cNvPr id="37" name="Google Shape;37;p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4"/>
          <p:cNvGrpSpPr/>
          <p:nvPr/>
        </p:nvGrpSpPr>
        <p:grpSpPr>
          <a:xfrm rot="7025802">
            <a:off x="123100" y="540913"/>
            <a:ext cx="643537" cy="377039"/>
            <a:chOff x="-1131628" y="1250953"/>
            <a:chExt cx="695437" cy="407447"/>
          </a:xfrm>
        </p:grpSpPr>
        <p:sp>
          <p:nvSpPr>
            <p:cNvPr id="40" name="Google Shape;40;p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6"/>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6"/>
          <p:cNvSpPr/>
          <p:nvPr/>
        </p:nvSpPr>
        <p:spPr>
          <a:xfrm flipH="1">
            <a:off x="662665" y="1820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10336" y="4702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6"/>
          <p:cNvGrpSpPr/>
          <p:nvPr/>
        </p:nvGrpSpPr>
        <p:grpSpPr>
          <a:xfrm flipH="1">
            <a:off x="147050" y="539488"/>
            <a:ext cx="357775" cy="295791"/>
            <a:chOff x="-783927" y="2108838"/>
            <a:chExt cx="357775" cy="295791"/>
          </a:xfrm>
        </p:grpSpPr>
        <p:sp>
          <p:nvSpPr>
            <p:cNvPr id="65" name="Google Shape;65;p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6"/>
          <p:cNvGrpSpPr/>
          <p:nvPr/>
        </p:nvGrpSpPr>
        <p:grpSpPr>
          <a:xfrm rot="-4467977" flipH="1">
            <a:off x="8309169" y="4499639"/>
            <a:ext cx="632709" cy="411772"/>
            <a:chOff x="-6156016" y="2887633"/>
            <a:chExt cx="683789" cy="445016"/>
          </a:xfrm>
        </p:grpSpPr>
        <p:sp>
          <p:nvSpPr>
            <p:cNvPr id="68" name="Google Shape;68;p6"/>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6"/>
          <p:cNvSpPr/>
          <p:nvPr/>
        </p:nvSpPr>
        <p:spPr>
          <a:xfrm flipH="1">
            <a:off x="8601440" y="270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720000" y="672225"/>
            <a:ext cx="5147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5" name="Google Shape;95;p9"/>
          <p:cNvSpPr txBox="1">
            <a:spLocks noGrp="1"/>
          </p:cNvSpPr>
          <p:nvPr>
            <p:ph type="subTitle" idx="1"/>
          </p:nvPr>
        </p:nvSpPr>
        <p:spPr>
          <a:xfrm>
            <a:off x="720000" y="1748800"/>
            <a:ext cx="4233000" cy="16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9"/>
          <p:cNvSpPr/>
          <p:nvPr/>
        </p:nvSpPr>
        <p:spPr>
          <a:xfrm>
            <a:off x="193225" y="4244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9"/>
          <p:cNvGrpSpPr/>
          <p:nvPr/>
        </p:nvGrpSpPr>
        <p:grpSpPr>
          <a:xfrm>
            <a:off x="8331835" y="2842950"/>
            <a:ext cx="357775" cy="295791"/>
            <a:chOff x="-783927" y="2108838"/>
            <a:chExt cx="357775" cy="295791"/>
          </a:xfrm>
        </p:grpSpPr>
        <p:sp>
          <p:nvSpPr>
            <p:cNvPr id="100" name="Google Shape;100;p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398"/>
        <p:cNvGrpSpPr/>
        <p:nvPr/>
      </p:nvGrpSpPr>
      <p:grpSpPr>
        <a:xfrm>
          <a:off x="0" y="0"/>
          <a:ext cx="0" cy="0"/>
          <a:chOff x="0" y="0"/>
          <a:chExt cx="0" cy="0"/>
        </a:xfrm>
      </p:grpSpPr>
      <p:sp>
        <p:nvSpPr>
          <p:cNvPr id="399" name="Google Shape;399;p31"/>
          <p:cNvSpPr txBox="1">
            <a:spLocks noGrp="1"/>
          </p:cNvSpPr>
          <p:nvPr>
            <p:ph type="title"/>
          </p:nvPr>
        </p:nvSpPr>
        <p:spPr>
          <a:xfrm>
            <a:off x="2076450" y="1189100"/>
            <a:ext cx="6362700" cy="196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11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00" name="Google Shape;400;p31"/>
          <p:cNvSpPr txBox="1">
            <a:spLocks noGrp="1"/>
          </p:cNvSpPr>
          <p:nvPr>
            <p:ph type="subTitle" idx="1"/>
          </p:nvPr>
        </p:nvSpPr>
        <p:spPr>
          <a:xfrm>
            <a:off x="3621450" y="3153500"/>
            <a:ext cx="4817700" cy="801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1" name="Google Shape;401;p31"/>
          <p:cNvSpPr/>
          <p:nvPr/>
        </p:nvSpPr>
        <p:spPr>
          <a:xfrm>
            <a:off x="2607696" y="28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8439149" y="45254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31"/>
          <p:cNvGrpSpPr/>
          <p:nvPr/>
        </p:nvGrpSpPr>
        <p:grpSpPr>
          <a:xfrm>
            <a:off x="355460" y="1460025"/>
            <a:ext cx="357775" cy="295791"/>
            <a:chOff x="-783927" y="2108838"/>
            <a:chExt cx="357775" cy="295791"/>
          </a:xfrm>
        </p:grpSpPr>
        <p:sp>
          <p:nvSpPr>
            <p:cNvPr id="405" name="Google Shape;405;p3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3">
  <p:cSld name="CUSTOM_17_1">
    <p:spTree>
      <p:nvGrpSpPr>
        <p:cNvPr id="1" name="Shape 497"/>
        <p:cNvGrpSpPr/>
        <p:nvPr/>
      </p:nvGrpSpPr>
      <p:grpSpPr>
        <a:xfrm>
          <a:off x="0" y="0"/>
          <a:ext cx="0" cy="0"/>
          <a:chOff x="0" y="0"/>
          <a:chExt cx="0" cy="0"/>
        </a:xfrm>
      </p:grpSpPr>
      <p:sp>
        <p:nvSpPr>
          <p:cNvPr id="498" name="Google Shape;498;p39"/>
          <p:cNvSpPr txBox="1">
            <a:spLocks noGrp="1"/>
          </p:cNvSpPr>
          <p:nvPr>
            <p:ph type="body" idx="1"/>
          </p:nvPr>
        </p:nvSpPr>
        <p:spPr>
          <a:xfrm>
            <a:off x="4802374" y="1419325"/>
            <a:ext cx="3628800" cy="2896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15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9" name="Google Shape;499;p39"/>
          <p:cNvSpPr txBox="1">
            <a:spLocks noGrp="1"/>
          </p:cNvSpPr>
          <p:nvPr>
            <p:ph type="body" idx="2"/>
          </p:nvPr>
        </p:nvSpPr>
        <p:spPr>
          <a:xfrm>
            <a:off x="718500" y="1419225"/>
            <a:ext cx="3628800" cy="2896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15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00" name="Google Shape;500;p39"/>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1" name="Google Shape;501;p39"/>
          <p:cNvSpPr/>
          <p:nvPr/>
        </p:nvSpPr>
        <p:spPr>
          <a:xfrm>
            <a:off x="7805088" y="1386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412600" y="22239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8663801" y="20525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39"/>
          <p:cNvGrpSpPr/>
          <p:nvPr/>
        </p:nvGrpSpPr>
        <p:grpSpPr>
          <a:xfrm rot="-6220424">
            <a:off x="169276" y="4392378"/>
            <a:ext cx="602495" cy="353003"/>
            <a:chOff x="-1131628" y="1250953"/>
            <a:chExt cx="695437" cy="407447"/>
          </a:xfrm>
        </p:grpSpPr>
        <p:sp>
          <p:nvSpPr>
            <p:cNvPr id="505" name="Google Shape;505;p3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39"/>
          <p:cNvGrpSpPr/>
          <p:nvPr/>
        </p:nvGrpSpPr>
        <p:grpSpPr>
          <a:xfrm>
            <a:off x="8599985" y="4126325"/>
            <a:ext cx="357775" cy="295791"/>
            <a:chOff x="-783927" y="2108838"/>
            <a:chExt cx="357775" cy="295791"/>
          </a:xfrm>
        </p:grpSpPr>
        <p:sp>
          <p:nvSpPr>
            <p:cNvPr id="509" name="Google Shape;509;p3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39"/>
          <p:cNvGrpSpPr/>
          <p:nvPr/>
        </p:nvGrpSpPr>
        <p:grpSpPr>
          <a:xfrm rot="9651258">
            <a:off x="6750877" y="4604944"/>
            <a:ext cx="643548" cy="377045"/>
            <a:chOff x="-1131628" y="1250953"/>
            <a:chExt cx="695437" cy="407447"/>
          </a:xfrm>
        </p:grpSpPr>
        <p:sp>
          <p:nvSpPr>
            <p:cNvPr id="512" name="Google Shape;512;p3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39"/>
          <p:cNvSpPr/>
          <p:nvPr/>
        </p:nvSpPr>
        <p:spPr>
          <a:xfrm>
            <a:off x="278846"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707"/>
        <p:cNvGrpSpPr/>
        <p:nvPr/>
      </p:nvGrpSpPr>
      <p:grpSpPr>
        <a:xfrm>
          <a:off x="0" y="0"/>
          <a:ext cx="0" cy="0"/>
          <a:chOff x="0" y="0"/>
          <a:chExt cx="0" cy="0"/>
        </a:xfrm>
      </p:grpSpPr>
      <p:sp>
        <p:nvSpPr>
          <p:cNvPr id="708" name="Google Shape;708;p50"/>
          <p:cNvSpPr/>
          <p:nvPr/>
        </p:nvSpPr>
        <p:spPr>
          <a:xfrm flipH="1">
            <a:off x="753375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flipH="1">
            <a:off x="8545229"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flipH="1">
            <a:off x="273229"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flipH="1">
            <a:off x="580337"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50"/>
          <p:cNvGrpSpPr/>
          <p:nvPr/>
        </p:nvGrpSpPr>
        <p:grpSpPr>
          <a:xfrm flipH="1">
            <a:off x="145590" y="4105000"/>
            <a:ext cx="357775" cy="295791"/>
            <a:chOff x="-783927" y="2108838"/>
            <a:chExt cx="357775" cy="295791"/>
          </a:xfrm>
        </p:grpSpPr>
        <p:sp>
          <p:nvSpPr>
            <p:cNvPr id="713" name="Google Shape;713;p5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50"/>
          <p:cNvGrpSpPr/>
          <p:nvPr/>
        </p:nvGrpSpPr>
        <p:grpSpPr>
          <a:xfrm rot="6220639" flipH="1">
            <a:off x="8403879" y="350985"/>
            <a:ext cx="643516" cy="377027"/>
            <a:chOff x="-1131628" y="1250953"/>
            <a:chExt cx="695437" cy="407447"/>
          </a:xfrm>
        </p:grpSpPr>
        <p:sp>
          <p:nvSpPr>
            <p:cNvPr id="716" name="Google Shape;716;p5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Bungee"/>
              <a:buNone/>
              <a:defRPr sz="3500">
                <a:solidFill>
                  <a:schemeClr val="dk1"/>
                </a:solidFill>
                <a:latin typeface="Bungee"/>
                <a:ea typeface="Bungee"/>
                <a:cs typeface="Bungee"/>
                <a:sym typeface="Bungee"/>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iro"/>
              <a:buChar char="●"/>
              <a:defRPr sz="1800">
                <a:solidFill>
                  <a:schemeClr val="dk1"/>
                </a:solidFill>
                <a:latin typeface="Cairo"/>
                <a:ea typeface="Cairo"/>
                <a:cs typeface="Cairo"/>
                <a:sym typeface="Cairo"/>
              </a:defRPr>
            </a:lvl1pPr>
            <a:lvl2pPr marL="914400" lvl="1"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77" r:id="rId7"/>
    <p:sldLayoutId id="214748368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8"/>
        <p:cNvGrpSpPr/>
        <p:nvPr/>
      </p:nvGrpSpPr>
      <p:grpSpPr>
        <a:xfrm>
          <a:off x="0" y="0"/>
          <a:ext cx="0" cy="0"/>
          <a:chOff x="0" y="0"/>
          <a:chExt cx="0" cy="0"/>
        </a:xfrm>
      </p:grpSpPr>
      <p:sp>
        <p:nvSpPr>
          <p:cNvPr id="779" name="Google Shape;779;p59"/>
          <p:cNvSpPr txBox="1">
            <a:spLocks noGrp="1"/>
          </p:cNvSpPr>
          <p:nvPr>
            <p:ph type="ctrTitle"/>
          </p:nvPr>
        </p:nvSpPr>
        <p:spPr>
          <a:xfrm>
            <a:off x="744896" y="1068378"/>
            <a:ext cx="5460600" cy="20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a:t>H</a:t>
            </a:r>
            <a:r>
              <a:rPr lang="en" sz="4000" dirty="0"/>
              <a:t>ealth</a:t>
            </a:r>
            <a:r>
              <a:rPr lang="en" dirty="0"/>
              <a:t> </a:t>
            </a:r>
            <a:br>
              <a:rPr lang="en" dirty="0"/>
            </a:br>
            <a:r>
              <a:rPr lang="en" sz="4000" dirty="0">
                <a:solidFill>
                  <a:schemeClr val="dk2"/>
                </a:solidFill>
              </a:rPr>
              <a:t>buddy</a:t>
            </a:r>
            <a:endParaRPr sz="4000" dirty="0">
              <a:solidFill>
                <a:schemeClr val="dk2"/>
              </a:solidFill>
            </a:endParaRPr>
          </a:p>
        </p:txBody>
      </p:sp>
      <p:sp>
        <p:nvSpPr>
          <p:cNvPr id="780" name="Google Shape;780;p59"/>
          <p:cNvSpPr txBox="1">
            <a:spLocks noGrp="1"/>
          </p:cNvSpPr>
          <p:nvPr>
            <p:ph type="subTitle" idx="1"/>
          </p:nvPr>
        </p:nvSpPr>
        <p:spPr>
          <a:xfrm>
            <a:off x="833656" y="2919518"/>
            <a:ext cx="2463626" cy="12943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Avneet Kaur Dhingra</a:t>
            </a:r>
          </a:p>
          <a:p>
            <a:pPr marL="0" lvl="0" indent="0" algn="l" rtl="0">
              <a:spcBef>
                <a:spcPts val="0"/>
              </a:spcBef>
              <a:spcAft>
                <a:spcPts val="0"/>
              </a:spcAft>
              <a:buNone/>
            </a:pPr>
            <a:r>
              <a:rPr lang="en-IN" dirty="0" err="1"/>
              <a:t>Brahmjot</a:t>
            </a:r>
            <a:r>
              <a:rPr lang="en-IN" dirty="0"/>
              <a:t> Singh</a:t>
            </a:r>
          </a:p>
          <a:p>
            <a:pPr marL="0" lvl="0" indent="0" algn="l" rtl="0">
              <a:spcBef>
                <a:spcPts val="0"/>
              </a:spcBef>
              <a:spcAft>
                <a:spcPts val="0"/>
              </a:spcAft>
              <a:buNone/>
            </a:pPr>
            <a:r>
              <a:rPr lang="en-IN" dirty="0"/>
              <a:t>Harshita</a:t>
            </a:r>
          </a:p>
          <a:p>
            <a:pPr marL="0" lvl="0" indent="0" algn="l" rtl="0">
              <a:spcBef>
                <a:spcPts val="0"/>
              </a:spcBef>
              <a:spcAft>
                <a:spcPts val="0"/>
              </a:spcAft>
              <a:buNone/>
            </a:pPr>
            <a:r>
              <a:rPr lang="en-IN" dirty="0"/>
              <a:t>Shubh Goel</a:t>
            </a:r>
          </a:p>
          <a:p>
            <a:pPr marL="0" lvl="0" indent="0" algn="l" rtl="0">
              <a:spcBef>
                <a:spcPts val="0"/>
              </a:spcBef>
              <a:spcAft>
                <a:spcPts val="0"/>
              </a:spcAft>
              <a:buNone/>
            </a:pPr>
            <a:endParaRPr dirty="0"/>
          </a:p>
        </p:txBody>
      </p:sp>
      <p:grpSp>
        <p:nvGrpSpPr>
          <p:cNvPr id="781" name="Google Shape;781;p59"/>
          <p:cNvGrpSpPr/>
          <p:nvPr/>
        </p:nvGrpSpPr>
        <p:grpSpPr>
          <a:xfrm rot="1083497">
            <a:off x="5142418" y="113509"/>
            <a:ext cx="1361691" cy="1675062"/>
            <a:chOff x="-6040512" y="733529"/>
            <a:chExt cx="1401404" cy="1723744"/>
          </a:xfrm>
        </p:grpSpPr>
        <p:sp>
          <p:nvSpPr>
            <p:cNvPr id="782" name="Google Shape;782;p59"/>
            <p:cNvSpPr/>
            <p:nvPr/>
          </p:nvSpPr>
          <p:spPr>
            <a:xfrm>
              <a:off x="-5035046" y="1440650"/>
              <a:ext cx="28404" cy="21198"/>
            </a:xfrm>
            <a:custGeom>
              <a:avLst/>
              <a:gdLst/>
              <a:ahLst/>
              <a:cxnLst/>
              <a:rect l="l" t="t" r="r" b="b"/>
              <a:pathLst>
                <a:path w="812" h="606" extrusionOk="0">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9"/>
            <p:cNvSpPr/>
            <p:nvPr/>
          </p:nvSpPr>
          <p:spPr>
            <a:xfrm>
              <a:off x="-4985690" y="1246966"/>
              <a:ext cx="59536" cy="38513"/>
            </a:xfrm>
            <a:custGeom>
              <a:avLst/>
              <a:gdLst/>
              <a:ahLst/>
              <a:cxnLst/>
              <a:rect l="l" t="t" r="r" b="b"/>
              <a:pathLst>
                <a:path w="1702" h="1101" extrusionOk="0">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9"/>
            <p:cNvSpPr/>
            <p:nvPr/>
          </p:nvSpPr>
          <p:spPr>
            <a:xfrm>
              <a:off x="-5170034" y="1329798"/>
              <a:ext cx="135373" cy="84057"/>
            </a:xfrm>
            <a:custGeom>
              <a:avLst/>
              <a:gdLst/>
              <a:ahLst/>
              <a:cxnLst/>
              <a:rect l="l" t="t" r="r" b="b"/>
              <a:pathLst>
                <a:path w="3870" h="2403" extrusionOk="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9"/>
            <p:cNvSpPr/>
            <p:nvPr/>
          </p:nvSpPr>
          <p:spPr>
            <a:xfrm>
              <a:off x="-5111198" y="1419592"/>
              <a:ext cx="48377" cy="24801"/>
            </a:xfrm>
            <a:custGeom>
              <a:avLst/>
              <a:gdLst/>
              <a:ahLst/>
              <a:cxnLst/>
              <a:rect l="l" t="t" r="r" b="b"/>
              <a:pathLst>
                <a:path w="1383" h="709" extrusionOk="0">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9"/>
            <p:cNvSpPr/>
            <p:nvPr/>
          </p:nvSpPr>
          <p:spPr>
            <a:xfrm>
              <a:off x="-6040512" y="972128"/>
              <a:ext cx="1401404" cy="1485146"/>
            </a:xfrm>
            <a:custGeom>
              <a:avLst/>
              <a:gdLst/>
              <a:ahLst/>
              <a:cxnLst/>
              <a:rect l="l" t="t" r="r" b="b"/>
              <a:pathLst>
                <a:path w="40063" h="42457" extrusionOk="0">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9"/>
            <p:cNvSpPr/>
            <p:nvPr/>
          </p:nvSpPr>
          <p:spPr>
            <a:xfrm>
              <a:off x="-5760462" y="1183232"/>
              <a:ext cx="927670" cy="754169"/>
            </a:xfrm>
            <a:custGeom>
              <a:avLst/>
              <a:gdLst/>
              <a:ahLst/>
              <a:cxnLst/>
              <a:rect l="l" t="t" r="r" b="b"/>
              <a:pathLst>
                <a:path w="26520" h="21560" extrusionOk="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9"/>
            <p:cNvSpPr/>
            <p:nvPr/>
          </p:nvSpPr>
          <p:spPr>
            <a:xfrm>
              <a:off x="-5649610" y="1299471"/>
              <a:ext cx="550760" cy="479611"/>
            </a:xfrm>
            <a:custGeom>
              <a:avLst/>
              <a:gdLst/>
              <a:ahLst/>
              <a:cxnLst/>
              <a:rect l="l" t="t" r="r" b="b"/>
              <a:pathLst>
                <a:path w="15745" h="13711" extrusionOk="0">
                  <a:moveTo>
                    <a:pt x="10875" y="0"/>
                  </a:moveTo>
                  <a:lnTo>
                    <a:pt x="0" y="11709"/>
                  </a:lnTo>
                  <a:lnTo>
                    <a:pt x="4870" y="13710"/>
                  </a:lnTo>
                  <a:lnTo>
                    <a:pt x="15745" y="2002"/>
                  </a:lnTo>
                  <a:lnTo>
                    <a:pt x="108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9"/>
            <p:cNvSpPr/>
            <p:nvPr/>
          </p:nvSpPr>
          <p:spPr>
            <a:xfrm>
              <a:off x="-5408073" y="1398639"/>
              <a:ext cx="490105" cy="453935"/>
            </a:xfrm>
            <a:custGeom>
              <a:avLst/>
              <a:gdLst/>
              <a:ahLst/>
              <a:cxnLst/>
              <a:rect l="l" t="t" r="r" b="b"/>
              <a:pathLst>
                <a:path w="14011" h="12977" extrusionOk="0">
                  <a:moveTo>
                    <a:pt x="10875" y="1"/>
                  </a:moveTo>
                  <a:lnTo>
                    <a:pt x="0" y="11709"/>
                  </a:lnTo>
                  <a:lnTo>
                    <a:pt x="3136" y="12977"/>
                  </a:lnTo>
                  <a:lnTo>
                    <a:pt x="14010" y="1268"/>
                  </a:lnTo>
                  <a:lnTo>
                    <a:pt x="10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9"/>
            <p:cNvSpPr/>
            <p:nvPr/>
          </p:nvSpPr>
          <p:spPr>
            <a:xfrm>
              <a:off x="-5632120" y="1905044"/>
              <a:ext cx="262560" cy="252066"/>
            </a:xfrm>
            <a:custGeom>
              <a:avLst/>
              <a:gdLst/>
              <a:ahLst/>
              <a:cxnLst/>
              <a:rect l="l" t="t" r="r" b="b"/>
              <a:pathLst>
                <a:path w="7506" h="7206" extrusionOk="0">
                  <a:moveTo>
                    <a:pt x="2035" y="1"/>
                  </a:moveTo>
                  <a:lnTo>
                    <a:pt x="1" y="4971"/>
                  </a:lnTo>
                  <a:lnTo>
                    <a:pt x="5471" y="7206"/>
                  </a:lnTo>
                  <a:lnTo>
                    <a:pt x="7506" y="2236"/>
                  </a:lnTo>
                  <a:lnTo>
                    <a:pt x="2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9"/>
            <p:cNvSpPr/>
            <p:nvPr/>
          </p:nvSpPr>
          <p:spPr>
            <a:xfrm>
              <a:off x="-5385931" y="2006556"/>
              <a:ext cx="271935" cy="248988"/>
            </a:xfrm>
            <a:custGeom>
              <a:avLst/>
              <a:gdLst/>
              <a:ahLst/>
              <a:cxnLst/>
              <a:rect l="l" t="t" r="r" b="b"/>
              <a:pathLst>
                <a:path w="7774" h="7118" extrusionOk="0">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9"/>
            <p:cNvSpPr/>
            <p:nvPr/>
          </p:nvSpPr>
          <p:spPr>
            <a:xfrm>
              <a:off x="-5886495" y="1807135"/>
              <a:ext cx="270745" cy="249652"/>
            </a:xfrm>
            <a:custGeom>
              <a:avLst/>
              <a:gdLst/>
              <a:ahLst/>
              <a:cxnLst/>
              <a:rect l="l" t="t" r="r" b="b"/>
              <a:pathLst>
                <a:path w="7740" h="7137" extrusionOk="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9"/>
            <p:cNvSpPr/>
            <p:nvPr/>
          </p:nvSpPr>
          <p:spPr>
            <a:xfrm>
              <a:off x="-5305407" y="1103443"/>
              <a:ext cx="297575" cy="175040"/>
            </a:xfrm>
            <a:custGeom>
              <a:avLst/>
              <a:gdLst/>
              <a:ahLst/>
              <a:cxnLst/>
              <a:rect l="l" t="t" r="r" b="b"/>
              <a:pathLst>
                <a:path w="8507" h="5004" extrusionOk="0">
                  <a:moveTo>
                    <a:pt x="734" y="0"/>
                  </a:moveTo>
                  <a:lnTo>
                    <a:pt x="1" y="1802"/>
                  </a:lnTo>
                  <a:lnTo>
                    <a:pt x="7773" y="5004"/>
                  </a:lnTo>
                  <a:lnTo>
                    <a:pt x="8507" y="3203"/>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9"/>
            <p:cNvSpPr/>
            <p:nvPr/>
          </p:nvSpPr>
          <p:spPr>
            <a:xfrm>
              <a:off x="-5238910" y="733529"/>
              <a:ext cx="350115" cy="464464"/>
            </a:xfrm>
            <a:custGeom>
              <a:avLst/>
              <a:gdLst/>
              <a:ahLst/>
              <a:cxnLst/>
              <a:rect l="l" t="t" r="r" b="b"/>
              <a:pathLst>
                <a:path w="10009" h="13278" extrusionOk="0">
                  <a:moveTo>
                    <a:pt x="4538" y="1"/>
                  </a:moveTo>
                  <a:lnTo>
                    <a:pt x="1" y="11042"/>
                  </a:lnTo>
                  <a:lnTo>
                    <a:pt x="5472" y="13277"/>
                  </a:lnTo>
                  <a:lnTo>
                    <a:pt x="10008" y="2236"/>
                  </a:lnTo>
                  <a:lnTo>
                    <a:pt x="4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59"/>
          <p:cNvGrpSpPr/>
          <p:nvPr/>
        </p:nvGrpSpPr>
        <p:grpSpPr>
          <a:xfrm>
            <a:off x="8255635" y="2423850"/>
            <a:ext cx="357775" cy="295791"/>
            <a:chOff x="-783927" y="2108838"/>
            <a:chExt cx="357775" cy="295791"/>
          </a:xfrm>
        </p:grpSpPr>
        <p:sp>
          <p:nvSpPr>
            <p:cNvPr id="796" name="Google Shape;796;p5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59"/>
          <p:cNvSpPr/>
          <p:nvPr/>
        </p:nvSpPr>
        <p:spPr>
          <a:xfrm>
            <a:off x="4105700" y="150145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9" name="Google Shape;799;p59"/>
          <p:cNvGrpSpPr/>
          <p:nvPr/>
        </p:nvGrpSpPr>
        <p:grpSpPr>
          <a:xfrm rot="9651258">
            <a:off x="1049652" y="4433144"/>
            <a:ext cx="643548" cy="377045"/>
            <a:chOff x="-1131628" y="1250953"/>
            <a:chExt cx="695437" cy="407447"/>
          </a:xfrm>
        </p:grpSpPr>
        <p:sp>
          <p:nvSpPr>
            <p:cNvPr id="800" name="Google Shape;800;p5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59"/>
          <p:cNvGrpSpPr/>
          <p:nvPr/>
        </p:nvGrpSpPr>
        <p:grpSpPr>
          <a:xfrm rot="-7140317">
            <a:off x="5329549" y="3847843"/>
            <a:ext cx="643533" cy="377037"/>
            <a:chOff x="-1131628" y="1250953"/>
            <a:chExt cx="695437" cy="407447"/>
          </a:xfrm>
        </p:grpSpPr>
        <p:sp>
          <p:nvSpPr>
            <p:cNvPr id="804" name="Google Shape;804;p5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59"/>
          <p:cNvGrpSpPr/>
          <p:nvPr/>
        </p:nvGrpSpPr>
        <p:grpSpPr>
          <a:xfrm>
            <a:off x="6415515" y="535935"/>
            <a:ext cx="1682575" cy="4608251"/>
            <a:chOff x="6358316" y="756641"/>
            <a:chExt cx="1682575" cy="4608251"/>
          </a:xfrm>
        </p:grpSpPr>
        <p:grpSp>
          <p:nvGrpSpPr>
            <p:cNvPr id="808" name="Google Shape;808;p59"/>
            <p:cNvGrpSpPr/>
            <p:nvPr/>
          </p:nvGrpSpPr>
          <p:grpSpPr>
            <a:xfrm flipH="1">
              <a:off x="6378210" y="756641"/>
              <a:ext cx="1662681" cy="4608251"/>
              <a:chOff x="1167877" y="885542"/>
              <a:chExt cx="1787637" cy="4954575"/>
            </a:xfrm>
          </p:grpSpPr>
          <p:sp>
            <p:nvSpPr>
              <p:cNvPr id="809" name="Google Shape;809;p59"/>
              <p:cNvSpPr/>
              <p:nvPr/>
            </p:nvSpPr>
            <p:spPr>
              <a:xfrm>
                <a:off x="2034070" y="2216492"/>
                <a:ext cx="21870" cy="32758"/>
              </a:xfrm>
              <a:custGeom>
                <a:avLst/>
                <a:gdLst/>
                <a:ahLst/>
                <a:cxnLst/>
                <a:rect l="l" t="t" r="r" b="b"/>
                <a:pathLst>
                  <a:path w="695" h="1041" extrusionOk="0">
                    <a:moveTo>
                      <a:pt x="537" y="1"/>
                    </a:moveTo>
                    <a:cubicBezTo>
                      <a:pt x="459" y="1"/>
                      <a:pt x="441" y="153"/>
                      <a:pt x="228" y="305"/>
                    </a:cubicBezTo>
                    <a:cubicBezTo>
                      <a:pt x="0" y="435"/>
                      <a:pt x="216" y="1040"/>
                      <a:pt x="443" y="1040"/>
                    </a:cubicBezTo>
                    <a:cubicBezTo>
                      <a:pt x="449" y="1040"/>
                      <a:pt x="455" y="1040"/>
                      <a:pt x="461" y="1039"/>
                    </a:cubicBezTo>
                    <a:cubicBezTo>
                      <a:pt x="695" y="972"/>
                      <a:pt x="661" y="5"/>
                      <a:pt x="561" y="5"/>
                    </a:cubicBezTo>
                    <a:cubicBezTo>
                      <a:pt x="552" y="2"/>
                      <a:pt x="545" y="1"/>
                      <a:pt x="53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9"/>
              <p:cNvSpPr/>
              <p:nvPr/>
            </p:nvSpPr>
            <p:spPr>
              <a:xfrm>
                <a:off x="1927616" y="2281850"/>
                <a:ext cx="18755" cy="11423"/>
              </a:xfrm>
              <a:custGeom>
                <a:avLst/>
                <a:gdLst/>
                <a:ahLst/>
                <a:cxnLst/>
                <a:rect l="l" t="t" r="r" b="b"/>
                <a:pathLst>
                  <a:path w="596" h="363" extrusionOk="0">
                    <a:moveTo>
                      <a:pt x="447" y="0"/>
                    </a:moveTo>
                    <a:cubicBezTo>
                      <a:pt x="273" y="0"/>
                      <a:pt x="1" y="214"/>
                      <a:pt x="75" y="263"/>
                    </a:cubicBezTo>
                    <a:cubicBezTo>
                      <a:pt x="179" y="328"/>
                      <a:pt x="284" y="363"/>
                      <a:pt x="370" y="363"/>
                    </a:cubicBezTo>
                    <a:cubicBezTo>
                      <a:pt x="504" y="363"/>
                      <a:pt x="595" y="279"/>
                      <a:pt x="575" y="96"/>
                    </a:cubicBezTo>
                    <a:cubicBezTo>
                      <a:pt x="558" y="27"/>
                      <a:pt x="509" y="0"/>
                      <a:pt x="447"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9"/>
              <p:cNvSpPr/>
              <p:nvPr/>
            </p:nvSpPr>
            <p:spPr>
              <a:xfrm>
                <a:off x="2284615" y="2367536"/>
                <a:ext cx="52551" cy="11958"/>
              </a:xfrm>
              <a:custGeom>
                <a:avLst/>
                <a:gdLst/>
                <a:ahLst/>
                <a:cxnLst/>
                <a:rect l="l" t="t" r="r" b="b"/>
                <a:pathLst>
                  <a:path w="1670" h="380" extrusionOk="0">
                    <a:moveTo>
                      <a:pt x="315" y="1"/>
                    </a:moveTo>
                    <a:cubicBezTo>
                      <a:pt x="161" y="1"/>
                      <a:pt x="0" y="149"/>
                      <a:pt x="105" y="175"/>
                    </a:cubicBezTo>
                    <a:cubicBezTo>
                      <a:pt x="371" y="275"/>
                      <a:pt x="638" y="342"/>
                      <a:pt x="905" y="375"/>
                    </a:cubicBezTo>
                    <a:cubicBezTo>
                      <a:pt x="935" y="378"/>
                      <a:pt x="966" y="380"/>
                      <a:pt x="996" y="380"/>
                    </a:cubicBezTo>
                    <a:cubicBezTo>
                      <a:pt x="1312" y="380"/>
                      <a:pt x="1669" y="236"/>
                      <a:pt x="1639" y="175"/>
                    </a:cubicBezTo>
                    <a:cubicBezTo>
                      <a:pt x="1639" y="146"/>
                      <a:pt x="1622" y="136"/>
                      <a:pt x="1594" y="136"/>
                    </a:cubicBezTo>
                    <a:cubicBezTo>
                      <a:pt x="1547" y="136"/>
                      <a:pt x="1472" y="161"/>
                      <a:pt x="1400" y="161"/>
                    </a:cubicBezTo>
                    <a:cubicBezTo>
                      <a:pt x="1367" y="161"/>
                      <a:pt x="1335" y="156"/>
                      <a:pt x="1305" y="142"/>
                    </a:cubicBezTo>
                    <a:cubicBezTo>
                      <a:pt x="1261" y="108"/>
                      <a:pt x="1168" y="101"/>
                      <a:pt x="1058" y="101"/>
                    </a:cubicBezTo>
                    <a:cubicBezTo>
                      <a:pt x="970" y="101"/>
                      <a:pt x="871" y="106"/>
                      <a:pt x="777" y="106"/>
                    </a:cubicBezTo>
                    <a:cubicBezTo>
                      <a:pt x="636" y="106"/>
                      <a:pt x="505" y="95"/>
                      <a:pt x="438" y="42"/>
                    </a:cubicBezTo>
                    <a:cubicBezTo>
                      <a:pt x="402" y="13"/>
                      <a:pt x="359" y="1"/>
                      <a:pt x="31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9"/>
              <p:cNvSpPr/>
              <p:nvPr/>
            </p:nvSpPr>
            <p:spPr>
              <a:xfrm>
                <a:off x="2435879" y="2363508"/>
                <a:ext cx="44652" cy="22814"/>
              </a:xfrm>
              <a:custGeom>
                <a:avLst/>
                <a:gdLst/>
                <a:ahLst/>
                <a:cxnLst/>
                <a:rect l="l" t="t" r="r" b="b"/>
                <a:pathLst>
                  <a:path w="1419" h="725" extrusionOk="0">
                    <a:moveTo>
                      <a:pt x="1355" y="0"/>
                    </a:moveTo>
                    <a:cubicBezTo>
                      <a:pt x="1333" y="0"/>
                      <a:pt x="1303" y="11"/>
                      <a:pt x="1268" y="36"/>
                    </a:cubicBezTo>
                    <a:cubicBezTo>
                      <a:pt x="1035" y="203"/>
                      <a:pt x="768" y="270"/>
                      <a:pt x="501" y="270"/>
                    </a:cubicBezTo>
                    <a:cubicBezTo>
                      <a:pt x="134" y="270"/>
                      <a:pt x="1" y="537"/>
                      <a:pt x="234" y="670"/>
                    </a:cubicBezTo>
                    <a:cubicBezTo>
                      <a:pt x="304" y="709"/>
                      <a:pt x="382" y="724"/>
                      <a:pt x="462" y="724"/>
                    </a:cubicBezTo>
                    <a:cubicBezTo>
                      <a:pt x="726" y="724"/>
                      <a:pt x="1002" y="555"/>
                      <a:pt x="1002" y="503"/>
                    </a:cubicBezTo>
                    <a:cubicBezTo>
                      <a:pt x="1002" y="403"/>
                      <a:pt x="1102" y="203"/>
                      <a:pt x="1268" y="136"/>
                    </a:cubicBezTo>
                    <a:cubicBezTo>
                      <a:pt x="1417" y="87"/>
                      <a:pt x="1419" y="0"/>
                      <a:pt x="1355"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9"/>
              <p:cNvSpPr/>
              <p:nvPr/>
            </p:nvSpPr>
            <p:spPr>
              <a:xfrm>
                <a:off x="1704259" y="1937501"/>
                <a:ext cx="88203" cy="90217"/>
              </a:xfrm>
              <a:custGeom>
                <a:avLst/>
                <a:gdLst/>
                <a:ahLst/>
                <a:cxnLst/>
                <a:rect l="l" t="t" r="r" b="b"/>
                <a:pathLst>
                  <a:path w="2803" h="2867" extrusionOk="0">
                    <a:moveTo>
                      <a:pt x="2208" y="1"/>
                    </a:moveTo>
                    <a:cubicBezTo>
                      <a:pt x="2028" y="1"/>
                      <a:pt x="1848" y="198"/>
                      <a:pt x="1669" y="198"/>
                    </a:cubicBezTo>
                    <a:lnTo>
                      <a:pt x="1602" y="198"/>
                    </a:lnTo>
                    <a:cubicBezTo>
                      <a:pt x="1505" y="157"/>
                      <a:pt x="1397" y="132"/>
                      <a:pt x="1301" y="132"/>
                    </a:cubicBezTo>
                    <a:cubicBezTo>
                      <a:pt x="1166" y="132"/>
                      <a:pt x="1055" y="181"/>
                      <a:pt x="1035" y="298"/>
                    </a:cubicBezTo>
                    <a:cubicBezTo>
                      <a:pt x="1035" y="498"/>
                      <a:pt x="1302" y="432"/>
                      <a:pt x="1302" y="565"/>
                    </a:cubicBezTo>
                    <a:cubicBezTo>
                      <a:pt x="1302" y="698"/>
                      <a:pt x="1035" y="665"/>
                      <a:pt x="868" y="798"/>
                    </a:cubicBezTo>
                    <a:cubicBezTo>
                      <a:pt x="821" y="830"/>
                      <a:pt x="775" y="841"/>
                      <a:pt x="728" y="841"/>
                    </a:cubicBezTo>
                    <a:cubicBezTo>
                      <a:pt x="612" y="841"/>
                      <a:pt x="496" y="773"/>
                      <a:pt x="380" y="773"/>
                    </a:cubicBezTo>
                    <a:cubicBezTo>
                      <a:pt x="342" y="773"/>
                      <a:pt x="305" y="780"/>
                      <a:pt x="268" y="798"/>
                    </a:cubicBezTo>
                    <a:cubicBezTo>
                      <a:pt x="68" y="865"/>
                      <a:pt x="468" y="999"/>
                      <a:pt x="335" y="1199"/>
                    </a:cubicBezTo>
                    <a:cubicBezTo>
                      <a:pt x="201" y="1399"/>
                      <a:pt x="335" y="1399"/>
                      <a:pt x="601" y="1599"/>
                    </a:cubicBezTo>
                    <a:cubicBezTo>
                      <a:pt x="835" y="1799"/>
                      <a:pt x="435" y="1833"/>
                      <a:pt x="435" y="2066"/>
                    </a:cubicBezTo>
                    <a:cubicBezTo>
                      <a:pt x="435" y="2300"/>
                      <a:pt x="134" y="2266"/>
                      <a:pt x="68" y="2433"/>
                    </a:cubicBezTo>
                    <a:cubicBezTo>
                      <a:pt x="1" y="2566"/>
                      <a:pt x="335" y="2867"/>
                      <a:pt x="635" y="2867"/>
                    </a:cubicBezTo>
                    <a:cubicBezTo>
                      <a:pt x="968" y="2833"/>
                      <a:pt x="1302" y="2700"/>
                      <a:pt x="1569" y="2466"/>
                    </a:cubicBezTo>
                    <a:cubicBezTo>
                      <a:pt x="1667" y="2368"/>
                      <a:pt x="1752" y="2342"/>
                      <a:pt x="1832" y="2342"/>
                    </a:cubicBezTo>
                    <a:cubicBezTo>
                      <a:pt x="1919" y="2342"/>
                      <a:pt x="2000" y="2373"/>
                      <a:pt x="2086" y="2373"/>
                    </a:cubicBezTo>
                    <a:cubicBezTo>
                      <a:pt x="2134" y="2373"/>
                      <a:pt x="2183" y="2363"/>
                      <a:pt x="2236" y="2333"/>
                    </a:cubicBezTo>
                    <a:cubicBezTo>
                      <a:pt x="2503" y="2199"/>
                      <a:pt x="2336" y="1232"/>
                      <a:pt x="2236" y="1032"/>
                    </a:cubicBezTo>
                    <a:cubicBezTo>
                      <a:pt x="2236" y="1032"/>
                      <a:pt x="2236" y="999"/>
                      <a:pt x="2236" y="965"/>
                    </a:cubicBezTo>
                    <a:cubicBezTo>
                      <a:pt x="2269" y="865"/>
                      <a:pt x="2536" y="832"/>
                      <a:pt x="2670" y="698"/>
                    </a:cubicBezTo>
                    <a:cubicBezTo>
                      <a:pt x="2803" y="565"/>
                      <a:pt x="2569" y="265"/>
                      <a:pt x="2369" y="65"/>
                    </a:cubicBezTo>
                    <a:cubicBezTo>
                      <a:pt x="2315" y="18"/>
                      <a:pt x="2262" y="1"/>
                      <a:pt x="2208"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9"/>
              <p:cNvSpPr/>
              <p:nvPr/>
            </p:nvSpPr>
            <p:spPr>
              <a:xfrm>
                <a:off x="1760303" y="1858329"/>
                <a:ext cx="18534" cy="16143"/>
              </a:xfrm>
              <a:custGeom>
                <a:avLst/>
                <a:gdLst/>
                <a:ahLst/>
                <a:cxnLst/>
                <a:rect l="l" t="t" r="r" b="b"/>
                <a:pathLst>
                  <a:path w="589" h="513" extrusionOk="0">
                    <a:moveTo>
                      <a:pt x="486" y="1"/>
                    </a:moveTo>
                    <a:cubicBezTo>
                      <a:pt x="330" y="1"/>
                      <a:pt x="1" y="512"/>
                      <a:pt x="155" y="512"/>
                    </a:cubicBezTo>
                    <a:cubicBezTo>
                      <a:pt x="288" y="512"/>
                      <a:pt x="588" y="112"/>
                      <a:pt x="522" y="12"/>
                    </a:cubicBezTo>
                    <a:cubicBezTo>
                      <a:pt x="511" y="4"/>
                      <a:pt x="500" y="1"/>
                      <a:pt x="486"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9"/>
              <p:cNvSpPr/>
              <p:nvPr/>
            </p:nvSpPr>
            <p:spPr>
              <a:xfrm>
                <a:off x="1766219" y="1847410"/>
                <a:ext cx="154065" cy="215710"/>
              </a:xfrm>
              <a:custGeom>
                <a:avLst/>
                <a:gdLst/>
                <a:ahLst/>
                <a:cxnLst/>
                <a:rect l="l" t="t" r="r" b="b"/>
                <a:pathLst>
                  <a:path w="4896" h="6855" extrusionOk="0">
                    <a:moveTo>
                      <a:pt x="2055" y="1"/>
                    </a:moveTo>
                    <a:cubicBezTo>
                      <a:pt x="1988" y="1"/>
                      <a:pt x="1951" y="170"/>
                      <a:pt x="1868" y="226"/>
                    </a:cubicBezTo>
                    <a:cubicBezTo>
                      <a:pt x="1768" y="259"/>
                      <a:pt x="1668" y="276"/>
                      <a:pt x="1568" y="276"/>
                    </a:cubicBezTo>
                    <a:cubicBezTo>
                      <a:pt x="1468" y="276"/>
                      <a:pt x="1368" y="259"/>
                      <a:pt x="1268" y="226"/>
                    </a:cubicBezTo>
                    <a:cubicBezTo>
                      <a:pt x="1256" y="224"/>
                      <a:pt x="1245" y="224"/>
                      <a:pt x="1234" y="224"/>
                    </a:cubicBezTo>
                    <a:cubicBezTo>
                      <a:pt x="992" y="224"/>
                      <a:pt x="902" y="565"/>
                      <a:pt x="934" y="693"/>
                    </a:cubicBezTo>
                    <a:cubicBezTo>
                      <a:pt x="934" y="859"/>
                      <a:pt x="634" y="960"/>
                      <a:pt x="667" y="1093"/>
                    </a:cubicBezTo>
                    <a:cubicBezTo>
                      <a:pt x="719" y="1170"/>
                      <a:pt x="670" y="1248"/>
                      <a:pt x="600" y="1248"/>
                    </a:cubicBezTo>
                    <a:cubicBezTo>
                      <a:pt x="579" y="1248"/>
                      <a:pt x="556" y="1241"/>
                      <a:pt x="534" y="1226"/>
                    </a:cubicBezTo>
                    <a:cubicBezTo>
                      <a:pt x="483" y="1176"/>
                      <a:pt x="394" y="1048"/>
                      <a:pt x="281" y="1048"/>
                    </a:cubicBezTo>
                    <a:cubicBezTo>
                      <a:pt x="245" y="1048"/>
                      <a:pt x="207" y="1061"/>
                      <a:pt x="167" y="1093"/>
                    </a:cubicBezTo>
                    <a:cubicBezTo>
                      <a:pt x="0" y="1226"/>
                      <a:pt x="367" y="1393"/>
                      <a:pt x="600" y="1427"/>
                    </a:cubicBezTo>
                    <a:cubicBezTo>
                      <a:pt x="801" y="1460"/>
                      <a:pt x="434" y="1593"/>
                      <a:pt x="367" y="1860"/>
                    </a:cubicBezTo>
                    <a:cubicBezTo>
                      <a:pt x="334" y="2094"/>
                      <a:pt x="667" y="1960"/>
                      <a:pt x="667" y="2127"/>
                    </a:cubicBezTo>
                    <a:cubicBezTo>
                      <a:pt x="667" y="2294"/>
                      <a:pt x="200" y="2327"/>
                      <a:pt x="200" y="2461"/>
                    </a:cubicBezTo>
                    <a:cubicBezTo>
                      <a:pt x="200" y="2503"/>
                      <a:pt x="217" y="2520"/>
                      <a:pt x="245" y="2520"/>
                    </a:cubicBezTo>
                    <a:cubicBezTo>
                      <a:pt x="327" y="2520"/>
                      <a:pt x="501" y="2377"/>
                      <a:pt x="600" y="2327"/>
                    </a:cubicBezTo>
                    <a:cubicBezTo>
                      <a:pt x="609" y="2323"/>
                      <a:pt x="617" y="2321"/>
                      <a:pt x="623" y="2321"/>
                    </a:cubicBezTo>
                    <a:cubicBezTo>
                      <a:pt x="703" y="2321"/>
                      <a:pt x="575" y="2667"/>
                      <a:pt x="780" y="2667"/>
                    </a:cubicBezTo>
                    <a:cubicBezTo>
                      <a:pt x="796" y="2667"/>
                      <a:pt x="814" y="2665"/>
                      <a:pt x="834" y="2661"/>
                    </a:cubicBezTo>
                    <a:cubicBezTo>
                      <a:pt x="1122" y="2629"/>
                      <a:pt x="1041" y="2258"/>
                      <a:pt x="1123" y="2258"/>
                    </a:cubicBezTo>
                    <a:cubicBezTo>
                      <a:pt x="1127" y="2258"/>
                      <a:pt x="1130" y="2259"/>
                      <a:pt x="1134" y="2260"/>
                    </a:cubicBezTo>
                    <a:cubicBezTo>
                      <a:pt x="1268" y="2294"/>
                      <a:pt x="1101" y="2461"/>
                      <a:pt x="1201" y="2627"/>
                    </a:cubicBezTo>
                    <a:cubicBezTo>
                      <a:pt x="1268" y="2794"/>
                      <a:pt x="967" y="3061"/>
                      <a:pt x="1001" y="3194"/>
                    </a:cubicBezTo>
                    <a:cubicBezTo>
                      <a:pt x="1001" y="3254"/>
                      <a:pt x="1122" y="3287"/>
                      <a:pt x="1274" y="3287"/>
                    </a:cubicBezTo>
                    <a:cubicBezTo>
                      <a:pt x="1460" y="3287"/>
                      <a:pt x="1691" y="3238"/>
                      <a:pt x="1801" y="3128"/>
                    </a:cubicBezTo>
                    <a:cubicBezTo>
                      <a:pt x="1851" y="3068"/>
                      <a:pt x="1895" y="3044"/>
                      <a:pt x="1928" y="3044"/>
                    </a:cubicBezTo>
                    <a:cubicBezTo>
                      <a:pt x="2007" y="3044"/>
                      <a:pt x="2028" y="3177"/>
                      <a:pt x="1935" y="3295"/>
                    </a:cubicBezTo>
                    <a:cubicBezTo>
                      <a:pt x="1801" y="3395"/>
                      <a:pt x="1868" y="3595"/>
                      <a:pt x="2035" y="3628"/>
                    </a:cubicBezTo>
                    <a:cubicBezTo>
                      <a:pt x="2202" y="3695"/>
                      <a:pt x="2235" y="3695"/>
                      <a:pt x="2168" y="3828"/>
                    </a:cubicBezTo>
                    <a:cubicBezTo>
                      <a:pt x="2102" y="3962"/>
                      <a:pt x="2168" y="4195"/>
                      <a:pt x="2135" y="4329"/>
                    </a:cubicBezTo>
                    <a:cubicBezTo>
                      <a:pt x="2098" y="4384"/>
                      <a:pt x="1930" y="4408"/>
                      <a:pt x="1786" y="4408"/>
                    </a:cubicBezTo>
                    <a:cubicBezTo>
                      <a:pt x="1669" y="4408"/>
                      <a:pt x="1568" y="4392"/>
                      <a:pt x="1568" y="4362"/>
                    </a:cubicBezTo>
                    <a:cubicBezTo>
                      <a:pt x="1556" y="4327"/>
                      <a:pt x="1524" y="4312"/>
                      <a:pt x="1491" y="4312"/>
                    </a:cubicBezTo>
                    <a:cubicBezTo>
                      <a:pt x="1427" y="4312"/>
                      <a:pt x="1358" y="4363"/>
                      <a:pt x="1401" y="4429"/>
                    </a:cubicBezTo>
                    <a:cubicBezTo>
                      <a:pt x="1434" y="4562"/>
                      <a:pt x="1201" y="4662"/>
                      <a:pt x="1234" y="4762"/>
                    </a:cubicBezTo>
                    <a:cubicBezTo>
                      <a:pt x="1234" y="4896"/>
                      <a:pt x="1534" y="4862"/>
                      <a:pt x="1534" y="4996"/>
                    </a:cubicBezTo>
                    <a:cubicBezTo>
                      <a:pt x="1568" y="5129"/>
                      <a:pt x="1334" y="5263"/>
                      <a:pt x="1034" y="5363"/>
                    </a:cubicBezTo>
                    <a:cubicBezTo>
                      <a:pt x="757" y="5446"/>
                      <a:pt x="986" y="5621"/>
                      <a:pt x="1148" y="5621"/>
                    </a:cubicBezTo>
                    <a:cubicBezTo>
                      <a:pt x="1181" y="5621"/>
                      <a:pt x="1212" y="5613"/>
                      <a:pt x="1234" y="5596"/>
                    </a:cubicBezTo>
                    <a:cubicBezTo>
                      <a:pt x="1265" y="5573"/>
                      <a:pt x="1287" y="5564"/>
                      <a:pt x="1305" y="5564"/>
                    </a:cubicBezTo>
                    <a:cubicBezTo>
                      <a:pt x="1366" y="5564"/>
                      <a:pt x="1388" y="5663"/>
                      <a:pt x="1568" y="5663"/>
                    </a:cubicBezTo>
                    <a:cubicBezTo>
                      <a:pt x="1735" y="5663"/>
                      <a:pt x="1855" y="5779"/>
                      <a:pt x="2026" y="5779"/>
                    </a:cubicBezTo>
                    <a:cubicBezTo>
                      <a:pt x="2060" y="5779"/>
                      <a:pt x="2096" y="5774"/>
                      <a:pt x="2135" y="5763"/>
                    </a:cubicBezTo>
                    <a:cubicBezTo>
                      <a:pt x="2201" y="5735"/>
                      <a:pt x="2249" y="5722"/>
                      <a:pt x="2279" y="5722"/>
                    </a:cubicBezTo>
                    <a:cubicBezTo>
                      <a:pt x="2355" y="5722"/>
                      <a:pt x="2321" y="5801"/>
                      <a:pt x="2202" y="5896"/>
                    </a:cubicBezTo>
                    <a:cubicBezTo>
                      <a:pt x="2128" y="5946"/>
                      <a:pt x="2045" y="5959"/>
                      <a:pt x="1961" y="5959"/>
                    </a:cubicBezTo>
                    <a:cubicBezTo>
                      <a:pt x="1869" y="5959"/>
                      <a:pt x="1777" y="5943"/>
                      <a:pt x="1695" y="5943"/>
                    </a:cubicBezTo>
                    <a:cubicBezTo>
                      <a:pt x="1649" y="5943"/>
                      <a:pt x="1606" y="5948"/>
                      <a:pt x="1568" y="5963"/>
                    </a:cubicBezTo>
                    <a:cubicBezTo>
                      <a:pt x="1401" y="6063"/>
                      <a:pt x="734" y="6697"/>
                      <a:pt x="867" y="6830"/>
                    </a:cubicBezTo>
                    <a:cubicBezTo>
                      <a:pt x="879" y="6847"/>
                      <a:pt x="891" y="6855"/>
                      <a:pt x="905" y="6855"/>
                    </a:cubicBezTo>
                    <a:cubicBezTo>
                      <a:pt x="973" y="6855"/>
                      <a:pt x="1080" y="6680"/>
                      <a:pt x="1301" y="6597"/>
                    </a:cubicBezTo>
                    <a:cubicBezTo>
                      <a:pt x="1354" y="6574"/>
                      <a:pt x="1396" y="6565"/>
                      <a:pt x="1432" y="6565"/>
                    </a:cubicBezTo>
                    <a:cubicBezTo>
                      <a:pt x="1555" y="6565"/>
                      <a:pt x="1598" y="6671"/>
                      <a:pt x="1701" y="6697"/>
                    </a:cubicBezTo>
                    <a:cubicBezTo>
                      <a:pt x="1827" y="6697"/>
                      <a:pt x="1834" y="6461"/>
                      <a:pt x="1946" y="6461"/>
                    </a:cubicBezTo>
                    <a:cubicBezTo>
                      <a:pt x="1953" y="6461"/>
                      <a:pt x="1960" y="6462"/>
                      <a:pt x="1968" y="6463"/>
                    </a:cubicBezTo>
                    <a:cubicBezTo>
                      <a:pt x="2054" y="6463"/>
                      <a:pt x="2140" y="6390"/>
                      <a:pt x="2288" y="6390"/>
                    </a:cubicBezTo>
                    <a:cubicBezTo>
                      <a:pt x="2313" y="6390"/>
                      <a:pt x="2340" y="6392"/>
                      <a:pt x="2368" y="6397"/>
                    </a:cubicBezTo>
                    <a:cubicBezTo>
                      <a:pt x="2398" y="6403"/>
                      <a:pt x="2426" y="6405"/>
                      <a:pt x="2454" y="6405"/>
                    </a:cubicBezTo>
                    <a:cubicBezTo>
                      <a:pt x="2582" y="6405"/>
                      <a:pt x="2692" y="6346"/>
                      <a:pt x="2802" y="6263"/>
                    </a:cubicBezTo>
                    <a:cubicBezTo>
                      <a:pt x="2815" y="6255"/>
                      <a:pt x="2830" y="6251"/>
                      <a:pt x="2846" y="6251"/>
                    </a:cubicBezTo>
                    <a:cubicBezTo>
                      <a:pt x="2943" y="6251"/>
                      <a:pt x="3095" y="6376"/>
                      <a:pt x="3192" y="6376"/>
                    </a:cubicBezTo>
                    <a:cubicBezTo>
                      <a:pt x="3208" y="6376"/>
                      <a:pt x="3223" y="6372"/>
                      <a:pt x="3236" y="6363"/>
                    </a:cubicBezTo>
                    <a:cubicBezTo>
                      <a:pt x="3436" y="6297"/>
                      <a:pt x="3636" y="6263"/>
                      <a:pt x="3836" y="6263"/>
                    </a:cubicBezTo>
                    <a:cubicBezTo>
                      <a:pt x="4136" y="6230"/>
                      <a:pt x="4403" y="6097"/>
                      <a:pt x="4603" y="5930"/>
                    </a:cubicBezTo>
                    <a:cubicBezTo>
                      <a:pt x="4703" y="5855"/>
                      <a:pt x="4616" y="5817"/>
                      <a:pt x="4495" y="5817"/>
                    </a:cubicBezTo>
                    <a:cubicBezTo>
                      <a:pt x="4455" y="5817"/>
                      <a:pt x="4412" y="5821"/>
                      <a:pt x="4370" y="5830"/>
                    </a:cubicBezTo>
                    <a:cubicBezTo>
                      <a:pt x="4360" y="5832"/>
                      <a:pt x="4351" y="5833"/>
                      <a:pt x="4342" y="5833"/>
                    </a:cubicBezTo>
                    <a:cubicBezTo>
                      <a:pt x="4238" y="5833"/>
                      <a:pt x="4251" y="5650"/>
                      <a:pt x="4437" y="5496"/>
                    </a:cubicBezTo>
                    <a:cubicBezTo>
                      <a:pt x="4603" y="5329"/>
                      <a:pt x="4870" y="5229"/>
                      <a:pt x="4870" y="4962"/>
                    </a:cubicBezTo>
                    <a:cubicBezTo>
                      <a:pt x="4895" y="4786"/>
                      <a:pt x="4598" y="4648"/>
                      <a:pt x="4422" y="4648"/>
                    </a:cubicBezTo>
                    <a:cubicBezTo>
                      <a:pt x="4364" y="4648"/>
                      <a:pt x="4320" y="4663"/>
                      <a:pt x="4303" y="4696"/>
                    </a:cubicBezTo>
                    <a:cubicBezTo>
                      <a:pt x="4274" y="4754"/>
                      <a:pt x="4238" y="4780"/>
                      <a:pt x="4199" y="4780"/>
                    </a:cubicBezTo>
                    <a:cubicBezTo>
                      <a:pt x="4149" y="4780"/>
                      <a:pt x="4092" y="4737"/>
                      <a:pt x="4036" y="4662"/>
                    </a:cubicBezTo>
                    <a:cubicBezTo>
                      <a:pt x="3936" y="4495"/>
                      <a:pt x="4103" y="4362"/>
                      <a:pt x="4036" y="4362"/>
                    </a:cubicBezTo>
                    <a:cubicBezTo>
                      <a:pt x="3936" y="4295"/>
                      <a:pt x="3836" y="4195"/>
                      <a:pt x="3836" y="4062"/>
                    </a:cubicBezTo>
                    <a:cubicBezTo>
                      <a:pt x="3869" y="3962"/>
                      <a:pt x="3703" y="3461"/>
                      <a:pt x="3436" y="3395"/>
                    </a:cubicBezTo>
                    <a:cubicBezTo>
                      <a:pt x="3169" y="3328"/>
                      <a:pt x="3102" y="2928"/>
                      <a:pt x="3069" y="2727"/>
                    </a:cubicBezTo>
                    <a:cubicBezTo>
                      <a:pt x="3002" y="2494"/>
                      <a:pt x="2835" y="2627"/>
                      <a:pt x="2702" y="2427"/>
                    </a:cubicBezTo>
                    <a:cubicBezTo>
                      <a:pt x="2635" y="2344"/>
                      <a:pt x="2544" y="2319"/>
                      <a:pt x="2452" y="2319"/>
                    </a:cubicBezTo>
                    <a:cubicBezTo>
                      <a:pt x="2360" y="2319"/>
                      <a:pt x="2268" y="2344"/>
                      <a:pt x="2202" y="2361"/>
                    </a:cubicBezTo>
                    <a:cubicBezTo>
                      <a:pt x="2068" y="2361"/>
                      <a:pt x="2202" y="2127"/>
                      <a:pt x="2402" y="1994"/>
                    </a:cubicBezTo>
                    <a:cubicBezTo>
                      <a:pt x="2635" y="1727"/>
                      <a:pt x="2769" y="1393"/>
                      <a:pt x="2802" y="1026"/>
                    </a:cubicBezTo>
                    <a:cubicBezTo>
                      <a:pt x="2802" y="955"/>
                      <a:pt x="2563" y="922"/>
                      <a:pt x="2315" y="922"/>
                    </a:cubicBezTo>
                    <a:cubicBezTo>
                      <a:pt x="2100" y="922"/>
                      <a:pt x="1879" y="946"/>
                      <a:pt x="1801" y="993"/>
                    </a:cubicBezTo>
                    <a:cubicBezTo>
                      <a:pt x="1778" y="1002"/>
                      <a:pt x="1755" y="1006"/>
                      <a:pt x="1732" y="1006"/>
                    </a:cubicBezTo>
                    <a:cubicBezTo>
                      <a:pt x="1594" y="1006"/>
                      <a:pt x="1486" y="850"/>
                      <a:pt x="1601" y="793"/>
                    </a:cubicBezTo>
                    <a:cubicBezTo>
                      <a:pt x="1735" y="726"/>
                      <a:pt x="2035" y="459"/>
                      <a:pt x="2035" y="326"/>
                    </a:cubicBezTo>
                    <a:cubicBezTo>
                      <a:pt x="2035" y="226"/>
                      <a:pt x="2235" y="126"/>
                      <a:pt x="2102" y="26"/>
                    </a:cubicBezTo>
                    <a:cubicBezTo>
                      <a:pt x="2084" y="8"/>
                      <a:pt x="2069" y="1"/>
                      <a:pt x="205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9"/>
              <p:cNvSpPr/>
              <p:nvPr/>
            </p:nvSpPr>
            <p:spPr>
              <a:xfrm>
                <a:off x="2621694" y="3229682"/>
                <a:ext cx="130181" cy="246422"/>
              </a:xfrm>
              <a:custGeom>
                <a:avLst/>
                <a:gdLst/>
                <a:ahLst/>
                <a:cxnLst/>
                <a:rect l="l" t="t" r="r" b="b"/>
                <a:pathLst>
                  <a:path w="4137" h="7831" extrusionOk="0">
                    <a:moveTo>
                      <a:pt x="3417" y="1"/>
                    </a:moveTo>
                    <a:cubicBezTo>
                      <a:pt x="3368" y="1"/>
                      <a:pt x="3318" y="214"/>
                      <a:pt x="3269" y="263"/>
                    </a:cubicBezTo>
                    <a:cubicBezTo>
                      <a:pt x="3202" y="364"/>
                      <a:pt x="3169" y="497"/>
                      <a:pt x="3202" y="664"/>
                    </a:cubicBezTo>
                    <a:cubicBezTo>
                      <a:pt x="3202" y="764"/>
                      <a:pt x="3002" y="897"/>
                      <a:pt x="2869" y="897"/>
                    </a:cubicBezTo>
                    <a:cubicBezTo>
                      <a:pt x="2852" y="893"/>
                      <a:pt x="2833" y="891"/>
                      <a:pt x="2815" y="891"/>
                    </a:cubicBezTo>
                    <a:cubicBezTo>
                      <a:pt x="2688" y="891"/>
                      <a:pt x="2544" y="986"/>
                      <a:pt x="2602" y="1131"/>
                    </a:cubicBezTo>
                    <a:cubicBezTo>
                      <a:pt x="2669" y="1331"/>
                      <a:pt x="2502" y="1298"/>
                      <a:pt x="2602" y="1431"/>
                    </a:cubicBezTo>
                    <a:cubicBezTo>
                      <a:pt x="2702" y="1564"/>
                      <a:pt x="2402" y="1765"/>
                      <a:pt x="2168" y="1765"/>
                    </a:cubicBezTo>
                    <a:cubicBezTo>
                      <a:pt x="1944" y="1797"/>
                      <a:pt x="1689" y="2167"/>
                      <a:pt x="1433" y="2167"/>
                    </a:cubicBezTo>
                    <a:cubicBezTo>
                      <a:pt x="1422" y="2167"/>
                      <a:pt x="1412" y="2166"/>
                      <a:pt x="1401" y="2165"/>
                    </a:cubicBezTo>
                    <a:cubicBezTo>
                      <a:pt x="1383" y="2162"/>
                      <a:pt x="1365" y="2161"/>
                      <a:pt x="1347" y="2161"/>
                    </a:cubicBezTo>
                    <a:cubicBezTo>
                      <a:pt x="1150" y="2161"/>
                      <a:pt x="952" y="2302"/>
                      <a:pt x="755" y="2302"/>
                    </a:cubicBezTo>
                    <a:cubicBezTo>
                      <a:pt x="737" y="2302"/>
                      <a:pt x="719" y="2301"/>
                      <a:pt x="701" y="2298"/>
                    </a:cubicBezTo>
                    <a:cubicBezTo>
                      <a:pt x="694" y="2297"/>
                      <a:pt x="687" y="2297"/>
                      <a:pt x="681" y="2297"/>
                    </a:cubicBezTo>
                    <a:cubicBezTo>
                      <a:pt x="509" y="2297"/>
                      <a:pt x="628" y="2742"/>
                      <a:pt x="467" y="3032"/>
                    </a:cubicBezTo>
                    <a:cubicBezTo>
                      <a:pt x="334" y="3366"/>
                      <a:pt x="367" y="3733"/>
                      <a:pt x="534" y="4033"/>
                    </a:cubicBezTo>
                    <a:cubicBezTo>
                      <a:pt x="767" y="4400"/>
                      <a:pt x="734" y="4867"/>
                      <a:pt x="434" y="5134"/>
                    </a:cubicBezTo>
                    <a:cubicBezTo>
                      <a:pt x="100" y="5501"/>
                      <a:pt x="0" y="6034"/>
                      <a:pt x="200" y="6468"/>
                    </a:cubicBezTo>
                    <a:cubicBezTo>
                      <a:pt x="367" y="6801"/>
                      <a:pt x="367" y="7302"/>
                      <a:pt x="567" y="7502"/>
                    </a:cubicBezTo>
                    <a:cubicBezTo>
                      <a:pt x="716" y="7675"/>
                      <a:pt x="1085" y="7830"/>
                      <a:pt x="1334" y="7830"/>
                    </a:cubicBezTo>
                    <a:cubicBezTo>
                      <a:pt x="1420" y="7830"/>
                      <a:pt x="1492" y="7812"/>
                      <a:pt x="1535" y="7769"/>
                    </a:cubicBezTo>
                    <a:cubicBezTo>
                      <a:pt x="1735" y="7602"/>
                      <a:pt x="1901" y="7802"/>
                      <a:pt x="2102" y="7535"/>
                    </a:cubicBezTo>
                    <a:cubicBezTo>
                      <a:pt x="2335" y="7302"/>
                      <a:pt x="2635" y="6068"/>
                      <a:pt x="2902" y="5234"/>
                    </a:cubicBezTo>
                    <a:cubicBezTo>
                      <a:pt x="3169" y="4533"/>
                      <a:pt x="3403" y="3799"/>
                      <a:pt x="3536" y="3065"/>
                    </a:cubicBezTo>
                    <a:cubicBezTo>
                      <a:pt x="3503" y="2832"/>
                      <a:pt x="3703" y="2699"/>
                      <a:pt x="3636" y="2465"/>
                    </a:cubicBezTo>
                    <a:cubicBezTo>
                      <a:pt x="3558" y="2256"/>
                      <a:pt x="3623" y="2046"/>
                      <a:pt x="3703" y="2046"/>
                    </a:cubicBezTo>
                    <a:cubicBezTo>
                      <a:pt x="3725" y="2046"/>
                      <a:pt x="3748" y="2062"/>
                      <a:pt x="3769" y="2098"/>
                    </a:cubicBezTo>
                    <a:cubicBezTo>
                      <a:pt x="3816" y="2191"/>
                      <a:pt x="3877" y="2241"/>
                      <a:pt x="3935" y="2241"/>
                    </a:cubicBezTo>
                    <a:cubicBezTo>
                      <a:pt x="4003" y="2241"/>
                      <a:pt x="4067" y="2174"/>
                      <a:pt x="4103" y="2031"/>
                    </a:cubicBezTo>
                    <a:cubicBezTo>
                      <a:pt x="4136" y="1798"/>
                      <a:pt x="3903" y="1364"/>
                      <a:pt x="3870" y="997"/>
                    </a:cubicBezTo>
                    <a:cubicBezTo>
                      <a:pt x="3870" y="630"/>
                      <a:pt x="3536" y="263"/>
                      <a:pt x="3469" y="97"/>
                    </a:cubicBezTo>
                    <a:cubicBezTo>
                      <a:pt x="3452" y="27"/>
                      <a:pt x="3435" y="1"/>
                      <a:pt x="341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9"/>
              <p:cNvSpPr/>
              <p:nvPr/>
            </p:nvSpPr>
            <p:spPr>
              <a:xfrm>
                <a:off x="2026518" y="2256518"/>
                <a:ext cx="32569" cy="46289"/>
              </a:xfrm>
              <a:custGeom>
                <a:avLst/>
                <a:gdLst/>
                <a:ahLst/>
                <a:cxnLst/>
                <a:rect l="l" t="t" r="r" b="b"/>
                <a:pathLst>
                  <a:path w="1035" h="1471" extrusionOk="0">
                    <a:moveTo>
                      <a:pt x="734" y="0"/>
                    </a:moveTo>
                    <a:cubicBezTo>
                      <a:pt x="668" y="0"/>
                      <a:pt x="568" y="34"/>
                      <a:pt x="501" y="67"/>
                    </a:cubicBezTo>
                    <a:cubicBezTo>
                      <a:pt x="434" y="134"/>
                      <a:pt x="368" y="134"/>
                      <a:pt x="301" y="134"/>
                    </a:cubicBezTo>
                    <a:lnTo>
                      <a:pt x="167" y="134"/>
                    </a:lnTo>
                    <a:cubicBezTo>
                      <a:pt x="134" y="134"/>
                      <a:pt x="101" y="134"/>
                      <a:pt x="101" y="167"/>
                    </a:cubicBezTo>
                    <a:cubicBezTo>
                      <a:pt x="1" y="334"/>
                      <a:pt x="368" y="568"/>
                      <a:pt x="301" y="901"/>
                    </a:cubicBezTo>
                    <a:cubicBezTo>
                      <a:pt x="238" y="1186"/>
                      <a:pt x="294" y="1471"/>
                      <a:pt x="443" y="1471"/>
                    </a:cubicBezTo>
                    <a:cubicBezTo>
                      <a:pt x="451" y="1471"/>
                      <a:pt x="459" y="1470"/>
                      <a:pt x="468" y="1468"/>
                    </a:cubicBezTo>
                    <a:cubicBezTo>
                      <a:pt x="468" y="1435"/>
                      <a:pt x="501" y="1435"/>
                      <a:pt x="534" y="1401"/>
                    </a:cubicBezTo>
                    <a:cubicBezTo>
                      <a:pt x="701" y="1235"/>
                      <a:pt x="801" y="1301"/>
                      <a:pt x="901" y="1168"/>
                    </a:cubicBezTo>
                    <a:cubicBezTo>
                      <a:pt x="1001" y="1035"/>
                      <a:pt x="901" y="534"/>
                      <a:pt x="1001" y="267"/>
                    </a:cubicBezTo>
                    <a:cubicBezTo>
                      <a:pt x="1035" y="134"/>
                      <a:pt x="901" y="34"/>
                      <a:pt x="734"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9"/>
              <p:cNvSpPr/>
              <p:nvPr/>
            </p:nvSpPr>
            <p:spPr>
              <a:xfrm>
                <a:off x="2104211" y="2316338"/>
                <a:ext cx="51449" cy="30492"/>
              </a:xfrm>
              <a:custGeom>
                <a:avLst/>
                <a:gdLst/>
                <a:ahLst/>
                <a:cxnLst/>
                <a:rect l="l" t="t" r="r" b="b"/>
                <a:pathLst>
                  <a:path w="1635" h="969" extrusionOk="0">
                    <a:moveTo>
                      <a:pt x="367" y="1"/>
                    </a:moveTo>
                    <a:cubicBezTo>
                      <a:pt x="167" y="1"/>
                      <a:pt x="0" y="168"/>
                      <a:pt x="33" y="268"/>
                    </a:cubicBezTo>
                    <a:cubicBezTo>
                      <a:pt x="100" y="368"/>
                      <a:pt x="200" y="468"/>
                      <a:pt x="634" y="568"/>
                    </a:cubicBezTo>
                    <a:cubicBezTo>
                      <a:pt x="1034" y="668"/>
                      <a:pt x="1067" y="935"/>
                      <a:pt x="1234" y="968"/>
                    </a:cubicBezTo>
                    <a:cubicBezTo>
                      <a:pt x="1434" y="968"/>
                      <a:pt x="1434" y="801"/>
                      <a:pt x="1401" y="568"/>
                    </a:cubicBezTo>
                    <a:cubicBezTo>
                      <a:pt x="1368" y="368"/>
                      <a:pt x="1601" y="101"/>
                      <a:pt x="1635" y="68"/>
                    </a:cubicBezTo>
                    <a:cubicBezTo>
                      <a:pt x="1635" y="34"/>
                      <a:pt x="1601" y="1"/>
                      <a:pt x="1468" y="1"/>
                    </a:cubicBezTo>
                    <a:cubicBezTo>
                      <a:pt x="1368" y="1"/>
                      <a:pt x="1268" y="1"/>
                      <a:pt x="1168" y="34"/>
                    </a:cubicBezTo>
                    <a:cubicBezTo>
                      <a:pt x="1067" y="68"/>
                      <a:pt x="934" y="68"/>
                      <a:pt x="801" y="101"/>
                    </a:cubicBezTo>
                    <a:cubicBezTo>
                      <a:pt x="701" y="101"/>
                      <a:pt x="600" y="68"/>
                      <a:pt x="500" y="34"/>
                    </a:cubicBezTo>
                    <a:cubicBezTo>
                      <a:pt x="467" y="1"/>
                      <a:pt x="400" y="1"/>
                      <a:pt x="36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9"/>
              <p:cNvSpPr/>
              <p:nvPr/>
            </p:nvSpPr>
            <p:spPr>
              <a:xfrm>
                <a:off x="1167877" y="1955265"/>
                <a:ext cx="1787637" cy="3884852"/>
              </a:xfrm>
              <a:custGeom>
                <a:avLst/>
                <a:gdLst/>
                <a:ahLst/>
                <a:cxnLst/>
                <a:rect l="l" t="t" r="r" b="b"/>
                <a:pathLst>
                  <a:path w="56809" h="123456" extrusionOk="0">
                    <a:moveTo>
                      <a:pt x="21916" y="1"/>
                    </a:moveTo>
                    <a:cubicBezTo>
                      <a:pt x="21916" y="1"/>
                      <a:pt x="4738" y="17146"/>
                      <a:pt x="2736" y="20482"/>
                    </a:cubicBezTo>
                    <a:cubicBezTo>
                      <a:pt x="735" y="23818"/>
                      <a:pt x="134" y="48102"/>
                      <a:pt x="134" y="48102"/>
                    </a:cubicBezTo>
                    <a:cubicBezTo>
                      <a:pt x="1" y="52305"/>
                      <a:pt x="8707" y="64914"/>
                      <a:pt x="8707" y="64914"/>
                    </a:cubicBezTo>
                    <a:lnTo>
                      <a:pt x="2002" y="123456"/>
                    </a:lnTo>
                    <a:lnTo>
                      <a:pt x="52605" y="123456"/>
                    </a:lnTo>
                    <a:lnTo>
                      <a:pt x="47802" y="65514"/>
                    </a:lnTo>
                    <a:cubicBezTo>
                      <a:pt x="47802" y="65514"/>
                      <a:pt x="56808" y="44699"/>
                      <a:pt x="56708" y="41430"/>
                    </a:cubicBezTo>
                    <a:cubicBezTo>
                      <a:pt x="56608" y="38161"/>
                      <a:pt x="54306" y="17513"/>
                      <a:pt x="54306" y="17513"/>
                    </a:cubicBezTo>
                    <a:cubicBezTo>
                      <a:pt x="54306" y="17513"/>
                      <a:pt x="55040" y="11342"/>
                      <a:pt x="53873" y="8974"/>
                    </a:cubicBezTo>
                    <a:cubicBezTo>
                      <a:pt x="52778" y="6814"/>
                      <a:pt x="47746" y="5432"/>
                      <a:pt x="46133" y="5432"/>
                    </a:cubicBezTo>
                    <a:cubicBezTo>
                      <a:pt x="45977" y="5432"/>
                      <a:pt x="45852" y="5445"/>
                      <a:pt x="45767" y="5471"/>
                    </a:cubicBezTo>
                    <a:cubicBezTo>
                      <a:pt x="45300" y="5571"/>
                      <a:pt x="44866" y="5771"/>
                      <a:pt x="44499" y="6072"/>
                    </a:cubicBezTo>
                    <a:cubicBezTo>
                      <a:pt x="44499" y="6072"/>
                      <a:pt x="43265" y="2436"/>
                      <a:pt x="42565" y="1835"/>
                    </a:cubicBezTo>
                    <a:cubicBezTo>
                      <a:pt x="41897" y="1235"/>
                      <a:pt x="36193" y="601"/>
                      <a:pt x="35660" y="601"/>
                    </a:cubicBezTo>
                    <a:cubicBezTo>
                      <a:pt x="35159" y="601"/>
                      <a:pt x="32691" y="2436"/>
                      <a:pt x="32691" y="2436"/>
                    </a:cubicBezTo>
                    <a:cubicBezTo>
                      <a:pt x="32691" y="2436"/>
                      <a:pt x="32324" y="1335"/>
                      <a:pt x="31723" y="968"/>
                    </a:cubicBezTo>
                    <a:cubicBezTo>
                      <a:pt x="31209" y="654"/>
                      <a:pt x="27000" y="266"/>
                      <a:pt x="25656" y="266"/>
                    </a:cubicBezTo>
                    <a:cubicBezTo>
                      <a:pt x="25430" y="266"/>
                      <a:pt x="25286" y="277"/>
                      <a:pt x="25252" y="301"/>
                    </a:cubicBezTo>
                    <a:cubicBezTo>
                      <a:pt x="25052" y="468"/>
                      <a:pt x="23718" y="3036"/>
                      <a:pt x="23718" y="3036"/>
                    </a:cubicBezTo>
                    <a:lnTo>
                      <a:pt x="21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59"/>
              <p:cNvSpPr/>
              <p:nvPr/>
            </p:nvSpPr>
            <p:spPr>
              <a:xfrm>
                <a:off x="1622412" y="2606059"/>
                <a:ext cx="234087" cy="462918"/>
              </a:xfrm>
              <a:custGeom>
                <a:avLst/>
                <a:gdLst/>
                <a:ahLst/>
                <a:cxnLst/>
                <a:rect l="l" t="t" r="r" b="b"/>
                <a:pathLst>
                  <a:path w="7439" h="14711" extrusionOk="0">
                    <a:moveTo>
                      <a:pt x="6471" y="0"/>
                    </a:moveTo>
                    <a:lnTo>
                      <a:pt x="0" y="8406"/>
                    </a:lnTo>
                    <a:cubicBezTo>
                      <a:pt x="2702" y="10208"/>
                      <a:pt x="5204" y="12343"/>
                      <a:pt x="7439" y="14711"/>
                    </a:cubicBezTo>
                    <a:lnTo>
                      <a:pt x="6471" y="0"/>
                    </a:ln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9"/>
              <p:cNvSpPr/>
              <p:nvPr/>
            </p:nvSpPr>
            <p:spPr>
              <a:xfrm>
                <a:off x="1971953" y="3124581"/>
                <a:ext cx="684387" cy="574219"/>
              </a:xfrm>
              <a:custGeom>
                <a:avLst/>
                <a:gdLst/>
                <a:ahLst/>
                <a:cxnLst/>
                <a:rect l="l" t="t" r="r" b="b"/>
                <a:pathLst>
                  <a:path w="21749" h="18248" extrusionOk="0">
                    <a:moveTo>
                      <a:pt x="7839" y="1"/>
                    </a:moveTo>
                    <a:cubicBezTo>
                      <a:pt x="7839" y="1"/>
                      <a:pt x="6536" y="4195"/>
                      <a:pt x="2671" y="4195"/>
                    </a:cubicBezTo>
                    <a:cubicBezTo>
                      <a:pt x="1950" y="4195"/>
                      <a:pt x="1140" y="4050"/>
                      <a:pt x="234" y="3704"/>
                    </a:cubicBezTo>
                    <a:lnTo>
                      <a:pt x="0" y="4504"/>
                    </a:lnTo>
                    <a:lnTo>
                      <a:pt x="3136" y="18247"/>
                    </a:lnTo>
                    <a:lnTo>
                      <a:pt x="21749" y="4037"/>
                    </a:lnTo>
                    <a:cubicBezTo>
                      <a:pt x="21749" y="4037"/>
                      <a:pt x="17646" y="3270"/>
                      <a:pt x="16579" y="835"/>
                    </a:cubicBezTo>
                    <a:cubicBezTo>
                      <a:pt x="16579" y="835"/>
                      <a:pt x="14510" y="3904"/>
                      <a:pt x="12742" y="4171"/>
                    </a:cubicBezTo>
                    <a:cubicBezTo>
                      <a:pt x="12627" y="4190"/>
                      <a:pt x="12508" y="4199"/>
                      <a:pt x="12387" y="4199"/>
                    </a:cubicBezTo>
                    <a:cubicBezTo>
                      <a:pt x="10631" y="4199"/>
                      <a:pt x="8432" y="2217"/>
                      <a:pt x="7839" y="1"/>
                    </a:cubicBez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9"/>
              <p:cNvSpPr/>
              <p:nvPr/>
            </p:nvSpPr>
            <p:spPr>
              <a:xfrm>
                <a:off x="1457617" y="885542"/>
                <a:ext cx="489162" cy="1561008"/>
              </a:xfrm>
              <a:custGeom>
                <a:avLst/>
                <a:gdLst/>
                <a:ahLst/>
                <a:cxnLst/>
                <a:rect l="l" t="t" r="r" b="b"/>
                <a:pathLst>
                  <a:path w="15545" h="49607" extrusionOk="0">
                    <a:moveTo>
                      <a:pt x="7424" y="1"/>
                    </a:moveTo>
                    <a:cubicBezTo>
                      <a:pt x="6367" y="1"/>
                      <a:pt x="5273" y="480"/>
                      <a:pt x="4403" y="1772"/>
                    </a:cubicBezTo>
                    <a:cubicBezTo>
                      <a:pt x="2035" y="5341"/>
                      <a:pt x="0" y="49606"/>
                      <a:pt x="0" y="49606"/>
                    </a:cubicBezTo>
                    <a:lnTo>
                      <a:pt x="0" y="49606"/>
                    </a:lnTo>
                    <a:lnTo>
                      <a:pt x="15544" y="47104"/>
                    </a:lnTo>
                    <a:cubicBezTo>
                      <a:pt x="15544" y="47104"/>
                      <a:pt x="11909" y="3873"/>
                      <a:pt x="11075" y="2172"/>
                    </a:cubicBezTo>
                    <a:cubicBezTo>
                      <a:pt x="10570" y="1123"/>
                      <a:pt x="9041" y="1"/>
                      <a:pt x="7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9"/>
              <p:cNvSpPr/>
              <p:nvPr/>
            </p:nvSpPr>
            <p:spPr>
              <a:xfrm>
                <a:off x="1570963" y="1098735"/>
                <a:ext cx="246705" cy="403099"/>
              </a:xfrm>
              <a:custGeom>
                <a:avLst/>
                <a:gdLst/>
                <a:ahLst/>
                <a:cxnLst/>
                <a:rect l="l" t="t" r="r" b="b"/>
                <a:pathLst>
                  <a:path w="7840" h="12810" extrusionOk="0">
                    <a:moveTo>
                      <a:pt x="3903" y="0"/>
                    </a:moveTo>
                    <a:cubicBezTo>
                      <a:pt x="3903" y="0"/>
                      <a:pt x="1" y="6739"/>
                      <a:pt x="1" y="8907"/>
                    </a:cubicBezTo>
                    <a:cubicBezTo>
                      <a:pt x="1" y="11075"/>
                      <a:pt x="1735" y="12810"/>
                      <a:pt x="3903" y="12810"/>
                    </a:cubicBezTo>
                    <a:cubicBezTo>
                      <a:pt x="6072" y="12810"/>
                      <a:pt x="7840" y="11075"/>
                      <a:pt x="7840" y="8907"/>
                    </a:cubicBezTo>
                    <a:cubicBezTo>
                      <a:pt x="7840" y="6739"/>
                      <a:pt x="3903" y="0"/>
                      <a:pt x="3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9"/>
              <p:cNvSpPr/>
              <p:nvPr/>
            </p:nvSpPr>
            <p:spPr>
              <a:xfrm>
                <a:off x="1598245" y="1334961"/>
                <a:ext cx="66176" cy="120772"/>
              </a:xfrm>
              <a:custGeom>
                <a:avLst/>
                <a:gdLst/>
                <a:ahLst/>
                <a:cxnLst/>
                <a:rect l="l" t="t" r="r" b="b"/>
                <a:pathLst>
                  <a:path w="2103" h="3838" extrusionOk="0">
                    <a:moveTo>
                      <a:pt x="792" y="1"/>
                    </a:moveTo>
                    <a:cubicBezTo>
                      <a:pt x="587" y="1"/>
                      <a:pt x="384" y="96"/>
                      <a:pt x="268" y="299"/>
                    </a:cubicBezTo>
                    <a:cubicBezTo>
                      <a:pt x="134" y="633"/>
                      <a:pt x="34" y="966"/>
                      <a:pt x="34" y="1300"/>
                    </a:cubicBezTo>
                    <a:cubicBezTo>
                      <a:pt x="1" y="1600"/>
                      <a:pt x="34" y="1900"/>
                      <a:pt x="101" y="2200"/>
                    </a:cubicBezTo>
                    <a:cubicBezTo>
                      <a:pt x="268" y="2834"/>
                      <a:pt x="635" y="3368"/>
                      <a:pt x="1168" y="3768"/>
                    </a:cubicBezTo>
                    <a:cubicBezTo>
                      <a:pt x="1251" y="3809"/>
                      <a:pt x="1359" y="3838"/>
                      <a:pt x="1461" y="3838"/>
                    </a:cubicBezTo>
                    <a:cubicBezTo>
                      <a:pt x="1524" y="3838"/>
                      <a:pt x="1584" y="3827"/>
                      <a:pt x="1635" y="3802"/>
                    </a:cubicBezTo>
                    <a:cubicBezTo>
                      <a:pt x="1802" y="3768"/>
                      <a:pt x="1936" y="3668"/>
                      <a:pt x="2036" y="3535"/>
                    </a:cubicBezTo>
                    <a:cubicBezTo>
                      <a:pt x="2102" y="3401"/>
                      <a:pt x="2102" y="3235"/>
                      <a:pt x="2069" y="3068"/>
                    </a:cubicBezTo>
                    <a:cubicBezTo>
                      <a:pt x="2002" y="2901"/>
                      <a:pt x="1902" y="2768"/>
                      <a:pt x="1769" y="2701"/>
                    </a:cubicBezTo>
                    <a:lnTo>
                      <a:pt x="1769" y="2701"/>
                    </a:lnTo>
                    <a:cubicBezTo>
                      <a:pt x="1807" y="2720"/>
                      <a:pt x="1846" y="2739"/>
                      <a:pt x="1852" y="2739"/>
                    </a:cubicBezTo>
                    <a:cubicBezTo>
                      <a:pt x="1857" y="2739"/>
                      <a:pt x="1844" y="2729"/>
                      <a:pt x="1802" y="2701"/>
                    </a:cubicBezTo>
                    <a:lnTo>
                      <a:pt x="1769" y="2634"/>
                    </a:lnTo>
                    <a:lnTo>
                      <a:pt x="1635" y="2534"/>
                    </a:lnTo>
                    <a:cubicBezTo>
                      <a:pt x="1613" y="2511"/>
                      <a:pt x="1560" y="2428"/>
                      <a:pt x="1559" y="2428"/>
                    </a:cubicBezTo>
                    <a:lnTo>
                      <a:pt x="1559" y="2428"/>
                    </a:lnTo>
                    <a:cubicBezTo>
                      <a:pt x="1558" y="2428"/>
                      <a:pt x="1570" y="2447"/>
                      <a:pt x="1602" y="2501"/>
                    </a:cubicBezTo>
                    <a:lnTo>
                      <a:pt x="1502" y="2367"/>
                    </a:lnTo>
                    <a:cubicBezTo>
                      <a:pt x="1469" y="2267"/>
                      <a:pt x="1402" y="2200"/>
                      <a:pt x="1369" y="2100"/>
                    </a:cubicBezTo>
                    <a:lnTo>
                      <a:pt x="1369" y="2034"/>
                    </a:lnTo>
                    <a:cubicBezTo>
                      <a:pt x="1335" y="2000"/>
                      <a:pt x="1335" y="1934"/>
                      <a:pt x="1302" y="1867"/>
                    </a:cubicBezTo>
                    <a:cubicBezTo>
                      <a:pt x="1302" y="1800"/>
                      <a:pt x="1302" y="1767"/>
                      <a:pt x="1268" y="1700"/>
                    </a:cubicBezTo>
                    <a:lnTo>
                      <a:pt x="1268" y="1667"/>
                    </a:lnTo>
                    <a:cubicBezTo>
                      <a:pt x="1268" y="1567"/>
                      <a:pt x="1268" y="1467"/>
                      <a:pt x="1268" y="1366"/>
                    </a:cubicBezTo>
                    <a:cubicBezTo>
                      <a:pt x="1268" y="1321"/>
                      <a:pt x="1284" y="1213"/>
                      <a:pt x="1283" y="1213"/>
                    </a:cubicBezTo>
                    <a:lnTo>
                      <a:pt x="1283" y="1213"/>
                    </a:lnTo>
                    <a:cubicBezTo>
                      <a:pt x="1283" y="1213"/>
                      <a:pt x="1279" y="1236"/>
                      <a:pt x="1268" y="1300"/>
                    </a:cubicBezTo>
                    <a:cubicBezTo>
                      <a:pt x="1268" y="1266"/>
                      <a:pt x="1268" y="1200"/>
                      <a:pt x="1302" y="1166"/>
                    </a:cubicBezTo>
                    <a:cubicBezTo>
                      <a:pt x="1335" y="1100"/>
                      <a:pt x="1335" y="1066"/>
                      <a:pt x="1335" y="1000"/>
                    </a:cubicBezTo>
                    <a:cubicBezTo>
                      <a:pt x="1359" y="976"/>
                      <a:pt x="1400" y="867"/>
                      <a:pt x="1385" y="867"/>
                    </a:cubicBezTo>
                    <a:cubicBezTo>
                      <a:pt x="1382" y="867"/>
                      <a:pt x="1375" y="873"/>
                      <a:pt x="1365" y="886"/>
                    </a:cubicBezTo>
                    <a:lnTo>
                      <a:pt x="1365" y="886"/>
                    </a:lnTo>
                    <a:cubicBezTo>
                      <a:pt x="1435" y="762"/>
                      <a:pt x="1431" y="614"/>
                      <a:pt x="1402" y="466"/>
                    </a:cubicBezTo>
                    <a:cubicBezTo>
                      <a:pt x="1326" y="164"/>
                      <a:pt x="1058" y="1"/>
                      <a:pt x="792" y="1"/>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9"/>
              <p:cNvSpPr/>
              <p:nvPr/>
            </p:nvSpPr>
            <p:spPr>
              <a:xfrm>
                <a:off x="1483830" y="2038072"/>
                <a:ext cx="1377207" cy="1105266"/>
              </a:xfrm>
              <a:custGeom>
                <a:avLst/>
                <a:gdLst/>
                <a:ahLst/>
                <a:cxnLst/>
                <a:rect l="l" t="t" r="r" b="b"/>
                <a:pathLst>
                  <a:path w="43766" h="54310" extrusionOk="0">
                    <a:moveTo>
                      <a:pt x="10408" y="19385"/>
                    </a:moveTo>
                    <a:lnTo>
                      <a:pt x="10408" y="19385"/>
                    </a:lnTo>
                    <a:cubicBezTo>
                      <a:pt x="10375" y="22787"/>
                      <a:pt x="10609" y="26223"/>
                      <a:pt x="11076" y="29592"/>
                    </a:cubicBezTo>
                    <a:cubicBezTo>
                      <a:pt x="11176" y="30259"/>
                      <a:pt x="11276" y="30893"/>
                      <a:pt x="11376" y="31560"/>
                    </a:cubicBezTo>
                    <a:cubicBezTo>
                      <a:pt x="10675" y="30793"/>
                      <a:pt x="9941" y="30059"/>
                      <a:pt x="9141" y="29392"/>
                    </a:cubicBezTo>
                    <a:cubicBezTo>
                      <a:pt x="7873" y="28291"/>
                      <a:pt x="6506" y="27357"/>
                      <a:pt x="5038" y="26557"/>
                    </a:cubicBezTo>
                    <a:cubicBezTo>
                      <a:pt x="6639" y="24555"/>
                      <a:pt x="8173" y="22520"/>
                      <a:pt x="9675" y="20452"/>
                    </a:cubicBezTo>
                    <a:cubicBezTo>
                      <a:pt x="9908" y="20085"/>
                      <a:pt x="10175" y="19752"/>
                      <a:pt x="10408" y="19385"/>
                    </a:cubicBezTo>
                    <a:close/>
                    <a:moveTo>
                      <a:pt x="13940" y="0"/>
                    </a:moveTo>
                    <a:cubicBezTo>
                      <a:pt x="12480" y="0"/>
                      <a:pt x="11138" y="810"/>
                      <a:pt x="10008" y="1672"/>
                    </a:cubicBezTo>
                    <a:cubicBezTo>
                      <a:pt x="8540" y="2806"/>
                      <a:pt x="7139" y="4040"/>
                      <a:pt x="5705" y="5241"/>
                    </a:cubicBezTo>
                    <a:lnTo>
                      <a:pt x="1269" y="8911"/>
                    </a:lnTo>
                    <a:lnTo>
                      <a:pt x="201" y="9845"/>
                    </a:lnTo>
                    <a:cubicBezTo>
                      <a:pt x="1" y="10045"/>
                      <a:pt x="1" y="10345"/>
                      <a:pt x="201" y="10578"/>
                    </a:cubicBezTo>
                    <a:cubicBezTo>
                      <a:pt x="301" y="10678"/>
                      <a:pt x="435" y="10729"/>
                      <a:pt x="568" y="10729"/>
                    </a:cubicBezTo>
                    <a:cubicBezTo>
                      <a:pt x="701" y="10729"/>
                      <a:pt x="835" y="10678"/>
                      <a:pt x="935" y="10578"/>
                    </a:cubicBezTo>
                    <a:lnTo>
                      <a:pt x="9408" y="3507"/>
                    </a:lnTo>
                    <a:cubicBezTo>
                      <a:pt x="10542" y="2539"/>
                      <a:pt x="11776" y="1439"/>
                      <a:pt x="13310" y="1105"/>
                    </a:cubicBezTo>
                    <a:cubicBezTo>
                      <a:pt x="13517" y="1059"/>
                      <a:pt x="13724" y="1037"/>
                      <a:pt x="13928" y="1037"/>
                    </a:cubicBezTo>
                    <a:cubicBezTo>
                      <a:pt x="14909" y="1037"/>
                      <a:pt x="15827" y="1550"/>
                      <a:pt x="16379" y="2406"/>
                    </a:cubicBezTo>
                    <a:cubicBezTo>
                      <a:pt x="18147" y="5008"/>
                      <a:pt x="16579" y="8043"/>
                      <a:pt x="15145" y="10378"/>
                    </a:cubicBezTo>
                    <a:cubicBezTo>
                      <a:pt x="13310" y="13347"/>
                      <a:pt x="11409" y="16216"/>
                      <a:pt x="9408" y="19051"/>
                    </a:cubicBezTo>
                    <a:cubicBezTo>
                      <a:pt x="7373" y="21887"/>
                      <a:pt x="5271" y="24622"/>
                      <a:pt x="3103" y="27290"/>
                    </a:cubicBezTo>
                    <a:lnTo>
                      <a:pt x="2269" y="28324"/>
                    </a:lnTo>
                    <a:cubicBezTo>
                      <a:pt x="2069" y="28525"/>
                      <a:pt x="2069" y="28858"/>
                      <a:pt x="2269" y="29058"/>
                    </a:cubicBezTo>
                    <a:cubicBezTo>
                      <a:pt x="2369" y="29158"/>
                      <a:pt x="2503" y="29208"/>
                      <a:pt x="2636" y="29208"/>
                    </a:cubicBezTo>
                    <a:cubicBezTo>
                      <a:pt x="2770" y="29208"/>
                      <a:pt x="2903" y="29158"/>
                      <a:pt x="3003" y="29058"/>
                    </a:cubicBezTo>
                    <a:cubicBezTo>
                      <a:pt x="3470" y="28491"/>
                      <a:pt x="3937" y="27924"/>
                      <a:pt x="4371" y="27390"/>
                    </a:cubicBezTo>
                    <a:lnTo>
                      <a:pt x="4471" y="27424"/>
                    </a:lnTo>
                    <a:cubicBezTo>
                      <a:pt x="7006" y="28825"/>
                      <a:pt x="9274" y="30659"/>
                      <a:pt x="11142" y="32861"/>
                    </a:cubicBezTo>
                    <a:cubicBezTo>
                      <a:pt x="12977" y="35029"/>
                      <a:pt x="14445" y="37531"/>
                      <a:pt x="15445" y="40200"/>
                    </a:cubicBezTo>
                    <a:cubicBezTo>
                      <a:pt x="16980" y="44469"/>
                      <a:pt x="17714" y="49273"/>
                      <a:pt x="17947" y="53809"/>
                    </a:cubicBezTo>
                    <a:cubicBezTo>
                      <a:pt x="17964" y="54143"/>
                      <a:pt x="18239" y="54310"/>
                      <a:pt x="18506" y="54310"/>
                    </a:cubicBezTo>
                    <a:cubicBezTo>
                      <a:pt x="18773" y="54310"/>
                      <a:pt x="19031" y="54143"/>
                      <a:pt x="19015" y="53809"/>
                    </a:cubicBezTo>
                    <a:cubicBezTo>
                      <a:pt x="18814" y="50340"/>
                      <a:pt x="18314" y="46871"/>
                      <a:pt x="17413" y="43502"/>
                    </a:cubicBezTo>
                    <a:cubicBezTo>
                      <a:pt x="17113" y="41901"/>
                      <a:pt x="16646" y="40366"/>
                      <a:pt x="16012" y="38865"/>
                    </a:cubicBezTo>
                    <a:lnTo>
                      <a:pt x="16012" y="38865"/>
                    </a:lnTo>
                    <a:cubicBezTo>
                      <a:pt x="16750" y="39187"/>
                      <a:pt x="17540" y="39347"/>
                      <a:pt x="18330" y="39347"/>
                    </a:cubicBezTo>
                    <a:cubicBezTo>
                      <a:pt x="18934" y="39347"/>
                      <a:pt x="19537" y="39253"/>
                      <a:pt x="20115" y="39065"/>
                    </a:cubicBezTo>
                    <a:cubicBezTo>
                      <a:pt x="21650" y="38532"/>
                      <a:pt x="22851" y="37364"/>
                      <a:pt x="23418" y="35830"/>
                    </a:cubicBezTo>
                    <a:cubicBezTo>
                      <a:pt x="23918" y="37164"/>
                      <a:pt x="24885" y="38265"/>
                      <a:pt x="26186" y="38865"/>
                    </a:cubicBezTo>
                    <a:cubicBezTo>
                      <a:pt x="26687" y="39106"/>
                      <a:pt x="27235" y="39226"/>
                      <a:pt x="27795" y="39226"/>
                    </a:cubicBezTo>
                    <a:cubicBezTo>
                      <a:pt x="28169" y="39226"/>
                      <a:pt x="28548" y="39172"/>
                      <a:pt x="28922" y="39065"/>
                    </a:cubicBezTo>
                    <a:cubicBezTo>
                      <a:pt x="29822" y="38799"/>
                      <a:pt x="30656" y="38265"/>
                      <a:pt x="31257" y="37531"/>
                    </a:cubicBezTo>
                    <a:cubicBezTo>
                      <a:pt x="31590" y="37131"/>
                      <a:pt x="31857" y="36730"/>
                      <a:pt x="32091" y="36297"/>
                    </a:cubicBezTo>
                    <a:cubicBezTo>
                      <a:pt x="33125" y="37498"/>
                      <a:pt x="34292" y="38665"/>
                      <a:pt x="35893" y="38999"/>
                    </a:cubicBezTo>
                    <a:cubicBezTo>
                      <a:pt x="36159" y="39068"/>
                      <a:pt x="36433" y="39101"/>
                      <a:pt x="36710" y="39101"/>
                    </a:cubicBezTo>
                    <a:cubicBezTo>
                      <a:pt x="37231" y="39101"/>
                      <a:pt x="37760" y="38983"/>
                      <a:pt x="38262" y="38765"/>
                    </a:cubicBezTo>
                    <a:cubicBezTo>
                      <a:pt x="38862" y="38432"/>
                      <a:pt x="39396" y="37998"/>
                      <a:pt x="39796" y="37398"/>
                    </a:cubicBezTo>
                    <a:cubicBezTo>
                      <a:pt x="40663" y="36230"/>
                      <a:pt x="41064" y="34762"/>
                      <a:pt x="41431" y="33361"/>
                    </a:cubicBezTo>
                    <a:cubicBezTo>
                      <a:pt x="41931" y="31527"/>
                      <a:pt x="42365" y="29692"/>
                      <a:pt x="42765" y="27824"/>
                    </a:cubicBezTo>
                    <a:cubicBezTo>
                      <a:pt x="43165" y="25723"/>
                      <a:pt x="43499" y="23588"/>
                      <a:pt x="43766" y="21453"/>
                    </a:cubicBezTo>
                    <a:cubicBezTo>
                      <a:pt x="43766" y="21153"/>
                      <a:pt x="43532" y="20919"/>
                      <a:pt x="43265" y="20919"/>
                    </a:cubicBezTo>
                    <a:cubicBezTo>
                      <a:pt x="42965" y="20919"/>
                      <a:pt x="42731" y="21153"/>
                      <a:pt x="42731" y="21420"/>
                    </a:cubicBezTo>
                    <a:cubicBezTo>
                      <a:pt x="42298" y="24955"/>
                      <a:pt x="41631" y="28425"/>
                      <a:pt x="40763" y="31860"/>
                    </a:cubicBezTo>
                    <a:cubicBezTo>
                      <a:pt x="40396" y="33261"/>
                      <a:pt x="40096" y="34762"/>
                      <a:pt x="39396" y="36063"/>
                    </a:cubicBezTo>
                    <a:cubicBezTo>
                      <a:pt x="38862" y="37131"/>
                      <a:pt x="37995" y="38065"/>
                      <a:pt x="36694" y="38065"/>
                    </a:cubicBezTo>
                    <a:cubicBezTo>
                      <a:pt x="34893" y="38031"/>
                      <a:pt x="33625" y="36497"/>
                      <a:pt x="32591" y="35229"/>
                    </a:cubicBezTo>
                    <a:cubicBezTo>
                      <a:pt x="32958" y="34062"/>
                      <a:pt x="33258" y="32861"/>
                      <a:pt x="33458" y="31627"/>
                    </a:cubicBezTo>
                    <a:cubicBezTo>
                      <a:pt x="33892" y="29258"/>
                      <a:pt x="34292" y="26923"/>
                      <a:pt x="34659" y="24555"/>
                    </a:cubicBezTo>
                    <a:cubicBezTo>
                      <a:pt x="35460" y="19785"/>
                      <a:pt x="36160" y="15015"/>
                      <a:pt x="36761" y="10245"/>
                    </a:cubicBezTo>
                    <a:cubicBezTo>
                      <a:pt x="36827" y="9678"/>
                      <a:pt x="36894" y="9077"/>
                      <a:pt x="36961" y="8510"/>
                    </a:cubicBezTo>
                    <a:cubicBezTo>
                      <a:pt x="36961" y="8210"/>
                      <a:pt x="36727" y="7977"/>
                      <a:pt x="36460" y="7977"/>
                    </a:cubicBezTo>
                    <a:cubicBezTo>
                      <a:pt x="36160" y="7977"/>
                      <a:pt x="35927" y="8210"/>
                      <a:pt x="35927" y="8510"/>
                    </a:cubicBezTo>
                    <a:cubicBezTo>
                      <a:pt x="35360" y="13114"/>
                      <a:pt x="34692" y="17684"/>
                      <a:pt x="33959" y="22253"/>
                    </a:cubicBezTo>
                    <a:cubicBezTo>
                      <a:pt x="33592" y="24555"/>
                      <a:pt x="33225" y="26823"/>
                      <a:pt x="32824" y="29092"/>
                    </a:cubicBezTo>
                    <a:cubicBezTo>
                      <a:pt x="32624" y="30226"/>
                      <a:pt x="32424" y="31327"/>
                      <a:pt x="32224" y="32461"/>
                    </a:cubicBezTo>
                    <a:cubicBezTo>
                      <a:pt x="32057" y="33428"/>
                      <a:pt x="31757" y="34395"/>
                      <a:pt x="31390" y="35329"/>
                    </a:cubicBezTo>
                    <a:cubicBezTo>
                      <a:pt x="30732" y="36739"/>
                      <a:pt x="29427" y="38150"/>
                      <a:pt x="27778" y="38150"/>
                    </a:cubicBezTo>
                    <a:cubicBezTo>
                      <a:pt x="27671" y="38150"/>
                      <a:pt x="27563" y="38144"/>
                      <a:pt x="27454" y="38131"/>
                    </a:cubicBezTo>
                    <a:cubicBezTo>
                      <a:pt x="25786" y="37931"/>
                      <a:pt x="24619" y="36397"/>
                      <a:pt x="24152" y="34896"/>
                    </a:cubicBezTo>
                    <a:cubicBezTo>
                      <a:pt x="23885" y="33862"/>
                      <a:pt x="23718" y="32828"/>
                      <a:pt x="23751" y="31760"/>
                    </a:cubicBezTo>
                    <a:cubicBezTo>
                      <a:pt x="23718" y="30626"/>
                      <a:pt x="23751" y="29525"/>
                      <a:pt x="23751" y="28391"/>
                    </a:cubicBezTo>
                    <a:lnTo>
                      <a:pt x="23751" y="21386"/>
                    </a:lnTo>
                    <a:lnTo>
                      <a:pt x="23751" y="7409"/>
                    </a:lnTo>
                    <a:lnTo>
                      <a:pt x="23751" y="5708"/>
                    </a:lnTo>
                    <a:cubicBezTo>
                      <a:pt x="23751" y="5358"/>
                      <a:pt x="23484" y="5183"/>
                      <a:pt x="23218" y="5183"/>
                    </a:cubicBezTo>
                    <a:cubicBezTo>
                      <a:pt x="22951" y="5183"/>
                      <a:pt x="22684" y="5358"/>
                      <a:pt x="22684" y="5708"/>
                    </a:cubicBezTo>
                    <a:lnTo>
                      <a:pt x="22684" y="20219"/>
                    </a:lnTo>
                    <a:lnTo>
                      <a:pt x="22684" y="27424"/>
                    </a:lnTo>
                    <a:lnTo>
                      <a:pt x="22684" y="31026"/>
                    </a:lnTo>
                    <a:cubicBezTo>
                      <a:pt x="22684" y="32928"/>
                      <a:pt x="22984" y="35196"/>
                      <a:pt x="21683" y="36764"/>
                    </a:cubicBezTo>
                    <a:cubicBezTo>
                      <a:pt x="20857" y="37738"/>
                      <a:pt x="19639" y="38294"/>
                      <a:pt x="18376" y="38294"/>
                    </a:cubicBezTo>
                    <a:cubicBezTo>
                      <a:pt x="18212" y="38294"/>
                      <a:pt x="18046" y="38284"/>
                      <a:pt x="17880" y="38265"/>
                    </a:cubicBezTo>
                    <a:cubicBezTo>
                      <a:pt x="17113" y="38198"/>
                      <a:pt x="15846" y="37865"/>
                      <a:pt x="15279" y="37264"/>
                    </a:cubicBezTo>
                    <a:cubicBezTo>
                      <a:pt x="15078" y="36931"/>
                      <a:pt x="14878" y="36630"/>
                      <a:pt x="14745" y="36263"/>
                    </a:cubicBezTo>
                    <a:cubicBezTo>
                      <a:pt x="14211" y="35296"/>
                      <a:pt x="13411" y="34462"/>
                      <a:pt x="12944" y="33428"/>
                    </a:cubicBezTo>
                    <a:cubicBezTo>
                      <a:pt x="12410" y="32327"/>
                      <a:pt x="12310" y="31026"/>
                      <a:pt x="12143" y="29826"/>
                    </a:cubicBezTo>
                    <a:cubicBezTo>
                      <a:pt x="11709" y="26957"/>
                      <a:pt x="11476" y="24088"/>
                      <a:pt x="11442" y="21219"/>
                    </a:cubicBezTo>
                    <a:cubicBezTo>
                      <a:pt x="11409" y="20085"/>
                      <a:pt x="11442" y="18984"/>
                      <a:pt x="11476" y="17917"/>
                    </a:cubicBezTo>
                    <a:lnTo>
                      <a:pt x="11476" y="17850"/>
                    </a:lnTo>
                    <a:cubicBezTo>
                      <a:pt x="12944" y="15749"/>
                      <a:pt x="14345" y="13581"/>
                      <a:pt x="15712" y="11379"/>
                    </a:cubicBezTo>
                    <a:cubicBezTo>
                      <a:pt x="16613" y="9945"/>
                      <a:pt x="17513" y="8444"/>
                      <a:pt x="17947" y="6809"/>
                    </a:cubicBezTo>
                    <a:cubicBezTo>
                      <a:pt x="18347" y="5341"/>
                      <a:pt x="18247" y="3807"/>
                      <a:pt x="17580" y="2439"/>
                    </a:cubicBezTo>
                    <a:cubicBezTo>
                      <a:pt x="17013" y="1172"/>
                      <a:pt x="15846" y="271"/>
                      <a:pt x="14478" y="38"/>
                    </a:cubicBezTo>
                    <a:cubicBezTo>
                      <a:pt x="14297" y="12"/>
                      <a:pt x="14118" y="0"/>
                      <a:pt x="13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59"/>
              <p:cNvSpPr/>
              <p:nvPr/>
            </p:nvSpPr>
            <p:spPr>
              <a:xfrm>
                <a:off x="1562404" y="1782901"/>
                <a:ext cx="279400" cy="52488"/>
              </a:xfrm>
              <a:custGeom>
                <a:avLst/>
                <a:gdLst/>
                <a:ahLst/>
                <a:cxnLst/>
                <a:rect l="l" t="t" r="r" b="b"/>
                <a:pathLst>
                  <a:path w="8879" h="1668" extrusionOk="0">
                    <a:moveTo>
                      <a:pt x="6691" y="1"/>
                    </a:moveTo>
                    <a:cubicBezTo>
                      <a:pt x="4664" y="1"/>
                      <a:pt x="2641" y="214"/>
                      <a:pt x="640" y="641"/>
                    </a:cubicBezTo>
                    <a:cubicBezTo>
                      <a:pt x="0" y="793"/>
                      <a:pt x="194" y="1667"/>
                      <a:pt x="765" y="1667"/>
                    </a:cubicBezTo>
                    <a:cubicBezTo>
                      <a:pt x="820" y="1667"/>
                      <a:pt x="878" y="1659"/>
                      <a:pt x="940" y="1642"/>
                    </a:cubicBezTo>
                    <a:cubicBezTo>
                      <a:pt x="2874" y="1233"/>
                      <a:pt x="4875" y="1047"/>
                      <a:pt x="6870" y="1047"/>
                    </a:cubicBezTo>
                    <a:cubicBezTo>
                      <a:pt x="7318" y="1047"/>
                      <a:pt x="7765" y="1056"/>
                      <a:pt x="8212" y="1075"/>
                    </a:cubicBezTo>
                    <a:cubicBezTo>
                      <a:pt x="8222" y="1075"/>
                      <a:pt x="8233" y="1076"/>
                      <a:pt x="8243" y="1076"/>
                    </a:cubicBezTo>
                    <a:cubicBezTo>
                      <a:pt x="8879" y="1076"/>
                      <a:pt x="8868" y="74"/>
                      <a:pt x="8212" y="41"/>
                    </a:cubicBezTo>
                    <a:cubicBezTo>
                      <a:pt x="7705" y="14"/>
                      <a:pt x="7198" y="1"/>
                      <a:pt x="6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9"/>
              <p:cNvSpPr/>
              <p:nvPr/>
            </p:nvSpPr>
            <p:spPr>
              <a:xfrm>
                <a:off x="1925759" y="2763523"/>
                <a:ext cx="144876" cy="39901"/>
              </a:xfrm>
              <a:custGeom>
                <a:avLst/>
                <a:gdLst/>
                <a:ahLst/>
                <a:cxnLst/>
                <a:rect l="l" t="t" r="r" b="b"/>
                <a:pathLst>
                  <a:path w="4604" h="1268" extrusionOk="0">
                    <a:moveTo>
                      <a:pt x="4103" y="0"/>
                    </a:moveTo>
                    <a:lnTo>
                      <a:pt x="534" y="234"/>
                    </a:lnTo>
                    <a:cubicBezTo>
                      <a:pt x="234" y="234"/>
                      <a:pt x="0" y="467"/>
                      <a:pt x="0" y="734"/>
                    </a:cubicBezTo>
                    <a:cubicBezTo>
                      <a:pt x="0" y="1034"/>
                      <a:pt x="234" y="1268"/>
                      <a:pt x="534" y="1268"/>
                    </a:cubicBezTo>
                    <a:lnTo>
                      <a:pt x="4103" y="1034"/>
                    </a:lnTo>
                    <a:cubicBezTo>
                      <a:pt x="4370" y="1034"/>
                      <a:pt x="4604" y="801"/>
                      <a:pt x="4604" y="500"/>
                    </a:cubicBezTo>
                    <a:cubicBezTo>
                      <a:pt x="4604" y="234"/>
                      <a:pt x="4370" y="0"/>
                      <a:pt x="4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9"/>
              <p:cNvSpPr/>
              <p:nvPr/>
            </p:nvSpPr>
            <p:spPr>
              <a:xfrm>
                <a:off x="1928906" y="2683721"/>
                <a:ext cx="136475" cy="43079"/>
              </a:xfrm>
              <a:custGeom>
                <a:avLst/>
                <a:gdLst/>
                <a:ahLst/>
                <a:cxnLst/>
                <a:rect l="l" t="t" r="r" b="b"/>
                <a:pathLst>
                  <a:path w="4337" h="1369" extrusionOk="0">
                    <a:moveTo>
                      <a:pt x="3803" y="1"/>
                    </a:moveTo>
                    <a:lnTo>
                      <a:pt x="534" y="301"/>
                    </a:lnTo>
                    <a:cubicBezTo>
                      <a:pt x="234" y="301"/>
                      <a:pt x="0" y="535"/>
                      <a:pt x="0" y="835"/>
                    </a:cubicBezTo>
                    <a:cubicBezTo>
                      <a:pt x="0" y="1102"/>
                      <a:pt x="234" y="1335"/>
                      <a:pt x="534" y="1369"/>
                    </a:cubicBezTo>
                    <a:lnTo>
                      <a:pt x="3803" y="1068"/>
                    </a:lnTo>
                    <a:cubicBezTo>
                      <a:pt x="4070" y="1035"/>
                      <a:pt x="4303" y="835"/>
                      <a:pt x="4337" y="535"/>
                    </a:cubicBezTo>
                    <a:cubicBezTo>
                      <a:pt x="4303" y="234"/>
                      <a:pt x="4070" y="1"/>
                      <a:pt x="3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9"/>
              <p:cNvSpPr/>
              <p:nvPr/>
            </p:nvSpPr>
            <p:spPr>
              <a:xfrm>
                <a:off x="2307838" y="2757733"/>
                <a:ext cx="125996" cy="45187"/>
              </a:xfrm>
              <a:custGeom>
                <a:avLst/>
                <a:gdLst/>
                <a:ahLst/>
                <a:cxnLst/>
                <a:rect l="l" t="t" r="r" b="b"/>
                <a:pathLst>
                  <a:path w="4004" h="1436" extrusionOk="0">
                    <a:moveTo>
                      <a:pt x="566" y="0"/>
                    </a:moveTo>
                    <a:cubicBezTo>
                      <a:pt x="349" y="0"/>
                      <a:pt x="150" y="135"/>
                      <a:pt x="67" y="384"/>
                    </a:cubicBezTo>
                    <a:cubicBezTo>
                      <a:pt x="0" y="651"/>
                      <a:pt x="167" y="951"/>
                      <a:pt x="434" y="1018"/>
                    </a:cubicBezTo>
                    <a:lnTo>
                      <a:pt x="3303" y="1418"/>
                    </a:lnTo>
                    <a:cubicBezTo>
                      <a:pt x="3348" y="1430"/>
                      <a:pt x="3395" y="1435"/>
                      <a:pt x="3442" y="1435"/>
                    </a:cubicBezTo>
                    <a:cubicBezTo>
                      <a:pt x="3666" y="1435"/>
                      <a:pt x="3881" y="1306"/>
                      <a:pt x="3936" y="1085"/>
                    </a:cubicBezTo>
                    <a:cubicBezTo>
                      <a:pt x="4003" y="784"/>
                      <a:pt x="3870" y="518"/>
                      <a:pt x="3570" y="418"/>
                    </a:cubicBezTo>
                    <a:lnTo>
                      <a:pt x="701" y="17"/>
                    </a:lnTo>
                    <a:cubicBezTo>
                      <a:pt x="656" y="6"/>
                      <a:pt x="611" y="0"/>
                      <a:pt x="5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9"/>
              <p:cNvSpPr/>
              <p:nvPr/>
            </p:nvSpPr>
            <p:spPr>
              <a:xfrm>
                <a:off x="2314131" y="2686427"/>
                <a:ext cx="125996" cy="45093"/>
              </a:xfrm>
              <a:custGeom>
                <a:avLst/>
                <a:gdLst/>
                <a:ahLst/>
                <a:cxnLst/>
                <a:rect l="l" t="t" r="r" b="b"/>
                <a:pathLst>
                  <a:path w="4004" h="1433" extrusionOk="0">
                    <a:moveTo>
                      <a:pt x="582" y="0"/>
                    </a:moveTo>
                    <a:cubicBezTo>
                      <a:pt x="358" y="0"/>
                      <a:pt x="152" y="155"/>
                      <a:pt x="67" y="382"/>
                    </a:cubicBezTo>
                    <a:cubicBezTo>
                      <a:pt x="0" y="649"/>
                      <a:pt x="167" y="949"/>
                      <a:pt x="434" y="1016"/>
                    </a:cubicBezTo>
                    <a:lnTo>
                      <a:pt x="3303" y="1416"/>
                    </a:lnTo>
                    <a:cubicBezTo>
                      <a:pt x="3348" y="1427"/>
                      <a:pt x="3394" y="1433"/>
                      <a:pt x="3440" y="1433"/>
                    </a:cubicBezTo>
                    <a:cubicBezTo>
                      <a:pt x="3665" y="1433"/>
                      <a:pt x="3881" y="1298"/>
                      <a:pt x="3937" y="1049"/>
                    </a:cubicBezTo>
                    <a:cubicBezTo>
                      <a:pt x="4003" y="782"/>
                      <a:pt x="3870" y="482"/>
                      <a:pt x="3570" y="415"/>
                    </a:cubicBezTo>
                    <a:lnTo>
                      <a:pt x="701" y="15"/>
                    </a:lnTo>
                    <a:cubicBezTo>
                      <a:pt x="661" y="5"/>
                      <a:pt x="621"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9"/>
              <p:cNvSpPr/>
              <p:nvPr/>
            </p:nvSpPr>
            <p:spPr>
              <a:xfrm>
                <a:off x="2622575" y="2785802"/>
                <a:ext cx="125618" cy="54974"/>
              </a:xfrm>
              <a:custGeom>
                <a:avLst/>
                <a:gdLst/>
                <a:ahLst/>
                <a:cxnLst/>
                <a:rect l="l" t="t" r="r" b="b"/>
                <a:pathLst>
                  <a:path w="3992" h="1747" extrusionOk="0">
                    <a:moveTo>
                      <a:pt x="740" y="0"/>
                    </a:moveTo>
                    <a:cubicBezTo>
                      <a:pt x="194" y="0"/>
                      <a:pt x="0" y="874"/>
                      <a:pt x="639" y="1027"/>
                    </a:cubicBezTo>
                    <a:lnTo>
                      <a:pt x="3108" y="1727"/>
                    </a:lnTo>
                    <a:cubicBezTo>
                      <a:pt x="3160" y="1740"/>
                      <a:pt x="3210" y="1746"/>
                      <a:pt x="3258" y="1746"/>
                    </a:cubicBezTo>
                    <a:cubicBezTo>
                      <a:pt x="3811" y="1746"/>
                      <a:pt x="3992" y="911"/>
                      <a:pt x="3408" y="726"/>
                    </a:cubicBezTo>
                    <a:lnTo>
                      <a:pt x="906" y="26"/>
                    </a:lnTo>
                    <a:cubicBezTo>
                      <a:pt x="848" y="8"/>
                      <a:pt x="792" y="0"/>
                      <a:pt x="7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9"/>
              <p:cNvSpPr/>
              <p:nvPr/>
            </p:nvSpPr>
            <p:spPr>
              <a:xfrm>
                <a:off x="2641613" y="2716857"/>
                <a:ext cx="116556" cy="47138"/>
              </a:xfrm>
              <a:custGeom>
                <a:avLst/>
                <a:gdLst/>
                <a:ahLst/>
                <a:cxnLst/>
                <a:rect l="l" t="t" r="r" b="b"/>
                <a:pathLst>
                  <a:path w="3704" h="1498" extrusionOk="0">
                    <a:moveTo>
                      <a:pt x="581" y="1"/>
                    </a:moveTo>
                    <a:cubicBezTo>
                      <a:pt x="350" y="1"/>
                      <a:pt x="124" y="155"/>
                      <a:pt x="68" y="382"/>
                    </a:cubicBezTo>
                    <a:cubicBezTo>
                      <a:pt x="1" y="649"/>
                      <a:pt x="168" y="949"/>
                      <a:pt x="435" y="1016"/>
                    </a:cubicBezTo>
                    <a:lnTo>
                      <a:pt x="3003" y="1483"/>
                    </a:lnTo>
                    <a:cubicBezTo>
                      <a:pt x="3043" y="1493"/>
                      <a:pt x="3083" y="1498"/>
                      <a:pt x="3124" y="1498"/>
                    </a:cubicBezTo>
                    <a:cubicBezTo>
                      <a:pt x="3354" y="1498"/>
                      <a:pt x="3580" y="1343"/>
                      <a:pt x="3637" y="1116"/>
                    </a:cubicBezTo>
                    <a:cubicBezTo>
                      <a:pt x="3704" y="816"/>
                      <a:pt x="3537" y="549"/>
                      <a:pt x="3270" y="449"/>
                    </a:cubicBezTo>
                    <a:lnTo>
                      <a:pt x="701" y="15"/>
                    </a:lnTo>
                    <a:cubicBezTo>
                      <a:pt x="662" y="5"/>
                      <a:pt x="621" y="1"/>
                      <a:pt x="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9"/>
              <p:cNvSpPr/>
              <p:nvPr/>
            </p:nvSpPr>
            <p:spPr>
              <a:xfrm>
                <a:off x="1673830" y="2069664"/>
                <a:ext cx="281351" cy="217503"/>
              </a:xfrm>
              <a:custGeom>
                <a:avLst/>
                <a:gdLst/>
                <a:ahLst/>
                <a:cxnLst/>
                <a:rect l="l" t="t" r="r" b="b"/>
                <a:pathLst>
                  <a:path w="8941" h="6912" extrusionOk="0">
                    <a:moveTo>
                      <a:pt x="5705" y="1"/>
                    </a:moveTo>
                    <a:lnTo>
                      <a:pt x="1" y="4671"/>
                    </a:lnTo>
                    <a:cubicBezTo>
                      <a:pt x="1" y="4671"/>
                      <a:pt x="1035" y="6439"/>
                      <a:pt x="2569" y="6872"/>
                    </a:cubicBezTo>
                    <a:cubicBezTo>
                      <a:pt x="2658" y="6899"/>
                      <a:pt x="2758" y="6912"/>
                      <a:pt x="2867" y="6912"/>
                    </a:cubicBezTo>
                    <a:cubicBezTo>
                      <a:pt x="4668" y="6912"/>
                      <a:pt x="8940" y="3470"/>
                      <a:pt x="8940" y="3470"/>
                    </a:cubicBezTo>
                    <a:lnTo>
                      <a:pt x="5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59"/>
            <p:cNvSpPr/>
            <p:nvPr/>
          </p:nvSpPr>
          <p:spPr>
            <a:xfrm>
              <a:off x="6725997" y="1753742"/>
              <a:ext cx="593975" cy="189125"/>
            </a:xfrm>
            <a:custGeom>
              <a:avLst/>
              <a:gdLst/>
              <a:ahLst/>
              <a:cxnLst/>
              <a:rect l="l" t="t" r="r" b="b"/>
              <a:pathLst>
                <a:path w="23759" h="7565" extrusionOk="0">
                  <a:moveTo>
                    <a:pt x="41" y="7288"/>
                  </a:moveTo>
                  <a:cubicBezTo>
                    <a:pt x="-118" y="6717"/>
                    <a:pt x="200" y="4859"/>
                    <a:pt x="708" y="3859"/>
                  </a:cubicBezTo>
                  <a:cubicBezTo>
                    <a:pt x="1216" y="2859"/>
                    <a:pt x="1740" y="1907"/>
                    <a:pt x="3089" y="1288"/>
                  </a:cubicBezTo>
                  <a:cubicBezTo>
                    <a:pt x="4438" y="669"/>
                    <a:pt x="7217" y="145"/>
                    <a:pt x="8804" y="145"/>
                  </a:cubicBezTo>
                  <a:cubicBezTo>
                    <a:pt x="10392" y="145"/>
                    <a:pt x="11804" y="844"/>
                    <a:pt x="12614" y="1288"/>
                  </a:cubicBezTo>
                  <a:cubicBezTo>
                    <a:pt x="13424" y="1733"/>
                    <a:pt x="13329" y="2876"/>
                    <a:pt x="13662" y="2812"/>
                  </a:cubicBezTo>
                  <a:cubicBezTo>
                    <a:pt x="13996" y="2749"/>
                    <a:pt x="14075" y="1352"/>
                    <a:pt x="14615" y="907"/>
                  </a:cubicBezTo>
                  <a:cubicBezTo>
                    <a:pt x="15155" y="463"/>
                    <a:pt x="15965" y="288"/>
                    <a:pt x="16901" y="145"/>
                  </a:cubicBezTo>
                  <a:cubicBezTo>
                    <a:pt x="17838" y="2"/>
                    <a:pt x="19298" y="-46"/>
                    <a:pt x="20234" y="49"/>
                  </a:cubicBezTo>
                  <a:cubicBezTo>
                    <a:pt x="21171" y="144"/>
                    <a:pt x="21933" y="272"/>
                    <a:pt x="22520" y="716"/>
                  </a:cubicBezTo>
                  <a:cubicBezTo>
                    <a:pt x="23108" y="1161"/>
                    <a:pt x="23759" y="2303"/>
                    <a:pt x="23759" y="2716"/>
                  </a:cubicBezTo>
                  <a:cubicBezTo>
                    <a:pt x="23759" y="3129"/>
                    <a:pt x="23298" y="3114"/>
                    <a:pt x="22520" y="3193"/>
                  </a:cubicBezTo>
                  <a:cubicBezTo>
                    <a:pt x="21742" y="3273"/>
                    <a:pt x="20250" y="2971"/>
                    <a:pt x="19091" y="3193"/>
                  </a:cubicBezTo>
                  <a:cubicBezTo>
                    <a:pt x="17932" y="3415"/>
                    <a:pt x="17012" y="4177"/>
                    <a:pt x="15567" y="4526"/>
                  </a:cubicBezTo>
                  <a:cubicBezTo>
                    <a:pt x="14123" y="4875"/>
                    <a:pt x="12139" y="4923"/>
                    <a:pt x="10424" y="5288"/>
                  </a:cubicBezTo>
                  <a:cubicBezTo>
                    <a:pt x="8710" y="5653"/>
                    <a:pt x="6741" y="6384"/>
                    <a:pt x="5280" y="6717"/>
                  </a:cubicBezTo>
                  <a:cubicBezTo>
                    <a:pt x="3820" y="7050"/>
                    <a:pt x="2534" y="7193"/>
                    <a:pt x="1661" y="7288"/>
                  </a:cubicBezTo>
                  <a:cubicBezTo>
                    <a:pt x="788" y="7383"/>
                    <a:pt x="200" y="7860"/>
                    <a:pt x="41" y="7288"/>
                  </a:cubicBezTo>
                  <a:close/>
                </a:path>
              </a:pathLst>
            </a:custGeom>
            <a:solidFill>
              <a:schemeClr val="accent3"/>
            </a:solidFill>
            <a:ln>
              <a:noFill/>
            </a:ln>
          </p:spPr>
        </p:sp>
        <p:sp>
          <p:nvSpPr>
            <p:cNvPr id="835" name="Google Shape;835;p59"/>
            <p:cNvSpPr/>
            <p:nvPr/>
          </p:nvSpPr>
          <p:spPr>
            <a:xfrm>
              <a:off x="6358316" y="2523806"/>
              <a:ext cx="248775" cy="1047050"/>
            </a:xfrm>
            <a:custGeom>
              <a:avLst/>
              <a:gdLst/>
              <a:ahLst/>
              <a:cxnLst/>
              <a:rect l="l" t="t" r="r" b="b"/>
              <a:pathLst>
                <a:path w="9951" h="41882" extrusionOk="0">
                  <a:moveTo>
                    <a:pt x="2175" y="13"/>
                  </a:moveTo>
                  <a:cubicBezTo>
                    <a:pt x="1604" y="362"/>
                    <a:pt x="429" y="8554"/>
                    <a:pt x="175" y="12110"/>
                  </a:cubicBezTo>
                  <a:cubicBezTo>
                    <a:pt x="-79" y="15666"/>
                    <a:pt x="-159" y="17698"/>
                    <a:pt x="651" y="21349"/>
                  </a:cubicBezTo>
                  <a:cubicBezTo>
                    <a:pt x="1461" y="25000"/>
                    <a:pt x="3636" y="30604"/>
                    <a:pt x="5033" y="34017"/>
                  </a:cubicBezTo>
                  <a:cubicBezTo>
                    <a:pt x="6430" y="37430"/>
                    <a:pt x="8271" y="41399"/>
                    <a:pt x="9033" y="41828"/>
                  </a:cubicBezTo>
                  <a:cubicBezTo>
                    <a:pt x="9795" y="42257"/>
                    <a:pt x="10335" y="40113"/>
                    <a:pt x="9605" y="36589"/>
                  </a:cubicBezTo>
                  <a:cubicBezTo>
                    <a:pt x="8875" y="33065"/>
                    <a:pt x="5652" y="25111"/>
                    <a:pt x="4652" y="20682"/>
                  </a:cubicBezTo>
                  <a:cubicBezTo>
                    <a:pt x="3652" y="16253"/>
                    <a:pt x="4017" y="13459"/>
                    <a:pt x="3604" y="10014"/>
                  </a:cubicBezTo>
                  <a:cubicBezTo>
                    <a:pt x="3191" y="6569"/>
                    <a:pt x="2747" y="-336"/>
                    <a:pt x="2175" y="13"/>
                  </a:cubicBezTo>
                  <a:close/>
                </a:path>
              </a:pathLst>
            </a:custGeom>
            <a:solidFill>
              <a:schemeClr val="accent3"/>
            </a:solidFill>
            <a:ln>
              <a:noFill/>
            </a:ln>
          </p:spPr>
        </p:sp>
      </p:grpSp>
      <p:sp>
        <p:nvSpPr>
          <p:cNvPr id="2" name="Rectangle: Rounded Corners 1">
            <a:extLst>
              <a:ext uri="{FF2B5EF4-FFF2-40B4-BE49-F238E27FC236}">
                <a16:creationId xmlns:a16="http://schemas.microsoft.com/office/drawing/2014/main" id="{251D6837-DF93-60C3-8DD8-FE32FCCB5211}"/>
              </a:ext>
            </a:extLst>
          </p:cNvPr>
          <p:cNvSpPr/>
          <p:nvPr/>
        </p:nvSpPr>
        <p:spPr>
          <a:xfrm>
            <a:off x="271463" y="242307"/>
            <a:ext cx="812991" cy="87264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4395C494-9736-8D92-FB94-71CA95A2DD0E}"/>
              </a:ext>
            </a:extLst>
          </p:cNvPr>
          <p:cNvPicPr>
            <a:picLocks noChangeAspect="1"/>
          </p:cNvPicPr>
          <p:nvPr/>
        </p:nvPicPr>
        <p:blipFill>
          <a:blip r:embed="rId3"/>
          <a:stretch>
            <a:fillRect/>
          </a:stretch>
        </p:blipFill>
        <p:spPr>
          <a:xfrm>
            <a:off x="308367" y="315778"/>
            <a:ext cx="734158" cy="725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79"/>
                                        </p:tgtEl>
                                        <p:attrNameLst>
                                          <p:attrName>style.visibility</p:attrName>
                                        </p:attrNameLst>
                                      </p:cBhvr>
                                      <p:to>
                                        <p:strVal val="visible"/>
                                      </p:to>
                                    </p:set>
                                    <p:animEffect transition="in" filter="fade">
                                      <p:cBhvr>
                                        <p:cTn id="7" dur="1000"/>
                                        <p:tgtEl>
                                          <p:spTgt spid="779"/>
                                        </p:tgtEl>
                                      </p:cBhvr>
                                    </p:animEffect>
                                  </p:childTnLst>
                                </p:cTn>
                              </p:par>
                              <p:par>
                                <p:cTn id="8" presetID="10" presetClass="entr" presetSubtype="0" fill="hold" nodeType="withEffect">
                                  <p:stCondLst>
                                    <p:cond delay="0"/>
                                  </p:stCondLst>
                                  <p:childTnLst>
                                    <p:set>
                                      <p:cBhvr>
                                        <p:cTn id="9" dur="1" fill="hold">
                                          <p:stCondLst>
                                            <p:cond delay="0"/>
                                          </p:stCondLst>
                                        </p:cTn>
                                        <p:tgtEl>
                                          <p:spTgt spid="780"/>
                                        </p:tgtEl>
                                        <p:attrNameLst>
                                          <p:attrName>style.visibility</p:attrName>
                                        </p:attrNameLst>
                                      </p:cBhvr>
                                      <p:to>
                                        <p:strVal val="visible"/>
                                      </p:to>
                                    </p:set>
                                    <p:animEffect transition="in" filter="fade">
                                      <p:cBhvr>
                                        <p:cTn id="10" dur="1000"/>
                                        <p:tgtEl>
                                          <p:spTgt spid="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4" name="Google Shape;1218;p44">
            <a:extLst>
              <a:ext uri="{FF2B5EF4-FFF2-40B4-BE49-F238E27FC236}">
                <a16:creationId xmlns:a16="http://schemas.microsoft.com/office/drawing/2014/main" id="{00355B14-6AC8-111C-18B3-F59A1982997F}"/>
              </a:ext>
            </a:extLst>
          </p:cNvPr>
          <p:cNvSpPr/>
          <p:nvPr/>
        </p:nvSpPr>
        <p:spPr>
          <a:xfrm>
            <a:off x="4270662" y="315730"/>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19;p44">
            <a:extLst>
              <a:ext uri="{FF2B5EF4-FFF2-40B4-BE49-F238E27FC236}">
                <a16:creationId xmlns:a16="http://schemas.microsoft.com/office/drawing/2014/main" id="{E0BF4B56-A9A8-4825-49F7-17756FB7319D}"/>
              </a:ext>
            </a:extLst>
          </p:cNvPr>
          <p:cNvSpPr/>
          <p:nvPr/>
        </p:nvSpPr>
        <p:spPr>
          <a:xfrm>
            <a:off x="4270662" y="1092780"/>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20;p44">
            <a:extLst>
              <a:ext uri="{FF2B5EF4-FFF2-40B4-BE49-F238E27FC236}">
                <a16:creationId xmlns:a16="http://schemas.microsoft.com/office/drawing/2014/main" id="{DDE24E04-91F3-814A-E958-BCAC9ED92C78}"/>
              </a:ext>
            </a:extLst>
          </p:cNvPr>
          <p:cNvSpPr/>
          <p:nvPr/>
        </p:nvSpPr>
        <p:spPr>
          <a:xfrm>
            <a:off x="4270662" y="1869830"/>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21;p44">
            <a:extLst>
              <a:ext uri="{FF2B5EF4-FFF2-40B4-BE49-F238E27FC236}">
                <a16:creationId xmlns:a16="http://schemas.microsoft.com/office/drawing/2014/main" id="{F6A3BA1F-8320-4ABE-484C-AB827453155E}"/>
              </a:ext>
            </a:extLst>
          </p:cNvPr>
          <p:cNvSpPr/>
          <p:nvPr/>
        </p:nvSpPr>
        <p:spPr>
          <a:xfrm>
            <a:off x="4270662" y="2646880"/>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22;p44">
            <a:extLst>
              <a:ext uri="{FF2B5EF4-FFF2-40B4-BE49-F238E27FC236}">
                <a16:creationId xmlns:a16="http://schemas.microsoft.com/office/drawing/2014/main" id="{D0A9011E-FDC0-7BA2-9C2D-C39A7AFC0F91}"/>
              </a:ext>
            </a:extLst>
          </p:cNvPr>
          <p:cNvSpPr/>
          <p:nvPr/>
        </p:nvSpPr>
        <p:spPr>
          <a:xfrm>
            <a:off x="4270662" y="3423930"/>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23;p44">
            <a:extLst>
              <a:ext uri="{FF2B5EF4-FFF2-40B4-BE49-F238E27FC236}">
                <a16:creationId xmlns:a16="http://schemas.microsoft.com/office/drawing/2014/main" id="{B2DE8EB1-8A23-ADD4-4414-4CEAFF5A2B6E}"/>
              </a:ext>
            </a:extLst>
          </p:cNvPr>
          <p:cNvSpPr txBox="1">
            <a:spLocks noGrp="1"/>
          </p:cNvSpPr>
          <p:nvPr>
            <p:ph type="title"/>
          </p:nvPr>
        </p:nvSpPr>
        <p:spPr>
          <a:xfrm rot="1973">
            <a:off x="4270743" y="429690"/>
            <a:ext cx="602540" cy="4799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uFill>
                  <a:noFill/>
                </a:uFill>
                <a:hlinkClick r:id="rId3" action="ppaction://hlinksldjump"/>
              </a:rPr>
              <a:t>01</a:t>
            </a:r>
            <a:endParaRPr sz="2000" dirty="0"/>
          </a:p>
        </p:txBody>
      </p:sp>
      <p:sp>
        <p:nvSpPr>
          <p:cNvPr id="11" name="Google Shape;1226;p44">
            <a:extLst>
              <a:ext uri="{FF2B5EF4-FFF2-40B4-BE49-F238E27FC236}">
                <a16:creationId xmlns:a16="http://schemas.microsoft.com/office/drawing/2014/main" id="{164639DB-49A4-A824-6576-073CBEB49024}"/>
              </a:ext>
            </a:extLst>
          </p:cNvPr>
          <p:cNvSpPr txBox="1">
            <a:spLocks/>
          </p:cNvSpPr>
          <p:nvPr/>
        </p:nvSpPr>
        <p:spPr>
          <a:xfrm rot="1973">
            <a:off x="4049388" y="4287778"/>
            <a:ext cx="1045200" cy="556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dirty="0">
                <a:solidFill>
                  <a:schemeClr val="tx1"/>
                </a:solidFill>
                <a:uFill>
                  <a:noFill/>
                </a:uFill>
                <a:latin typeface="Bungee" panose="020B0604020202020204" charset="0"/>
              </a:rPr>
              <a:t>06</a:t>
            </a:r>
            <a:endParaRPr lang="en" sz="2000" dirty="0">
              <a:solidFill>
                <a:schemeClr val="tx1"/>
              </a:solidFill>
              <a:latin typeface="Bungee" panose="020B0604020202020204" charset="0"/>
            </a:endParaRPr>
          </a:p>
        </p:txBody>
      </p:sp>
      <p:sp>
        <p:nvSpPr>
          <p:cNvPr id="13" name="Google Shape;1229;p44">
            <a:extLst>
              <a:ext uri="{FF2B5EF4-FFF2-40B4-BE49-F238E27FC236}">
                <a16:creationId xmlns:a16="http://schemas.microsoft.com/office/drawing/2014/main" id="{74D2D399-13F8-CA1A-28EC-966C2B4B1EC3}"/>
              </a:ext>
            </a:extLst>
          </p:cNvPr>
          <p:cNvSpPr txBox="1">
            <a:spLocks/>
          </p:cNvSpPr>
          <p:nvPr/>
        </p:nvSpPr>
        <p:spPr>
          <a:xfrm rot="1973">
            <a:off x="4049388" y="1982391"/>
            <a:ext cx="1045200" cy="556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dirty="0">
                <a:uFill>
                  <a:noFill/>
                </a:uFill>
                <a:latin typeface="Bungee" panose="020B0604020202020204" charset="0"/>
                <a:hlinkClick r:id="" action="ppaction://noaction"/>
              </a:rPr>
              <a:t>03</a:t>
            </a:r>
            <a:endParaRPr lang="en" sz="2000" dirty="0">
              <a:latin typeface="Bungee" panose="020B0604020202020204" charset="0"/>
            </a:endParaRPr>
          </a:p>
        </p:txBody>
      </p:sp>
      <p:sp>
        <p:nvSpPr>
          <p:cNvPr id="15" name="Google Shape;1232;p44">
            <a:extLst>
              <a:ext uri="{FF2B5EF4-FFF2-40B4-BE49-F238E27FC236}">
                <a16:creationId xmlns:a16="http://schemas.microsoft.com/office/drawing/2014/main" id="{BABCF0C8-8EDD-B01F-7339-E741713034BD}"/>
              </a:ext>
            </a:extLst>
          </p:cNvPr>
          <p:cNvSpPr txBox="1">
            <a:spLocks/>
          </p:cNvSpPr>
          <p:nvPr/>
        </p:nvSpPr>
        <p:spPr>
          <a:xfrm rot="21598027" flipH="1">
            <a:off x="4049400" y="1188146"/>
            <a:ext cx="1045200" cy="556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dirty="0">
                <a:uFill>
                  <a:noFill/>
                </a:uFill>
                <a:latin typeface="Bungee" panose="020B0604020202020204" charset="0"/>
                <a:hlinkClick r:id="rId4" action="ppaction://hlinksldjump"/>
              </a:rPr>
              <a:t>02</a:t>
            </a:r>
            <a:endParaRPr lang="en" sz="2000" dirty="0">
              <a:latin typeface="Bungee" panose="020B0604020202020204" charset="0"/>
            </a:endParaRPr>
          </a:p>
        </p:txBody>
      </p:sp>
      <p:sp>
        <p:nvSpPr>
          <p:cNvPr id="16" name="Google Shape;1235;p44">
            <a:extLst>
              <a:ext uri="{FF2B5EF4-FFF2-40B4-BE49-F238E27FC236}">
                <a16:creationId xmlns:a16="http://schemas.microsoft.com/office/drawing/2014/main" id="{FFB550B4-CC29-42DE-14A2-3352F49A3DDA}"/>
              </a:ext>
            </a:extLst>
          </p:cNvPr>
          <p:cNvSpPr txBox="1">
            <a:spLocks/>
          </p:cNvSpPr>
          <p:nvPr/>
        </p:nvSpPr>
        <p:spPr>
          <a:xfrm rot="21598027" flipH="1">
            <a:off x="4049389" y="2752798"/>
            <a:ext cx="1045200" cy="556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dirty="0">
                <a:uFill>
                  <a:noFill/>
                </a:uFill>
                <a:latin typeface="Bungee" panose="020B0604020202020204" charset="0"/>
                <a:hlinkClick r:id="" action="ppaction://noaction"/>
              </a:rPr>
              <a:t>04</a:t>
            </a:r>
            <a:endParaRPr lang="en" sz="2000" dirty="0">
              <a:latin typeface="Bungee" panose="020B0604020202020204" charset="0"/>
            </a:endParaRPr>
          </a:p>
        </p:txBody>
      </p:sp>
      <p:cxnSp>
        <p:nvCxnSpPr>
          <p:cNvPr id="17" name="Google Shape;1238;p44">
            <a:extLst>
              <a:ext uri="{FF2B5EF4-FFF2-40B4-BE49-F238E27FC236}">
                <a16:creationId xmlns:a16="http://schemas.microsoft.com/office/drawing/2014/main" id="{43FC03AA-0541-4650-8580-1F05CF0CBDB8}"/>
              </a:ext>
            </a:extLst>
          </p:cNvPr>
          <p:cNvCxnSpPr>
            <a:stCxn id="4" idx="4"/>
            <a:endCxn id="5" idx="0"/>
          </p:cNvCxnSpPr>
          <p:nvPr/>
        </p:nvCxnSpPr>
        <p:spPr>
          <a:xfrm>
            <a:off x="4572012" y="918430"/>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18" name="Google Shape;1239;p44">
            <a:extLst>
              <a:ext uri="{FF2B5EF4-FFF2-40B4-BE49-F238E27FC236}">
                <a16:creationId xmlns:a16="http://schemas.microsoft.com/office/drawing/2014/main" id="{839E333C-2A8D-99D1-65EB-EAFAA165EB0D}"/>
              </a:ext>
            </a:extLst>
          </p:cNvPr>
          <p:cNvCxnSpPr>
            <a:stCxn id="5" idx="4"/>
            <a:endCxn id="6" idx="0"/>
          </p:cNvCxnSpPr>
          <p:nvPr/>
        </p:nvCxnSpPr>
        <p:spPr>
          <a:xfrm>
            <a:off x="4572012" y="1695480"/>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19" name="Google Shape;1240;p44">
            <a:extLst>
              <a:ext uri="{FF2B5EF4-FFF2-40B4-BE49-F238E27FC236}">
                <a16:creationId xmlns:a16="http://schemas.microsoft.com/office/drawing/2014/main" id="{675B4F11-8B6F-1925-ECA2-EAD9ED5CFA5C}"/>
              </a:ext>
            </a:extLst>
          </p:cNvPr>
          <p:cNvCxnSpPr>
            <a:stCxn id="6" idx="4"/>
            <a:endCxn id="7" idx="0"/>
          </p:cNvCxnSpPr>
          <p:nvPr/>
        </p:nvCxnSpPr>
        <p:spPr>
          <a:xfrm>
            <a:off x="4572012" y="2472530"/>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20" name="Google Shape;1241;p44">
            <a:extLst>
              <a:ext uri="{FF2B5EF4-FFF2-40B4-BE49-F238E27FC236}">
                <a16:creationId xmlns:a16="http://schemas.microsoft.com/office/drawing/2014/main" id="{F04F9179-C3ED-C7B8-E47B-AEA777434660}"/>
              </a:ext>
            </a:extLst>
          </p:cNvPr>
          <p:cNvCxnSpPr>
            <a:stCxn id="7" idx="4"/>
            <a:endCxn id="8" idx="0"/>
          </p:cNvCxnSpPr>
          <p:nvPr/>
        </p:nvCxnSpPr>
        <p:spPr>
          <a:xfrm>
            <a:off x="4572012" y="3249580"/>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21" name="Google Shape;1242;p44">
            <a:extLst>
              <a:ext uri="{FF2B5EF4-FFF2-40B4-BE49-F238E27FC236}">
                <a16:creationId xmlns:a16="http://schemas.microsoft.com/office/drawing/2014/main" id="{8DB5B81C-7B78-3A93-2F38-6B3072F947FC}"/>
              </a:ext>
            </a:extLst>
          </p:cNvPr>
          <p:cNvCxnSpPr>
            <a:endCxn id="4" idx="2"/>
          </p:cNvCxnSpPr>
          <p:nvPr/>
        </p:nvCxnSpPr>
        <p:spPr>
          <a:xfrm>
            <a:off x="3208800" y="415263"/>
            <a:ext cx="1061862" cy="201817"/>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22" name="Google Shape;1243;p44">
            <a:extLst>
              <a:ext uri="{FF2B5EF4-FFF2-40B4-BE49-F238E27FC236}">
                <a16:creationId xmlns:a16="http://schemas.microsoft.com/office/drawing/2014/main" id="{506B0C51-D048-2548-F630-D9264BD9051A}"/>
              </a:ext>
            </a:extLst>
          </p:cNvPr>
          <p:cNvCxnSpPr>
            <a:stCxn id="5" idx="6"/>
          </p:cNvCxnSpPr>
          <p:nvPr/>
        </p:nvCxnSpPr>
        <p:spPr>
          <a:xfrm rot="10800000" flipH="1">
            <a:off x="4873362" y="1200030"/>
            <a:ext cx="1061700" cy="194100"/>
          </a:xfrm>
          <a:prstGeom prst="bentConnector3">
            <a:avLst>
              <a:gd name="adj1" fmla="val 49994"/>
            </a:avLst>
          </a:prstGeom>
          <a:noFill/>
          <a:ln w="9525" cap="rnd" cmpd="sng">
            <a:solidFill>
              <a:schemeClr val="accent4"/>
            </a:solidFill>
            <a:prstDash val="solid"/>
            <a:round/>
            <a:headEnd type="none" w="med" len="med"/>
            <a:tailEnd type="none" w="med" len="med"/>
          </a:ln>
        </p:spPr>
      </p:cxnSp>
      <p:cxnSp>
        <p:nvCxnSpPr>
          <p:cNvPr id="23" name="Google Shape;1244;p44">
            <a:extLst>
              <a:ext uri="{FF2B5EF4-FFF2-40B4-BE49-F238E27FC236}">
                <a16:creationId xmlns:a16="http://schemas.microsoft.com/office/drawing/2014/main" id="{A231C4A2-B2DB-C476-1860-3BED20E4F495}"/>
              </a:ext>
            </a:extLst>
          </p:cNvPr>
          <p:cNvCxnSpPr>
            <a:cxnSpLocks/>
            <a:endCxn id="6" idx="2"/>
          </p:cNvCxnSpPr>
          <p:nvPr/>
        </p:nvCxnSpPr>
        <p:spPr>
          <a:xfrm>
            <a:off x="3102423" y="1897193"/>
            <a:ext cx="1168239" cy="273987"/>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24" name="Google Shape;1245;p44">
            <a:extLst>
              <a:ext uri="{FF2B5EF4-FFF2-40B4-BE49-F238E27FC236}">
                <a16:creationId xmlns:a16="http://schemas.microsoft.com/office/drawing/2014/main" id="{CD5DF5C2-7C5D-16A5-6CFC-4DD248F01769}"/>
              </a:ext>
            </a:extLst>
          </p:cNvPr>
          <p:cNvCxnSpPr>
            <a:cxnSpLocks/>
            <a:stCxn id="7" idx="6"/>
          </p:cNvCxnSpPr>
          <p:nvPr/>
        </p:nvCxnSpPr>
        <p:spPr>
          <a:xfrm flipV="1">
            <a:off x="4873362" y="2724142"/>
            <a:ext cx="1061838" cy="224088"/>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25" name="Google Shape;1246;p44">
            <a:extLst>
              <a:ext uri="{FF2B5EF4-FFF2-40B4-BE49-F238E27FC236}">
                <a16:creationId xmlns:a16="http://schemas.microsoft.com/office/drawing/2014/main" id="{1A9EACF0-CC5D-993C-617A-50206DC31348}"/>
              </a:ext>
            </a:extLst>
          </p:cNvPr>
          <p:cNvCxnSpPr>
            <a:endCxn id="8" idx="2"/>
          </p:cNvCxnSpPr>
          <p:nvPr/>
        </p:nvCxnSpPr>
        <p:spPr>
          <a:xfrm>
            <a:off x="3208800" y="3477165"/>
            <a:ext cx="1062000" cy="248100"/>
          </a:xfrm>
          <a:prstGeom prst="bentConnector3">
            <a:avLst>
              <a:gd name="adj1" fmla="val 49994"/>
            </a:avLst>
          </a:prstGeom>
          <a:noFill/>
          <a:ln w="9525" cap="rnd" cmpd="sng">
            <a:solidFill>
              <a:schemeClr val="accent4"/>
            </a:solidFill>
            <a:prstDash val="solid"/>
            <a:round/>
            <a:headEnd type="none" w="med" len="med"/>
            <a:tailEnd type="none" w="med" len="med"/>
          </a:ln>
        </p:spPr>
      </p:cxnSp>
      <p:sp>
        <p:nvSpPr>
          <p:cNvPr id="29" name="TextBox 28">
            <a:extLst>
              <a:ext uri="{FF2B5EF4-FFF2-40B4-BE49-F238E27FC236}">
                <a16:creationId xmlns:a16="http://schemas.microsoft.com/office/drawing/2014/main" id="{5871FAE2-88DB-5EFD-083B-0DF850DBA905}"/>
              </a:ext>
            </a:extLst>
          </p:cNvPr>
          <p:cNvSpPr txBox="1"/>
          <p:nvPr/>
        </p:nvSpPr>
        <p:spPr>
          <a:xfrm>
            <a:off x="1611218" y="301788"/>
            <a:ext cx="1772906" cy="30777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IN" dirty="0">
                <a:solidFill>
                  <a:schemeClr val="tx1"/>
                </a:solidFill>
                <a:effectLst>
                  <a:outerShdw blurRad="38100" dist="38100" dir="2700000" algn="tl">
                    <a:srgbClr val="000000">
                      <a:alpha val="43137"/>
                    </a:srgbClr>
                  </a:outerShdw>
                </a:effectLst>
                <a:latin typeface="Bungee" panose="020B0604020202020204" charset="0"/>
              </a:rPr>
              <a:t>INTRODUCTION</a:t>
            </a:r>
          </a:p>
        </p:txBody>
      </p:sp>
      <p:sp>
        <p:nvSpPr>
          <p:cNvPr id="31" name="TextBox 30">
            <a:extLst>
              <a:ext uri="{FF2B5EF4-FFF2-40B4-BE49-F238E27FC236}">
                <a16:creationId xmlns:a16="http://schemas.microsoft.com/office/drawing/2014/main" id="{50A82CB7-126A-08E6-B1F0-DD848B468BC2}"/>
              </a:ext>
            </a:extLst>
          </p:cNvPr>
          <p:cNvSpPr txBox="1"/>
          <p:nvPr/>
        </p:nvSpPr>
        <p:spPr>
          <a:xfrm>
            <a:off x="5855919" y="1058649"/>
            <a:ext cx="1290180" cy="307777"/>
          </a:xfrm>
          <a:prstGeom prst="rect">
            <a:avLst/>
          </a:prstGeom>
          <a:noFill/>
          <a:effectLst>
            <a:outerShdw blurRad="50800" dist="38100" dir="5400000" algn="t" rotWithShape="0">
              <a:prstClr val="black">
                <a:alpha val="40000"/>
              </a:prstClr>
            </a:outerShdw>
          </a:effectLst>
        </p:spPr>
        <p:txBody>
          <a:bodyPr wrap="square">
            <a:spAutoFit/>
          </a:bodyPr>
          <a:lstStyle/>
          <a:p>
            <a:r>
              <a:rPr lang="en-IN" dirty="0">
                <a:solidFill>
                  <a:schemeClr val="tx1"/>
                </a:solidFill>
                <a:effectLst>
                  <a:outerShdw blurRad="50800" dist="38100" dir="2700000" algn="tl" rotWithShape="0">
                    <a:prstClr val="black">
                      <a:alpha val="40000"/>
                    </a:prstClr>
                  </a:outerShdw>
                </a:effectLst>
                <a:latin typeface="Bungee" panose="020B0604020202020204" charset="0"/>
              </a:rPr>
              <a:t>OBJECTIVE</a:t>
            </a:r>
            <a:endParaRPr lang="en-IN" dirty="0">
              <a:effectLst>
                <a:outerShdw blurRad="50800" dist="38100" dir="2700000" algn="tl" rotWithShape="0">
                  <a:prstClr val="black">
                    <a:alpha val="40000"/>
                  </a:prstClr>
                </a:outerShdw>
              </a:effectLst>
            </a:endParaRPr>
          </a:p>
        </p:txBody>
      </p:sp>
      <p:sp>
        <p:nvSpPr>
          <p:cNvPr id="32" name="TextBox 31">
            <a:extLst>
              <a:ext uri="{FF2B5EF4-FFF2-40B4-BE49-F238E27FC236}">
                <a16:creationId xmlns:a16="http://schemas.microsoft.com/office/drawing/2014/main" id="{825B014C-BEF2-D02A-B104-2247041C0235}"/>
              </a:ext>
            </a:extLst>
          </p:cNvPr>
          <p:cNvSpPr txBox="1"/>
          <p:nvPr/>
        </p:nvSpPr>
        <p:spPr>
          <a:xfrm>
            <a:off x="1988224" y="1695480"/>
            <a:ext cx="1220576" cy="523220"/>
          </a:xfrm>
          <a:prstGeom prst="rect">
            <a:avLst/>
          </a:prstGeom>
          <a:noFill/>
          <a:effectLst>
            <a:outerShdw blurRad="50800" dist="38100" dir="5400000" algn="t" rotWithShape="0">
              <a:prstClr val="black">
                <a:alpha val="40000"/>
              </a:prstClr>
            </a:outerShdw>
          </a:effectLst>
        </p:spPr>
        <p:txBody>
          <a:bodyPr wrap="square">
            <a:spAutoFit/>
          </a:bodyPr>
          <a:lstStyle/>
          <a:p>
            <a:pPr algn="ctr"/>
            <a:r>
              <a:rPr lang="en-IN" dirty="0">
                <a:solidFill>
                  <a:schemeClr val="tx1"/>
                </a:solidFill>
                <a:effectLst>
                  <a:outerShdw blurRad="50800" dist="38100" dir="2700000" algn="tl" rotWithShape="0">
                    <a:prstClr val="black">
                      <a:alpha val="40000"/>
                    </a:prstClr>
                  </a:outerShdw>
                </a:effectLst>
                <a:latin typeface="Bungee" panose="020B0604020202020204" charset="0"/>
              </a:rPr>
              <a:t>DOMAIN </a:t>
            </a:r>
          </a:p>
          <a:p>
            <a:pPr algn="ctr"/>
            <a:r>
              <a:rPr lang="en-IN" dirty="0">
                <a:solidFill>
                  <a:schemeClr val="tx1"/>
                </a:solidFill>
                <a:effectLst>
                  <a:outerShdw blurRad="50800" dist="38100" dir="2700000" algn="tl" rotWithShape="0">
                    <a:prstClr val="black">
                      <a:alpha val="40000"/>
                    </a:prstClr>
                  </a:outerShdw>
                </a:effectLst>
                <a:latin typeface="Bungee" panose="020B0604020202020204" charset="0"/>
              </a:rPr>
              <a:t>RESEARCH</a:t>
            </a:r>
            <a:endParaRPr lang="en-IN" dirty="0">
              <a:effectLst>
                <a:outerShdw blurRad="50800" dist="38100" dir="2700000" algn="tl" rotWithShape="0">
                  <a:prstClr val="black">
                    <a:alpha val="40000"/>
                  </a:prstClr>
                </a:outerShdw>
              </a:effectLst>
            </a:endParaRPr>
          </a:p>
        </p:txBody>
      </p:sp>
      <p:sp>
        <p:nvSpPr>
          <p:cNvPr id="33" name="TextBox 32">
            <a:extLst>
              <a:ext uri="{FF2B5EF4-FFF2-40B4-BE49-F238E27FC236}">
                <a16:creationId xmlns:a16="http://schemas.microsoft.com/office/drawing/2014/main" id="{6591E5A7-7CD5-5B8A-0AC2-72567D6D9DE8}"/>
              </a:ext>
            </a:extLst>
          </p:cNvPr>
          <p:cNvSpPr txBox="1"/>
          <p:nvPr/>
        </p:nvSpPr>
        <p:spPr>
          <a:xfrm>
            <a:off x="2093944" y="3202045"/>
            <a:ext cx="1290180" cy="523220"/>
          </a:xfrm>
          <a:prstGeom prst="rect">
            <a:avLst/>
          </a:prstGeom>
          <a:noFill/>
          <a:effectLst>
            <a:outerShdw blurRad="50800" dist="38100" dir="5400000" algn="t" rotWithShape="0">
              <a:prstClr val="black">
                <a:alpha val="40000"/>
              </a:prstClr>
            </a:outerShdw>
          </a:effectLst>
        </p:spPr>
        <p:txBody>
          <a:bodyPr wrap="square">
            <a:spAutoFit/>
          </a:bodyPr>
          <a:lstStyle/>
          <a:p>
            <a:pPr algn="ctr"/>
            <a:r>
              <a:rPr lang="en-IN" dirty="0">
                <a:solidFill>
                  <a:schemeClr val="tx1"/>
                </a:solidFill>
                <a:effectLst>
                  <a:outerShdw blurRad="50800" dist="38100" dir="2700000" algn="tl" rotWithShape="0">
                    <a:prstClr val="black">
                      <a:alpha val="40000"/>
                    </a:prstClr>
                  </a:outerShdw>
                </a:effectLst>
                <a:latin typeface="Bungee" panose="020B0604020202020204" charset="0"/>
              </a:rPr>
              <a:t>BUSINESS MODEL</a:t>
            </a:r>
          </a:p>
        </p:txBody>
      </p:sp>
      <p:sp>
        <p:nvSpPr>
          <p:cNvPr id="34" name="TextBox 33">
            <a:extLst>
              <a:ext uri="{FF2B5EF4-FFF2-40B4-BE49-F238E27FC236}">
                <a16:creationId xmlns:a16="http://schemas.microsoft.com/office/drawing/2014/main" id="{D096EC0F-9070-3070-400D-1C5F0F0A8315}"/>
              </a:ext>
            </a:extLst>
          </p:cNvPr>
          <p:cNvSpPr txBox="1"/>
          <p:nvPr/>
        </p:nvSpPr>
        <p:spPr>
          <a:xfrm>
            <a:off x="5707614" y="4074150"/>
            <a:ext cx="1290180" cy="523220"/>
          </a:xfrm>
          <a:prstGeom prst="rect">
            <a:avLst/>
          </a:prstGeom>
          <a:noFill/>
          <a:effectLst>
            <a:outerShdw blurRad="50800" dist="38100" dir="5400000" algn="t" rotWithShape="0">
              <a:prstClr val="black">
                <a:alpha val="40000"/>
              </a:prstClr>
            </a:outerShdw>
          </a:effectLst>
        </p:spPr>
        <p:txBody>
          <a:bodyPr wrap="square">
            <a:spAutoFit/>
          </a:bodyPr>
          <a:lstStyle/>
          <a:p>
            <a:pPr algn="ctr"/>
            <a:r>
              <a:rPr lang="en-IN" dirty="0">
                <a:solidFill>
                  <a:schemeClr val="tx1"/>
                </a:solidFill>
                <a:effectLst>
                  <a:outerShdw blurRad="50800" dist="38100" dir="2700000" algn="tl" rotWithShape="0">
                    <a:prstClr val="black">
                      <a:alpha val="40000"/>
                    </a:prstClr>
                  </a:outerShdw>
                </a:effectLst>
                <a:latin typeface="Bungee" panose="020B0604020202020204" charset="0"/>
              </a:rPr>
              <a:t>SWOT ANALYSIS</a:t>
            </a:r>
          </a:p>
        </p:txBody>
      </p:sp>
      <p:cxnSp>
        <p:nvCxnSpPr>
          <p:cNvPr id="35" name="Google Shape;1241;p44">
            <a:extLst>
              <a:ext uri="{FF2B5EF4-FFF2-40B4-BE49-F238E27FC236}">
                <a16:creationId xmlns:a16="http://schemas.microsoft.com/office/drawing/2014/main" id="{FDE6868A-ED38-49FA-CEF7-221AB193CA4D}"/>
              </a:ext>
            </a:extLst>
          </p:cNvPr>
          <p:cNvCxnSpPr/>
          <p:nvPr/>
        </p:nvCxnSpPr>
        <p:spPr>
          <a:xfrm>
            <a:off x="4571988" y="4026630"/>
            <a:ext cx="0" cy="174300"/>
          </a:xfrm>
          <a:prstGeom prst="straightConnector1">
            <a:avLst/>
          </a:prstGeom>
          <a:noFill/>
          <a:ln w="9525" cap="rnd" cmpd="sng">
            <a:solidFill>
              <a:schemeClr val="accent4"/>
            </a:solidFill>
            <a:prstDash val="solid"/>
            <a:round/>
            <a:headEnd type="none" w="med" len="med"/>
            <a:tailEnd type="none" w="med" len="med"/>
          </a:ln>
        </p:spPr>
      </p:cxnSp>
      <p:sp>
        <p:nvSpPr>
          <p:cNvPr id="36" name="Google Shape;1222;p44">
            <a:extLst>
              <a:ext uri="{FF2B5EF4-FFF2-40B4-BE49-F238E27FC236}">
                <a16:creationId xmlns:a16="http://schemas.microsoft.com/office/drawing/2014/main" id="{7E56AE10-78A8-C80F-3F60-120FBB275FF6}"/>
              </a:ext>
            </a:extLst>
          </p:cNvPr>
          <p:cNvSpPr/>
          <p:nvPr/>
        </p:nvSpPr>
        <p:spPr>
          <a:xfrm>
            <a:off x="4270662" y="4200930"/>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1245;p44">
            <a:extLst>
              <a:ext uri="{FF2B5EF4-FFF2-40B4-BE49-F238E27FC236}">
                <a16:creationId xmlns:a16="http://schemas.microsoft.com/office/drawing/2014/main" id="{A95066EF-2724-8FC9-5D81-CA2642F71DC0}"/>
              </a:ext>
            </a:extLst>
          </p:cNvPr>
          <p:cNvCxnSpPr>
            <a:cxnSpLocks/>
          </p:cNvCxnSpPr>
          <p:nvPr/>
        </p:nvCxnSpPr>
        <p:spPr>
          <a:xfrm flipV="1">
            <a:off x="4885119" y="4278192"/>
            <a:ext cx="1061838" cy="224088"/>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41" name="Google Shape;1226;p44">
            <a:extLst>
              <a:ext uri="{FF2B5EF4-FFF2-40B4-BE49-F238E27FC236}">
                <a16:creationId xmlns:a16="http://schemas.microsoft.com/office/drawing/2014/main" id="{4778C8D8-E6DB-C50B-9FFF-614B1B9699C5}"/>
              </a:ext>
            </a:extLst>
          </p:cNvPr>
          <p:cNvSpPr txBox="1">
            <a:spLocks/>
          </p:cNvSpPr>
          <p:nvPr/>
        </p:nvSpPr>
        <p:spPr>
          <a:xfrm rot="1973">
            <a:off x="4049388" y="3520288"/>
            <a:ext cx="1045200" cy="556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dirty="0">
                <a:uFill>
                  <a:noFill/>
                </a:uFill>
                <a:latin typeface="Bungee" panose="020B0604020202020204" charset="0"/>
                <a:hlinkClick r:id="" action="ppaction://noaction"/>
              </a:rPr>
              <a:t>05</a:t>
            </a:r>
            <a:endParaRPr lang="en" sz="2000" dirty="0">
              <a:latin typeface="Bungee" panose="020B0604020202020204" charset="0"/>
            </a:endParaRPr>
          </a:p>
        </p:txBody>
      </p:sp>
      <p:sp>
        <p:nvSpPr>
          <p:cNvPr id="2" name="TextBox 1">
            <a:extLst>
              <a:ext uri="{FF2B5EF4-FFF2-40B4-BE49-F238E27FC236}">
                <a16:creationId xmlns:a16="http://schemas.microsoft.com/office/drawing/2014/main" id="{B7CAF0C1-2A3A-D7D0-0604-825B0EC4C6EB}"/>
              </a:ext>
            </a:extLst>
          </p:cNvPr>
          <p:cNvSpPr txBox="1"/>
          <p:nvPr/>
        </p:nvSpPr>
        <p:spPr>
          <a:xfrm>
            <a:off x="5776684" y="2260491"/>
            <a:ext cx="1448649" cy="738664"/>
          </a:xfrm>
          <a:prstGeom prst="rect">
            <a:avLst/>
          </a:prstGeom>
          <a:noFill/>
          <a:effectLst>
            <a:outerShdw blurRad="50800" dist="38100" dir="5400000" algn="t" rotWithShape="0">
              <a:prstClr val="black">
                <a:alpha val="40000"/>
              </a:prstClr>
            </a:outerShdw>
          </a:effectLst>
        </p:spPr>
        <p:txBody>
          <a:bodyPr wrap="square">
            <a:spAutoFit/>
          </a:bodyPr>
          <a:lstStyle/>
          <a:p>
            <a:pPr algn="ctr"/>
            <a:r>
              <a:rPr lang="en-IN" dirty="0">
                <a:solidFill>
                  <a:schemeClr val="tx1"/>
                </a:solidFill>
                <a:effectLst>
                  <a:outerShdw blurRad="50800" dist="38100" dir="2700000" algn="tl" rotWithShape="0">
                    <a:prstClr val="black">
                      <a:alpha val="40000"/>
                    </a:prstClr>
                  </a:outerShdw>
                </a:effectLst>
                <a:latin typeface="Bungee" panose="020B0604020202020204" charset="0"/>
              </a:rPr>
              <a:t> technology </a:t>
            </a:r>
          </a:p>
          <a:p>
            <a:pPr algn="ctr"/>
            <a:r>
              <a:rPr lang="en-IN" dirty="0">
                <a:solidFill>
                  <a:schemeClr val="tx1"/>
                </a:solidFill>
                <a:effectLst>
                  <a:outerShdw blurRad="50800" dist="38100" dir="2700000" algn="tl" rotWithShape="0">
                    <a:prstClr val="black">
                      <a:alpha val="40000"/>
                    </a:prstClr>
                  </a:outerShdw>
                </a:effectLst>
                <a:latin typeface="Bungee" panose="020B0604020202020204" charset="0"/>
              </a:rPr>
              <a:t>used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909" name="Google Shape;909;p61"/>
          <p:cNvSpPr txBox="1">
            <a:spLocks noGrp="1"/>
          </p:cNvSpPr>
          <p:nvPr>
            <p:ph type="title"/>
          </p:nvPr>
        </p:nvSpPr>
        <p:spPr>
          <a:xfrm>
            <a:off x="2878840" y="818367"/>
            <a:ext cx="5686225" cy="1108366"/>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r" rtl="0">
              <a:spcBef>
                <a:spcPts val="0"/>
              </a:spcBef>
              <a:spcAft>
                <a:spcPts val="0"/>
              </a:spcAft>
              <a:buNone/>
            </a:pPr>
            <a:r>
              <a:rPr lang="en" sz="4800" dirty="0">
                <a:solidFill>
                  <a:schemeClr val="tx1"/>
                </a:solidFill>
              </a:rPr>
              <a:t>INTRODUCTI</a:t>
            </a:r>
            <a:r>
              <a:rPr lang="en" sz="4800" dirty="0"/>
              <a:t>ON</a:t>
            </a:r>
            <a:endParaRPr sz="4800" dirty="0"/>
          </a:p>
        </p:txBody>
      </p:sp>
      <p:sp>
        <p:nvSpPr>
          <p:cNvPr id="910" name="Google Shape;910;p61"/>
          <p:cNvSpPr txBox="1">
            <a:spLocks noGrp="1"/>
          </p:cNvSpPr>
          <p:nvPr>
            <p:ph type="subTitle" idx="1"/>
          </p:nvPr>
        </p:nvSpPr>
        <p:spPr>
          <a:xfrm>
            <a:off x="3701361" y="1770684"/>
            <a:ext cx="4817700" cy="1972143"/>
          </a:xfrm>
          <a:prstGeom prst="rect">
            <a:avLst/>
          </a:prstGeom>
        </p:spPr>
        <p:txBody>
          <a:bodyPr spcFirstLastPara="1" wrap="square" lIns="91425" tIns="91425" rIns="91425" bIns="91425" anchor="ctr" anchorCtr="0">
            <a:noAutofit/>
          </a:bodyPr>
          <a:lstStyle/>
          <a:p>
            <a:pPr marL="0" lvl="0" indent="0" algn="ctr"/>
            <a:r>
              <a:rPr lang="en-US" sz="1400" b="1" dirty="0">
                <a:solidFill>
                  <a:schemeClr val="tx1"/>
                </a:solidFill>
              </a:rPr>
              <a:t>Diabetes is a chronic condition that requires consistent management and monitoring to prevent serious complications. One of the essential components of diabetes management is insulin administration, which is often a daunting task for patients. Patients need to take insulin injections at the right time, along with timely meals to avoid any adverse effects. In this regard, we have developed an app specifically designed for diabetes patients to help manage their insulin injections and medication.</a:t>
            </a:r>
            <a:endParaRPr sz="1400" b="1" dirty="0">
              <a:solidFill>
                <a:schemeClr val="tx1"/>
              </a:solidFill>
            </a:endParaRPr>
          </a:p>
        </p:txBody>
      </p:sp>
      <p:grpSp>
        <p:nvGrpSpPr>
          <p:cNvPr id="912" name="Google Shape;912;p61"/>
          <p:cNvGrpSpPr/>
          <p:nvPr/>
        </p:nvGrpSpPr>
        <p:grpSpPr>
          <a:xfrm rot="7909942">
            <a:off x="3442008" y="4316411"/>
            <a:ext cx="518706" cy="335959"/>
            <a:chOff x="-1131628" y="1250953"/>
            <a:chExt cx="695437" cy="407447"/>
          </a:xfrm>
        </p:grpSpPr>
        <p:sp>
          <p:nvSpPr>
            <p:cNvPr id="913" name="Google Shape;913;p6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6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16;p61"/>
          <p:cNvSpPr/>
          <p:nvPr/>
        </p:nvSpPr>
        <p:spPr>
          <a:xfrm>
            <a:off x="6106113" y="4670196"/>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566;p72">
            <a:extLst>
              <a:ext uri="{FF2B5EF4-FFF2-40B4-BE49-F238E27FC236}">
                <a16:creationId xmlns:a16="http://schemas.microsoft.com/office/drawing/2014/main" id="{5F1DCB12-D9C9-BFE8-6232-AD129FD8C660}"/>
              </a:ext>
            </a:extLst>
          </p:cNvPr>
          <p:cNvGrpSpPr/>
          <p:nvPr/>
        </p:nvGrpSpPr>
        <p:grpSpPr>
          <a:xfrm>
            <a:off x="0" y="2039224"/>
            <a:ext cx="3583777" cy="3104276"/>
            <a:chOff x="1001725" y="2011725"/>
            <a:chExt cx="4599975" cy="4171500"/>
          </a:xfrm>
        </p:grpSpPr>
        <p:sp>
          <p:nvSpPr>
            <p:cNvPr id="3" name="Google Shape;1567;p72">
              <a:extLst>
                <a:ext uri="{FF2B5EF4-FFF2-40B4-BE49-F238E27FC236}">
                  <a16:creationId xmlns:a16="http://schemas.microsoft.com/office/drawing/2014/main" id="{87A6F1EB-08AA-DE48-76D3-0C7853FDC701}"/>
                </a:ext>
              </a:extLst>
            </p:cNvPr>
            <p:cNvSpPr/>
            <p:nvPr/>
          </p:nvSpPr>
          <p:spPr>
            <a:xfrm>
              <a:off x="2391050" y="4298525"/>
              <a:ext cx="1161675" cy="1540300"/>
            </a:xfrm>
            <a:custGeom>
              <a:avLst/>
              <a:gdLst/>
              <a:ahLst/>
              <a:cxnLst/>
              <a:rect l="l" t="t" r="r" b="b"/>
              <a:pathLst>
                <a:path w="46467" h="61612" extrusionOk="0">
                  <a:moveTo>
                    <a:pt x="17046" y="0"/>
                  </a:moveTo>
                  <a:lnTo>
                    <a:pt x="0" y="19347"/>
                  </a:lnTo>
                  <a:lnTo>
                    <a:pt x="27553" y="61611"/>
                  </a:lnTo>
                  <a:lnTo>
                    <a:pt x="46467" y="30922"/>
                  </a:lnTo>
                  <a:lnTo>
                    <a:pt x="170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68;p72">
              <a:extLst>
                <a:ext uri="{FF2B5EF4-FFF2-40B4-BE49-F238E27FC236}">
                  <a16:creationId xmlns:a16="http://schemas.microsoft.com/office/drawing/2014/main" id="{AA2158E4-EE0D-15F3-E5A6-9EA0CA453956}"/>
                </a:ext>
              </a:extLst>
            </p:cNvPr>
            <p:cNvSpPr/>
            <p:nvPr/>
          </p:nvSpPr>
          <p:spPr>
            <a:xfrm>
              <a:off x="2721275" y="4362725"/>
              <a:ext cx="831450" cy="1049125"/>
            </a:xfrm>
            <a:custGeom>
              <a:avLst/>
              <a:gdLst/>
              <a:ahLst/>
              <a:cxnLst/>
              <a:rect l="l" t="t" r="r" b="b"/>
              <a:pathLst>
                <a:path w="33258" h="41965" extrusionOk="0">
                  <a:moveTo>
                    <a:pt x="3103" y="1"/>
                  </a:moveTo>
                  <a:lnTo>
                    <a:pt x="3103" y="1"/>
                  </a:lnTo>
                  <a:cubicBezTo>
                    <a:pt x="1" y="12410"/>
                    <a:pt x="4471" y="26320"/>
                    <a:pt x="14178" y="34592"/>
                  </a:cubicBezTo>
                  <a:cubicBezTo>
                    <a:pt x="16513" y="36594"/>
                    <a:pt x="19148" y="38261"/>
                    <a:pt x="21750" y="39929"/>
                  </a:cubicBezTo>
                  <a:cubicBezTo>
                    <a:pt x="22784" y="40630"/>
                    <a:pt x="23851" y="41297"/>
                    <a:pt x="24919" y="41964"/>
                  </a:cubicBezTo>
                  <a:lnTo>
                    <a:pt x="33258" y="28354"/>
                  </a:lnTo>
                  <a:cubicBezTo>
                    <a:pt x="33258" y="28354"/>
                    <a:pt x="3803" y="2402"/>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69;p72">
              <a:extLst>
                <a:ext uri="{FF2B5EF4-FFF2-40B4-BE49-F238E27FC236}">
                  <a16:creationId xmlns:a16="http://schemas.microsoft.com/office/drawing/2014/main" id="{F0F1C2B0-6C3B-2807-8CD7-9CEBCD22818C}"/>
                </a:ext>
              </a:extLst>
            </p:cNvPr>
            <p:cNvSpPr/>
            <p:nvPr/>
          </p:nvSpPr>
          <p:spPr>
            <a:xfrm>
              <a:off x="2414350" y="3099325"/>
              <a:ext cx="2668575" cy="1984125"/>
            </a:xfrm>
            <a:custGeom>
              <a:avLst/>
              <a:gdLst/>
              <a:ahLst/>
              <a:cxnLst/>
              <a:rect l="l" t="t" r="r" b="b"/>
              <a:pathLst>
                <a:path w="106743" h="79365" extrusionOk="0">
                  <a:moveTo>
                    <a:pt x="54408" y="1"/>
                  </a:moveTo>
                  <a:cubicBezTo>
                    <a:pt x="1" y="30027"/>
                    <a:pt x="8283" y="79364"/>
                    <a:pt x="39850" y="79364"/>
                  </a:cubicBezTo>
                  <a:cubicBezTo>
                    <a:pt x="49313" y="79364"/>
                    <a:pt x="60868" y="74930"/>
                    <a:pt x="73455" y="64213"/>
                  </a:cubicBezTo>
                  <a:cubicBezTo>
                    <a:pt x="73455" y="64213"/>
                    <a:pt x="90500" y="60344"/>
                    <a:pt x="91334" y="42364"/>
                  </a:cubicBezTo>
                  <a:lnTo>
                    <a:pt x="91334" y="42364"/>
                  </a:lnTo>
                  <a:cubicBezTo>
                    <a:pt x="91334" y="42364"/>
                    <a:pt x="91334" y="42365"/>
                    <a:pt x="91334" y="42365"/>
                  </a:cubicBezTo>
                  <a:cubicBezTo>
                    <a:pt x="91376" y="42365"/>
                    <a:pt x="106742" y="28829"/>
                    <a:pt x="105478" y="18247"/>
                  </a:cubicBezTo>
                  <a:lnTo>
                    <a:pt x="544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70;p72">
              <a:extLst>
                <a:ext uri="{FF2B5EF4-FFF2-40B4-BE49-F238E27FC236}">
                  <a16:creationId xmlns:a16="http://schemas.microsoft.com/office/drawing/2014/main" id="{0C3AF2EC-EB8D-C826-314E-FAF9CB2FADE4}"/>
                </a:ext>
              </a:extLst>
            </p:cNvPr>
            <p:cNvSpPr/>
            <p:nvPr/>
          </p:nvSpPr>
          <p:spPr>
            <a:xfrm>
              <a:off x="3194950" y="3657225"/>
              <a:ext cx="944025" cy="683025"/>
            </a:xfrm>
            <a:custGeom>
              <a:avLst/>
              <a:gdLst/>
              <a:ahLst/>
              <a:cxnLst/>
              <a:rect l="l" t="t" r="r" b="b"/>
              <a:pathLst>
                <a:path w="37761" h="27321" fill="none" extrusionOk="0">
                  <a:moveTo>
                    <a:pt x="1" y="27320"/>
                  </a:moveTo>
                  <a:cubicBezTo>
                    <a:pt x="5338" y="27220"/>
                    <a:pt x="10375" y="25052"/>
                    <a:pt x="14978" y="22350"/>
                  </a:cubicBezTo>
                  <a:cubicBezTo>
                    <a:pt x="24218" y="16879"/>
                    <a:pt x="32157" y="9174"/>
                    <a:pt x="37761" y="1"/>
                  </a:cubicBezTo>
                </a:path>
              </a:pathLst>
            </a:custGeom>
            <a:noFill/>
            <a:ln w="250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71;p72">
              <a:extLst>
                <a:ext uri="{FF2B5EF4-FFF2-40B4-BE49-F238E27FC236}">
                  <a16:creationId xmlns:a16="http://schemas.microsoft.com/office/drawing/2014/main" id="{73FB06AA-0FC4-5048-0253-BDB9975D50CA}"/>
                </a:ext>
              </a:extLst>
            </p:cNvPr>
            <p:cNvSpPr/>
            <p:nvPr/>
          </p:nvSpPr>
          <p:spPr>
            <a:xfrm>
              <a:off x="3300025" y="3670575"/>
              <a:ext cx="555425" cy="78400"/>
            </a:xfrm>
            <a:custGeom>
              <a:avLst/>
              <a:gdLst/>
              <a:ahLst/>
              <a:cxnLst/>
              <a:rect l="l" t="t" r="r" b="b"/>
              <a:pathLst>
                <a:path w="22217" h="3136" fill="none" extrusionOk="0">
                  <a:moveTo>
                    <a:pt x="1" y="67"/>
                  </a:moveTo>
                  <a:cubicBezTo>
                    <a:pt x="3170" y="2269"/>
                    <a:pt x="7172" y="3136"/>
                    <a:pt x="11042" y="2936"/>
                  </a:cubicBezTo>
                  <a:cubicBezTo>
                    <a:pt x="14945" y="2769"/>
                    <a:pt x="18681" y="1535"/>
                    <a:pt x="22216" y="0"/>
                  </a:cubicBezTo>
                </a:path>
              </a:pathLst>
            </a:custGeom>
            <a:noFill/>
            <a:ln w="25025" cap="rnd" cmpd="sng">
              <a:solidFill>
                <a:srgbClr val="F497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72;p72">
              <a:extLst>
                <a:ext uri="{FF2B5EF4-FFF2-40B4-BE49-F238E27FC236}">
                  <a16:creationId xmlns:a16="http://schemas.microsoft.com/office/drawing/2014/main" id="{B0915FB0-9151-2A3C-730A-6D34EF920C9D}"/>
                </a:ext>
              </a:extLst>
            </p:cNvPr>
            <p:cNvSpPr/>
            <p:nvPr/>
          </p:nvSpPr>
          <p:spPr>
            <a:xfrm>
              <a:off x="3872100" y="4122550"/>
              <a:ext cx="198500" cy="276075"/>
            </a:xfrm>
            <a:custGeom>
              <a:avLst/>
              <a:gdLst/>
              <a:ahLst/>
              <a:cxnLst/>
              <a:rect l="l" t="t" r="r" b="b"/>
              <a:pathLst>
                <a:path w="7940" h="11043" fill="none" extrusionOk="0">
                  <a:moveTo>
                    <a:pt x="1" y="11042"/>
                  </a:moveTo>
                  <a:cubicBezTo>
                    <a:pt x="1602" y="6739"/>
                    <a:pt x="4404" y="2870"/>
                    <a:pt x="7940" y="1"/>
                  </a:cubicBezTo>
                </a:path>
              </a:pathLst>
            </a:custGeom>
            <a:noFill/>
            <a:ln w="250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73;p72">
              <a:extLst>
                <a:ext uri="{FF2B5EF4-FFF2-40B4-BE49-F238E27FC236}">
                  <a16:creationId xmlns:a16="http://schemas.microsoft.com/office/drawing/2014/main" id="{68AF9626-B379-31EA-8488-29B0943CC534}"/>
                </a:ext>
              </a:extLst>
            </p:cNvPr>
            <p:cNvSpPr/>
            <p:nvPr/>
          </p:nvSpPr>
          <p:spPr>
            <a:xfrm>
              <a:off x="3698650" y="3333650"/>
              <a:ext cx="906500" cy="668325"/>
            </a:xfrm>
            <a:custGeom>
              <a:avLst/>
              <a:gdLst/>
              <a:ahLst/>
              <a:cxnLst/>
              <a:rect l="l" t="t" r="r" b="b"/>
              <a:pathLst>
                <a:path w="36260" h="26733" extrusionOk="0">
                  <a:moveTo>
                    <a:pt x="12209" y="1"/>
                  </a:moveTo>
                  <a:lnTo>
                    <a:pt x="0" y="14245"/>
                  </a:lnTo>
                  <a:cubicBezTo>
                    <a:pt x="0" y="14245"/>
                    <a:pt x="8106" y="22917"/>
                    <a:pt x="21082" y="26053"/>
                  </a:cubicBezTo>
                  <a:cubicBezTo>
                    <a:pt x="23100" y="26521"/>
                    <a:pt x="25042" y="26732"/>
                    <a:pt x="26929" y="26732"/>
                  </a:cubicBezTo>
                  <a:cubicBezTo>
                    <a:pt x="27193" y="26732"/>
                    <a:pt x="27457" y="26728"/>
                    <a:pt x="27720" y="26720"/>
                  </a:cubicBezTo>
                  <a:lnTo>
                    <a:pt x="36260" y="14978"/>
                  </a:lnTo>
                  <a:lnTo>
                    <a:pt x="12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74;p72">
              <a:extLst>
                <a:ext uri="{FF2B5EF4-FFF2-40B4-BE49-F238E27FC236}">
                  <a16:creationId xmlns:a16="http://schemas.microsoft.com/office/drawing/2014/main" id="{CBCB052A-278D-6CBF-7692-346D8D689C38}"/>
                </a:ext>
              </a:extLst>
            </p:cNvPr>
            <p:cNvSpPr/>
            <p:nvPr/>
          </p:nvSpPr>
          <p:spPr>
            <a:xfrm>
              <a:off x="4501725" y="3726450"/>
              <a:ext cx="90075" cy="117600"/>
            </a:xfrm>
            <a:custGeom>
              <a:avLst/>
              <a:gdLst/>
              <a:ahLst/>
              <a:cxnLst/>
              <a:rect l="l" t="t" r="r" b="b"/>
              <a:pathLst>
                <a:path w="3603" h="4704" fill="none" extrusionOk="0">
                  <a:moveTo>
                    <a:pt x="0" y="4704"/>
                  </a:moveTo>
                  <a:cubicBezTo>
                    <a:pt x="1068" y="3269"/>
                    <a:pt x="2102" y="1868"/>
                    <a:pt x="3603" y="0"/>
                  </a:cubicBezTo>
                </a:path>
              </a:pathLst>
            </a:custGeom>
            <a:noFill/>
            <a:ln w="25025" cap="rnd" cmpd="sng">
              <a:solidFill>
                <a:srgbClr val="F497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75;p72">
              <a:extLst>
                <a:ext uri="{FF2B5EF4-FFF2-40B4-BE49-F238E27FC236}">
                  <a16:creationId xmlns:a16="http://schemas.microsoft.com/office/drawing/2014/main" id="{C4EFC91D-B644-844B-B7C6-4C0BAED07ABE}"/>
                </a:ext>
              </a:extLst>
            </p:cNvPr>
            <p:cNvSpPr/>
            <p:nvPr/>
          </p:nvSpPr>
          <p:spPr>
            <a:xfrm>
              <a:off x="2673750" y="4161750"/>
              <a:ext cx="874825" cy="1001575"/>
            </a:xfrm>
            <a:custGeom>
              <a:avLst/>
              <a:gdLst/>
              <a:ahLst/>
              <a:cxnLst/>
              <a:rect l="l" t="t" r="r" b="b"/>
              <a:pathLst>
                <a:path w="34993" h="40063" fill="none" extrusionOk="0">
                  <a:moveTo>
                    <a:pt x="5838" y="1"/>
                  </a:moveTo>
                  <a:cubicBezTo>
                    <a:pt x="0" y="21950"/>
                    <a:pt x="13176" y="40063"/>
                    <a:pt x="34992" y="36393"/>
                  </a:cubicBezTo>
                </a:path>
              </a:pathLst>
            </a:custGeom>
            <a:noFill/>
            <a:ln w="25025" cap="rnd" cmpd="sng">
              <a:solidFill>
                <a:srgbClr val="F497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76;p72">
              <a:extLst>
                <a:ext uri="{FF2B5EF4-FFF2-40B4-BE49-F238E27FC236}">
                  <a16:creationId xmlns:a16="http://schemas.microsoft.com/office/drawing/2014/main" id="{34A4E70F-9A90-7E81-478F-040593E7C8BF}"/>
                </a:ext>
              </a:extLst>
            </p:cNvPr>
            <p:cNvSpPr/>
            <p:nvPr/>
          </p:nvSpPr>
          <p:spPr>
            <a:xfrm>
              <a:off x="1001725" y="3160200"/>
              <a:ext cx="2357525" cy="3023025"/>
            </a:xfrm>
            <a:custGeom>
              <a:avLst/>
              <a:gdLst/>
              <a:ahLst/>
              <a:cxnLst/>
              <a:rect l="l" t="t" r="r" b="b"/>
              <a:pathLst>
                <a:path w="94301" h="120921" extrusionOk="0">
                  <a:moveTo>
                    <a:pt x="0" y="1"/>
                  </a:moveTo>
                  <a:lnTo>
                    <a:pt x="0" y="120854"/>
                  </a:lnTo>
                  <a:lnTo>
                    <a:pt x="94270" y="120854"/>
                  </a:lnTo>
                  <a:lnTo>
                    <a:pt x="55106" y="37227"/>
                  </a:lnTo>
                  <a:cubicBezTo>
                    <a:pt x="46534" y="18747"/>
                    <a:pt x="29521" y="5538"/>
                    <a:pt x="9507" y="1769"/>
                  </a:cubicBezTo>
                  <a:lnTo>
                    <a:pt x="0" y="1"/>
                  </a:lnTo>
                  <a:close/>
                  <a:moveTo>
                    <a:pt x="94270" y="120854"/>
                  </a:moveTo>
                  <a:lnTo>
                    <a:pt x="94301" y="120921"/>
                  </a:lnTo>
                  <a:lnTo>
                    <a:pt x="94301" y="1208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577;p72">
              <a:extLst>
                <a:ext uri="{FF2B5EF4-FFF2-40B4-BE49-F238E27FC236}">
                  <a16:creationId xmlns:a16="http://schemas.microsoft.com/office/drawing/2014/main" id="{9CE101CB-8B28-E982-6689-350695EB181D}"/>
                </a:ext>
              </a:extLst>
            </p:cNvPr>
            <p:cNvSpPr/>
            <p:nvPr/>
          </p:nvSpPr>
          <p:spPr>
            <a:xfrm>
              <a:off x="1001725" y="3160200"/>
              <a:ext cx="2357525" cy="3023025"/>
            </a:xfrm>
            <a:custGeom>
              <a:avLst/>
              <a:gdLst/>
              <a:ahLst/>
              <a:cxnLst/>
              <a:rect l="l" t="t" r="r" b="b"/>
              <a:pathLst>
                <a:path w="94301" h="120921" fill="none" extrusionOk="0">
                  <a:moveTo>
                    <a:pt x="94301" y="120921"/>
                  </a:moveTo>
                  <a:lnTo>
                    <a:pt x="55106" y="37227"/>
                  </a:lnTo>
                  <a:cubicBezTo>
                    <a:pt x="46534" y="18747"/>
                    <a:pt x="29521" y="5538"/>
                    <a:pt x="9507" y="1769"/>
                  </a:cubicBezTo>
                  <a:lnTo>
                    <a:pt x="0" y="1"/>
                  </a:lnTo>
                </a:path>
              </a:pathLst>
            </a:custGeom>
            <a:solidFill>
              <a:schemeClr val="accent4"/>
            </a:solidFill>
            <a:ln w="250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78;p72">
              <a:extLst>
                <a:ext uri="{FF2B5EF4-FFF2-40B4-BE49-F238E27FC236}">
                  <a16:creationId xmlns:a16="http://schemas.microsoft.com/office/drawing/2014/main" id="{BB454DCF-0D15-C9E4-3F33-4E07C3DDB531}"/>
                </a:ext>
              </a:extLst>
            </p:cNvPr>
            <p:cNvSpPr/>
            <p:nvPr/>
          </p:nvSpPr>
          <p:spPr>
            <a:xfrm>
              <a:off x="2419400" y="4388625"/>
              <a:ext cx="88425" cy="80575"/>
            </a:xfrm>
            <a:custGeom>
              <a:avLst/>
              <a:gdLst/>
              <a:ahLst/>
              <a:cxnLst/>
              <a:rect l="l" t="t" r="r" b="b"/>
              <a:pathLst>
                <a:path w="3537" h="3223" extrusionOk="0">
                  <a:moveTo>
                    <a:pt x="1774" y="1"/>
                  </a:moveTo>
                  <a:cubicBezTo>
                    <a:pt x="1461" y="1"/>
                    <a:pt x="1149" y="92"/>
                    <a:pt x="901" y="299"/>
                  </a:cubicBezTo>
                  <a:cubicBezTo>
                    <a:pt x="0" y="1100"/>
                    <a:pt x="701" y="2734"/>
                    <a:pt x="1668" y="3134"/>
                  </a:cubicBezTo>
                  <a:cubicBezTo>
                    <a:pt x="1831" y="3193"/>
                    <a:pt x="2006" y="3222"/>
                    <a:pt x="2180" y="3222"/>
                  </a:cubicBezTo>
                  <a:cubicBezTo>
                    <a:pt x="2506" y="3222"/>
                    <a:pt x="2830" y="3118"/>
                    <a:pt x="3069" y="2901"/>
                  </a:cubicBezTo>
                  <a:cubicBezTo>
                    <a:pt x="3503" y="2467"/>
                    <a:pt x="3536" y="1767"/>
                    <a:pt x="3336" y="1200"/>
                  </a:cubicBezTo>
                  <a:cubicBezTo>
                    <a:pt x="3169" y="733"/>
                    <a:pt x="2802" y="299"/>
                    <a:pt x="2335" y="99"/>
                  </a:cubicBezTo>
                  <a:cubicBezTo>
                    <a:pt x="2158" y="35"/>
                    <a:pt x="1966" y="1"/>
                    <a:pt x="1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79;p72">
              <a:extLst>
                <a:ext uri="{FF2B5EF4-FFF2-40B4-BE49-F238E27FC236}">
                  <a16:creationId xmlns:a16="http://schemas.microsoft.com/office/drawing/2014/main" id="{1B7097D5-B56B-06B5-60AE-E45DCA52EBB8}"/>
                </a:ext>
              </a:extLst>
            </p:cNvPr>
            <p:cNvSpPr/>
            <p:nvPr/>
          </p:nvSpPr>
          <p:spPr>
            <a:xfrm>
              <a:off x="4102275" y="4437775"/>
              <a:ext cx="142625" cy="258550"/>
            </a:xfrm>
            <a:custGeom>
              <a:avLst/>
              <a:gdLst/>
              <a:ahLst/>
              <a:cxnLst/>
              <a:rect l="l" t="t" r="r" b="b"/>
              <a:pathLst>
                <a:path w="5705" h="10342" fill="none" extrusionOk="0">
                  <a:moveTo>
                    <a:pt x="0" y="1"/>
                  </a:moveTo>
                  <a:cubicBezTo>
                    <a:pt x="767" y="3937"/>
                    <a:pt x="2769" y="7606"/>
                    <a:pt x="5704" y="10342"/>
                  </a:cubicBezTo>
                </a:path>
              </a:pathLst>
            </a:custGeom>
            <a:noFill/>
            <a:ln w="250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80;p72">
              <a:extLst>
                <a:ext uri="{FF2B5EF4-FFF2-40B4-BE49-F238E27FC236}">
                  <a16:creationId xmlns:a16="http://schemas.microsoft.com/office/drawing/2014/main" id="{9753C031-B4C3-0114-F2B3-F4C5FD57154C}"/>
                </a:ext>
              </a:extLst>
            </p:cNvPr>
            <p:cNvSpPr/>
            <p:nvPr/>
          </p:nvSpPr>
          <p:spPr>
            <a:xfrm>
              <a:off x="3457650" y="2760750"/>
              <a:ext cx="698025" cy="816450"/>
            </a:xfrm>
            <a:custGeom>
              <a:avLst/>
              <a:gdLst/>
              <a:ahLst/>
              <a:cxnLst/>
              <a:rect l="l" t="t" r="r" b="b"/>
              <a:pathLst>
                <a:path w="27921" h="32658" extrusionOk="0">
                  <a:moveTo>
                    <a:pt x="16512" y="1"/>
                  </a:moveTo>
                  <a:cubicBezTo>
                    <a:pt x="14210" y="134"/>
                    <a:pt x="12342" y="1869"/>
                    <a:pt x="12075" y="4137"/>
                  </a:cubicBezTo>
                  <a:lnTo>
                    <a:pt x="11308" y="11342"/>
                  </a:lnTo>
                  <a:lnTo>
                    <a:pt x="0" y="21316"/>
                  </a:lnTo>
                  <a:lnTo>
                    <a:pt x="15478" y="32657"/>
                  </a:lnTo>
                  <a:lnTo>
                    <a:pt x="19314" y="27954"/>
                  </a:lnTo>
                  <a:cubicBezTo>
                    <a:pt x="21682" y="25018"/>
                    <a:pt x="23417" y="21649"/>
                    <a:pt x="24518" y="18013"/>
                  </a:cubicBezTo>
                  <a:lnTo>
                    <a:pt x="26085" y="12610"/>
                  </a:lnTo>
                  <a:cubicBezTo>
                    <a:pt x="27920" y="6472"/>
                    <a:pt x="23484" y="101"/>
                    <a:pt x="17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81;p72">
              <a:extLst>
                <a:ext uri="{FF2B5EF4-FFF2-40B4-BE49-F238E27FC236}">
                  <a16:creationId xmlns:a16="http://schemas.microsoft.com/office/drawing/2014/main" id="{DB6CA08E-96F8-048B-3D3A-D9914C9AED5E}"/>
                </a:ext>
              </a:extLst>
            </p:cNvPr>
            <p:cNvSpPr/>
            <p:nvPr/>
          </p:nvSpPr>
          <p:spPr>
            <a:xfrm>
              <a:off x="3457650" y="2760750"/>
              <a:ext cx="698025" cy="816450"/>
            </a:xfrm>
            <a:custGeom>
              <a:avLst/>
              <a:gdLst/>
              <a:ahLst/>
              <a:cxnLst/>
              <a:rect l="l" t="t" r="r" b="b"/>
              <a:pathLst>
                <a:path w="27921" h="32658" fill="none" extrusionOk="0">
                  <a:moveTo>
                    <a:pt x="0" y="21316"/>
                  </a:moveTo>
                  <a:lnTo>
                    <a:pt x="11308" y="11342"/>
                  </a:lnTo>
                  <a:lnTo>
                    <a:pt x="12075" y="4137"/>
                  </a:lnTo>
                  <a:cubicBezTo>
                    <a:pt x="12342" y="1869"/>
                    <a:pt x="14210" y="134"/>
                    <a:pt x="16512" y="1"/>
                  </a:cubicBezTo>
                  <a:lnTo>
                    <a:pt x="16512" y="1"/>
                  </a:lnTo>
                  <a:lnTo>
                    <a:pt x="17046" y="1"/>
                  </a:lnTo>
                  <a:cubicBezTo>
                    <a:pt x="23484" y="101"/>
                    <a:pt x="27920" y="6472"/>
                    <a:pt x="26085" y="12610"/>
                  </a:cubicBezTo>
                  <a:lnTo>
                    <a:pt x="24518" y="18013"/>
                  </a:lnTo>
                  <a:cubicBezTo>
                    <a:pt x="23417" y="21649"/>
                    <a:pt x="21682" y="25018"/>
                    <a:pt x="19314" y="27954"/>
                  </a:cubicBezTo>
                  <a:lnTo>
                    <a:pt x="15478" y="32657"/>
                  </a:lnTo>
                </a:path>
              </a:pathLst>
            </a:custGeom>
            <a:noFill/>
            <a:ln w="25025" cap="rnd" cmpd="sng">
              <a:solidFill>
                <a:srgbClr val="F497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82;p72">
              <a:extLst>
                <a:ext uri="{FF2B5EF4-FFF2-40B4-BE49-F238E27FC236}">
                  <a16:creationId xmlns:a16="http://schemas.microsoft.com/office/drawing/2014/main" id="{B95FCFC5-D650-307A-AC7D-79FF6996DB35}"/>
                </a:ext>
              </a:extLst>
            </p:cNvPr>
            <p:cNvSpPr/>
            <p:nvPr/>
          </p:nvSpPr>
          <p:spPr>
            <a:xfrm>
              <a:off x="4637650" y="2040325"/>
              <a:ext cx="964050" cy="1084875"/>
            </a:xfrm>
            <a:custGeom>
              <a:avLst/>
              <a:gdLst/>
              <a:ahLst/>
              <a:cxnLst/>
              <a:rect l="l" t="t" r="r" b="b"/>
              <a:pathLst>
                <a:path w="38562" h="43395" extrusionOk="0">
                  <a:moveTo>
                    <a:pt x="31601" y="1"/>
                  </a:moveTo>
                  <a:cubicBezTo>
                    <a:pt x="30859" y="1"/>
                    <a:pt x="30110" y="130"/>
                    <a:pt x="29388" y="397"/>
                  </a:cubicBezTo>
                  <a:cubicBezTo>
                    <a:pt x="27654" y="998"/>
                    <a:pt x="26253" y="2332"/>
                    <a:pt x="25552" y="4067"/>
                  </a:cubicBezTo>
                  <a:lnTo>
                    <a:pt x="24151" y="7569"/>
                  </a:lnTo>
                  <a:cubicBezTo>
                    <a:pt x="23017" y="10304"/>
                    <a:pt x="21549" y="12839"/>
                    <a:pt x="19748" y="15241"/>
                  </a:cubicBezTo>
                  <a:cubicBezTo>
                    <a:pt x="17413" y="18310"/>
                    <a:pt x="14544" y="20979"/>
                    <a:pt x="11309" y="23113"/>
                  </a:cubicBezTo>
                  <a:lnTo>
                    <a:pt x="0" y="30452"/>
                  </a:lnTo>
                  <a:lnTo>
                    <a:pt x="12910" y="43395"/>
                  </a:lnTo>
                  <a:lnTo>
                    <a:pt x="20849" y="37290"/>
                  </a:lnTo>
                  <a:cubicBezTo>
                    <a:pt x="25852" y="33454"/>
                    <a:pt x="29722" y="28317"/>
                    <a:pt x="32090" y="22480"/>
                  </a:cubicBezTo>
                  <a:lnTo>
                    <a:pt x="37594" y="8937"/>
                  </a:lnTo>
                  <a:cubicBezTo>
                    <a:pt x="38561" y="6602"/>
                    <a:pt x="38061" y="3900"/>
                    <a:pt x="36326" y="2065"/>
                  </a:cubicBezTo>
                  <a:cubicBezTo>
                    <a:pt x="35083" y="728"/>
                    <a:pt x="33361" y="1"/>
                    <a:pt x="31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83;p72">
              <a:extLst>
                <a:ext uri="{FF2B5EF4-FFF2-40B4-BE49-F238E27FC236}">
                  <a16:creationId xmlns:a16="http://schemas.microsoft.com/office/drawing/2014/main" id="{079C6088-9290-5F7A-6E5B-7D259B9ABF4C}"/>
                </a:ext>
              </a:extLst>
            </p:cNvPr>
            <p:cNvSpPr/>
            <p:nvPr/>
          </p:nvSpPr>
          <p:spPr>
            <a:xfrm>
              <a:off x="4637650" y="2027725"/>
              <a:ext cx="964050" cy="1097475"/>
            </a:xfrm>
            <a:custGeom>
              <a:avLst/>
              <a:gdLst/>
              <a:ahLst/>
              <a:cxnLst/>
              <a:rect l="l" t="t" r="r" b="b"/>
              <a:pathLst>
                <a:path w="38562" h="43899" fill="none" extrusionOk="0">
                  <a:moveTo>
                    <a:pt x="0" y="30956"/>
                  </a:moveTo>
                  <a:lnTo>
                    <a:pt x="11309" y="23617"/>
                  </a:lnTo>
                  <a:cubicBezTo>
                    <a:pt x="14544" y="21483"/>
                    <a:pt x="17413" y="18814"/>
                    <a:pt x="19748" y="15745"/>
                  </a:cubicBezTo>
                  <a:lnTo>
                    <a:pt x="19748" y="15745"/>
                  </a:lnTo>
                  <a:cubicBezTo>
                    <a:pt x="21549" y="13343"/>
                    <a:pt x="23017" y="10808"/>
                    <a:pt x="24151" y="8073"/>
                  </a:cubicBezTo>
                  <a:lnTo>
                    <a:pt x="25552" y="4571"/>
                  </a:lnTo>
                  <a:cubicBezTo>
                    <a:pt x="26253" y="2836"/>
                    <a:pt x="27654" y="1502"/>
                    <a:pt x="29388" y="901"/>
                  </a:cubicBezTo>
                  <a:lnTo>
                    <a:pt x="29388" y="901"/>
                  </a:lnTo>
                  <a:cubicBezTo>
                    <a:pt x="31823" y="1"/>
                    <a:pt x="34558" y="668"/>
                    <a:pt x="36326" y="2569"/>
                  </a:cubicBezTo>
                  <a:lnTo>
                    <a:pt x="36326" y="2569"/>
                  </a:lnTo>
                  <a:cubicBezTo>
                    <a:pt x="38061" y="4404"/>
                    <a:pt x="38561" y="7106"/>
                    <a:pt x="37594" y="9441"/>
                  </a:cubicBezTo>
                  <a:lnTo>
                    <a:pt x="32090" y="22984"/>
                  </a:lnTo>
                  <a:cubicBezTo>
                    <a:pt x="29722" y="28821"/>
                    <a:pt x="25852" y="33958"/>
                    <a:pt x="20849" y="37794"/>
                  </a:cubicBezTo>
                  <a:lnTo>
                    <a:pt x="12910" y="43899"/>
                  </a:lnTo>
                </a:path>
              </a:pathLst>
            </a:custGeom>
            <a:noFill/>
            <a:ln w="250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84;p72">
              <a:extLst>
                <a:ext uri="{FF2B5EF4-FFF2-40B4-BE49-F238E27FC236}">
                  <a16:creationId xmlns:a16="http://schemas.microsoft.com/office/drawing/2014/main" id="{7267691F-954C-EB13-A75B-499E0937CE21}"/>
                </a:ext>
              </a:extLst>
            </p:cNvPr>
            <p:cNvSpPr/>
            <p:nvPr/>
          </p:nvSpPr>
          <p:spPr>
            <a:xfrm>
              <a:off x="2431900" y="4219300"/>
              <a:ext cx="314425" cy="243525"/>
            </a:xfrm>
            <a:custGeom>
              <a:avLst/>
              <a:gdLst/>
              <a:ahLst/>
              <a:cxnLst/>
              <a:rect l="l" t="t" r="r" b="b"/>
              <a:pathLst>
                <a:path w="12577" h="9741" fill="none" extrusionOk="0">
                  <a:moveTo>
                    <a:pt x="1" y="9741"/>
                  </a:moveTo>
                  <a:lnTo>
                    <a:pt x="12576" y="0"/>
                  </a:lnTo>
                </a:path>
              </a:pathLst>
            </a:custGeom>
            <a:solidFill>
              <a:schemeClr val="dk1"/>
            </a:solidFill>
            <a:ln w="16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85;p72">
              <a:extLst>
                <a:ext uri="{FF2B5EF4-FFF2-40B4-BE49-F238E27FC236}">
                  <a16:creationId xmlns:a16="http://schemas.microsoft.com/office/drawing/2014/main" id="{DCFDB9A5-061B-2E97-F1A7-2A2CCB712725}"/>
                </a:ext>
              </a:extLst>
            </p:cNvPr>
            <p:cNvSpPr/>
            <p:nvPr/>
          </p:nvSpPr>
          <p:spPr>
            <a:xfrm>
              <a:off x="2603700" y="4170925"/>
              <a:ext cx="183475" cy="170875"/>
            </a:xfrm>
            <a:custGeom>
              <a:avLst/>
              <a:gdLst/>
              <a:ahLst/>
              <a:cxnLst/>
              <a:rect l="l" t="t" r="r" b="b"/>
              <a:pathLst>
                <a:path w="7339" h="6835" extrusionOk="0">
                  <a:moveTo>
                    <a:pt x="7339" y="3270"/>
                  </a:moveTo>
                  <a:lnTo>
                    <a:pt x="7332" y="3275"/>
                  </a:lnTo>
                  <a:lnTo>
                    <a:pt x="7332" y="3275"/>
                  </a:lnTo>
                  <a:cubicBezTo>
                    <a:pt x="7335" y="3273"/>
                    <a:pt x="7337" y="3271"/>
                    <a:pt x="7339" y="3270"/>
                  </a:cubicBezTo>
                  <a:close/>
                  <a:moveTo>
                    <a:pt x="4804" y="1"/>
                  </a:moveTo>
                  <a:lnTo>
                    <a:pt x="201" y="3570"/>
                  </a:lnTo>
                  <a:cubicBezTo>
                    <a:pt x="0" y="3737"/>
                    <a:pt x="367" y="4604"/>
                    <a:pt x="1068" y="5471"/>
                  </a:cubicBezTo>
                  <a:cubicBezTo>
                    <a:pt x="1716" y="6296"/>
                    <a:pt x="2364" y="6834"/>
                    <a:pt x="2644" y="6834"/>
                  </a:cubicBezTo>
                  <a:cubicBezTo>
                    <a:pt x="2681" y="6834"/>
                    <a:pt x="2712" y="6825"/>
                    <a:pt x="2736" y="6805"/>
                  </a:cubicBezTo>
                  <a:lnTo>
                    <a:pt x="7332" y="3275"/>
                  </a:lnTo>
                  <a:lnTo>
                    <a:pt x="7332" y="3275"/>
                  </a:lnTo>
                  <a:cubicBezTo>
                    <a:pt x="7311" y="3290"/>
                    <a:pt x="7283" y="3297"/>
                    <a:pt x="7251" y="3297"/>
                  </a:cubicBezTo>
                  <a:cubicBezTo>
                    <a:pt x="6967" y="3297"/>
                    <a:pt x="6293" y="2735"/>
                    <a:pt x="5671" y="1935"/>
                  </a:cubicBezTo>
                  <a:cubicBezTo>
                    <a:pt x="4971" y="1001"/>
                    <a:pt x="4604" y="167"/>
                    <a:pt x="48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86;p72">
              <a:extLst>
                <a:ext uri="{FF2B5EF4-FFF2-40B4-BE49-F238E27FC236}">
                  <a16:creationId xmlns:a16="http://schemas.microsoft.com/office/drawing/2014/main" id="{C417C8D9-5151-B626-BB5F-2D6B04C6B755}"/>
                </a:ext>
              </a:extLst>
            </p:cNvPr>
            <p:cNvSpPr/>
            <p:nvPr/>
          </p:nvSpPr>
          <p:spPr>
            <a:xfrm>
              <a:off x="2617050" y="3854875"/>
              <a:ext cx="537075" cy="501700"/>
            </a:xfrm>
            <a:custGeom>
              <a:avLst/>
              <a:gdLst/>
              <a:ahLst/>
              <a:cxnLst/>
              <a:rect l="l" t="t" r="r" b="b"/>
              <a:pathLst>
                <a:path w="21483" h="20068" extrusionOk="0">
                  <a:moveTo>
                    <a:pt x="21482" y="9574"/>
                  </a:moveTo>
                  <a:lnTo>
                    <a:pt x="21477" y="9577"/>
                  </a:lnTo>
                  <a:lnTo>
                    <a:pt x="21477" y="9577"/>
                  </a:lnTo>
                  <a:cubicBezTo>
                    <a:pt x="21479" y="9576"/>
                    <a:pt x="21481" y="9575"/>
                    <a:pt x="21482" y="9574"/>
                  </a:cubicBezTo>
                  <a:close/>
                  <a:moveTo>
                    <a:pt x="14077" y="0"/>
                  </a:moveTo>
                  <a:lnTo>
                    <a:pt x="634" y="10441"/>
                  </a:lnTo>
                  <a:cubicBezTo>
                    <a:pt x="0" y="10941"/>
                    <a:pt x="1168" y="13443"/>
                    <a:pt x="3236" y="16112"/>
                  </a:cubicBezTo>
                  <a:cubicBezTo>
                    <a:pt x="5035" y="18441"/>
                    <a:pt x="6938" y="20067"/>
                    <a:pt x="7793" y="20067"/>
                  </a:cubicBezTo>
                  <a:cubicBezTo>
                    <a:pt x="7905" y="20067"/>
                    <a:pt x="7999" y="20039"/>
                    <a:pt x="8073" y="19981"/>
                  </a:cubicBezTo>
                  <a:lnTo>
                    <a:pt x="21477" y="9577"/>
                  </a:lnTo>
                  <a:lnTo>
                    <a:pt x="21477" y="9577"/>
                  </a:lnTo>
                  <a:cubicBezTo>
                    <a:pt x="21406" y="9632"/>
                    <a:pt x="21315" y="9659"/>
                    <a:pt x="21207" y="9659"/>
                  </a:cubicBezTo>
                  <a:cubicBezTo>
                    <a:pt x="20354" y="9659"/>
                    <a:pt x="18447" y="8008"/>
                    <a:pt x="16645" y="5704"/>
                  </a:cubicBezTo>
                  <a:cubicBezTo>
                    <a:pt x="14611" y="3069"/>
                    <a:pt x="13443" y="534"/>
                    <a:pt x="14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87;p72">
              <a:extLst>
                <a:ext uri="{FF2B5EF4-FFF2-40B4-BE49-F238E27FC236}">
                  <a16:creationId xmlns:a16="http://schemas.microsoft.com/office/drawing/2014/main" id="{003B7DE8-AFC8-C3C5-FA02-047E278DEDB4}"/>
                </a:ext>
              </a:extLst>
            </p:cNvPr>
            <p:cNvSpPr/>
            <p:nvPr/>
          </p:nvSpPr>
          <p:spPr>
            <a:xfrm>
              <a:off x="2764650" y="3038450"/>
              <a:ext cx="1419375" cy="1215800"/>
            </a:xfrm>
            <a:custGeom>
              <a:avLst/>
              <a:gdLst/>
              <a:ahLst/>
              <a:cxnLst/>
              <a:rect l="l" t="t" r="r" b="b"/>
              <a:pathLst>
                <a:path w="56775" h="48632" extrusionOk="0">
                  <a:moveTo>
                    <a:pt x="46934" y="1"/>
                  </a:moveTo>
                  <a:lnTo>
                    <a:pt x="834" y="35860"/>
                  </a:lnTo>
                  <a:cubicBezTo>
                    <a:pt x="0" y="36460"/>
                    <a:pt x="1535" y="39862"/>
                    <a:pt x="4237" y="43365"/>
                  </a:cubicBezTo>
                  <a:cubicBezTo>
                    <a:pt x="6647" y="46489"/>
                    <a:pt x="9216" y="48631"/>
                    <a:pt x="10335" y="48631"/>
                  </a:cubicBezTo>
                  <a:cubicBezTo>
                    <a:pt x="10470" y="48631"/>
                    <a:pt x="10585" y="48600"/>
                    <a:pt x="10675" y="48535"/>
                  </a:cubicBezTo>
                  <a:lnTo>
                    <a:pt x="56774" y="12676"/>
                  </a:lnTo>
                  <a:lnTo>
                    <a:pt x="56774" y="12676"/>
                  </a:lnTo>
                  <a:cubicBezTo>
                    <a:pt x="56684" y="12741"/>
                    <a:pt x="56570" y="12772"/>
                    <a:pt x="56436" y="12772"/>
                  </a:cubicBezTo>
                  <a:cubicBezTo>
                    <a:pt x="55323" y="12772"/>
                    <a:pt x="52780" y="10630"/>
                    <a:pt x="50370" y="7506"/>
                  </a:cubicBezTo>
                  <a:cubicBezTo>
                    <a:pt x="47634" y="4003"/>
                    <a:pt x="46100" y="668"/>
                    <a:pt x="46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588;p72">
              <a:extLst>
                <a:ext uri="{FF2B5EF4-FFF2-40B4-BE49-F238E27FC236}">
                  <a16:creationId xmlns:a16="http://schemas.microsoft.com/office/drawing/2014/main" id="{6F29B545-32D2-F882-AF92-CCF160507C59}"/>
                </a:ext>
              </a:extLst>
            </p:cNvPr>
            <p:cNvSpPr/>
            <p:nvPr/>
          </p:nvSpPr>
          <p:spPr>
            <a:xfrm>
              <a:off x="3917125" y="3036650"/>
              <a:ext cx="287750" cy="321950"/>
            </a:xfrm>
            <a:custGeom>
              <a:avLst/>
              <a:gdLst/>
              <a:ahLst/>
              <a:cxnLst/>
              <a:rect l="l" t="t" r="r" b="b"/>
              <a:pathLst>
                <a:path w="11510" h="12878" extrusionOk="0">
                  <a:moveTo>
                    <a:pt x="1187" y="1"/>
                  </a:moveTo>
                  <a:cubicBezTo>
                    <a:pt x="1046" y="1"/>
                    <a:pt x="928" y="35"/>
                    <a:pt x="835" y="106"/>
                  </a:cubicBezTo>
                  <a:cubicBezTo>
                    <a:pt x="1" y="740"/>
                    <a:pt x="1535" y="4109"/>
                    <a:pt x="4271" y="7611"/>
                  </a:cubicBezTo>
                  <a:cubicBezTo>
                    <a:pt x="6681" y="10736"/>
                    <a:pt x="9224" y="12878"/>
                    <a:pt x="10337" y="12878"/>
                  </a:cubicBezTo>
                  <a:cubicBezTo>
                    <a:pt x="10471" y="12878"/>
                    <a:pt x="10585" y="12846"/>
                    <a:pt x="10675" y="12782"/>
                  </a:cubicBezTo>
                  <a:cubicBezTo>
                    <a:pt x="11509" y="12114"/>
                    <a:pt x="9975" y="8779"/>
                    <a:pt x="7273" y="5276"/>
                  </a:cubicBezTo>
                  <a:cubicBezTo>
                    <a:pt x="4843" y="2165"/>
                    <a:pt x="2308" y="1"/>
                    <a:pt x="1187" y="1"/>
                  </a:cubicBezTo>
                  <a:close/>
                </a:path>
              </a:pathLst>
            </a:custGeom>
            <a:solidFill>
              <a:srgbClr val="00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89;p72">
              <a:extLst>
                <a:ext uri="{FF2B5EF4-FFF2-40B4-BE49-F238E27FC236}">
                  <a16:creationId xmlns:a16="http://schemas.microsoft.com/office/drawing/2014/main" id="{936CE8C1-AC00-00AD-F1CB-6078D1C6B3DD}"/>
                </a:ext>
              </a:extLst>
            </p:cNvPr>
            <p:cNvSpPr/>
            <p:nvPr/>
          </p:nvSpPr>
          <p:spPr>
            <a:xfrm>
              <a:off x="3541025" y="2922525"/>
              <a:ext cx="783925" cy="733475"/>
            </a:xfrm>
            <a:custGeom>
              <a:avLst/>
              <a:gdLst/>
              <a:ahLst/>
              <a:cxnLst/>
              <a:rect l="l" t="t" r="r" b="b"/>
              <a:pathLst>
                <a:path w="31357" h="29339" extrusionOk="0">
                  <a:moveTo>
                    <a:pt x="20515" y="1"/>
                  </a:moveTo>
                  <a:cubicBezTo>
                    <a:pt x="20511" y="4"/>
                    <a:pt x="20506" y="8"/>
                    <a:pt x="20501" y="12"/>
                  </a:cubicBezTo>
                  <a:lnTo>
                    <a:pt x="20501" y="12"/>
                  </a:lnTo>
                  <a:lnTo>
                    <a:pt x="20515" y="1"/>
                  </a:lnTo>
                  <a:close/>
                  <a:moveTo>
                    <a:pt x="20501" y="12"/>
                  </a:moveTo>
                  <a:lnTo>
                    <a:pt x="901" y="15245"/>
                  </a:lnTo>
                  <a:cubicBezTo>
                    <a:pt x="1" y="15979"/>
                    <a:pt x="1669" y="19682"/>
                    <a:pt x="4671" y="23518"/>
                  </a:cubicBezTo>
                  <a:cubicBezTo>
                    <a:pt x="7337" y="26954"/>
                    <a:pt x="10135" y="29338"/>
                    <a:pt x="11358" y="29338"/>
                  </a:cubicBezTo>
                  <a:cubicBezTo>
                    <a:pt x="11513" y="29338"/>
                    <a:pt x="11642" y="29300"/>
                    <a:pt x="11743" y="29222"/>
                  </a:cubicBezTo>
                  <a:lnTo>
                    <a:pt x="31357" y="13978"/>
                  </a:lnTo>
                  <a:lnTo>
                    <a:pt x="31357" y="13978"/>
                  </a:lnTo>
                  <a:cubicBezTo>
                    <a:pt x="31252" y="14056"/>
                    <a:pt x="31120" y="14094"/>
                    <a:pt x="30963" y="14094"/>
                  </a:cubicBezTo>
                  <a:cubicBezTo>
                    <a:pt x="29716" y="14094"/>
                    <a:pt x="26918" y="11706"/>
                    <a:pt x="24251" y="8240"/>
                  </a:cubicBezTo>
                  <a:cubicBezTo>
                    <a:pt x="21265" y="4390"/>
                    <a:pt x="19599" y="739"/>
                    <a:pt x="20501" y="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90;p72">
              <a:extLst>
                <a:ext uri="{FF2B5EF4-FFF2-40B4-BE49-F238E27FC236}">
                  <a16:creationId xmlns:a16="http://schemas.microsoft.com/office/drawing/2014/main" id="{2A084389-4799-26B2-9625-57EC38B5E10A}"/>
                </a:ext>
              </a:extLst>
            </p:cNvPr>
            <p:cNvSpPr/>
            <p:nvPr/>
          </p:nvSpPr>
          <p:spPr>
            <a:xfrm>
              <a:off x="3578550" y="2169500"/>
              <a:ext cx="1714600" cy="1456475"/>
            </a:xfrm>
            <a:custGeom>
              <a:avLst/>
              <a:gdLst/>
              <a:ahLst/>
              <a:cxnLst/>
              <a:rect l="l" t="t" r="r" b="b"/>
              <a:pathLst>
                <a:path w="68584" h="58259" extrusionOk="0">
                  <a:moveTo>
                    <a:pt x="68583" y="13977"/>
                  </a:moveTo>
                  <a:lnTo>
                    <a:pt x="68583" y="13977"/>
                  </a:lnTo>
                  <a:lnTo>
                    <a:pt x="68583" y="13977"/>
                  </a:lnTo>
                  <a:cubicBezTo>
                    <a:pt x="68583" y="13977"/>
                    <a:pt x="68583" y="13977"/>
                    <a:pt x="68583" y="13977"/>
                  </a:cubicBezTo>
                  <a:close/>
                  <a:moveTo>
                    <a:pt x="57742" y="0"/>
                  </a:moveTo>
                  <a:lnTo>
                    <a:pt x="902" y="44165"/>
                  </a:lnTo>
                  <a:cubicBezTo>
                    <a:pt x="1" y="44866"/>
                    <a:pt x="1669" y="48602"/>
                    <a:pt x="4671" y="52438"/>
                  </a:cubicBezTo>
                  <a:cubicBezTo>
                    <a:pt x="7337" y="55874"/>
                    <a:pt x="10135" y="58258"/>
                    <a:pt x="11358" y="58258"/>
                  </a:cubicBezTo>
                  <a:cubicBezTo>
                    <a:pt x="11513" y="58258"/>
                    <a:pt x="11642" y="58220"/>
                    <a:pt x="11743" y="58142"/>
                  </a:cubicBezTo>
                  <a:lnTo>
                    <a:pt x="68583" y="13977"/>
                  </a:lnTo>
                  <a:lnTo>
                    <a:pt x="68583" y="13977"/>
                  </a:lnTo>
                  <a:cubicBezTo>
                    <a:pt x="68482" y="14055"/>
                    <a:pt x="68353" y="14093"/>
                    <a:pt x="68199" y="14093"/>
                  </a:cubicBezTo>
                  <a:cubicBezTo>
                    <a:pt x="66975" y="14093"/>
                    <a:pt x="64178" y="11709"/>
                    <a:pt x="61511" y="8273"/>
                  </a:cubicBezTo>
                  <a:cubicBezTo>
                    <a:pt x="58509" y="4403"/>
                    <a:pt x="56841" y="734"/>
                    <a:pt x="577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91;p72">
              <a:extLst>
                <a:ext uri="{FF2B5EF4-FFF2-40B4-BE49-F238E27FC236}">
                  <a16:creationId xmlns:a16="http://schemas.microsoft.com/office/drawing/2014/main" id="{2C600C5A-EC90-2AB8-130A-66DBAAABF1D2}"/>
                </a:ext>
              </a:extLst>
            </p:cNvPr>
            <p:cNvSpPr/>
            <p:nvPr/>
          </p:nvSpPr>
          <p:spPr>
            <a:xfrm>
              <a:off x="4999575" y="2166600"/>
              <a:ext cx="316925" cy="355250"/>
            </a:xfrm>
            <a:custGeom>
              <a:avLst/>
              <a:gdLst/>
              <a:ahLst/>
              <a:cxnLst/>
              <a:rect l="l" t="t" r="r" b="b"/>
              <a:pathLst>
                <a:path w="12677" h="14210" extrusionOk="0">
                  <a:moveTo>
                    <a:pt x="1295" y="0"/>
                  </a:moveTo>
                  <a:cubicBezTo>
                    <a:pt x="1138" y="0"/>
                    <a:pt x="1006" y="38"/>
                    <a:pt x="901" y="116"/>
                  </a:cubicBezTo>
                  <a:cubicBezTo>
                    <a:pt x="0" y="850"/>
                    <a:pt x="1668" y="4553"/>
                    <a:pt x="4670" y="8389"/>
                  </a:cubicBezTo>
                  <a:cubicBezTo>
                    <a:pt x="7337" y="11825"/>
                    <a:pt x="10134" y="14209"/>
                    <a:pt x="11358" y="14209"/>
                  </a:cubicBezTo>
                  <a:cubicBezTo>
                    <a:pt x="11512" y="14209"/>
                    <a:pt x="11641" y="14171"/>
                    <a:pt x="11742" y="14093"/>
                  </a:cubicBezTo>
                  <a:cubicBezTo>
                    <a:pt x="12676" y="13392"/>
                    <a:pt x="11008" y="9723"/>
                    <a:pt x="8006" y="5854"/>
                  </a:cubicBezTo>
                  <a:cubicBezTo>
                    <a:pt x="5340" y="2388"/>
                    <a:pt x="2542" y="0"/>
                    <a:pt x="1295" y="0"/>
                  </a:cubicBezTo>
                  <a:close/>
                </a:path>
              </a:pathLst>
            </a:custGeom>
            <a:solidFill>
              <a:srgbClr val="00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92;p72">
              <a:extLst>
                <a:ext uri="{FF2B5EF4-FFF2-40B4-BE49-F238E27FC236}">
                  <a16:creationId xmlns:a16="http://schemas.microsoft.com/office/drawing/2014/main" id="{8E86EAD4-B1E3-C67E-77BC-1C158CCB94E9}"/>
                </a:ext>
              </a:extLst>
            </p:cNvPr>
            <p:cNvSpPr/>
            <p:nvPr/>
          </p:nvSpPr>
          <p:spPr>
            <a:xfrm>
              <a:off x="4999575" y="2046900"/>
              <a:ext cx="452025" cy="474950"/>
            </a:xfrm>
            <a:custGeom>
              <a:avLst/>
              <a:gdLst/>
              <a:ahLst/>
              <a:cxnLst/>
              <a:rect l="l" t="t" r="r" b="b"/>
              <a:pathLst>
                <a:path w="18081" h="18998" extrusionOk="0">
                  <a:moveTo>
                    <a:pt x="18080" y="13977"/>
                  </a:moveTo>
                  <a:lnTo>
                    <a:pt x="18078" y="13979"/>
                  </a:lnTo>
                  <a:lnTo>
                    <a:pt x="18078" y="13979"/>
                  </a:lnTo>
                  <a:cubicBezTo>
                    <a:pt x="18079" y="13979"/>
                    <a:pt x="18079" y="13978"/>
                    <a:pt x="18080" y="13977"/>
                  </a:cubicBezTo>
                  <a:close/>
                  <a:moveTo>
                    <a:pt x="7239" y="1"/>
                  </a:moveTo>
                  <a:lnTo>
                    <a:pt x="901" y="4904"/>
                  </a:lnTo>
                  <a:cubicBezTo>
                    <a:pt x="0" y="5638"/>
                    <a:pt x="1668" y="9341"/>
                    <a:pt x="4670" y="13177"/>
                  </a:cubicBezTo>
                  <a:cubicBezTo>
                    <a:pt x="7337" y="16613"/>
                    <a:pt x="10134" y="18997"/>
                    <a:pt x="11358" y="18997"/>
                  </a:cubicBezTo>
                  <a:cubicBezTo>
                    <a:pt x="11512" y="18997"/>
                    <a:pt x="11641" y="18959"/>
                    <a:pt x="11742" y="18881"/>
                  </a:cubicBezTo>
                  <a:lnTo>
                    <a:pt x="18078" y="13979"/>
                  </a:lnTo>
                  <a:lnTo>
                    <a:pt x="18078" y="13979"/>
                  </a:lnTo>
                  <a:cubicBezTo>
                    <a:pt x="17978" y="14056"/>
                    <a:pt x="17849" y="14094"/>
                    <a:pt x="17696" y="14094"/>
                  </a:cubicBezTo>
                  <a:cubicBezTo>
                    <a:pt x="16473" y="14094"/>
                    <a:pt x="13675" y="11706"/>
                    <a:pt x="11008" y="8240"/>
                  </a:cubicBezTo>
                  <a:cubicBezTo>
                    <a:pt x="8006" y="4371"/>
                    <a:pt x="6338" y="701"/>
                    <a:pt x="7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93;p72">
              <a:extLst>
                <a:ext uri="{FF2B5EF4-FFF2-40B4-BE49-F238E27FC236}">
                  <a16:creationId xmlns:a16="http://schemas.microsoft.com/office/drawing/2014/main" id="{9FF8BFDD-F147-0F91-4650-C4A0AC8874C4}"/>
                </a:ext>
              </a:extLst>
            </p:cNvPr>
            <p:cNvSpPr/>
            <p:nvPr/>
          </p:nvSpPr>
          <p:spPr>
            <a:xfrm>
              <a:off x="5221400" y="2377150"/>
              <a:ext cx="214350" cy="167650"/>
            </a:xfrm>
            <a:custGeom>
              <a:avLst/>
              <a:gdLst/>
              <a:ahLst/>
              <a:cxnLst/>
              <a:rect l="l" t="t" r="r" b="b"/>
              <a:pathLst>
                <a:path w="8574" h="6706" fill="none" extrusionOk="0">
                  <a:moveTo>
                    <a:pt x="0" y="6705"/>
                  </a:moveTo>
                  <a:lnTo>
                    <a:pt x="8573" y="0"/>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94;p72">
              <a:extLst>
                <a:ext uri="{FF2B5EF4-FFF2-40B4-BE49-F238E27FC236}">
                  <a16:creationId xmlns:a16="http://schemas.microsoft.com/office/drawing/2014/main" id="{0FD7F9D5-682D-684F-8E07-7B5350CEEC0E}"/>
                </a:ext>
              </a:extLst>
            </p:cNvPr>
            <p:cNvSpPr/>
            <p:nvPr/>
          </p:nvSpPr>
          <p:spPr>
            <a:xfrm>
              <a:off x="5193875" y="2342950"/>
              <a:ext cx="215175" cy="166825"/>
            </a:xfrm>
            <a:custGeom>
              <a:avLst/>
              <a:gdLst/>
              <a:ahLst/>
              <a:cxnLst/>
              <a:rect l="l" t="t" r="r" b="b"/>
              <a:pathLst>
                <a:path w="8607" h="6673" fill="none" extrusionOk="0">
                  <a:moveTo>
                    <a:pt x="1" y="6672"/>
                  </a:moveTo>
                  <a:lnTo>
                    <a:pt x="8607" y="1"/>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95;p72">
              <a:extLst>
                <a:ext uri="{FF2B5EF4-FFF2-40B4-BE49-F238E27FC236}">
                  <a16:creationId xmlns:a16="http://schemas.microsoft.com/office/drawing/2014/main" id="{B580FB7E-5CFC-BE21-E019-F996A6BB3C3B}"/>
                </a:ext>
              </a:extLst>
            </p:cNvPr>
            <p:cNvSpPr/>
            <p:nvPr/>
          </p:nvSpPr>
          <p:spPr>
            <a:xfrm>
              <a:off x="5167200" y="2308750"/>
              <a:ext cx="216000" cy="166825"/>
            </a:xfrm>
            <a:custGeom>
              <a:avLst/>
              <a:gdLst/>
              <a:ahLst/>
              <a:cxnLst/>
              <a:rect l="l" t="t" r="r" b="b"/>
              <a:pathLst>
                <a:path w="8640" h="6673" fill="none" extrusionOk="0">
                  <a:moveTo>
                    <a:pt x="0" y="6672"/>
                  </a:moveTo>
                  <a:lnTo>
                    <a:pt x="8640" y="1"/>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96;p72">
              <a:extLst>
                <a:ext uri="{FF2B5EF4-FFF2-40B4-BE49-F238E27FC236}">
                  <a16:creationId xmlns:a16="http://schemas.microsoft.com/office/drawing/2014/main" id="{246C15C7-96DE-96FF-178E-010233195F0C}"/>
                </a:ext>
              </a:extLst>
            </p:cNvPr>
            <p:cNvSpPr/>
            <p:nvPr/>
          </p:nvSpPr>
          <p:spPr>
            <a:xfrm>
              <a:off x="5139675" y="2272900"/>
              <a:ext cx="216000" cy="167650"/>
            </a:xfrm>
            <a:custGeom>
              <a:avLst/>
              <a:gdLst/>
              <a:ahLst/>
              <a:cxnLst/>
              <a:rect l="l" t="t" r="r" b="b"/>
              <a:pathLst>
                <a:path w="8640" h="6706" fill="none" extrusionOk="0">
                  <a:moveTo>
                    <a:pt x="0" y="6705"/>
                  </a:moveTo>
                  <a:lnTo>
                    <a:pt x="8640" y="1"/>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97;p72">
              <a:extLst>
                <a:ext uri="{FF2B5EF4-FFF2-40B4-BE49-F238E27FC236}">
                  <a16:creationId xmlns:a16="http://schemas.microsoft.com/office/drawing/2014/main" id="{C1E4820A-36B3-2032-32F6-909F4F7F66A8}"/>
                </a:ext>
              </a:extLst>
            </p:cNvPr>
            <p:cNvSpPr/>
            <p:nvPr/>
          </p:nvSpPr>
          <p:spPr>
            <a:xfrm>
              <a:off x="5113825" y="2238700"/>
              <a:ext cx="215175" cy="167650"/>
            </a:xfrm>
            <a:custGeom>
              <a:avLst/>
              <a:gdLst/>
              <a:ahLst/>
              <a:cxnLst/>
              <a:rect l="l" t="t" r="r" b="b"/>
              <a:pathLst>
                <a:path w="8607" h="6706" fill="none" extrusionOk="0">
                  <a:moveTo>
                    <a:pt x="0" y="6706"/>
                  </a:moveTo>
                  <a:lnTo>
                    <a:pt x="8607" y="1"/>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98;p72">
              <a:extLst>
                <a:ext uri="{FF2B5EF4-FFF2-40B4-BE49-F238E27FC236}">
                  <a16:creationId xmlns:a16="http://schemas.microsoft.com/office/drawing/2014/main" id="{55BEF7E4-0DA4-62C9-5179-FBD559E2DF61}"/>
                </a:ext>
              </a:extLst>
            </p:cNvPr>
            <p:cNvSpPr/>
            <p:nvPr/>
          </p:nvSpPr>
          <p:spPr>
            <a:xfrm>
              <a:off x="5086300" y="2204525"/>
              <a:ext cx="215175" cy="167650"/>
            </a:xfrm>
            <a:custGeom>
              <a:avLst/>
              <a:gdLst/>
              <a:ahLst/>
              <a:cxnLst/>
              <a:rect l="l" t="t" r="r" b="b"/>
              <a:pathLst>
                <a:path w="8607" h="6706" fill="none" extrusionOk="0">
                  <a:moveTo>
                    <a:pt x="1" y="6705"/>
                  </a:moveTo>
                  <a:lnTo>
                    <a:pt x="8607" y="0"/>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99;p72">
              <a:extLst>
                <a:ext uri="{FF2B5EF4-FFF2-40B4-BE49-F238E27FC236}">
                  <a16:creationId xmlns:a16="http://schemas.microsoft.com/office/drawing/2014/main" id="{4F5F3E28-472A-DB53-3A93-A27542178629}"/>
                </a:ext>
              </a:extLst>
            </p:cNvPr>
            <p:cNvSpPr/>
            <p:nvPr/>
          </p:nvSpPr>
          <p:spPr>
            <a:xfrm>
              <a:off x="5059625" y="2169500"/>
              <a:ext cx="214325" cy="167650"/>
            </a:xfrm>
            <a:custGeom>
              <a:avLst/>
              <a:gdLst/>
              <a:ahLst/>
              <a:cxnLst/>
              <a:rect l="l" t="t" r="r" b="b"/>
              <a:pathLst>
                <a:path w="8573" h="6706" fill="none" extrusionOk="0">
                  <a:moveTo>
                    <a:pt x="0" y="6705"/>
                  </a:moveTo>
                  <a:lnTo>
                    <a:pt x="8573" y="0"/>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00;p72">
              <a:extLst>
                <a:ext uri="{FF2B5EF4-FFF2-40B4-BE49-F238E27FC236}">
                  <a16:creationId xmlns:a16="http://schemas.microsoft.com/office/drawing/2014/main" id="{A7350F99-6411-8647-C4CF-3CC268C39FAA}"/>
                </a:ext>
              </a:extLst>
            </p:cNvPr>
            <p:cNvSpPr/>
            <p:nvPr/>
          </p:nvSpPr>
          <p:spPr>
            <a:xfrm>
              <a:off x="5032925" y="2135300"/>
              <a:ext cx="215175" cy="166825"/>
            </a:xfrm>
            <a:custGeom>
              <a:avLst/>
              <a:gdLst/>
              <a:ahLst/>
              <a:cxnLst/>
              <a:rect l="l" t="t" r="r" b="b"/>
              <a:pathLst>
                <a:path w="8607" h="6673" fill="none" extrusionOk="0">
                  <a:moveTo>
                    <a:pt x="1" y="6672"/>
                  </a:moveTo>
                  <a:lnTo>
                    <a:pt x="8607" y="1"/>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01;p72">
              <a:extLst>
                <a:ext uri="{FF2B5EF4-FFF2-40B4-BE49-F238E27FC236}">
                  <a16:creationId xmlns:a16="http://schemas.microsoft.com/office/drawing/2014/main" id="{730D6983-FE5D-F418-0728-F6866FE3E0BE}"/>
                </a:ext>
              </a:extLst>
            </p:cNvPr>
            <p:cNvSpPr/>
            <p:nvPr/>
          </p:nvSpPr>
          <p:spPr>
            <a:xfrm>
              <a:off x="5005400" y="2101125"/>
              <a:ext cx="216025" cy="166800"/>
            </a:xfrm>
            <a:custGeom>
              <a:avLst/>
              <a:gdLst/>
              <a:ahLst/>
              <a:cxnLst/>
              <a:rect l="l" t="t" r="r" b="b"/>
              <a:pathLst>
                <a:path w="8641" h="6672" fill="none" extrusionOk="0">
                  <a:moveTo>
                    <a:pt x="1" y="6671"/>
                  </a:moveTo>
                  <a:lnTo>
                    <a:pt x="8640" y="0"/>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02;p72">
              <a:extLst>
                <a:ext uri="{FF2B5EF4-FFF2-40B4-BE49-F238E27FC236}">
                  <a16:creationId xmlns:a16="http://schemas.microsoft.com/office/drawing/2014/main" id="{55349D74-9382-8B5D-12FD-0A23D7F924CC}"/>
                </a:ext>
              </a:extLst>
            </p:cNvPr>
            <p:cNvSpPr/>
            <p:nvPr/>
          </p:nvSpPr>
          <p:spPr>
            <a:xfrm>
              <a:off x="4979550" y="2065250"/>
              <a:ext cx="214350" cy="167650"/>
            </a:xfrm>
            <a:custGeom>
              <a:avLst/>
              <a:gdLst/>
              <a:ahLst/>
              <a:cxnLst/>
              <a:rect l="l" t="t" r="r" b="b"/>
              <a:pathLst>
                <a:path w="8574" h="6706" fill="none" extrusionOk="0">
                  <a:moveTo>
                    <a:pt x="1" y="6705"/>
                  </a:moveTo>
                  <a:lnTo>
                    <a:pt x="8574" y="1"/>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03;p72">
              <a:extLst>
                <a:ext uri="{FF2B5EF4-FFF2-40B4-BE49-F238E27FC236}">
                  <a16:creationId xmlns:a16="http://schemas.microsoft.com/office/drawing/2014/main" id="{0C2F0E13-83C0-9683-E99A-1EF38786D723}"/>
                </a:ext>
              </a:extLst>
            </p:cNvPr>
            <p:cNvSpPr/>
            <p:nvPr/>
          </p:nvSpPr>
          <p:spPr>
            <a:xfrm>
              <a:off x="5158025" y="2044000"/>
              <a:ext cx="316925" cy="355250"/>
            </a:xfrm>
            <a:custGeom>
              <a:avLst/>
              <a:gdLst/>
              <a:ahLst/>
              <a:cxnLst/>
              <a:rect l="l" t="t" r="r" b="b"/>
              <a:pathLst>
                <a:path w="12677" h="14210" extrusionOk="0">
                  <a:moveTo>
                    <a:pt x="1295" y="1"/>
                  </a:moveTo>
                  <a:cubicBezTo>
                    <a:pt x="1138" y="1"/>
                    <a:pt x="1006" y="38"/>
                    <a:pt x="901" y="117"/>
                  </a:cubicBezTo>
                  <a:cubicBezTo>
                    <a:pt x="0" y="817"/>
                    <a:pt x="1668" y="4520"/>
                    <a:pt x="4670" y="8356"/>
                  </a:cubicBezTo>
                  <a:cubicBezTo>
                    <a:pt x="7337" y="11822"/>
                    <a:pt x="10135" y="14210"/>
                    <a:pt x="11358" y="14210"/>
                  </a:cubicBezTo>
                  <a:cubicBezTo>
                    <a:pt x="11512" y="14210"/>
                    <a:pt x="11641" y="14172"/>
                    <a:pt x="11742" y="14093"/>
                  </a:cubicBezTo>
                  <a:cubicBezTo>
                    <a:pt x="12676" y="13360"/>
                    <a:pt x="11008" y="9690"/>
                    <a:pt x="8006" y="5821"/>
                  </a:cubicBezTo>
                  <a:cubicBezTo>
                    <a:pt x="5340" y="2385"/>
                    <a:pt x="2542" y="1"/>
                    <a:pt x="1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04;p72">
              <a:extLst>
                <a:ext uri="{FF2B5EF4-FFF2-40B4-BE49-F238E27FC236}">
                  <a16:creationId xmlns:a16="http://schemas.microsoft.com/office/drawing/2014/main" id="{5C3846ED-9025-ADC5-D00F-4E43DCBC3321}"/>
                </a:ext>
              </a:extLst>
            </p:cNvPr>
            <p:cNvSpPr/>
            <p:nvPr/>
          </p:nvSpPr>
          <p:spPr>
            <a:xfrm>
              <a:off x="5176375" y="2013550"/>
              <a:ext cx="327750" cy="362975"/>
            </a:xfrm>
            <a:custGeom>
              <a:avLst/>
              <a:gdLst/>
              <a:ahLst/>
              <a:cxnLst/>
              <a:rect l="l" t="t" r="r" b="b"/>
              <a:pathLst>
                <a:path w="13110" h="14519" extrusionOk="0">
                  <a:moveTo>
                    <a:pt x="3369" y="1"/>
                  </a:moveTo>
                  <a:lnTo>
                    <a:pt x="834" y="1969"/>
                  </a:lnTo>
                  <a:cubicBezTo>
                    <a:pt x="0" y="2569"/>
                    <a:pt x="1501" y="5905"/>
                    <a:pt x="4203" y="9341"/>
                  </a:cubicBezTo>
                  <a:cubicBezTo>
                    <a:pt x="6567" y="12414"/>
                    <a:pt x="9062" y="14518"/>
                    <a:pt x="10180" y="14518"/>
                  </a:cubicBezTo>
                  <a:cubicBezTo>
                    <a:pt x="10325" y="14518"/>
                    <a:pt x="10446" y="14483"/>
                    <a:pt x="10541" y="14411"/>
                  </a:cubicBezTo>
                  <a:lnTo>
                    <a:pt x="13110" y="12476"/>
                  </a:lnTo>
                  <a:lnTo>
                    <a:pt x="13110" y="12476"/>
                  </a:lnTo>
                  <a:cubicBezTo>
                    <a:pt x="13018" y="12542"/>
                    <a:pt x="12903" y="12573"/>
                    <a:pt x="12767" y="12573"/>
                  </a:cubicBezTo>
                  <a:cubicBezTo>
                    <a:pt x="11658" y="12573"/>
                    <a:pt x="9149" y="10463"/>
                    <a:pt x="6772" y="7372"/>
                  </a:cubicBezTo>
                  <a:cubicBezTo>
                    <a:pt x="4103" y="3903"/>
                    <a:pt x="2602" y="634"/>
                    <a:pt x="3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05;p72">
              <a:extLst>
                <a:ext uri="{FF2B5EF4-FFF2-40B4-BE49-F238E27FC236}">
                  <a16:creationId xmlns:a16="http://schemas.microsoft.com/office/drawing/2014/main" id="{8D4F9CE8-F05C-E0E1-E0B0-CEC656DCAEB0}"/>
                </a:ext>
              </a:extLst>
            </p:cNvPr>
            <p:cNvSpPr/>
            <p:nvPr/>
          </p:nvSpPr>
          <p:spPr>
            <a:xfrm>
              <a:off x="5239750" y="2011725"/>
              <a:ext cx="283550" cy="317225"/>
            </a:xfrm>
            <a:custGeom>
              <a:avLst/>
              <a:gdLst/>
              <a:ahLst/>
              <a:cxnLst/>
              <a:rect l="l" t="t" r="r" b="b"/>
              <a:pathLst>
                <a:path w="11342" h="12689" extrusionOk="0">
                  <a:moveTo>
                    <a:pt x="1190" y="1"/>
                  </a:moveTo>
                  <a:cubicBezTo>
                    <a:pt x="1048" y="1"/>
                    <a:pt x="928" y="35"/>
                    <a:pt x="834" y="107"/>
                  </a:cubicBezTo>
                  <a:cubicBezTo>
                    <a:pt x="0" y="741"/>
                    <a:pt x="1568" y="4043"/>
                    <a:pt x="4237" y="7479"/>
                  </a:cubicBezTo>
                  <a:cubicBezTo>
                    <a:pt x="6604" y="10556"/>
                    <a:pt x="9102" y="12689"/>
                    <a:pt x="10219" y="12689"/>
                  </a:cubicBezTo>
                  <a:cubicBezTo>
                    <a:pt x="10361" y="12689"/>
                    <a:pt x="10480" y="12654"/>
                    <a:pt x="10575" y="12582"/>
                  </a:cubicBezTo>
                  <a:cubicBezTo>
                    <a:pt x="11342" y="11949"/>
                    <a:pt x="9841" y="8646"/>
                    <a:pt x="7172" y="5211"/>
                  </a:cubicBezTo>
                  <a:cubicBezTo>
                    <a:pt x="4805" y="2133"/>
                    <a:pt x="2306" y="1"/>
                    <a:pt x="1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06;p72">
              <a:extLst>
                <a:ext uri="{FF2B5EF4-FFF2-40B4-BE49-F238E27FC236}">
                  <a16:creationId xmlns:a16="http://schemas.microsoft.com/office/drawing/2014/main" id="{197BA490-7D47-D77F-A8C3-8E7E76124588}"/>
                </a:ext>
              </a:extLst>
            </p:cNvPr>
            <p:cNvSpPr/>
            <p:nvPr/>
          </p:nvSpPr>
          <p:spPr>
            <a:xfrm>
              <a:off x="3978850" y="2509050"/>
              <a:ext cx="896500" cy="797150"/>
            </a:xfrm>
            <a:custGeom>
              <a:avLst/>
              <a:gdLst/>
              <a:ahLst/>
              <a:cxnLst/>
              <a:rect l="l" t="t" r="r" b="b"/>
              <a:pathLst>
                <a:path w="35860" h="31886" extrusionOk="0">
                  <a:moveTo>
                    <a:pt x="26815" y="1"/>
                  </a:moveTo>
                  <a:cubicBezTo>
                    <a:pt x="26719" y="1"/>
                    <a:pt x="26616" y="31"/>
                    <a:pt x="26519" y="95"/>
                  </a:cubicBezTo>
                  <a:lnTo>
                    <a:pt x="734" y="20109"/>
                  </a:lnTo>
                  <a:cubicBezTo>
                    <a:pt x="0" y="20710"/>
                    <a:pt x="1368" y="23812"/>
                    <a:pt x="3903" y="27047"/>
                  </a:cubicBezTo>
                  <a:cubicBezTo>
                    <a:pt x="6120" y="29886"/>
                    <a:pt x="8469" y="31885"/>
                    <a:pt x="9508" y="31885"/>
                  </a:cubicBezTo>
                  <a:cubicBezTo>
                    <a:pt x="9642" y="31885"/>
                    <a:pt x="9753" y="31852"/>
                    <a:pt x="9841" y="31784"/>
                  </a:cubicBezTo>
                  <a:lnTo>
                    <a:pt x="35592" y="11770"/>
                  </a:lnTo>
                  <a:cubicBezTo>
                    <a:pt x="35859" y="11570"/>
                    <a:pt x="35826" y="11169"/>
                    <a:pt x="35526" y="11036"/>
                  </a:cubicBezTo>
                  <a:cubicBezTo>
                    <a:pt x="34325" y="10469"/>
                    <a:pt x="32390" y="8701"/>
                    <a:pt x="30555" y="6299"/>
                  </a:cubicBezTo>
                  <a:cubicBezTo>
                    <a:pt x="28721" y="3931"/>
                    <a:pt x="27487" y="1663"/>
                    <a:pt x="27220" y="362"/>
                  </a:cubicBezTo>
                  <a:cubicBezTo>
                    <a:pt x="27197" y="135"/>
                    <a:pt x="27020" y="1"/>
                    <a:pt x="268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07;p72">
              <a:extLst>
                <a:ext uri="{FF2B5EF4-FFF2-40B4-BE49-F238E27FC236}">
                  <a16:creationId xmlns:a16="http://schemas.microsoft.com/office/drawing/2014/main" id="{95DF3E58-CBF0-4AEF-5EDC-FDA728400C15}"/>
                </a:ext>
              </a:extLst>
            </p:cNvPr>
            <p:cNvSpPr/>
            <p:nvPr/>
          </p:nvSpPr>
          <p:spPr>
            <a:xfrm>
              <a:off x="4783575" y="2337950"/>
              <a:ext cx="293575" cy="366950"/>
            </a:xfrm>
            <a:custGeom>
              <a:avLst/>
              <a:gdLst/>
              <a:ahLst/>
              <a:cxnLst/>
              <a:rect l="l" t="t" r="r" b="b"/>
              <a:pathLst>
                <a:path w="11743" h="14678" fill="none" extrusionOk="0">
                  <a:moveTo>
                    <a:pt x="902" y="0"/>
                  </a:moveTo>
                  <a:cubicBezTo>
                    <a:pt x="1" y="701"/>
                    <a:pt x="1669" y="4404"/>
                    <a:pt x="4671" y="8240"/>
                  </a:cubicBezTo>
                  <a:cubicBezTo>
                    <a:pt x="7673" y="12109"/>
                    <a:pt x="10842" y="14678"/>
                    <a:pt x="11743" y="13944"/>
                  </a:cubicBezTo>
                </a:path>
              </a:pathLst>
            </a:custGeom>
            <a:noFill/>
            <a:ln w="16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08;p72">
              <a:extLst>
                <a:ext uri="{FF2B5EF4-FFF2-40B4-BE49-F238E27FC236}">
                  <a16:creationId xmlns:a16="http://schemas.microsoft.com/office/drawing/2014/main" id="{376EC1DE-FED9-B821-15FB-0015E8C5989E}"/>
                </a:ext>
              </a:extLst>
            </p:cNvPr>
            <p:cNvSpPr/>
            <p:nvPr/>
          </p:nvSpPr>
          <p:spPr>
            <a:xfrm>
              <a:off x="3780375" y="3116000"/>
              <a:ext cx="294400" cy="366950"/>
            </a:xfrm>
            <a:custGeom>
              <a:avLst/>
              <a:gdLst/>
              <a:ahLst/>
              <a:cxnLst/>
              <a:rect l="l" t="t" r="r" b="b"/>
              <a:pathLst>
                <a:path w="11776" h="14678" fill="none" extrusionOk="0">
                  <a:moveTo>
                    <a:pt x="934" y="1"/>
                  </a:moveTo>
                  <a:cubicBezTo>
                    <a:pt x="0" y="735"/>
                    <a:pt x="1668" y="4437"/>
                    <a:pt x="4670" y="8273"/>
                  </a:cubicBezTo>
                  <a:cubicBezTo>
                    <a:pt x="7672" y="12143"/>
                    <a:pt x="10841" y="14678"/>
                    <a:pt x="11775" y="13977"/>
                  </a:cubicBezTo>
                </a:path>
              </a:pathLst>
            </a:custGeom>
            <a:noFill/>
            <a:ln w="16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09;p72">
              <a:extLst>
                <a:ext uri="{FF2B5EF4-FFF2-40B4-BE49-F238E27FC236}">
                  <a16:creationId xmlns:a16="http://schemas.microsoft.com/office/drawing/2014/main" id="{23E0504B-1561-2FEB-6440-4CBB87541F63}"/>
                </a:ext>
              </a:extLst>
            </p:cNvPr>
            <p:cNvSpPr/>
            <p:nvPr/>
          </p:nvSpPr>
          <p:spPr>
            <a:xfrm>
              <a:off x="2949775" y="3530475"/>
              <a:ext cx="657175" cy="549575"/>
            </a:xfrm>
            <a:custGeom>
              <a:avLst/>
              <a:gdLst/>
              <a:ahLst/>
              <a:cxnLst/>
              <a:rect l="l" t="t" r="r" b="b"/>
              <a:pathLst>
                <a:path w="26287" h="21983" extrusionOk="0">
                  <a:moveTo>
                    <a:pt x="23251" y="0"/>
                  </a:moveTo>
                  <a:lnTo>
                    <a:pt x="1" y="18047"/>
                  </a:lnTo>
                  <a:lnTo>
                    <a:pt x="3069" y="21983"/>
                  </a:lnTo>
                  <a:lnTo>
                    <a:pt x="26286" y="3903"/>
                  </a:lnTo>
                  <a:lnTo>
                    <a:pt x="23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10;p72">
              <a:extLst>
                <a:ext uri="{FF2B5EF4-FFF2-40B4-BE49-F238E27FC236}">
                  <a16:creationId xmlns:a16="http://schemas.microsoft.com/office/drawing/2014/main" id="{FC29E216-E73D-5B9F-FE1B-5D2F20648489}"/>
                </a:ext>
              </a:extLst>
            </p:cNvPr>
            <p:cNvSpPr/>
            <p:nvPr/>
          </p:nvSpPr>
          <p:spPr>
            <a:xfrm>
              <a:off x="3206625" y="3530475"/>
              <a:ext cx="400325" cy="350275"/>
            </a:xfrm>
            <a:custGeom>
              <a:avLst/>
              <a:gdLst/>
              <a:ahLst/>
              <a:cxnLst/>
              <a:rect l="l" t="t" r="r" b="b"/>
              <a:pathLst>
                <a:path w="16013" h="14011" extrusionOk="0">
                  <a:moveTo>
                    <a:pt x="12943" y="0"/>
                  </a:moveTo>
                  <a:lnTo>
                    <a:pt x="1" y="10074"/>
                  </a:lnTo>
                  <a:cubicBezTo>
                    <a:pt x="22" y="10059"/>
                    <a:pt x="49" y="10051"/>
                    <a:pt x="81" y="10051"/>
                  </a:cubicBezTo>
                  <a:cubicBezTo>
                    <a:pt x="394" y="10051"/>
                    <a:pt x="1178" y="10770"/>
                    <a:pt x="1935" y="11709"/>
                  </a:cubicBezTo>
                  <a:cubicBezTo>
                    <a:pt x="2769" y="12743"/>
                    <a:pt x="3236" y="13777"/>
                    <a:pt x="3036" y="14010"/>
                  </a:cubicBezTo>
                  <a:lnTo>
                    <a:pt x="16012" y="3903"/>
                  </a:lnTo>
                  <a:lnTo>
                    <a:pt x="12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11;p72">
              <a:extLst>
                <a:ext uri="{FF2B5EF4-FFF2-40B4-BE49-F238E27FC236}">
                  <a16:creationId xmlns:a16="http://schemas.microsoft.com/office/drawing/2014/main" id="{3D65AC38-616D-EE3E-12C2-59BDF21F674B}"/>
                </a:ext>
              </a:extLst>
            </p:cNvPr>
            <p:cNvSpPr/>
            <p:nvPr/>
          </p:nvSpPr>
          <p:spPr>
            <a:xfrm>
              <a:off x="3199950" y="3781700"/>
              <a:ext cx="87600" cy="99450"/>
            </a:xfrm>
            <a:custGeom>
              <a:avLst/>
              <a:gdLst/>
              <a:ahLst/>
              <a:cxnLst/>
              <a:rect l="l" t="t" r="r" b="b"/>
              <a:pathLst>
                <a:path w="3504" h="3978" extrusionOk="0">
                  <a:moveTo>
                    <a:pt x="364" y="1"/>
                  </a:moveTo>
                  <a:cubicBezTo>
                    <a:pt x="327" y="1"/>
                    <a:pt x="294" y="9"/>
                    <a:pt x="268" y="25"/>
                  </a:cubicBezTo>
                  <a:cubicBezTo>
                    <a:pt x="1" y="292"/>
                    <a:pt x="501" y="1293"/>
                    <a:pt x="1302" y="2327"/>
                  </a:cubicBezTo>
                  <a:cubicBezTo>
                    <a:pt x="2098" y="3307"/>
                    <a:pt x="2866" y="3978"/>
                    <a:pt x="3219" y="3978"/>
                  </a:cubicBezTo>
                  <a:cubicBezTo>
                    <a:pt x="3250" y="3978"/>
                    <a:pt x="3279" y="3972"/>
                    <a:pt x="3303" y="3961"/>
                  </a:cubicBezTo>
                  <a:cubicBezTo>
                    <a:pt x="3503" y="3728"/>
                    <a:pt x="3036" y="2727"/>
                    <a:pt x="2202" y="1660"/>
                  </a:cubicBezTo>
                  <a:cubicBezTo>
                    <a:pt x="1511" y="668"/>
                    <a:pt x="711" y="1"/>
                    <a:pt x="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12;p72">
              <a:extLst>
                <a:ext uri="{FF2B5EF4-FFF2-40B4-BE49-F238E27FC236}">
                  <a16:creationId xmlns:a16="http://schemas.microsoft.com/office/drawing/2014/main" id="{679EFFEB-F0D1-D34A-BFD2-CDA0A26698EF}"/>
                </a:ext>
              </a:extLst>
            </p:cNvPr>
            <p:cNvSpPr/>
            <p:nvPr/>
          </p:nvSpPr>
          <p:spPr>
            <a:xfrm>
              <a:off x="3049850" y="4022500"/>
              <a:ext cx="20050" cy="24200"/>
            </a:xfrm>
            <a:custGeom>
              <a:avLst/>
              <a:gdLst/>
              <a:ahLst/>
              <a:cxnLst/>
              <a:rect l="l" t="t" r="r" b="b"/>
              <a:pathLst>
                <a:path w="802" h="968" fill="none" extrusionOk="0">
                  <a:moveTo>
                    <a:pt x="801" y="967"/>
                  </a:moveTo>
                  <a:lnTo>
                    <a:pt x="0" y="0"/>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13;p72">
              <a:extLst>
                <a:ext uri="{FF2B5EF4-FFF2-40B4-BE49-F238E27FC236}">
                  <a16:creationId xmlns:a16="http://schemas.microsoft.com/office/drawing/2014/main" id="{1BA74521-ABB9-C079-5E2B-E23B2035D3F6}"/>
                </a:ext>
              </a:extLst>
            </p:cNvPr>
            <p:cNvSpPr/>
            <p:nvPr/>
          </p:nvSpPr>
          <p:spPr>
            <a:xfrm>
              <a:off x="3174950" y="3924925"/>
              <a:ext cx="18350" cy="24200"/>
            </a:xfrm>
            <a:custGeom>
              <a:avLst/>
              <a:gdLst/>
              <a:ahLst/>
              <a:cxnLst/>
              <a:rect l="l" t="t" r="r" b="b"/>
              <a:pathLst>
                <a:path w="734" h="968" fill="none" extrusionOk="0">
                  <a:moveTo>
                    <a:pt x="734" y="968"/>
                  </a:moveTo>
                  <a:lnTo>
                    <a:pt x="0" y="0"/>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14;p72">
              <a:extLst>
                <a:ext uri="{FF2B5EF4-FFF2-40B4-BE49-F238E27FC236}">
                  <a16:creationId xmlns:a16="http://schemas.microsoft.com/office/drawing/2014/main" id="{7643F0A7-3D13-4B0F-891C-643372A6E376}"/>
                </a:ext>
              </a:extLst>
            </p:cNvPr>
            <p:cNvSpPr/>
            <p:nvPr/>
          </p:nvSpPr>
          <p:spPr>
            <a:xfrm>
              <a:off x="3300025" y="3828175"/>
              <a:ext cx="18375" cy="24225"/>
            </a:xfrm>
            <a:custGeom>
              <a:avLst/>
              <a:gdLst/>
              <a:ahLst/>
              <a:cxnLst/>
              <a:rect l="l" t="t" r="r" b="b"/>
              <a:pathLst>
                <a:path w="735" h="969" fill="none" extrusionOk="0">
                  <a:moveTo>
                    <a:pt x="734" y="968"/>
                  </a:moveTo>
                  <a:lnTo>
                    <a:pt x="1" y="1"/>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15;p72">
              <a:extLst>
                <a:ext uri="{FF2B5EF4-FFF2-40B4-BE49-F238E27FC236}">
                  <a16:creationId xmlns:a16="http://schemas.microsoft.com/office/drawing/2014/main" id="{04E14AC2-5109-6B46-3F94-E29D3A28462E}"/>
                </a:ext>
              </a:extLst>
            </p:cNvPr>
            <p:cNvSpPr/>
            <p:nvPr/>
          </p:nvSpPr>
          <p:spPr>
            <a:xfrm>
              <a:off x="3424275" y="3731450"/>
              <a:ext cx="19225" cy="23375"/>
            </a:xfrm>
            <a:custGeom>
              <a:avLst/>
              <a:gdLst/>
              <a:ahLst/>
              <a:cxnLst/>
              <a:rect l="l" t="t" r="r" b="b"/>
              <a:pathLst>
                <a:path w="769" h="935" fill="none" extrusionOk="0">
                  <a:moveTo>
                    <a:pt x="768" y="934"/>
                  </a:moveTo>
                  <a:lnTo>
                    <a:pt x="1" y="0"/>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16;p72">
              <a:extLst>
                <a:ext uri="{FF2B5EF4-FFF2-40B4-BE49-F238E27FC236}">
                  <a16:creationId xmlns:a16="http://schemas.microsoft.com/office/drawing/2014/main" id="{796AB1E9-783B-86A4-60D7-491FF783F8A1}"/>
                </a:ext>
              </a:extLst>
            </p:cNvPr>
            <p:cNvSpPr/>
            <p:nvPr/>
          </p:nvSpPr>
          <p:spPr>
            <a:xfrm>
              <a:off x="3549375" y="3633875"/>
              <a:ext cx="19200" cy="24200"/>
            </a:xfrm>
            <a:custGeom>
              <a:avLst/>
              <a:gdLst/>
              <a:ahLst/>
              <a:cxnLst/>
              <a:rect l="l" t="t" r="r" b="b"/>
              <a:pathLst>
                <a:path w="768" h="968" fill="none" extrusionOk="0">
                  <a:moveTo>
                    <a:pt x="768" y="968"/>
                  </a:moveTo>
                  <a:lnTo>
                    <a:pt x="0" y="1"/>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17;p72">
              <a:extLst>
                <a:ext uri="{FF2B5EF4-FFF2-40B4-BE49-F238E27FC236}">
                  <a16:creationId xmlns:a16="http://schemas.microsoft.com/office/drawing/2014/main" id="{63103A59-620A-02C6-1207-3E56749FC7A9}"/>
                </a:ext>
              </a:extLst>
            </p:cNvPr>
            <p:cNvSpPr/>
            <p:nvPr/>
          </p:nvSpPr>
          <p:spPr>
            <a:xfrm>
              <a:off x="2992300" y="3948275"/>
              <a:ext cx="20050" cy="25025"/>
            </a:xfrm>
            <a:custGeom>
              <a:avLst/>
              <a:gdLst/>
              <a:ahLst/>
              <a:cxnLst/>
              <a:rect l="l" t="t" r="r" b="b"/>
              <a:pathLst>
                <a:path w="802" h="1001" fill="none" extrusionOk="0">
                  <a:moveTo>
                    <a:pt x="801" y="1001"/>
                  </a:moveTo>
                  <a:lnTo>
                    <a:pt x="1" y="0"/>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18;p72">
              <a:extLst>
                <a:ext uri="{FF2B5EF4-FFF2-40B4-BE49-F238E27FC236}">
                  <a16:creationId xmlns:a16="http://schemas.microsoft.com/office/drawing/2014/main" id="{8283B1E6-7C03-4619-68BC-85F701D7F303}"/>
                </a:ext>
              </a:extLst>
            </p:cNvPr>
            <p:cNvSpPr/>
            <p:nvPr/>
          </p:nvSpPr>
          <p:spPr>
            <a:xfrm>
              <a:off x="3117400" y="3851525"/>
              <a:ext cx="20025" cy="25050"/>
            </a:xfrm>
            <a:custGeom>
              <a:avLst/>
              <a:gdLst/>
              <a:ahLst/>
              <a:cxnLst/>
              <a:rect l="l" t="t" r="r" b="b"/>
              <a:pathLst>
                <a:path w="801" h="1002" fill="none" extrusionOk="0">
                  <a:moveTo>
                    <a:pt x="801" y="1002"/>
                  </a:moveTo>
                  <a:lnTo>
                    <a:pt x="0" y="1"/>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19;p72">
              <a:extLst>
                <a:ext uri="{FF2B5EF4-FFF2-40B4-BE49-F238E27FC236}">
                  <a16:creationId xmlns:a16="http://schemas.microsoft.com/office/drawing/2014/main" id="{5E7532F0-2E15-3631-8AA2-0F1ED2393D03}"/>
                </a:ext>
              </a:extLst>
            </p:cNvPr>
            <p:cNvSpPr/>
            <p:nvPr/>
          </p:nvSpPr>
          <p:spPr>
            <a:xfrm>
              <a:off x="3242475" y="3753975"/>
              <a:ext cx="19225" cy="25025"/>
            </a:xfrm>
            <a:custGeom>
              <a:avLst/>
              <a:gdLst/>
              <a:ahLst/>
              <a:cxnLst/>
              <a:rect l="l" t="t" r="r" b="b"/>
              <a:pathLst>
                <a:path w="769" h="1001" fill="none" extrusionOk="0">
                  <a:moveTo>
                    <a:pt x="768" y="1001"/>
                  </a:moveTo>
                  <a:lnTo>
                    <a:pt x="1" y="0"/>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20;p72">
              <a:extLst>
                <a:ext uri="{FF2B5EF4-FFF2-40B4-BE49-F238E27FC236}">
                  <a16:creationId xmlns:a16="http://schemas.microsoft.com/office/drawing/2014/main" id="{E0C06F03-8F66-4F7E-AA80-8A32BBF2A0EA}"/>
                </a:ext>
              </a:extLst>
            </p:cNvPr>
            <p:cNvSpPr/>
            <p:nvPr/>
          </p:nvSpPr>
          <p:spPr>
            <a:xfrm>
              <a:off x="3367575" y="3657225"/>
              <a:ext cx="19200" cy="25050"/>
            </a:xfrm>
            <a:custGeom>
              <a:avLst/>
              <a:gdLst/>
              <a:ahLst/>
              <a:cxnLst/>
              <a:rect l="l" t="t" r="r" b="b"/>
              <a:pathLst>
                <a:path w="768" h="1002" fill="none" extrusionOk="0">
                  <a:moveTo>
                    <a:pt x="768" y="1001"/>
                  </a:moveTo>
                  <a:lnTo>
                    <a:pt x="1" y="1"/>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21;p72">
              <a:extLst>
                <a:ext uri="{FF2B5EF4-FFF2-40B4-BE49-F238E27FC236}">
                  <a16:creationId xmlns:a16="http://schemas.microsoft.com/office/drawing/2014/main" id="{446C9F2F-25BB-DA6C-4F9F-49EAE5510C9E}"/>
                </a:ext>
              </a:extLst>
            </p:cNvPr>
            <p:cNvSpPr/>
            <p:nvPr/>
          </p:nvSpPr>
          <p:spPr>
            <a:xfrm>
              <a:off x="3491825" y="3560500"/>
              <a:ext cx="20050" cy="25025"/>
            </a:xfrm>
            <a:custGeom>
              <a:avLst/>
              <a:gdLst/>
              <a:ahLst/>
              <a:cxnLst/>
              <a:rect l="l" t="t" r="r" b="b"/>
              <a:pathLst>
                <a:path w="802" h="1001" fill="none" extrusionOk="0">
                  <a:moveTo>
                    <a:pt x="801" y="1001"/>
                  </a:moveTo>
                  <a:lnTo>
                    <a:pt x="1" y="0"/>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22;p72">
              <a:extLst>
                <a:ext uri="{FF2B5EF4-FFF2-40B4-BE49-F238E27FC236}">
                  <a16:creationId xmlns:a16="http://schemas.microsoft.com/office/drawing/2014/main" id="{C4D08CA3-E991-F4EB-D8E1-148B029339F7}"/>
                </a:ext>
              </a:extLst>
            </p:cNvPr>
            <p:cNvSpPr/>
            <p:nvPr/>
          </p:nvSpPr>
          <p:spPr>
            <a:xfrm>
              <a:off x="4213175" y="3017600"/>
              <a:ext cx="67575" cy="81750"/>
            </a:xfrm>
            <a:custGeom>
              <a:avLst/>
              <a:gdLst/>
              <a:ahLst/>
              <a:cxnLst/>
              <a:rect l="l" t="t" r="r" b="b"/>
              <a:pathLst>
                <a:path w="2703" h="3270" extrusionOk="0">
                  <a:moveTo>
                    <a:pt x="368" y="1"/>
                  </a:moveTo>
                  <a:lnTo>
                    <a:pt x="1" y="267"/>
                  </a:lnTo>
                  <a:lnTo>
                    <a:pt x="2336" y="3270"/>
                  </a:lnTo>
                  <a:lnTo>
                    <a:pt x="2703" y="3003"/>
                  </a:lnTo>
                  <a:lnTo>
                    <a:pt x="3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23;p72">
              <a:extLst>
                <a:ext uri="{FF2B5EF4-FFF2-40B4-BE49-F238E27FC236}">
                  <a16:creationId xmlns:a16="http://schemas.microsoft.com/office/drawing/2014/main" id="{587C1F18-F904-0975-451B-77DCCA76BE09}"/>
                </a:ext>
              </a:extLst>
            </p:cNvPr>
            <p:cNvSpPr/>
            <p:nvPr/>
          </p:nvSpPr>
          <p:spPr>
            <a:xfrm>
              <a:off x="4239025" y="2959225"/>
              <a:ext cx="115125" cy="119275"/>
            </a:xfrm>
            <a:custGeom>
              <a:avLst/>
              <a:gdLst/>
              <a:ahLst/>
              <a:cxnLst/>
              <a:rect l="l" t="t" r="r" b="b"/>
              <a:pathLst>
                <a:path w="4605" h="4771" extrusionOk="0">
                  <a:moveTo>
                    <a:pt x="2269" y="1"/>
                  </a:moveTo>
                  <a:lnTo>
                    <a:pt x="1902" y="267"/>
                  </a:lnTo>
                  <a:lnTo>
                    <a:pt x="2836" y="1535"/>
                  </a:lnTo>
                  <a:cubicBezTo>
                    <a:pt x="3236" y="2002"/>
                    <a:pt x="3503" y="2369"/>
                    <a:pt x="3837" y="2736"/>
                  </a:cubicBezTo>
                  <a:cubicBezTo>
                    <a:pt x="3470" y="2569"/>
                    <a:pt x="3070" y="2369"/>
                    <a:pt x="2569" y="2202"/>
                  </a:cubicBezTo>
                  <a:lnTo>
                    <a:pt x="434" y="1435"/>
                  </a:lnTo>
                  <a:lnTo>
                    <a:pt x="1" y="1769"/>
                  </a:lnTo>
                  <a:lnTo>
                    <a:pt x="2336" y="4771"/>
                  </a:lnTo>
                  <a:lnTo>
                    <a:pt x="2769" y="4404"/>
                  </a:lnTo>
                  <a:lnTo>
                    <a:pt x="1769" y="3103"/>
                  </a:lnTo>
                  <a:cubicBezTo>
                    <a:pt x="1402" y="2602"/>
                    <a:pt x="1102" y="2269"/>
                    <a:pt x="768" y="1902"/>
                  </a:cubicBezTo>
                  <a:lnTo>
                    <a:pt x="768" y="1902"/>
                  </a:lnTo>
                  <a:cubicBezTo>
                    <a:pt x="1168" y="2102"/>
                    <a:pt x="1635" y="2336"/>
                    <a:pt x="2102" y="2502"/>
                  </a:cubicBezTo>
                  <a:lnTo>
                    <a:pt x="4237" y="3270"/>
                  </a:lnTo>
                  <a:lnTo>
                    <a:pt x="4604" y="3003"/>
                  </a:lnTo>
                  <a:lnTo>
                    <a:pt x="22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24;p72">
              <a:extLst>
                <a:ext uri="{FF2B5EF4-FFF2-40B4-BE49-F238E27FC236}">
                  <a16:creationId xmlns:a16="http://schemas.microsoft.com/office/drawing/2014/main" id="{1E06D133-EDDC-80A1-CCDA-31592B64A0A6}"/>
                </a:ext>
              </a:extLst>
            </p:cNvPr>
            <p:cNvSpPr/>
            <p:nvPr/>
          </p:nvSpPr>
          <p:spPr>
            <a:xfrm>
              <a:off x="4314075" y="2919200"/>
              <a:ext cx="90925" cy="102600"/>
            </a:xfrm>
            <a:custGeom>
              <a:avLst/>
              <a:gdLst/>
              <a:ahLst/>
              <a:cxnLst/>
              <a:rect l="l" t="t" r="r" b="b"/>
              <a:pathLst>
                <a:path w="3637" h="4104" extrusionOk="0">
                  <a:moveTo>
                    <a:pt x="1502" y="0"/>
                  </a:moveTo>
                  <a:cubicBezTo>
                    <a:pt x="1302" y="34"/>
                    <a:pt x="1002" y="134"/>
                    <a:pt x="735" y="367"/>
                  </a:cubicBezTo>
                  <a:cubicBezTo>
                    <a:pt x="134" y="834"/>
                    <a:pt x="1" y="1502"/>
                    <a:pt x="401" y="1969"/>
                  </a:cubicBezTo>
                  <a:cubicBezTo>
                    <a:pt x="597" y="2242"/>
                    <a:pt x="849" y="2355"/>
                    <a:pt x="1146" y="2355"/>
                  </a:cubicBezTo>
                  <a:cubicBezTo>
                    <a:pt x="1355" y="2355"/>
                    <a:pt x="1587" y="2299"/>
                    <a:pt x="1836" y="2202"/>
                  </a:cubicBezTo>
                  <a:cubicBezTo>
                    <a:pt x="2044" y="2141"/>
                    <a:pt x="2211" y="2111"/>
                    <a:pt x="2351" y="2111"/>
                  </a:cubicBezTo>
                  <a:cubicBezTo>
                    <a:pt x="2594" y="2111"/>
                    <a:pt x="2755" y="2200"/>
                    <a:pt x="2903" y="2369"/>
                  </a:cubicBezTo>
                  <a:cubicBezTo>
                    <a:pt x="3136" y="2669"/>
                    <a:pt x="3070" y="3103"/>
                    <a:pt x="2669" y="3370"/>
                  </a:cubicBezTo>
                  <a:cubicBezTo>
                    <a:pt x="2436" y="3603"/>
                    <a:pt x="2102" y="3670"/>
                    <a:pt x="1836" y="3703"/>
                  </a:cubicBezTo>
                  <a:lnTo>
                    <a:pt x="1969" y="4103"/>
                  </a:lnTo>
                  <a:cubicBezTo>
                    <a:pt x="2236" y="4037"/>
                    <a:pt x="2603" y="3870"/>
                    <a:pt x="2903" y="3670"/>
                  </a:cubicBezTo>
                  <a:cubicBezTo>
                    <a:pt x="3603" y="3136"/>
                    <a:pt x="3637" y="2469"/>
                    <a:pt x="3270" y="2002"/>
                  </a:cubicBezTo>
                  <a:cubicBezTo>
                    <a:pt x="3060" y="1708"/>
                    <a:pt x="2797" y="1586"/>
                    <a:pt x="2464" y="1586"/>
                  </a:cubicBezTo>
                  <a:cubicBezTo>
                    <a:pt x="2268" y="1586"/>
                    <a:pt x="2049" y="1628"/>
                    <a:pt x="1802" y="1702"/>
                  </a:cubicBezTo>
                  <a:cubicBezTo>
                    <a:pt x="1567" y="1775"/>
                    <a:pt x="1376" y="1816"/>
                    <a:pt x="1220" y="1816"/>
                  </a:cubicBezTo>
                  <a:cubicBezTo>
                    <a:pt x="1023" y="1816"/>
                    <a:pt x="880" y="1751"/>
                    <a:pt x="768" y="1602"/>
                  </a:cubicBezTo>
                  <a:cubicBezTo>
                    <a:pt x="601" y="1368"/>
                    <a:pt x="568" y="1035"/>
                    <a:pt x="968" y="701"/>
                  </a:cubicBezTo>
                  <a:cubicBezTo>
                    <a:pt x="1235" y="501"/>
                    <a:pt x="1502" y="467"/>
                    <a:pt x="1635" y="434"/>
                  </a:cubicBezTo>
                  <a:lnTo>
                    <a:pt x="15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25;p72">
              <a:extLst>
                <a:ext uri="{FF2B5EF4-FFF2-40B4-BE49-F238E27FC236}">
                  <a16:creationId xmlns:a16="http://schemas.microsoft.com/office/drawing/2014/main" id="{7234439F-E8C2-1876-3985-01DF46085569}"/>
                </a:ext>
              </a:extLst>
            </p:cNvPr>
            <p:cNvSpPr/>
            <p:nvPr/>
          </p:nvSpPr>
          <p:spPr>
            <a:xfrm>
              <a:off x="4367450" y="2861650"/>
              <a:ext cx="107600" cy="106350"/>
            </a:xfrm>
            <a:custGeom>
              <a:avLst/>
              <a:gdLst/>
              <a:ahLst/>
              <a:cxnLst/>
              <a:rect l="l" t="t" r="r" b="b"/>
              <a:pathLst>
                <a:path w="4304" h="4254" extrusionOk="0">
                  <a:moveTo>
                    <a:pt x="2202" y="1"/>
                  </a:moveTo>
                  <a:lnTo>
                    <a:pt x="1835" y="301"/>
                  </a:lnTo>
                  <a:lnTo>
                    <a:pt x="3203" y="2102"/>
                  </a:lnTo>
                  <a:cubicBezTo>
                    <a:pt x="3703" y="2769"/>
                    <a:pt x="3670" y="3303"/>
                    <a:pt x="3203" y="3637"/>
                  </a:cubicBezTo>
                  <a:cubicBezTo>
                    <a:pt x="3052" y="3750"/>
                    <a:pt x="2886" y="3816"/>
                    <a:pt x="2709" y="3816"/>
                  </a:cubicBezTo>
                  <a:cubicBezTo>
                    <a:pt x="2419" y="3816"/>
                    <a:pt x="2100" y="3639"/>
                    <a:pt x="1769" y="3203"/>
                  </a:cubicBezTo>
                  <a:lnTo>
                    <a:pt x="368" y="1435"/>
                  </a:lnTo>
                  <a:lnTo>
                    <a:pt x="1" y="1702"/>
                  </a:lnTo>
                  <a:lnTo>
                    <a:pt x="1368" y="3470"/>
                  </a:lnTo>
                  <a:cubicBezTo>
                    <a:pt x="1812" y="4029"/>
                    <a:pt x="2233" y="4254"/>
                    <a:pt x="2632" y="4254"/>
                  </a:cubicBezTo>
                  <a:cubicBezTo>
                    <a:pt x="2923" y="4254"/>
                    <a:pt x="3202" y="4134"/>
                    <a:pt x="3470" y="3937"/>
                  </a:cubicBezTo>
                  <a:cubicBezTo>
                    <a:pt x="4137" y="3437"/>
                    <a:pt x="4304" y="2669"/>
                    <a:pt x="3570" y="1769"/>
                  </a:cubicBezTo>
                  <a:lnTo>
                    <a:pt x="22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26;p72">
              <a:extLst>
                <a:ext uri="{FF2B5EF4-FFF2-40B4-BE49-F238E27FC236}">
                  <a16:creationId xmlns:a16="http://schemas.microsoft.com/office/drawing/2014/main" id="{3FE3BCEC-BF58-F0B7-D8AD-ABF08CD788F7}"/>
                </a:ext>
              </a:extLst>
            </p:cNvPr>
            <p:cNvSpPr/>
            <p:nvPr/>
          </p:nvSpPr>
          <p:spPr>
            <a:xfrm>
              <a:off x="4439175" y="2842475"/>
              <a:ext cx="100100" cy="81750"/>
            </a:xfrm>
            <a:custGeom>
              <a:avLst/>
              <a:gdLst/>
              <a:ahLst/>
              <a:cxnLst/>
              <a:rect l="l" t="t" r="r" b="b"/>
              <a:pathLst>
                <a:path w="4004" h="3270" extrusionOk="0">
                  <a:moveTo>
                    <a:pt x="367" y="1"/>
                  </a:moveTo>
                  <a:lnTo>
                    <a:pt x="0" y="267"/>
                  </a:lnTo>
                  <a:lnTo>
                    <a:pt x="2335" y="3270"/>
                  </a:lnTo>
                  <a:lnTo>
                    <a:pt x="4003" y="2002"/>
                  </a:lnTo>
                  <a:lnTo>
                    <a:pt x="3770" y="1668"/>
                  </a:lnTo>
                  <a:lnTo>
                    <a:pt x="2469" y="2669"/>
                  </a:lnTo>
                  <a:lnTo>
                    <a:pt x="3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27;p72">
              <a:extLst>
                <a:ext uri="{FF2B5EF4-FFF2-40B4-BE49-F238E27FC236}">
                  <a16:creationId xmlns:a16="http://schemas.microsoft.com/office/drawing/2014/main" id="{3BD872E1-3255-08F9-C83F-7DE218E66371}"/>
                </a:ext>
              </a:extLst>
            </p:cNvPr>
            <p:cNvSpPr/>
            <p:nvPr/>
          </p:nvSpPr>
          <p:spPr>
            <a:xfrm>
              <a:off x="4492550" y="2800775"/>
              <a:ext cx="67575" cy="81750"/>
            </a:xfrm>
            <a:custGeom>
              <a:avLst/>
              <a:gdLst/>
              <a:ahLst/>
              <a:cxnLst/>
              <a:rect l="l" t="t" r="r" b="b"/>
              <a:pathLst>
                <a:path w="2703" h="3270" extrusionOk="0">
                  <a:moveTo>
                    <a:pt x="367" y="1"/>
                  </a:moveTo>
                  <a:lnTo>
                    <a:pt x="0" y="268"/>
                  </a:lnTo>
                  <a:lnTo>
                    <a:pt x="2335" y="3270"/>
                  </a:lnTo>
                  <a:lnTo>
                    <a:pt x="2702" y="3003"/>
                  </a:lnTo>
                  <a:lnTo>
                    <a:pt x="3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628;p72">
              <a:extLst>
                <a:ext uri="{FF2B5EF4-FFF2-40B4-BE49-F238E27FC236}">
                  <a16:creationId xmlns:a16="http://schemas.microsoft.com/office/drawing/2014/main" id="{D7B2FF16-05EF-1D85-5CAC-339BC4969D30}"/>
                </a:ext>
              </a:extLst>
            </p:cNvPr>
            <p:cNvSpPr/>
            <p:nvPr/>
          </p:nvSpPr>
          <p:spPr>
            <a:xfrm>
              <a:off x="4518400" y="2743250"/>
              <a:ext cx="115100" cy="120100"/>
            </a:xfrm>
            <a:custGeom>
              <a:avLst/>
              <a:gdLst/>
              <a:ahLst/>
              <a:cxnLst/>
              <a:rect l="l" t="t" r="r" b="b"/>
              <a:pathLst>
                <a:path w="4604" h="4804" extrusionOk="0">
                  <a:moveTo>
                    <a:pt x="2269" y="0"/>
                  </a:moveTo>
                  <a:lnTo>
                    <a:pt x="1902" y="300"/>
                  </a:lnTo>
                  <a:lnTo>
                    <a:pt x="2836" y="1534"/>
                  </a:lnTo>
                  <a:cubicBezTo>
                    <a:pt x="3236" y="2001"/>
                    <a:pt x="3503" y="2368"/>
                    <a:pt x="3836" y="2735"/>
                  </a:cubicBezTo>
                  <a:cubicBezTo>
                    <a:pt x="3470" y="2569"/>
                    <a:pt x="3036" y="2368"/>
                    <a:pt x="2536" y="2202"/>
                  </a:cubicBezTo>
                  <a:lnTo>
                    <a:pt x="434" y="1468"/>
                  </a:lnTo>
                  <a:lnTo>
                    <a:pt x="0" y="1801"/>
                  </a:lnTo>
                  <a:lnTo>
                    <a:pt x="2335" y="4804"/>
                  </a:lnTo>
                  <a:lnTo>
                    <a:pt x="2769" y="4403"/>
                  </a:lnTo>
                  <a:lnTo>
                    <a:pt x="1768" y="3136"/>
                  </a:lnTo>
                  <a:cubicBezTo>
                    <a:pt x="1401" y="2635"/>
                    <a:pt x="1101" y="2302"/>
                    <a:pt x="768" y="1901"/>
                  </a:cubicBezTo>
                  <a:lnTo>
                    <a:pt x="768" y="1901"/>
                  </a:lnTo>
                  <a:cubicBezTo>
                    <a:pt x="1168" y="2135"/>
                    <a:pt x="1635" y="2335"/>
                    <a:pt x="2102" y="2502"/>
                  </a:cubicBezTo>
                  <a:lnTo>
                    <a:pt x="4237" y="3302"/>
                  </a:lnTo>
                  <a:lnTo>
                    <a:pt x="4604" y="3002"/>
                  </a:lnTo>
                  <a:lnTo>
                    <a:pt x="22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629;p72">
              <a:extLst>
                <a:ext uri="{FF2B5EF4-FFF2-40B4-BE49-F238E27FC236}">
                  <a16:creationId xmlns:a16="http://schemas.microsoft.com/office/drawing/2014/main" id="{A33F0212-95D4-CF64-3B02-4A8E3BCF7CD1}"/>
                </a:ext>
              </a:extLst>
            </p:cNvPr>
            <p:cNvSpPr/>
            <p:nvPr/>
          </p:nvSpPr>
          <p:spPr>
            <a:xfrm>
              <a:off x="3617750" y="3528575"/>
              <a:ext cx="1079125" cy="940100"/>
            </a:xfrm>
            <a:custGeom>
              <a:avLst/>
              <a:gdLst/>
              <a:ahLst/>
              <a:cxnLst/>
              <a:rect l="l" t="t" r="r" b="b"/>
              <a:pathLst>
                <a:path w="43165" h="37604" extrusionOk="0">
                  <a:moveTo>
                    <a:pt x="5161" y="0"/>
                  </a:moveTo>
                  <a:cubicBezTo>
                    <a:pt x="3369" y="0"/>
                    <a:pt x="1653" y="1192"/>
                    <a:pt x="1235" y="3145"/>
                  </a:cubicBezTo>
                  <a:cubicBezTo>
                    <a:pt x="1" y="8249"/>
                    <a:pt x="1669" y="13519"/>
                    <a:pt x="5571" y="17022"/>
                  </a:cubicBezTo>
                  <a:lnTo>
                    <a:pt x="28354" y="37603"/>
                  </a:lnTo>
                  <a:lnTo>
                    <a:pt x="43165" y="25261"/>
                  </a:lnTo>
                  <a:lnTo>
                    <a:pt x="7439" y="710"/>
                  </a:lnTo>
                  <a:cubicBezTo>
                    <a:pt x="6732" y="225"/>
                    <a:pt x="5939" y="0"/>
                    <a:pt x="51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630;p72">
              <a:extLst>
                <a:ext uri="{FF2B5EF4-FFF2-40B4-BE49-F238E27FC236}">
                  <a16:creationId xmlns:a16="http://schemas.microsoft.com/office/drawing/2014/main" id="{9433F886-3376-8D63-6DEE-6506B731F8F0}"/>
                </a:ext>
              </a:extLst>
            </p:cNvPr>
            <p:cNvSpPr/>
            <p:nvPr/>
          </p:nvSpPr>
          <p:spPr>
            <a:xfrm>
              <a:off x="3617750" y="3506275"/>
              <a:ext cx="1079125" cy="962400"/>
            </a:xfrm>
            <a:custGeom>
              <a:avLst/>
              <a:gdLst/>
              <a:ahLst/>
              <a:cxnLst/>
              <a:rect l="l" t="t" r="r" b="b"/>
              <a:pathLst>
                <a:path w="43165" h="38496" fill="none" extrusionOk="0">
                  <a:moveTo>
                    <a:pt x="43165" y="26153"/>
                  </a:moveTo>
                  <a:lnTo>
                    <a:pt x="7439" y="1602"/>
                  </a:lnTo>
                  <a:cubicBezTo>
                    <a:pt x="5104" y="1"/>
                    <a:pt x="1835" y="1235"/>
                    <a:pt x="1235" y="4037"/>
                  </a:cubicBezTo>
                  <a:lnTo>
                    <a:pt x="1235" y="4037"/>
                  </a:lnTo>
                  <a:cubicBezTo>
                    <a:pt x="1" y="9141"/>
                    <a:pt x="1669" y="14411"/>
                    <a:pt x="5571" y="17914"/>
                  </a:cubicBezTo>
                  <a:lnTo>
                    <a:pt x="28354" y="38495"/>
                  </a:lnTo>
                </a:path>
              </a:pathLst>
            </a:custGeom>
            <a:noFill/>
            <a:ln w="25025" cap="rnd" cmpd="sng">
              <a:solidFill>
                <a:srgbClr val="F497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631;p72">
              <a:extLst>
                <a:ext uri="{FF2B5EF4-FFF2-40B4-BE49-F238E27FC236}">
                  <a16:creationId xmlns:a16="http://schemas.microsoft.com/office/drawing/2014/main" id="{09CBC782-0666-1A9E-5979-2E382502E032}"/>
                </a:ext>
              </a:extLst>
            </p:cNvPr>
            <p:cNvSpPr/>
            <p:nvPr/>
          </p:nvSpPr>
          <p:spPr>
            <a:xfrm>
              <a:off x="3696150" y="3562975"/>
              <a:ext cx="204325" cy="220425"/>
            </a:xfrm>
            <a:custGeom>
              <a:avLst/>
              <a:gdLst/>
              <a:ahLst/>
              <a:cxnLst/>
              <a:rect l="l" t="t" r="r" b="b"/>
              <a:pathLst>
                <a:path w="8173" h="8817" extrusionOk="0">
                  <a:moveTo>
                    <a:pt x="2702" y="0"/>
                  </a:moveTo>
                  <a:cubicBezTo>
                    <a:pt x="2516" y="0"/>
                    <a:pt x="2328" y="75"/>
                    <a:pt x="2168" y="235"/>
                  </a:cubicBezTo>
                  <a:cubicBezTo>
                    <a:pt x="1701" y="702"/>
                    <a:pt x="1101" y="1469"/>
                    <a:pt x="634" y="2570"/>
                  </a:cubicBezTo>
                  <a:cubicBezTo>
                    <a:pt x="234" y="3504"/>
                    <a:pt x="67" y="4438"/>
                    <a:pt x="34" y="5038"/>
                  </a:cubicBezTo>
                  <a:cubicBezTo>
                    <a:pt x="0" y="5405"/>
                    <a:pt x="134" y="5772"/>
                    <a:pt x="401" y="6039"/>
                  </a:cubicBezTo>
                  <a:lnTo>
                    <a:pt x="2535" y="7974"/>
                  </a:lnTo>
                  <a:cubicBezTo>
                    <a:pt x="3162" y="8547"/>
                    <a:pt x="3927" y="8816"/>
                    <a:pt x="4681" y="8816"/>
                  </a:cubicBezTo>
                  <a:cubicBezTo>
                    <a:pt x="5815" y="8816"/>
                    <a:pt x="6925" y="8208"/>
                    <a:pt x="7506" y="7106"/>
                  </a:cubicBezTo>
                  <a:cubicBezTo>
                    <a:pt x="8173" y="5805"/>
                    <a:pt x="7873" y="4238"/>
                    <a:pt x="6805" y="3270"/>
                  </a:cubicBezTo>
                  <a:lnTo>
                    <a:pt x="3169" y="168"/>
                  </a:lnTo>
                  <a:cubicBezTo>
                    <a:pt x="3028" y="59"/>
                    <a:pt x="2866" y="0"/>
                    <a:pt x="2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632;p72">
              <a:extLst>
                <a:ext uri="{FF2B5EF4-FFF2-40B4-BE49-F238E27FC236}">
                  <a16:creationId xmlns:a16="http://schemas.microsoft.com/office/drawing/2014/main" id="{915DAA6E-35BB-EC2A-7B86-254057FAF66C}"/>
                </a:ext>
              </a:extLst>
            </p:cNvPr>
            <p:cNvSpPr/>
            <p:nvPr/>
          </p:nvSpPr>
          <p:spPr>
            <a:xfrm>
              <a:off x="4339100" y="2743925"/>
              <a:ext cx="1053275" cy="884975"/>
            </a:xfrm>
            <a:custGeom>
              <a:avLst/>
              <a:gdLst/>
              <a:ahLst/>
              <a:cxnLst/>
              <a:rect l="l" t="t" r="r" b="b"/>
              <a:pathLst>
                <a:path w="42131" h="35399" extrusionOk="0">
                  <a:moveTo>
                    <a:pt x="8294" y="1"/>
                  </a:moveTo>
                  <a:cubicBezTo>
                    <a:pt x="4638" y="1"/>
                    <a:pt x="1422" y="2596"/>
                    <a:pt x="768" y="6211"/>
                  </a:cubicBezTo>
                  <a:cubicBezTo>
                    <a:pt x="1" y="10280"/>
                    <a:pt x="2636" y="14150"/>
                    <a:pt x="6639" y="15017"/>
                  </a:cubicBezTo>
                  <a:lnTo>
                    <a:pt x="18581" y="17552"/>
                  </a:lnTo>
                  <a:lnTo>
                    <a:pt x="12476" y="27092"/>
                  </a:lnTo>
                  <a:lnTo>
                    <a:pt x="25519" y="35398"/>
                  </a:lnTo>
                  <a:lnTo>
                    <a:pt x="39495" y="22523"/>
                  </a:lnTo>
                  <a:cubicBezTo>
                    <a:pt x="41163" y="20988"/>
                    <a:pt x="42131" y="18820"/>
                    <a:pt x="42097" y="16518"/>
                  </a:cubicBezTo>
                  <a:cubicBezTo>
                    <a:pt x="42031" y="13683"/>
                    <a:pt x="40530" y="11114"/>
                    <a:pt x="38094" y="9713"/>
                  </a:cubicBezTo>
                  <a:lnTo>
                    <a:pt x="29789" y="5010"/>
                  </a:lnTo>
                  <a:cubicBezTo>
                    <a:pt x="25852" y="2775"/>
                    <a:pt x="21516" y="1341"/>
                    <a:pt x="17013" y="874"/>
                  </a:cubicBezTo>
                  <a:lnTo>
                    <a:pt x="9074" y="40"/>
                  </a:lnTo>
                  <a:cubicBezTo>
                    <a:pt x="8812" y="13"/>
                    <a:pt x="8552" y="1"/>
                    <a:pt x="8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633;p72">
              <a:extLst>
                <a:ext uri="{FF2B5EF4-FFF2-40B4-BE49-F238E27FC236}">
                  <a16:creationId xmlns:a16="http://schemas.microsoft.com/office/drawing/2014/main" id="{A8CF38FC-840D-6DE3-96ED-F5DC63414B72}"/>
                </a:ext>
              </a:extLst>
            </p:cNvPr>
            <p:cNvSpPr/>
            <p:nvPr/>
          </p:nvSpPr>
          <p:spPr>
            <a:xfrm>
              <a:off x="4339100" y="2733225"/>
              <a:ext cx="1053275" cy="894850"/>
            </a:xfrm>
            <a:custGeom>
              <a:avLst/>
              <a:gdLst/>
              <a:ahLst/>
              <a:cxnLst/>
              <a:rect l="l" t="t" r="r" b="b"/>
              <a:pathLst>
                <a:path w="42131" h="35794" fill="none" extrusionOk="0">
                  <a:moveTo>
                    <a:pt x="12476" y="27520"/>
                  </a:moveTo>
                  <a:lnTo>
                    <a:pt x="18581" y="17980"/>
                  </a:lnTo>
                  <a:lnTo>
                    <a:pt x="6639" y="15445"/>
                  </a:lnTo>
                  <a:cubicBezTo>
                    <a:pt x="2636" y="14578"/>
                    <a:pt x="1" y="10708"/>
                    <a:pt x="768" y="6639"/>
                  </a:cubicBezTo>
                  <a:lnTo>
                    <a:pt x="768" y="6639"/>
                  </a:lnTo>
                  <a:cubicBezTo>
                    <a:pt x="1468" y="2736"/>
                    <a:pt x="5104" y="1"/>
                    <a:pt x="9040" y="434"/>
                  </a:cubicBezTo>
                  <a:lnTo>
                    <a:pt x="17013" y="1268"/>
                  </a:lnTo>
                  <a:cubicBezTo>
                    <a:pt x="21516" y="1735"/>
                    <a:pt x="25852" y="3136"/>
                    <a:pt x="29789" y="5405"/>
                  </a:cubicBezTo>
                  <a:lnTo>
                    <a:pt x="38094" y="10108"/>
                  </a:lnTo>
                  <a:cubicBezTo>
                    <a:pt x="40530" y="11476"/>
                    <a:pt x="42031" y="14078"/>
                    <a:pt x="42097" y="16913"/>
                  </a:cubicBezTo>
                  <a:lnTo>
                    <a:pt x="42097" y="16913"/>
                  </a:lnTo>
                  <a:cubicBezTo>
                    <a:pt x="42131" y="19181"/>
                    <a:pt x="41163" y="21349"/>
                    <a:pt x="39495" y="22917"/>
                  </a:cubicBezTo>
                  <a:lnTo>
                    <a:pt x="25519" y="35793"/>
                  </a:lnTo>
                </a:path>
              </a:pathLst>
            </a:custGeom>
            <a:noFill/>
            <a:ln w="250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634;p72">
              <a:extLst>
                <a:ext uri="{FF2B5EF4-FFF2-40B4-BE49-F238E27FC236}">
                  <a16:creationId xmlns:a16="http://schemas.microsoft.com/office/drawing/2014/main" id="{DC312917-7FCE-E15E-6C3B-8A3CF09F6304}"/>
                </a:ext>
              </a:extLst>
            </p:cNvPr>
            <p:cNvSpPr/>
            <p:nvPr/>
          </p:nvSpPr>
          <p:spPr>
            <a:xfrm>
              <a:off x="4418325" y="2798825"/>
              <a:ext cx="349450" cy="250225"/>
            </a:xfrm>
            <a:custGeom>
              <a:avLst/>
              <a:gdLst/>
              <a:ahLst/>
              <a:cxnLst/>
              <a:rect l="l" t="t" r="r" b="b"/>
              <a:pathLst>
                <a:path w="13978" h="10009" extrusionOk="0">
                  <a:moveTo>
                    <a:pt x="2356" y="1"/>
                  </a:moveTo>
                  <a:cubicBezTo>
                    <a:pt x="1511" y="1"/>
                    <a:pt x="788" y="543"/>
                    <a:pt x="634" y="1313"/>
                  </a:cubicBezTo>
                  <a:cubicBezTo>
                    <a:pt x="468" y="2013"/>
                    <a:pt x="301" y="2947"/>
                    <a:pt x="167" y="4015"/>
                  </a:cubicBezTo>
                  <a:cubicBezTo>
                    <a:pt x="1" y="5516"/>
                    <a:pt x="134" y="6650"/>
                    <a:pt x="267" y="7451"/>
                  </a:cubicBezTo>
                  <a:cubicBezTo>
                    <a:pt x="401" y="8185"/>
                    <a:pt x="968" y="8718"/>
                    <a:pt x="1668" y="8852"/>
                  </a:cubicBezTo>
                  <a:lnTo>
                    <a:pt x="8673" y="9952"/>
                  </a:lnTo>
                  <a:cubicBezTo>
                    <a:pt x="8911" y="9991"/>
                    <a:pt x="9148" y="10009"/>
                    <a:pt x="9381" y="10009"/>
                  </a:cubicBezTo>
                  <a:cubicBezTo>
                    <a:pt x="11601" y="10009"/>
                    <a:pt x="13536" y="8340"/>
                    <a:pt x="13777" y="6016"/>
                  </a:cubicBezTo>
                  <a:cubicBezTo>
                    <a:pt x="13977" y="3681"/>
                    <a:pt x="12409" y="1613"/>
                    <a:pt x="10108" y="1246"/>
                  </a:cubicBezTo>
                  <a:lnTo>
                    <a:pt x="2569" y="12"/>
                  </a:lnTo>
                  <a:cubicBezTo>
                    <a:pt x="2497" y="4"/>
                    <a:pt x="2426"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635;p72">
              <a:extLst>
                <a:ext uri="{FF2B5EF4-FFF2-40B4-BE49-F238E27FC236}">
                  <a16:creationId xmlns:a16="http://schemas.microsoft.com/office/drawing/2014/main" id="{822ED149-1D44-47F1-F585-5CCEC838BF89}"/>
                </a:ext>
              </a:extLst>
            </p:cNvPr>
            <p:cNvSpPr/>
            <p:nvPr/>
          </p:nvSpPr>
          <p:spPr>
            <a:xfrm>
              <a:off x="4803600" y="3184400"/>
              <a:ext cx="211000" cy="49225"/>
            </a:xfrm>
            <a:custGeom>
              <a:avLst/>
              <a:gdLst/>
              <a:ahLst/>
              <a:cxnLst/>
              <a:rect l="l" t="t" r="r" b="b"/>
              <a:pathLst>
                <a:path w="8440" h="1969" fill="none" extrusionOk="0">
                  <a:moveTo>
                    <a:pt x="1" y="0"/>
                  </a:moveTo>
                  <a:lnTo>
                    <a:pt x="8440" y="1968"/>
                  </a:lnTo>
                </a:path>
              </a:pathLst>
            </a:custGeom>
            <a:noFill/>
            <a:ln w="25025" cap="rnd" cmpd="sng">
              <a:solidFill>
                <a:srgbClr val="F497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636;p72">
              <a:extLst>
                <a:ext uri="{FF2B5EF4-FFF2-40B4-BE49-F238E27FC236}">
                  <a16:creationId xmlns:a16="http://schemas.microsoft.com/office/drawing/2014/main" id="{DC50B22B-85DF-308D-3264-EF9BF815EA60}"/>
                </a:ext>
              </a:extLst>
            </p:cNvPr>
            <p:cNvSpPr/>
            <p:nvPr/>
          </p:nvSpPr>
          <p:spPr>
            <a:xfrm>
              <a:off x="3833750" y="3046825"/>
              <a:ext cx="1249250" cy="1113275"/>
            </a:xfrm>
            <a:custGeom>
              <a:avLst/>
              <a:gdLst/>
              <a:ahLst/>
              <a:cxnLst/>
              <a:rect l="l" t="t" r="r" b="b"/>
              <a:pathLst>
                <a:path w="49970" h="44531" extrusionOk="0">
                  <a:moveTo>
                    <a:pt x="9551" y="1"/>
                  </a:moveTo>
                  <a:cubicBezTo>
                    <a:pt x="5957" y="1"/>
                    <a:pt x="2619" y="2261"/>
                    <a:pt x="1435" y="5870"/>
                  </a:cubicBezTo>
                  <a:cubicBezTo>
                    <a:pt x="0" y="10073"/>
                    <a:pt x="2035" y="14710"/>
                    <a:pt x="6138" y="16511"/>
                  </a:cubicBezTo>
                  <a:lnTo>
                    <a:pt x="22283" y="21581"/>
                  </a:lnTo>
                  <a:lnTo>
                    <a:pt x="31656" y="27552"/>
                  </a:lnTo>
                  <a:lnTo>
                    <a:pt x="34525" y="44531"/>
                  </a:lnTo>
                  <a:cubicBezTo>
                    <a:pt x="34525" y="44531"/>
                    <a:pt x="49969" y="30955"/>
                    <a:pt x="48702" y="20380"/>
                  </a:cubicBezTo>
                  <a:cubicBezTo>
                    <a:pt x="47801" y="12675"/>
                    <a:pt x="24785" y="4402"/>
                    <a:pt x="12142" y="399"/>
                  </a:cubicBezTo>
                  <a:cubicBezTo>
                    <a:pt x="11281" y="129"/>
                    <a:pt x="10409" y="1"/>
                    <a:pt x="9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637;p72">
              <a:extLst>
                <a:ext uri="{FF2B5EF4-FFF2-40B4-BE49-F238E27FC236}">
                  <a16:creationId xmlns:a16="http://schemas.microsoft.com/office/drawing/2014/main" id="{B56D2569-4B6D-886E-0AE5-8EC8270D6F5C}"/>
                </a:ext>
              </a:extLst>
            </p:cNvPr>
            <p:cNvSpPr/>
            <p:nvPr/>
          </p:nvSpPr>
          <p:spPr>
            <a:xfrm>
              <a:off x="3954650" y="3096450"/>
              <a:ext cx="346125" cy="260050"/>
            </a:xfrm>
            <a:custGeom>
              <a:avLst/>
              <a:gdLst/>
              <a:ahLst/>
              <a:cxnLst/>
              <a:rect l="l" t="t" r="r" b="b"/>
              <a:pathLst>
                <a:path w="13845" h="10402" extrusionOk="0">
                  <a:moveTo>
                    <a:pt x="2562" y="1"/>
                  </a:moveTo>
                  <a:cubicBezTo>
                    <a:pt x="1869" y="1"/>
                    <a:pt x="1220" y="418"/>
                    <a:pt x="968" y="1116"/>
                  </a:cubicBezTo>
                  <a:cubicBezTo>
                    <a:pt x="768" y="1783"/>
                    <a:pt x="501" y="2617"/>
                    <a:pt x="301" y="3685"/>
                  </a:cubicBezTo>
                  <a:cubicBezTo>
                    <a:pt x="1" y="5086"/>
                    <a:pt x="1" y="6187"/>
                    <a:pt x="34" y="6920"/>
                  </a:cubicBezTo>
                  <a:cubicBezTo>
                    <a:pt x="101" y="7621"/>
                    <a:pt x="601" y="8221"/>
                    <a:pt x="1269" y="8388"/>
                  </a:cubicBezTo>
                  <a:lnTo>
                    <a:pt x="8207" y="10256"/>
                  </a:lnTo>
                  <a:cubicBezTo>
                    <a:pt x="8570" y="10355"/>
                    <a:pt x="8936" y="10402"/>
                    <a:pt x="9296" y="10402"/>
                  </a:cubicBezTo>
                  <a:cubicBezTo>
                    <a:pt x="11252" y="10402"/>
                    <a:pt x="13050" y="9020"/>
                    <a:pt x="13444" y="7021"/>
                  </a:cubicBezTo>
                  <a:cubicBezTo>
                    <a:pt x="13844" y="4852"/>
                    <a:pt x="12510" y="2717"/>
                    <a:pt x="10375" y="2117"/>
                  </a:cubicBezTo>
                  <a:lnTo>
                    <a:pt x="2970" y="49"/>
                  </a:lnTo>
                  <a:cubicBezTo>
                    <a:pt x="2834" y="16"/>
                    <a:pt x="2697" y="1"/>
                    <a:pt x="2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638;p72">
              <a:extLst>
                <a:ext uri="{FF2B5EF4-FFF2-40B4-BE49-F238E27FC236}">
                  <a16:creationId xmlns:a16="http://schemas.microsoft.com/office/drawing/2014/main" id="{5B73C58F-2953-61B2-EF66-FE970F0F4160}"/>
                </a:ext>
              </a:extLst>
            </p:cNvPr>
            <p:cNvSpPr/>
            <p:nvPr/>
          </p:nvSpPr>
          <p:spPr>
            <a:xfrm>
              <a:off x="3833750" y="3021775"/>
              <a:ext cx="1249250" cy="1138325"/>
            </a:xfrm>
            <a:custGeom>
              <a:avLst/>
              <a:gdLst/>
              <a:ahLst/>
              <a:cxnLst/>
              <a:rect l="l" t="t" r="r" b="b"/>
              <a:pathLst>
                <a:path w="49970" h="45533" fill="none" extrusionOk="0">
                  <a:moveTo>
                    <a:pt x="34525" y="45533"/>
                  </a:moveTo>
                  <a:cubicBezTo>
                    <a:pt x="34525" y="45533"/>
                    <a:pt x="49969" y="31957"/>
                    <a:pt x="48702" y="21382"/>
                  </a:cubicBezTo>
                  <a:cubicBezTo>
                    <a:pt x="47801" y="13677"/>
                    <a:pt x="24785" y="5404"/>
                    <a:pt x="12142" y="1401"/>
                  </a:cubicBezTo>
                  <a:cubicBezTo>
                    <a:pt x="7672" y="0"/>
                    <a:pt x="2902" y="2402"/>
                    <a:pt x="1435" y="6872"/>
                  </a:cubicBezTo>
                  <a:lnTo>
                    <a:pt x="1435" y="6872"/>
                  </a:lnTo>
                  <a:cubicBezTo>
                    <a:pt x="0" y="11075"/>
                    <a:pt x="2035" y="15712"/>
                    <a:pt x="6138" y="17513"/>
                  </a:cubicBezTo>
                  <a:lnTo>
                    <a:pt x="22483" y="22583"/>
                  </a:lnTo>
                  <a:cubicBezTo>
                    <a:pt x="22483" y="22583"/>
                    <a:pt x="30555" y="29021"/>
                    <a:pt x="35392" y="30222"/>
                  </a:cubicBezTo>
                </a:path>
              </a:pathLst>
            </a:custGeom>
            <a:noFill/>
            <a:ln w="250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639;p72">
              <a:extLst>
                <a:ext uri="{FF2B5EF4-FFF2-40B4-BE49-F238E27FC236}">
                  <a16:creationId xmlns:a16="http://schemas.microsoft.com/office/drawing/2014/main" id="{CEFE04C1-D149-1FD5-7C36-5E57339453AB}"/>
                </a:ext>
              </a:extLst>
            </p:cNvPr>
            <p:cNvSpPr/>
            <p:nvPr/>
          </p:nvSpPr>
          <p:spPr>
            <a:xfrm>
              <a:off x="2400225" y="4428600"/>
              <a:ext cx="60900" cy="53850"/>
            </a:xfrm>
            <a:custGeom>
              <a:avLst/>
              <a:gdLst/>
              <a:ahLst/>
              <a:cxnLst/>
              <a:rect l="l" t="t" r="r" b="b"/>
              <a:pathLst>
                <a:path w="2436" h="2154" extrusionOk="0">
                  <a:moveTo>
                    <a:pt x="601" y="1"/>
                  </a:moveTo>
                  <a:cubicBezTo>
                    <a:pt x="601" y="1"/>
                    <a:pt x="0" y="868"/>
                    <a:pt x="667" y="1669"/>
                  </a:cubicBezTo>
                  <a:cubicBezTo>
                    <a:pt x="972" y="2053"/>
                    <a:pt x="1391" y="2153"/>
                    <a:pt x="1745" y="2153"/>
                  </a:cubicBezTo>
                  <a:cubicBezTo>
                    <a:pt x="2129" y="2153"/>
                    <a:pt x="2435" y="2036"/>
                    <a:pt x="2435" y="2036"/>
                  </a:cubicBezTo>
                  <a:cubicBezTo>
                    <a:pt x="2435" y="1535"/>
                    <a:pt x="2269" y="1035"/>
                    <a:pt x="1935" y="668"/>
                  </a:cubicBezTo>
                  <a:cubicBezTo>
                    <a:pt x="1601" y="301"/>
                    <a:pt x="1101" y="34"/>
                    <a:pt x="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09"/>
                                        </p:tgtEl>
                                        <p:attrNameLst>
                                          <p:attrName>style.visibility</p:attrName>
                                        </p:attrNameLst>
                                      </p:cBhvr>
                                      <p:to>
                                        <p:strVal val="visible"/>
                                      </p:to>
                                    </p:set>
                                    <p:animEffect transition="in" filter="fade">
                                      <p:cBhvr>
                                        <p:cTn id="7" dur="1000"/>
                                        <p:tgtEl>
                                          <p:spTgt spid="909"/>
                                        </p:tgtEl>
                                      </p:cBhvr>
                                    </p:animEffect>
                                  </p:childTnLst>
                                </p:cTn>
                              </p:par>
                              <p:par>
                                <p:cTn id="8" presetID="10" presetClass="entr" presetSubtype="0" fill="hold" nodeType="withEffect">
                                  <p:stCondLst>
                                    <p:cond delay="0"/>
                                  </p:stCondLst>
                                  <p:childTnLst>
                                    <p:set>
                                      <p:cBhvr>
                                        <p:cTn id="9" dur="1" fill="hold">
                                          <p:stCondLst>
                                            <p:cond delay="0"/>
                                          </p:stCondLst>
                                        </p:cTn>
                                        <p:tgtEl>
                                          <p:spTgt spid="910"/>
                                        </p:tgtEl>
                                        <p:attrNameLst>
                                          <p:attrName>style.visibility</p:attrName>
                                        </p:attrNameLst>
                                      </p:cBhvr>
                                      <p:to>
                                        <p:strVal val="visible"/>
                                      </p:to>
                                    </p:set>
                                    <p:animEffect transition="in" filter="fade">
                                      <p:cBhvr>
                                        <p:cTn id="10" dur="1000"/>
                                        <p:tgtEl>
                                          <p:spTgt spid="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6" name="Google Shape;976;p64"/>
          <p:cNvSpPr txBox="1">
            <a:spLocks noGrp="1"/>
          </p:cNvSpPr>
          <p:nvPr>
            <p:ph type="title" idx="2"/>
          </p:nvPr>
        </p:nvSpPr>
        <p:spPr>
          <a:xfrm>
            <a:off x="826396" y="915556"/>
            <a:ext cx="4173747" cy="841800"/>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lvl="0"/>
            <a:r>
              <a:rPr lang="en" sz="4800" dirty="0"/>
              <a:t>OBJECTIVE</a:t>
            </a:r>
            <a:endParaRPr sz="4800" dirty="0"/>
          </a:p>
        </p:txBody>
      </p:sp>
      <p:sp>
        <p:nvSpPr>
          <p:cNvPr id="977" name="Google Shape;977;p64"/>
          <p:cNvSpPr txBox="1">
            <a:spLocks noGrp="1"/>
          </p:cNvSpPr>
          <p:nvPr>
            <p:ph type="subTitle" idx="1"/>
          </p:nvPr>
        </p:nvSpPr>
        <p:spPr>
          <a:xfrm>
            <a:off x="962472" y="1784673"/>
            <a:ext cx="3960124" cy="2222514"/>
          </a:xfrm>
          <a:prstGeom prst="rect">
            <a:avLst/>
          </a:prstGeom>
        </p:spPr>
        <p:txBody>
          <a:bodyPr spcFirstLastPara="1" wrap="square" lIns="91425" tIns="91425" rIns="91425" bIns="91425" anchor="t" anchorCtr="0">
            <a:noAutofit/>
          </a:bodyPr>
          <a:lstStyle/>
          <a:p>
            <a:pPr marL="0" lvl="0" indent="0" algn="ctr"/>
            <a:r>
              <a:rPr lang="en-US" sz="1400" b="1" dirty="0"/>
              <a:t>Many diabetes patients face challenges in adhering to their insulin administration schedule and ordering medicines in a timely manner. These challenges can result in missed doses and delayed medication refills. Existing solutions, such as manual reminders or paper-based systems, may not be sufficient to address these challenges.</a:t>
            </a:r>
          </a:p>
          <a:p>
            <a:pPr marL="0" lvl="0" indent="0" algn="ctr"/>
            <a:r>
              <a:rPr lang="en-US" sz="1400" b="1" dirty="0"/>
              <a:t>This project aims to develop a solution to overcome this problem.</a:t>
            </a:r>
          </a:p>
        </p:txBody>
      </p:sp>
      <p:grpSp>
        <p:nvGrpSpPr>
          <p:cNvPr id="978" name="Google Shape;978;p64"/>
          <p:cNvGrpSpPr/>
          <p:nvPr/>
        </p:nvGrpSpPr>
        <p:grpSpPr>
          <a:xfrm>
            <a:off x="5812077" y="1346548"/>
            <a:ext cx="2723887" cy="2879130"/>
            <a:chOff x="2255125" y="1624875"/>
            <a:chExt cx="3114750" cy="3361650"/>
          </a:xfrm>
        </p:grpSpPr>
        <p:sp>
          <p:nvSpPr>
            <p:cNvPr id="979" name="Google Shape;979;p64"/>
            <p:cNvSpPr/>
            <p:nvPr/>
          </p:nvSpPr>
          <p:spPr>
            <a:xfrm>
              <a:off x="2299325" y="4042500"/>
              <a:ext cx="845625" cy="128450"/>
            </a:xfrm>
            <a:custGeom>
              <a:avLst/>
              <a:gdLst/>
              <a:ahLst/>
              <a:cxnLst/>
              <a:rect l="l" t="t" r="r" b="b"/>
              <a:pathLst>
                <a:path w="33825" h="5138" extrusionOk="0">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4"/>
            <p:cNvSpPr/>
            <p:nvPr/>
          </p:nvSpPr>
          <p:spPr>
            <a:xfrm>
              <a:off x="3308375" y="3902400"/>
              <a:ext cx="1139175" cy="143475"/>
            </a:xfrm>
            <a:custGeom>
              <a:avLst/>
              <a:gdLst/>
              <a:ahLst/>
              <a:cxnLst/>
              <a:rect l="l" t="t" r="r" b="b"/>
              <a:pathLst>
                <a:path w="45567" h="5739" extrusionOk="0">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4"/>
            <p:cNvSpPr/>
            <p:nvPr/>
          </p:nvSpPr>
          <p:spPr>
            <a:xfrm>
              <a:off x="4460025" y="4120900"/>
              <a:ext cx="550425" cy="115100"/>
            </a:xfrm>
            <a:custGeom>
              <a:avLst/>
              <a:gdLst/>
              <a:ahLst/>
              <a:cxnLst/>
              <a:rect l="l" t="t" r="r" b="b"/>
              <a:pathLst>
                <a:path w="22017" h="4604" extrusionOk="0">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4"/>
            <p:cNvSpPr/>
            <p:nvPr/>
          </p:nvSpPr>
          <p:spPr>
            <a:xfrm>
              <a:off x="4973725" y="4240975"/>
              <a:ext cx="396150" cy="81750"/>
            </a:xfrm>
            <a:custGeom>
              <a:avLst/>
              <a:gdLst/>
              <a:ahLst/>
              <a:cxnLst/>
              <a:rect l="l" t="t" r="r" b="b"/>
              <a:pathLst>
                <a:path w="15846" h="3270" extrusionOk="0">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4"/>
            <p:cNvSpPr/>
            <p:nvPr/>
          </p:nvSpPr>
          <p:spPr>
            <a:xfrm>
              <a:off x="3741175" y="4807225"/>
              <a:ext cx="1037425" cy="156800"/>
            </a:xfrm>
            <a:custGeom>
              <a:avLst/>
              <a:gdLst/>
              <a:ahLst/>
              <a:cxnLst/>
              <a:rect l="l" t="t" r="r" b="b"/>
              <a:pathLst>
                <a:path w="41497" h="6272" extrusionOk="0">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4"/>
            <p:cNvSpPr/>
            <p:nvPr/>
          </p:nvSpPr>
          <p:spPr>
            <a:xfrm>
              <a:off x="2746300" y="4640425"/>
              <a:ext cx="990725" cy="232700"/>
            </a:xfrm>
            <a:custGeom>
              <a:avLst/>
              <a:gdLst/>
              <a:ahLst/>
              <a:cxnLst/>
              <a:rect l="l" t="t" r="r" b="b"/>
              <a:pathLst>
                <a:path w="39629" h="9308" extrusionOk="0">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4"/>
            <p:cNvSpPr/>
            <p:nvPr/>
          </p:nvSpPr>
          <p:spPr>
            <a:xfrm>
              <a:off x="2947275" y="4357300"/>
              <a:ext cx="112600" cy="76100"/>
            </a:xfrm>
            <a:custGeom>
              <a:avLst/>
              <a:gdLst/>
              <a:ahLst/>
              <a:cxnLst/>
              <a:rect l="l" t="t" r="r" b="b"/>
              <a:pathLst>
                <a:path w="4504" h="3044" extrusionOk="0">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4"/>
            <p:cNvSpPr/>
            <p:nvPr/>
          </p:nvSpPr>
          <p:spPr>
            <a:xfrm>
              <a:off x="3109050" y="4441100"/>
              <a:ext cx="95100" cy="66050"/>
            </a:xfrm>
            <a:custGeom>
              <a:avLst/>
              <a:gdLst/>
              <a:ahLst/>
              <a:cxnLst/>
              <a:rect l="l" t="t" r="r" b="b"/>
              <a:pathLst>
                <a:path w="3804" h="2642" extrusionOk="0">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4"/>
            <p:cNvSpPr/>
            <p:nvPr/>
          </p:nvSpPr>
          <p:spPr>
            <a:xfrm>
              <a:off x="3199125" y="4617925"/>
              <a:ext cx="185150" cy="216825"/>
            </a:xfrm>
            <a:custGeom>
              <a:avLst/>
              <a:gdLst/>
              <a:ahLst/>
              <a:cxnLst/>
              <a:rect l="l" t="t" r="r" b="b"/>
              <a:pathLst>
                <a:path w="7406" h="8673" extrusionOk="0">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4"/>
            <p:cNvSpPr/>
            <p:nvPr/>
          </p:nvSpPr>
          <p:spPr>
            <a:xfrm>
              <a:off x="2724625" y="4597950"/>
              <a:ext cx="127600" cy="60075"/>
            </a:xfrm>
            <a:custGeom>
              <a:avLst/>
              <a:gdLst/>
              <a:ahLst/>
              <a:cxnLst/>
              <a:rect l="l" t="t" r="r" b="b"/>
              <a:pathLst>
                <a:path w="5104" h="2403" extrusionOk="0">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4"/>
            <p:cNvSpPr/>
            <p:nvPr/>
          </p:nvSpPr>
          <p:spPr>
            <a:xfrm>
              <a:off x="2923100" y="4627125"/>
              <a:ext cx="105100" cy="55100"/>
            </a:xfrm>
            <a:custGeom>
              <a:avLst/>
              <a:gdLst/>
              <a:ahLst/>
              <a:cxnLst/>
              <a:rect l="l" t="t" r="r" b="b"/>
              <a:pathLst>
                <a:path w="4204" h="2204" extrusionOk="0">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4"/>
            <p:cNvSpPr/>
            <p:nvPr/>
          </p:nvSpPr>
          <p:spPr>
            <a:xfrm>
              <a:off x="2820525" y="4294350"/>
              <a:ext cx="744725" cy="510400"/>
            </a:xfrm>
            <a:custGeom>
              <a:avLst/>
              <a:gdLst/>
              <a:ahLst/>
              <a:cxnLst/>
              <a:rect l="l" t="t" r="r" b="b"/>
              <a:pathLst>
                <a:path w="29789" h="20416" extrusionOk="0">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4"/>
            <p:cNvSpPr/>
            <p:nvPr/>
          </p:nvSpPr>
          <p:spPr>
            <a:xfrm>
              <a:off x="3237475" y="4535350"/>
              <a:ext cx="327775" cy="269400"/>
            </a:xfrm>
            <a:custGeom>
              <a:avLst/>
              <a:gdLst/>
              <a:ahLst/>
              <a:cxnLst/>
              <a:rect l="l" t="t" r="r" b="b"/>
              <a:pathLst>
                <a:path w="13111" h="10776" extrusionOk="0">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4"/>
            <p:cNvSpPr/>
            <p:nvPr/>
          </p:nvSpPr>
          <p:spPr>
            <a:xfrm>
              <a:off x="3237475" y="4535350"/>
              <a:ext cx="225200" cy="212675"/>
            </a:xfrm>
            <a:custGeom>
              <a:avLst/>
              <a:gdLst/>
              <a:ahLst/>
              <a:cxnLst/>
              <a:rect l="l" t="t" r="r" b="b"/>
              <a:pathLst>
                <a:path w="9008" h="8507" extrusionOk="0">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4"/>
            <p:cNvSpPr/>
            <p:nvPr/>
          </p:nvSpPr>
          <p:spPr>
            <a:xfrm>
              <a:off x="2819675" y="4295175"/>
              <a:ext cx="262725" cy="233525"/>
            </a:xfrm>
            <a:custGeom>
              <a:avLst/>
              <a:gdLst/>
              <a:ahLst/>
              <a:cxnLst/>
              <a:rect l="l" t="t" r="r" b="b"/>
              <a:pathLst>
                <a:path w="10509" h="9341" extrusionOk="0">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4"/>
            <p:cNvSpPr/>
            <p:nvPr/>
          </p:nvSpPr>
          <p:spPr>
            <a:xfrm>
              <a:off x="2895575" y="4367350"/>
              <a:ext cx="111775" cy="76750"/>
            </a:xfrm>
            <a:custGeom>
              <a:avLst/>
              <a:gdLst/>
              <a:ahLst/>
              <a:cxnLst/>
              <a:rect l="l" t="t" r="r" b="b"/>
              <a:pathLst>
                <a:path w="4471" h="3070" extrusionOk="0">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4"/>
            <p:cNvSpPr/>
            <p:nvPr/>
          </p:nvSpPr>
          <p:spPr>
            <a:xfrm>
              <a:off x="3057350" y="4451575"/>
              <a:ext cx="95100" cy="65900"/>
            </a:xfrm>
            <a:custGeom>
              <a:avLst/>
              <a:gdLst/>
              <a:ahLst/>
              <a:cxnLst/>
              <a:rect l="l" t="t" r="r" b="b"/>
              <a:pathLst>
                <a:path w="3804" h="2636" extrusionOk="0">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4"/>
            <p:cNvSpPr/>
            <p:nvPr/>
          </p:nvSpPr>
          <p:spPr>
            <a:xfrm>
              <a:off x="2622875" y="4531175"/>
              <a:ext cx="843975" cy="329275"/>
            </a:xfrm>
            <a:custGeom>
              <a:avLst/>
              <a:gdLst/>
              <a:ahLst/>
              <a:cxnLst/>
              <a:rect l="l" t="t" r="r" b="b"/>
              <a:pathLst>
                <a:path w="33759" h="13171" extrusionOk="0">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4"/>
            <p:cNvSpPr/>
            <p:nvPr/>
          </p:nvSpPr>
          <p:spPr>
            <a:xfrm>
              <a:off x="3146575" y="4627925"/>
              <a:ext cx="319425" cy="233175"/>
            </a:xfrm>
            <a:custGeom>
              <a:avLst/>
              <a:gdLst/>
              <a:ahLst/>
              <a:cxnLst/>
              <a:rect l="l" t="t" r="r" b="b"/>
              <a:pathLst>
                <a:path w="12777" h="9327" extrusionOk="0">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4"/>
            <p:cNvSpPr/>
            <p:nvPr/>
          </p:nvSpPr>
          <p:spPr>
            <a:xfrm>
              <a:off x="3146575" y="4627925"/>
              <a:ext cx="185175" cy="217675"/>
            </a:xfrm>
            <a:custGeom>
              <a:avLst/>
              <a:gdLst/>
              <a:ahLst/>
              <a:cxnLst/>
              <a:rect l="l" t="t" r="r" b="b"/>
              <a:pathLst>
                <a:path w="7407" h="8707" extrusionOk="0">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4"/>
            <p:cNvSpPr/>
            <p:nvPr/>
          </p:nvSpPr>
          <p:spPr>
            <a:xfrm>
              <a:off x="2622875" y="4532025"/>
              <a:ext cx="229350" cy="227675"/>
            </a:xfrm>
            <a:custGeom>
              <a:avLst/>
              <a:gdLst/>
              <a:ahLst/>
              <a:cxnLst/>
              <a:rect l="l" t="t" r="r" b="b"/>
              <a:pathLst>
                <a:path w="9174" h="9107" extrusionOk="0">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4"/>
            <p:cNvSpPr/>
            <p:nvPr/>
          </p:nvSpPr>
          <p:spPr>
            <a:xfrm>
              <a:off x="2672075" y="4608725"/>
              <a:ext cx="127625" cy="60075"/>
            </a:xfrm>
            <a:custGeom>
              <a:avLst/>
              <a:gdLst/>
              <a:ahLst/>
              <a:cxnLst/>
              <a:rect l="l" t="t" r="r" b="b"/>
              <a:pathLst>
                <a:path w="5105" h="2403" extrusionOk="0">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4"/>
            <p:cNvSpPr/>
            <p:nvPr/>
          </p:nvSpPr>
          <p:spPr>
            <a:xfrm>
              <a:off x="2870550" y="4637975"/>
              <a:ext cx="105950" cy="55075"/>
            </a:xfrm>
            <a:custGeom>
              <a:avLst/>
              <a:gdLst/>
              <a:ahLst/>
              <a:cxnLst/>
              <a:rect l="l" t="t" r="r" b="b"/>
              <a:pathLst>
                <a:path w="4238" h="2203" extrusionOk="0">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4"/>
            <p:cNvSpPr/>
            <p:nvPr/>
          </p:nvSpPr>
          <p:spPr>
            <a:xfrm>
              <a:off x="5072950" y="3707275"/>
              <a:ext cx="120125" cy="562075"/>
            </a:xfrm>
            <a:custGeom>
              <a:avLst/>
              <a:gdLst/>
              <a:ahLst/>
              <a:cxnLst/>
              <a:rect l="l" t="t" r="r" b="b"/>
              <a:pathLst>
                <a:path w="4805" h="22483" extrusionOk="0">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4"/>
            <p:cNvSpPr/>
            <p:nvPr/>
          </p:nvSpPr>
          <p:spPr>
            <a:xfrm>
              <a:off x="5077975" y="3610525"/>
              <a:ext cx="115100" cy="120950"/>
            </a:xfrm>
            <a:custGeom>
              <a:avLst/>
              <a:gdLst/>
              <a:ahLst/>
              <a:cxnLst/>
              <a:rect l="l" t="t" r="r" b="b"/>
              <a:pathLst>
                <a:path w="4604" h="4838" extrusionOk="0">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4"/>
            <p:cNvSpPr/>
            <p:nvPr/>
          </p:nvSpPr>
          <p:spPr>
            <a:xfrm>
              <a:off x="5087125" y="3814000"/>
              <a:ext cx="176825" cy="313100"/>
            </a:xfrm>
            <a:custGeom>
              <a:avLst/>
              <a:gdLst/>
              <a:ahLst/>
              <a:cxnLst/>
              <a:rect l="l" t="t" r="r" b="b"/>
              <a:pathLst>
                <a:path w="7073" h="12524" extrusionOk="0">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4"/>
            <p:cNvSpPr/>
            <p:nvPr/>
          </p:nvSpPr>
          <p:spPr>
            <a:xfrm>
              <a:off x="5082975" y="3807325"/>
              <a:ext cx="110925" cy="319600"/>
            </a:xfrm>
            <a:custGeom>
              <a:avLst/>
              <a:gdLst/>
              <a:ahLst/>
              <a:cxnLst/>
              <a:rect l="l" t="t" r="r" b="b"/>
              <a:pathLst>
                <a:path w="4437" h="12784" extrusionOk="0">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4"/>
            <p:cNvSpPr/>
            <p:nvPr/>
          </p:nvSpPr>
          <p:spPr>
            <a:xfrm>
              <a:off x="5083800" y="4016650"/>
              <a:ext cx="101775" cy="55900"/>
            </a:xfrm>
            <a:custGeom>
              <a:avLst/>
              <a:gdLst/>
              <a:ahLst/>
              <a:cxnLst/>
              <a:rect l="l" t="t" r="r" b="b"/>
              <a:pathLst>
                <a:path w="4071" h="2236" extrusionOk="0">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4"/>
            <p:cNvSpPr/>
            <p:nvPr/>
          </p:nvSpPr>
          <p:spPr>
            <a:xfrm>
              <a:off x="5084625" y="3897400"/>
              <a:ext cx="100950" cy="110975"/>
            </a:xfrm>
            <a:custGeom>
              <a:avLst/>
              <a:gdLst/>
              <a:ahLst/>
              <a:cxnLst/>
              <a:rect l="l" t="t" r="r" b="b"/>
              <a:pathLst>
                <a:path w="4038" h="4439" extrusionOk="0">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4"/>
            <p:cNvSpPr/>
            <p:nvPr/>
          </p:nvSpPr>
          <p:spPr>
            <a:xfrm>
              <a:off x="5020425" y="3717275"/>
              <a:ext cx="276050" cy="563650"/>
            </a:xfrm>
            <a:custGeom>
              <a:avLst/>
              <a:gdLst/>
              <a:ahLst/>
              <a:cxnLst/>
              <a:rect l="l" t="t" r="r" b="b"/>
              <a:pathLst>
                <a:path w="11042" h="22546" extrusionOk="0">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4"/>
            <p:cNvSpPr/>
            <p:nvPr/>
          </p:nvSpPr>
          <p:spPr>
            <a:xfrm>
              <a:off x="5021250" y="3717275"/>
              <a:ext cx="120125" cy="562925"/>
            </a:xfrm>
            <a:custGeom>
              <a:avLst/>
              <a:gdLst/>
              <a:ahLst/>
              <a:cxnLst/>
              <a:rect l="l" t="t" r="r" b="b"/>
              <a:pathLst>
                <a:path w="4805" h="22517" extrusionOk="0">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4"/>
            <p:cNvSpPr/>
            <p:nvPr/>
          </p:nvSpPr>
          <p:spPr>
            <a:xfrm>
              <a:off x="5026250" y="3611350"/>
              <a:ext cx="261900" cy="130775"/>
            </a:xfrm>
            <a:custGeom>
              <a:avLst/>
              <a:gdLst/>
              <a:ahLst/>
              <a:cxnLst/>
              <a:rect l="l" t="t" r="r" b="b"/>
              <a:pathLst>
                <a:path w="10476" h="5231" extrusionOk="0">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4"/>
            <p:cNvSpPr/>
            <p:nvPr/>
          </p:nvSpPr>
          <p:spPr>
            <a:xfrm>
              <a:off x="5026250" y="3620525"/>
              <a:ext cx="114275" cy="120950"/>
            </a:xfrm>
            <a:custGeom>
              <a:avLst/>
              <a:gdLst/>
              <a:ahLst/>
              <a:cxnLst/>
              <a:rect l="l" t="t" r="r" b="b"/>
              <a:pathLst>
                <a:path w="4571" h="4838" extrusionOk="0">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4"/>
            <p:cNvSpPr/>
            <p:nvPr/>
          </p:nvSpPr>
          <p:spPr>
            <a:xfrm>
              <a:off x="5056275" y="3313750"/>
              <a:ext cx="199350" cy="337675"/>
            </a:xfrm>
            <a:custGeom>
              <a:avLst/>
              <a:gdLst/>
              <a:ahLst/>
              <a:cxnLst/>
              <a:rect l="l" t="t" r="r" b="b"/>
              <a:pathLst>
                <a:path w="7974" h="13507" extrusionOk="0">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4"/>
            <p:cNvSpPr/>
            <p:nvPr/>
          </p:nvSpPr>
          <p:spPr>
            <a:xfrm>
              <a:off x="5056275" y="3313750"/>
              <a:ext cx="143475" cy="337675"/>
            </a:xfrm>
            <a:custGeom>
              <a:avLst/>
              <a:gdLst/>
              <a:ahLst/>
              <a:cxnLst/>
              <a:rect l="l" t="t" r="r" b="b"/>
              <a:pathLst>
                <a:path w="5739" h="13507" extrusionOk="0">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4"/>
            <p:cNvSpPr/>
            <p:nvPr/>
          </p:nvSpPr>
          <p:spPr>
            <a:xfrm>
              <a:off x="5034600" y="3824025"/>
              <a:ext cx="176825" cy="313100"/>
            </a:xfrm>
            <a:custGeom>
              <a:avLst/>
              <a:gdLst/>
              <a:ahLst/>
              <a:cxnLst/>
              <a:rect l="l" t="t" r="r" b="b"/>
              <a:pathLst>
                <a:path w="7073" h="12524" extrusionOk="0">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4"/>
            <p:cNvSpPr/>
            <p:nvPr/>
          </p:nvSpPr>
          <p:spPr>
            <a:xfrm>
              <a:off x="5031275" y="3818175"/>
              <a:ext cx="110100" cy="318950"/>
            </a:xfrm>
            <a:custGeom>
              <a:avLst/>
              <a:gdLst/>
              <a:ahLst/>
              <a:cxnLst/>
              <a:rect l="l" t="t" r="r" b="b"/>
              <a:pathLst>
                <a:path w="4404" h="12758" extrusionOk="0">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4"/>
            <p:cNvSpPr/>
            <p:nvPr/>
          </p:nvSpPr>
          <p:spPr>
            <a:xfrm>
              <a:off x="5032100" y="4026650"/>
              <a:ext cx="101750" cy="55900"/>
            </a:xfrm>
            <a:custGeom>
              <a:avLst/>
              <a:gdLst/>
              <a:ahLst/>
              <a:cxnLst/>
              <a:rect l="l" t="t" r="r" b="b"/>
              <a:pathLst>
                <a:path w="4070" h="2236" extrusionOk="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4"/>
            <p:cNvSpPr/>
            <p:nvPr/>
          </p:nvSpPr>
          <p:spPr>
            <a:xfrm>
              <a:off x="5032925" y="3907400"/>
              <a:ext cx="100925" cy="111825"/>
            </a:xfrm>
            <a:custGeom>
              <a:avLst/>
              <a:gdLst/>
              <a:ahLst/>
              <a:cxnLst/>
              <a:rect l="l" t="t" r="r" b="b"/>
              <a:pathLst>
                <a:path w="4037" h="4473" extrusionOk="0">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4"/>
            <p:cNvSpPr/>
            <p:nvPr/>
          </p:nvSpPr>
          <p:spPr>
            <a:xfrm>
              <a:off x="4586775" y="2853325"/>
              <a:ext cx="187675" cy="910675"/>
            </a:xfrm>
            <a:custGeom>
              <a:avLst/>
              <a:gdLst/>
              <a:ahLst/>
              <a:cxnLst/>
              <a:rect l="l" t="t" r="r" b="b"/>
              <a:pathLst>
                <a:path w="7507" h="36427" extrusionOk="0">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4"/>
            <p:cNvSpPr/>
            <p:nvPr/>
          </p:nvSpPr>
          <p:spPr>
            <a:xfrm>
              <a:off x="4628475" y="2801625"/>
              <a:ext cx="151800" cy="89250"/>
            </a:xfrm>
            <a:custGeom>
              <a:avLst/>
              <a:gdLst/>
              <a:ahLst/>
              <a:cxnLst/>
              <a:rect l="l" t="t" r="r" b="b"/>
              <a:pathLst>
                <a:path w="6072" h="3570" extrusionOk="0">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4"/>
            <p:cNvSpPr/>
            <p:nvPr/>
          </p:nvSpPr>
          <p:spPr>
            <a:xfrm>
              <a:off x="4750225" y="3109925"/>
              <a:ext cx="50075" cy="69475"/>
            </a:xfrm>
            <a:custGeom>
              <a:avLst/>
              <a:gdLst/>
              <a:ahLst/>
              <a:cxnLst/>
              <a:rect l="l" t="t" r="r" b="b"/>
              <a:pathLst>
                <a:path w="2003" h="2779" extrusionOk="0">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4"/>
            <p:cNvSpPr/>
            <p:nvPr/>
          </p:nvSpPr>
          <p:spPr>
            <a:xfrm>
              <a:off x="4747725" y="3234425"/>
              <a:ext cx="49225" cy="64125"/>
            </a:xfrm>
            <a:custGeom>
              <a:avLst/>
              <a:gdLst/>
              <a:ahLst/>
              <a:cxnLst/>
              <a:rect l="l" t="t" r="r" b="b"/>
              <a:pathLst>
                <a:path w="1969" h="2565" extrusionOk="0">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4"/>
            <p:cNvSpPr/>
            <p:nvPr/>
          </p:nvSpPr>
          <p:spPr>
            <a:xfrm>
              <a:off x="4756075" y="3344500"/>
              <a:ext cx="46725" cy="69250"/>
            </a:xfrm>
            <a:custGeom>
              <a:avLst/>
              <a:gdLst/>
              <a:ahLst/>
              <a:cxnLst/>
              <a:rect l="l" t="t" r="r" b="b"/>
              <a:pathLst>
                <a:path w="1869" h="2770" extrusionOk="0">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4"/>
            <p:cNvSpPr/>
            <p:nvPr/>
          </p:nvSpPr>
          <p:spPr>
            <a:xfrm>
              <a:off x="4673900" y="3553800"/>
              <a:ext cx="113050" cy="103425"/>
            </a:xfrm>
            <a:custGeom>
              <a:avLst/>
              <a:gdLst/>
              <a:ahLst/>
              <a:cxnLst/>
              <a:rect l="l" t="t" r="r" b="b"/>
              <a:pathLst>
                <a:path w="4522" h="4137" extrusionOk="0">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4"/>
            <p:cNvSpPr/>
            <p:nvPr/>
          </p:nvSpPr>
          <p:spPr>
            <a:xfrm>
              <a:off x="4611175" y="3816150"/>
              <a:ext cx="82225" cy="27075"/>
            </a:xfrm>
            <a:custGeom>
              <a:avLst/>
              <a:gdLst/>
              <a:ahLst/>
              <a:cxnLst/>
              <a:rect l="l" t="t" r="r" b="b"/>
              <a:pathLst>
                <a:path w="3289" h="1083" extrusionOk="0">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4"/>
            <p:cNvSpPr/>
            <p:nvPr/>
          </p:nvSpPr>
          <p:spPr>
            <a:xfrm>
              <a:off x="4723550" y="3809000"/>
              <a:ext cx="46725" cy="78425"/>
            </a:xfrm>
            <a:custGeom>
              <a:avLst/>
              <a:gdLst/>
              <a:ahLst/>
              <a:cxnLst/>
              <a:rect l="l" t="t" r="r" b="b"/>
              <a:pathLst>
                <a:path w="1869" h="3137" extrusionOk="0">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4"/>
            <p:cNvSpPr/>
            <p:nvPr/>
          </p:nvSpPr>
          <p:spPr>
            <a:xfrm>
              <a:off x="4659325" y="2444450"/>
              <a:ext cx="47575" cy="85325"/>
            </a:xfrm>
            <a:custGeom>
              <a:avLst/>
              <a:gdLst/>
              <a:ahLst/>
              <a:cxnLst/>
              <a:rect l="l" t="t" r="r" b="b"/>
              <a:pathLst>
                <a:path w="1903" h="3413" extrusionOk="0">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4"/>
            <p:cNvSpPr/>
            <p:nvPr/>
          </p:nvSpPr>
          <p:spPr>
            <a:xfrm>
              <a:off x="4538400" y="2867500"/>
              <a:ext cx="297750" cy="894075"/>
            </a:xfrm>
            <a:custGeom>
              <a:avLst/>
              <a:gdLst/>
              <a:ahLst/>
              <a:cxnLst/>
              <a:rect l="l" t="t" r="r" b="b"/>
              <a:pathLst>
                <a:path w="11910" h="35763" extrusionOk="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4"/>
            <p:cNvSpPr/>
            <p:nvPr/>
          </p:nvSpPr>
          <p:spPr>
            <a:xfrm>
              <a:off x="4573425" y="2518900"/>
              <a:ext cx="241050" cy="317825"/>
            </a:xfrm>
            <a:custGeom>
              <a:avLst/>
              <a:gdLst/>
              <a:ahLst/>
              <a:cxnLst/>
              <a:rect l="l" t="t" r="r" b="b"/>
              <a:pathLst>
                <a:path w="9642" h="12713" extrusionOk="0">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4"/>
            <p:cNvSpPr/>
            <p:nvPr/>
          </p:nvSpPr>
          <p:spPr>
            <a:xfrm>
              <a:off x="4573425" y="2519675"/>
              <a:ext cx="179325" cy="317050"/>
            </a:xfrm>
            <a:custGeom>
              <a:avLst/>
              <a:gdLst/>
              <a:ahLst/>
              <a:cxnLst/>
              <a:rect l="l" t="t" r="r" b="b"/>
              <a:pathLst>
                <a:path w="7173" h="12682" extrusionOk="0">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4"/>
            <p:cNvSpPr/>
            <p:nvPr/>
          </p:nvSpPr>
          <p:spPr>
            <a:xfrm>
              <a:off x="4532575" y="3725600"/>
              <a:ext cx="306075" cy="450400"/>
            </a:xfrm>
            <a:custGeom>
              <a:avLst/>
              <a:gdLst/>
              <a:ahLst/>
              <a:cxnLst/>
              <a:rect l="l" t="t" r="r" b="b"/>
              <a:pathLst>
                <a:path w="12243" h="18016" extrusionOk="0">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4"/>
            <p:cNvSpPr/>
            <p:nvPr/>
          </p:nvSpPr>
          <p:spPr>
            <a:xfrm>
              <a:off x="4576775" y="2812450"/>
              <a:ext cx="242700" cy="88625"/>
            </a:xfrm>
            <a:custGeom>
              <a:avLst/>
              <a:gdLst/>
              <a:ahLst/>
              <a:cxnLst/>
              <a:rect l="l" t="t" r="r" b="b"/>
              <a:pathLst>
                <a:path w="9708" h="3545" extrusionOk="0">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4"/>
            <p:cNvSpPr/>
            <p:nvPr/>
          </p:nvSpPr>
          <p:spPr>
            <a:xfrm>
              <a:off x="4576775" y="2812450"/>
              <a:ext cx="151800" cy="88425"/>
            </a:xfrm>
            <a:custGeom>
              <a:avLst/>
              <a:gdLst/>
              <a:ahLst/>
              <a:cxnLst/>
              <a:rect l="l" t="t" r="r" b="b"/>
              <a:pathLst>
                <a:path w="6072" h="3537" extrusionOk="0">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4"/>
            <p:cNvSpPr/>
            <p:nvPr/>
          </p:nvSpPr>
          <p:spPr>
            <a:xfrm>
              <a:off x="4698525" y="3120625"/>
              <a:ext cx="49225" cy="68800"/>
            </a:xfrm>
            <a:custGeom>
              <a:avLst/>
              <a:gdLst/>
              <a:ahLst/>
              <a:cxnLst/>
              <a:rect l="l" t="t" r="r" b="b"/>
              <a:pathLst>
                <a:path w="1969" h="2752" extrusionOk="0">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4"/>
            <p:cNvSpPr/>
            <p:nvPr/>
          </p:nvSpPr>
          <p:spPr>
            <a:xfrm>
              <a:off x="4695200" y="3244425"/>
              <a:ext cx="50050" cy="64450"/>
            </a:xfrm>
            <a:custGeom>
              <a:avLst/>
              <a:gdLst/>
              <a:ahLst/>
              <a:cxnLst/>
              <a:rect l="l" t="t" r="r" b="b"/>
              <a:pathLst>
                <a:path w="2002" h="2578" extrusionOk="0">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4"/>
            <p:cNvSpPr/>
            <p:nvPr/>
          </p:nvSpPr>
          <p:spPr>
            <a:xfrm>
              <a:off x="4703525" y="3355350"/>
              <a:ext cx="47575" cy="68400"/>
            </a:xfrm>
            <a:custGeom>
              <a:avLst/>
              <a:gdLst/>
              <a:ahLst/>
              <a:cxnLst/>
              <a:rect l="l" t="t" r="r" b="b"/>
              <a:pathLst>
                <a:path w="1903" h="2736" extrusionOk="0">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4"/>
            <p:cNvSpPr/>
            <p:nvPr/>
          </p:nvSpPr>
          <p:spPr>
            <a:xfrm>
              <a:off x="4621450" y="3564650"/>
              <a:ext cx="112950" cy="102575"/>
            </a:xfrm>
            <a:custGeom>
              <a:avLst/>
              <a:gdLst/>
              <a:ahLst/>
              <a:cxnLst/>
              <a:rect l="l" t="t" r="r" b="b"/>
              <a:pathLst>
                <a:path w="4518" h="4103" extrusionOk="0">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4"/>
            <p:cNvSpPr/>
            <p:nvPr/>
          </p:nvSpPr>
          <p:spPr>
            <a:xfrm>
              <a:off x="4558400" y="3826300"/>
              <a:ext cx="82425" cy="27750"/>
            </a:xfrm>
            <a:custGeom>
              <a:avLst/>
              <a:gdLst/>
              <a:ahLst/>
              <a:cxnLst/>
              <a:rect l="l" t="t" r="r" b="b"/>
              <a:pathLst>
                <a:path w="3297" h="1110" extrusionOk="0">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4"/>
            <p:cNvSpPr/>
            <p:nvPr/>
          </p:nvSpPr>
          <p:spPr>
            <a:xfrm>
              <a:off x="4733250" y="3826725"/>
              <a:ext cx="87050" cy="25675"/>
            </a:xfrm>
            <a:custGeom>
              <a:avLst/>
              <a:gdLst/>
              <a:ahLst/>
              <a:cxnLst/>
              <a:rect l="l" t="t" r="r" b="b"/>
              <a:pathLst>
                <a:path w="3482" h="1027" extrusionOk="0">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4"/>
            <p:cNvSpPr/>
            <p:nvPr/>
          </p:nvSpPr>
          <p:spPr>
            <a:xfrm>
              <a:off x="4671850" y="3819000"/>
              <a:ext cx="45875" cy="79250"/>
            </a:xfrm>
            <a:custGeom>
              <a:avLst/>
              <a:gdLst/>
              <a:ahLst/>
              <a:cxnLst/>
              <a:rect l="l" t="t" r="r" b="b"/>
              <a:pathLst>
                <a:path w="1835" h="3170" extrusionOk="0">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4"/>
            <p:cNvSpPr/>
            <p:nvPr/>
          </p:nvSpPr>
          <p:spPr>
            <a:xfrm>
              <a:off x="2358525" y="3275275"/>
              <a:ext cx="413100" cy="846625"/>
            </a:xfrm>
            <a:custGeom>
              <a:avLst/>
              <a:gdLst/>
              <a:ahLst/>
              <a:cxnLst/>
              <a:rect l="l" t="t" r="r" b="b"/>
              <a:pathLst>
                <a:path w="16524" h="33865" extrusionOk="0">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4"/>
            <p:cNvSpPr/>
            <p:nvPr/>
          </p:nvSpPr>
          <p:spPr>
            <a:xfrm>
              <a:off x="2377700" y="3407875"/>
              <a:ext cx="446175" cy="545425"/>
            </a:xfrm>
            <a:custGeom>
              <a:avLst/>
              <a:gdLst/>
              <a:ahLst/>
              <a:cxnLst/>
              <a:rect l="l" t="t" r="r" b="b"/>
              <a:pathLst>
                <a:path w="17847" h="21817" extrusionOk="0">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4"/>
            <p:cNvSpPr/>
            <p:nvPr/>
          </p:nvSpPr>
          <p:spPr>
            <a:xfrm>
              <a:off x="2377700" y="3407875"/>
              <a:ext cx="278550" cy="545500"/>
            </a:xfrm>
            <a:custGeom>
              <a:avLst/>
              <a:gdLst/>
              <a:ahLst/>
              <a:cxnLst/>
              <a:rect l="l" t="t" r="r" b="b"/>
              <a:pathLst>
                <a:path w="11142" h="21820" extrusionOk="0">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4"/>
            <p:cNvSpPr/>
            <p:nvPr/>
          </p:nvSpPr>
          <p:spPr>
            <a:xfrm>
              <a:off x="2375200" y="3556325"/>
              <a:ext cx="338600" cy="145075"/>
            </a:xfrm>
            <a:custGeom>
              <a:avLst/>
              <a:gdLst/>
              <a:ahLst/>
              <a:cxnLst/>
              <a:rect l="l" t="t" r="r" b="b"/>
              <a:pathLst>
                <a:path w="13544" h="5803" extrusionOk="0">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4"/>
            <p:cNvSpPr/>
            <p:nvPr/>
          </p:nvSpPr>
          <p:spPr>
            <a:xfrm>
              <a:off x="2381875" y="3730625"/>
              <a:ext cx="287725" cy="130000"/>
            </a:xfrm>
            <a:custGeom>
              <a:avLst/>
              <a:gdLst/>
              <a:ahLst/>
              <a:cxnLst/>
              <a:rect l="l" t="t" r="r" b="b"/>
              <a:pathLst>
                <a:path w="11509" h="5200" extrusionOk="0">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4"/>
            <p:cNvSpPr/>
            <p:nvPr/>
          </p:nvSpPr>
          <p:spPr>
            <a:xfrm>
              <a:off x="2371875" y="3048550"/>
              <a:ext cx="542900" cy="140750"/>
            </a:xfrm>
            <a:custGeom>
              <a:avLst/>
              <a:gdLst/>
              <a:ahLst/>
              <a:cxnLst/>
              <a:rect l="l" t="t" r="r" b="b"/>
              <a:pathLst>
                <a:path w="21716" h="5630" extrusionOk="0">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4"/>
            <p:cNvSpPr/>
            <p:nvPr/>
          </p:nvSpPr>
          <p:spPr>
            <a:xfrm>
              <a:off x="2306825" y="3269450"/>
              <a:ext cx="564600" cy="857575"/>
            </a:xfrm>
            <a:custGeom>
              <a:avLst/>
              <a:gdLst/>
              <a:ahLst/>
              <a:cxnLst/>
              <a:rect l="l" t="t" r="r" b="b"/>
              <a:pathLst>
                <a:path w="22584" h="34303" extrusionOk="0">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4"/>
            <p:cNvSpPr/>
            <p:nvPr/>
          </p:nvSpPr>
          <p:spPr>
            <a:xfrm>
              <a:off x="2325175" y="3418725"/>
              <a:ext cx="446175" cy="545125"/>
            </a:xfrm>
            <a:custGeom>
              <a:avLst/>
              <a:gdLst/>
              <a:ahLst/>
              <a:cxnLst/>
              <a:rect l="l" t="t" r="r" b="b"/>
              <a:pathLst>
                <a:path w="17847" h="21805" extrusionOk="0">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4"/>
            <p:cNvSpPr/>
            <p:nvPr/>
          </p:nvSpPr>
          <p:spPr>
            <a:xfrm>
              <a:off x="2322675" y="3567150"/>
              <a:ext cx="338600" cy="144500"/>
            </a:xfrm>
            <a:custGeom>
              <a:avLst/>
              <a:gdLst/>
              <a:ahLst/>
              <a:cxnLst/>
              <a:rect l="l" t="t" r="r" b="b"/>
              <a:pathLst>
                <a:path w="13544" h="5780" extrusionOk="0">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4"/>
            <p:cNvSpPr/>
            <p:nvPr/>
          </p:nvSpPr>
          <p:spPr>
            <a:xfrm>
              <a:off x="2330175" y="3740625"/>
              <a:ext cx="286900" cy="130825"/>
            </a:xfrm>
            <a:custGeom>
              <a:avLst/>
              <a:gdLst/>
              <a:ahLst/>
              <a:cxnLst/>
              <a:rect l="l" t="t" r="r" b="b"/>
              <a:pathLst>
                <a:path w="11476" h="5233" extrusionOk="0">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4"/>
            <p:cNvSpPr/>
            <p:nvPr/>
          </p:nvSpPr>
          <p:spPr>
            <a:xfrm>
              <a:off x="2255125" y="3007600"/>
              <a:ext cx="648800" cy="367225"/>
            </a:xfrm>
            <a:custGeom>
              <a:avLst/>
              <a:gdLst/>
              <a:ahLst/>
              <a:cxnLst/>
              <a:rect l="l" t="t" r="r" b="b"/>
              <a:pathLst>
                <a:path w="25952" h="14689" extrusionOk="0">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4"/>
            <p:cNvSpPr/>
            <p:nvPr/>
          </p:nvSpPr>
          <p:spPr>
            <a:xfrm>
              <a:off x="3246650" y="1793600"/>
              <a:ext cx="1096650" cy="1100875"/>
            </a:xfrm>
            <a:custGeom>
              <a:avLst/>
              <a:gdLst/>
              <a:ahLst/>
              <a:cxnLst/>
              <a:rect l="l" t="t" r="r" b="b"/>
              <a:pathLst>
                <a:path w="43866" h="44035" extrusionOk="0">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4"/>
            <p:cNvSpPr/>
            <p:nvPr/>
          </p:nvSpPr>
          <p:spPr>
            <a:xfrm>
              <a:off x="3246650" y="1793600"/>
              <a:ext cx="1032000" cy="1022125"/>
            </a:xfrm>
            <a:custGeom>
              <a:avLst/>
              <a:gdLst/>
              <a:ahLst/>
              <a:cxnLst/>
              <a:rect l="l" t="t" r="r" b="b"/>
              <a:pathLst>
                <a:path w="41280" h="40885" extrusionOk="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4"/>
            <p:cNvSpPr/>
            <p:nvPr/>
          </p:nvSpPr>
          <p:spPr>
            <a:xfrm>
              <a:off x="3322550" y="1868325"/>
              <a:ext cx="880150" cy="872300"/>
            </a:xfrm>
            <a:custGeom>
              <a:avLst/>
              <a:gdLst/>
              <a:ahLst/>
              <a:cxnLst/>
              <a:rect l="l" t="t" r="r" b="b"/>
              <a:pathLst>
                <a:path w="35206" h="34892" extrusionOk="0">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w="2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4"/>
            <p:cNvSpPr/>
            <p:nvPr/>
          </p:nvSpPr>
          <p:spPr>
            <a:xfrm>
              <a:off x="3372575" y="2100275"/>
              <a:ext cx="821450" cy="520400"/>
            </a:xfrm>
            <a:custGeom>
              <a:avLst/>
              <a:gdLst/>
              <a:ahLst/>
              <a:cxnLst/>
              <a:rect l="l" t="t" r="r" b="b"/>
              <a:pathLst>
                <a:path w="32858" h="20816" extrusionOk="0">
                  <a:moveTo>
                    <a:pt x="32857" y="1"/>
                  </a:moveTo>
                  <a:lnTo>
                    <a:pt x="1" y="20816"/>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4"/>
            <p:cNvSpPr/>
            <p:nvPr/>
          </p:nvSpPr>
          <p:spPr>
            <a:xfrm>
              <a:off x="3322550" y="1868325"/>
              <a:ext cx="880150" cy="752350"/>
            </a:xfrm>
            <a:custGeom>
              <a:avLst/>
              <a:gdLst/>
              <a:ahLst/>
              <a:cxnLst/>
              <a:rect l="l" t="t" r="r" b="b"/>
              <a:pathLst>
                <a:path w="35206" h="30094" extrusionOk="0">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4"/>
            <p:cNvSpPr/>
            <p:nvPr/>
          </p:nvSpPr>
          <p:spPr>
            <a:xfrm>
              <a:off x="3322550" y="1805075"/>
              <a:ext cx="883975" cy="815600"/>
            </a:xfrm>
            <a:custGeom>
              <a:avLst/>
              <a:gdLst/>
              <a:ahLst/>
              <a:cxnLst/>
              <a:rect l="l" t="t" r="r" b="b"/>
              <a:pathLst>
                <a:path w="35359" h="32624" fill="none" extrusionOk="0">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4"/>
            <p:cNvSpPr/>
            <p:nvPr/>
          </p:nvSpPr>
          <p:spPr>
            <a:xfrm>
              <a:off x="3410100" y="1956000"/>
              <a:ext cx="81750" cy="130950"/>
            </a:xfrm>
            <a:custGeom>
              <a:avLst/>
              <a:gdLst/>
              <a:ahLst/>
              <a:cxnLst/>
              <a:rect l="l" t="t" r="r" b="b"/>
              <a:pathLst>
                <a:path w="3270" h="5238" extrusionOk="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4"/>
            <p:cNvSpPr/>
            <p:nvPr/>
          </p:nvSpPr>
          <p:spPr>
            <a:xfrm>
              <a:off x="3517675" y="1958500"/>
              <a:ext cx="94275" cy="128450"/>
            </a:xfrm>
            <a:custGeom>
              <a:avLst/>
              <a:gdLst/>
              <a:ahLst/>
              <a:cxnLst/>
              <a:rect l="l" t="t" r="r" b="b"/>
              <a:pathLst>
                <a:path w="3771" h="5138" extrusionOk="0">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4"/>
            <p:cNvSpPr/>
            <p:nvPr/>
          </p:nvSpPr>
          <p:spPr>
            <a:xfrm>
              <a:off x="3769525" y="1958500"/>
              <a:ext cx="76750" cy="128450"/>
            </a:xfrm>
            <a:custGeom>
              <a:avLst/>
              <a:gdLst/>
              <a:ahLst/>
              <a:cxnLst/>
              <a:rect l="l" t="t" r="r" b="b"/>
              <a:pathLst>
                <a:path w="3070" h="5138" extrusionOk="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4"/>
            <p:cNvSpPr/>
            <p:nvPr/>
          </p:nvSpPr>
          <p:spPr>
            <a:xfrm>
              <a:off x="3875450" y="1956000"/>
              <a:ext cx="85075" cy="133475"/>
            </a:xfrm>
            <a:custGeom>
              <a:avLst/>
              <a:gdLst/>
              <a:ahLst/>
              <a:cxnLst/>
              <a:rect l="l" t="t" r="r" b="b"/>
              <a:pathLst>
                <a:path w="3403" h="5339" extrusionOk="0">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4"/>
            <p:cNvSpPr/>
            <p:nvPr/>
          </p:nvSpPr>
          <p:spPr>
            <a:xfrm>
              <a:off x="3993025" y="2065250"/>
              <a:ext cx="18375" cy="21700"/>
            </a:xfrm>
            <a:custGeom>
              <a:avLst/>
              <a:gdLst/>
              <a:ahLst/>
              <a:cxnLst/>
              <a:rect l="l" t="t" r="r" b="b"/>
              <a:pathLst>
                <a:path w="735" h="868" extrusionOk="0">
                  <a:moveTo>
                    <a:pt x="0" y="1"/>
                  </a:moveTo>
                  <a:lnTo>
                    <a:pt x="0" y="868"/>
                  </a:lnTo>
                  <a:lnTo>
                    <a:pt x="734" y="868"/>
                  </a:lnTo>
                  <a:lnTo>
                    <a:pt x="7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4"/>
            <p:cNvSpPr/>
            <p:nvPr/>
          </p:nvSpPr>
          <p:spPr>
            <a:xfrm>
              <a:off x="4042225" y="1956000"/>
              <a:ext cx="88425" cy="133475"/>
            </a:xfrm>
            <a:custGeom>
              <a:avLst/>
              <a:gdLst/>
              <a:ahLst/>
              <a:cxnLst/>
              <a:rect l="l" t="t" r="r" b="b"/>
              <a:pathLst>
                <a:path w="3537" h="5339" extrusionOk="0">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4"/>
            <p:cNvSpPr/>
            <p:nvPr/>
          </p:nvSpPr>
          <p:spPr>
            <a:xfrm>
              <a:off x="3429275" y="2304600"/>
              <a:ext cx="216025" cy="326925"/>
            </a:xfrm>
            <a:custGeom>
              <a:avLst/>
              <a:gdLst/>
              <a:ahLst/>
              <a:cxnLst/>
              <a:rect l="l" t="t" r="r" b="b"/>
              <a:pathLst>
                <a:path w="8641" h="13077" extrusionOk="0">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4"/>
            <p:cNvSpPr/>
            <p:nvPr/>
          </p:nvSpPr>
          <p:spPr>
            <a:xfrm>
              <a:off x="3721150" y="2571450"/>
              <a:ext cx="44225" cy="54225"/>
            </a:xfrm>
            <a:custGeom>
              <a:avLst/>
              <a:gdLst/>
              <a:ahLst/>
              <a:cxnLst/>
              <a:rect l="l" t="t" r="r" b="b"/>
              <a:pathLst>
                <a:path w="1769" h="2169" extrusionOk="0">
                  <a:moveTo>
                    <a:pt x="1" y="0"/>
                  </a:moveTo>
                  <a:lnTo>
                    <a:pt x="1" y="2169"/>
                  </a:lnTo>
                  <a:lnTo>
                    <a:pt x="1769" y="2169"/>
                  </a:lnTo>
                  <a:lnTo>
                    <a:pt x="17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4"/>
            <p:cNvSpPr/>
            <p:nvPr/>
          </p:nvSpPr>
          <p:spPr>
            <a:xfrm>
              <a:off x="3845425" y="2310425"/>
              <a:ext cx="203500" cy="321100"/>
            </a:xfrm>
            <a:custGeom>
              <a:avLst/>
              <a:gdLst/>
              <a:ahLst/>
              <a:cxnLst/>
              <a:rect l="l" t="t" r="r" b="b"/>
              <a:pathLst>
                <a:path w="8140" h="12844" extrusionOk="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4"/>
            <p:cNvSpPr/>
            <p:nvPr/>
          </p:nvSpPr>
          <p:spPr>
            <a:xfrm>
              <a:off x="3408450" y="2304600"/>
              <a:ext cx="216000" cy="326925"/>
            </a:xfrm>
            <a:custGeom>
              <a:avLst/>
              <a:gdLst/>
              <a:ahLst/>
              <a:cxnLst/>
              <a:rect l="l" t="t" r="r" b="b"/>
              <a:pathLst>
                <a:path w="8640" h="13077" extrusionOk="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4"/>
            <p:cNvSpPr/>
            <p:nvPr/>
          </p:nvSpPr>
          <p:spPr>
            <a:xfrm>
              <a:off x="3700325" y="2571450"/>
              <a:ext cx="44200" cy="54225"/>
            </a:xfrm>
            <a:custGeom>
              <a:avLst/>
              <a:gdLst/>
              <a:ahLst/>
              <a:cxnLst/>
              <a:rect l="l" t="t" r="r" b="b"/>
              <a:pathLst>
                <a:path w="1768" h="2169" extrusionOk="0">
                  <a:moveTo>
                    <a:pt x="0" y="0"/>
                  </a:moveTo>
                  <a:lnTo>
                    <a:pt x="0" y="2169"/>
                  </a:lnTo>
                  <a:lnTo>
                    <a:pt x="1768" y="2169"/>
                  </a:lnTo>
                  <a:lnTo>
                    <a:pt x="17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4"/>
            <p:cNvSpPr/>
            <p:nvPr/>
          </p:nvSpPr>
          <p:spPr>
            <a:xfrm>
              <a:off x="3824575" y="2310425"/>
              <a:ext cx="203500" cy="321100"/>
            </a:xfrm>
            <a:custGeom>
              <a:avLst/>
              <a:gdLst/>
              <a:ahLst/>
              <a:cxnLst/>
              <a:rect l="l" t="t" r="r" b="b"/>
              <a:pathLst>
                <a:path w="8140" h="12844" extrusionOk="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4"/>
            <p:cNvSpPr/>
            <p:nvPr/>
          </p:nvSpPr>
          <p:spPr>
            <a:xfrm>
              <a:off x="3576900" y="2961575"/>
              <a:ext cx="370350" cy="310400"/>
            </a:xfrm>
            <a:custGeom>
              <a:avLst/>
              <a:gdLst/>
              <a:ahLst/>
              <a:cxnLst/>
              <a:rect l="l" t="t" r="r" b="b"/>
              <a:pathLst>
                <a:path w="14814" h="12416" extrusionOk="0">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4"/>
            <p:cNvSpPr/>
            <p:nvPr/>
          </p:nvSpPr>
          <p:spPr>
            <a:xfrm>
              <a:off x="3606925" y="3350075"/>
              <a:ext cx="307725" cy="390575"/>
            </a:xfrm>
            <a:custGeom>
              <a:avLst/>
              <a:gdLst/>
              <a:ahLst/>
              <a:cxnLst/>
              <a:rect l="l" t="t" r="r" b="b"/>
              <a:pathLst>
                <a:path w="12309" h="15623" extrusionOk="0">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4"/>
            <p:cNvSpPr/>
            <p:nvPr/>
          </p:nvSpPr>
          <p:spPr>
            <a:xfrm>
              <a:off x="3298350" y="3180100"/>
              <a:ext cx="331100" cy="321650"/>
            </a:xfrm>
            <a:custGeom>
              <a:avLst/>
              <a:gdLst/>
              <a:ahLst/>
              <a:cxnLst/>
              <a:rect l="l" t="t" r="r" b="b"/>
              <a:pathLst>
                <a:path w="13244" h="12866" extrusionOk="0">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4"/>
            <p:cNvSpPr/>
            <p:nvPr/>
          </p:nvSpPr>
          <p:spPr>
            <a:xfrm>
              <a:off x="3882100" y="3167700"/>
              <a:ext cx="296075" cy="311750"/>
            </a:xfrm>
            <a:custGeom>
              <a:avLst/>
              <a:gdLst/>
              <a:ahLst/>
              <a:cxnLst/>
              <a:rect l="l" t="t" r="r" b="b"/>
              <a:pathLst>
                <a:path w="11843" h="12470" extrusionOk="0">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4"/>
            <p:cNvSpPr/>
            <p:nvPr/>
          </p:nvSpPr>
          <p:spPr>
            <a:xfrm>
              <a:off x="3576900" y="2961475"/>
              <a:ext cx="300925" cy="301550"/>
            </a:xfrm>
            <a:custGeom>
              <a:avLst/>
              <a:gdLst/>
              <a:ahLst/>
              <a:cxnLst/>
              <a:rect l="l" t="t" r="r" b="b"/>
              <a:pathLst>
                <a:path w="12037" h="12062" extrusionOk="0">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4"/>
            <p:cNvSpPr/>
            <p:nvPr/>
          </p:nvSpPr>
          <p:spPr>
            <a:xfrm>
              <a:off x="3591900" y="3350075"/>
              <a:ext cx="301075" cy="332300"/>
            </a:xfrm>
            <a:custGeom>
              <a:avLst/>
              <a:gdLst/>
              <a:ahLst/>
              <a:cxnLst/>
              <a:rect l="l" t="t" r="r" b="b"/>
              <a:pathLst>
                <a:path w="12043" h="13292" extrusionOk="0">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4"/>
            <p:cNvSpPr/>
            <p:nvPr/>
          </p:nvSpPr>
          <p:spPr>
            <a:xfrm>
              <a:off x="3298350" y="3180100"/>
              <a:ext cx="256875" cy="268275"/>
            </a:xfrm>
            <a:custGeom>
              <a:avLst/>
              <a:gdLst/>
              <a:ahLst/>
              <a:cxnLst/>
              <a:rect l="l" t="t" r="r" b="b"/>
              <a:pathLst>
                <a:path w="10275" h="10731" extrusionOk="0">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4"/>
            <p:cNvSpPr/>
            <p:nvPr/>
          </p:nvSpPr>
          <p:spPr>
            <a:xfrm>
              <a:off x="3872975" y="3167700"/>
              <a:ext cx="270175" cy="280250"/>
            </a:xfrm>
            <a:custGeom>
              <a:avLst/>
              <a:gdLst/>
              <a:ahLst/>
              <a:cxnLst/>
              <a:rect l="l" t="t" r="r" b="b"/>
              <a:pathLst>
                <a:path w="10807" h="11210" extrusionOk="0">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4"/>
            <p:cNvSpPr/>
            <p:nvPr/>
          </p:nvSpPr>
          <p:spPr>
            <a:xfrm>
              <a:off x="3659450" y="3089325"/>
              <a:ext cx="143450" cy="125950"/>
            </a:xfrm>
            <a:custGeom>
              <a:avLst/>
              <a:gdLst/>
              <a:ahLst/>
              <a:cxnLst/>
              <a:rect l="l" t="t" r="r" b="b"/>
              <a:pathLst>
                <a:path w="5738" h="5038" extrusionOk="0">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4"/>
            <p:cNvSpPr/>
            <p:nvPr/>
          </p:nvSpPr>
          <p:spPr>
            <a:xfrm>
              <a:off x="3674450" y="3472925"/>
              <a:ext cx="100100" cy="130125"/>
            </a:xfrm>
            <a:custGeom>
              <a:avLst/>
              <a:gdLst/>
              <a:ahLst/>
              <a:cxnLst/>
              <a:rect l="l" t="t" r="r" b="b"/>
              <a:pathLst>
                <a:path w="4004" h="5205" extrusionOk="0">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4"/>
            <p:cNvSpPr/>
            <p:nvPr/>
          </p:nvSpPr>
          <p:spPr>
            <a:xfrm>
              <a:off x="3393425" y="3270275"/>
              <a:ext cx="59225" cy="85100"/>
            </a:xfrm>
            <a:custGeom>
              <a:avLst/>
              <a:gdLst/>
              <a:ahLst/>
              <a:cxnLst/>
              <a:rect l="l" t="t" r="r" b="b"/>
              <a:pathLst>
                <a:path w="2369" h="3404" extrusionOk="0">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4"/>
            <p:cNvSpPr/>
            <p:nvPr/>
          </p:nvSpPr>
          <p:spPr>
            <a:xfrm>
              <a:off x="3978850" y="3270275"/>
              <a:ext cx="59225" cy="84250"/>
            </a:xfrm>
            <a:custGeom>
              <a:avLst/>
              <a:gdLst/>
              <a:ahLst/>
              <a:cxnLst/>
              <a:rect l="l" t="t" r="r" b="b"/>
              <a:pathLst>
                <a:path w="2369" h="3370" extrusionOk="0">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4"/>
            <p:cNvSpPr/>
            <p:nvPr/>
          </p:nvSpPr>
          <p:spPr>
            <a:xfrm>
              <a:off x="2958950" y="1624875"/>
              <a:ext cx="1558650" cy="2354275"/>
            </a:xfrm>
            <a:custGeom>
              <a:avLst/>
              <a:gdLst/>
              <a:ahLst/>
              <a:cxnLst/>
              <a:rect l="l" t="t" r="r" b="b"/>
              <a:pathLst>
                <a:path w="62346" h="94171" extrusionOk="0">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64"/>
            <p:cNvSpPr/>
            <p:nvPr/>
          </p:nvSpPr>
          <p:spPr>
            <a:xfrm>
              <a:off x="3194125" y="1804450"/>
              <a:ext cx="1032250" cy="1021400"/>
            </a:xfrm>
            <a:custGeom>
              <a:avLst/>
              <a:gdLst/>
              <a:ahLst/>
              <a:cxnLst/>
              <a:rect l="l" t="t" r="r" b="b"/>
              <a:pathLst>
                <a:path w="41290" h="40856" extrusionOk="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4"/>
            <p:cNvSpPr/>
            <p:nvPr/>
          </p:nvSpPr>
          <p:spPr>
            <a:xfrm>
              <a:off x="3270000" y="1879125"/>
              <a:ext cx="881000" cy="872325"/>
            </a:xfrm>
            <a:custGeom>
              <a:avLst/>
              <a:gdLst/>
              <a:ahLst/>
              <a:cxnLst/>
              <a:rect l="l" t="t" r="r" b="b"/>
              <a:pathLst>
                <a:path w="35240" h="34893" extrusionOk="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4"/>
            <p:cNvSpPr/>
            <p:nvPr/>
          </p:nvSpPr>
          <p:spPr>
            <a:xfrm>
              <a:off x="3320050" y="2110275"/>
              <a:ext cx="822275" cy="521250"/>
            </a:xfrm>
            <a:custGeom>
              <a:avLst/>
              <a:gdLst/>
              <a:ahLst/>
              <a:cxnLst/>
              <a:rect l="l" t="t" r="r" b="b"/>
              <a:pathLst>
                <a:path w="32891" h="20850" extrusionOk="0">
                  <a:moveTo>
                    <a:pt x="32890" y="1"/>
                  </a:moveTo>
                  <a:lnTo>
                    <a:pt x="0" y="2084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4"/>
            <p:cNvSpPr/>
            <p:nvPr/>
          </p:nvSpPr>
          <p:spPr>
            <a:xfrm>
              <a:off x="3270000" y="1878925"/>
              <a:ext cx="881000" cy="752600"/>
            </a:xfrm>
            <a:custGeom>
              <a:avLst/>
              <a:gdLst/>
              <a:ahLst/>
              <a:cxnLst/>
              <a:rect l="l" t="t" r="r" b="b"/>
              <a:pathLst>
                <a:path w="35240" h="30104" extrusionOk="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4"/>
            <p:cNvSpPr/>
            <p:nvPr/>
          </p:nvSpPr>
          <p:spPr>
            <a:xfrm>
              <a:off x="3402509" y="1992992"/>
              <a:ext cx="70943" cy="113638"/>
            </a:xfrm>
            <a:custGeom>
              <a:avLst/>
              <a:gdLst/>
              <a:ahLst/>
              <a:cxnLst/>
              <a:rect l="l" t="t" r="r" b="b"/>
              <a:pathLst>
                <a:path w="3270" h="5238" extrusionOk="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4"/>
            <p:cNvSpPr/>
            <p:nvPr/>
          </p:nvSpPr>
          <p:spPr>
            <a:xfrm>
              <a:off x="3496579" y="1994445"/>
              <a:ext cx="81074" cy="112185"/>
            </a:xfrm>
            <a:custGeom>
              <a:avLst/>
              <a:gdLst/>
              <a:ahLst/>
              <a:cxnLst/>
              <a:rect l="l" t="t" r="r" b="b"/>
              <a:pathLst>
                <a:path w="3737" h="5171" extrusionOk="0">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4"/>
            <p:cNvSpPr/>
            <p:nvPr/>
          </p:nvSpPr>
          <p:spPr>
            <a:xfrm>
              <a:off x="3714419" y="1994445"/>
              <a:ext cx="66604" cy="112185"/>
            </a:xfrm>
            <a:custGeom>
              <a:avLst/>
              <a:gdLst/>
              <a:ahLst/>
              <a:cxnLst/>
              <a:rect l="l" t="t" r="r" b="b"/>
              <a:pathLst>
                <a:path w="3070" h="5171" extrusionOk="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4"/>
            <p:cNvSpPr/>
            <p:nvPr/>
          </p:nvSpPr>
          <p:spPr>
            <a:xfrm>
              <a:off x="3807035" y="1992992"/>
              <a:ext cx="73112" cy="115092"/>
            </a:xfrm>
            <a:custGeom>
              <a:avLst/>
              <a:gdLst/>
              <a:ahLst/>
              <a:cxnLst/>
              <a:rect l="l" t="t" r="r" b="b"/>
              <a:pathLst>
                <a:path w="3370" h="5305" extrusionOk="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4"/>
            <p:cNvSpPr/>
            <p:nvPr/>
          </p:nvSpPr>
          <p:spPr>
            <a:xfrm>
              <a:off x="3909089" y="2087060"/>
              <a:ext cx="15946" cy="19569"/>
            </a:xfrm>
            <a:custGeom>
              <a:avLst/>
              <a:gdLst/>
              <a:ahLst/>
              <a:cxnLst/>
              <a:rect l="l" t="t" r="r" b="b"/>
              <a:pathLst>
                <a:path w="735" h="902" extrusionOk="0">
                  <a:moveTo>
                    <a:pt x="0" y="1"/>
                  </a:moveTo>
                  <a:lnTo>
                    <a:pt x="0" y="902"/>
                  </a:lnTo>
                  <a:lnTo>
                    <a:pt x="734" y="902"/>
                  </a:lnTo>
                  <a:lnTo>
                    <a:pt x="7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4"/>
            <p:cNvSpPr/>
            <p:nvPr/>
          </p:nvSpPr>
          <p:spPr>
            <a:xfrm>
              <a:off x="3951047" y="1992992"/>
              <a:ext cx="77473" cy="115092"/>
            </a:xfrm>
            <a:custGeom>
              <a:avLst/>
              <a:gdLst/>
              <a:ahLst/>
              <a:cxnLst/>
              <a:rect l="l" t="t" r="r" b="b"/>
              <a:pathLst>
                <a:path w="3571" h="5305" extrusionOk="0">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4"/>
            <p:cNvSpPr/>
            <p:nvPr/>
          </p:nvSpPr>
          <p:spPr>
            <a:xfrm>
              <a:off x="3425699" y="2314600"/>
              <a:ext cx="216025" cy="326925"/>
            </a:xfrm>
            <a:custGeom>
              <a:avLst/>
              <a:gdLst/>
              <a:ahLst/>
              <a:cxnLst/>
              <a:rect l="l" t="t" r="r" b="b"/>
              <a:pathLst>
                <a:path w="8641" h="13077" extrusionOk="0">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4"/>
            <p:cNvSpPr/>
            <p:nvPr/>
          </p:nvSpPr>
          <p:spPr>
            <a:xfrm>
              <a:off x="3647775" y="2582300"/>
              <a:ext cx="44225" cy="53375"/>
            </a:xfrm>
            <a:custGeom>
              <a:avLst/>
              <a:gdLst/>
              <a:ahLst/>
              <a:cxnLst/>
              <a:rect l="l" t="t" r="r" b="b"/>
              <a:pathLst>
                <a:path w="1769" h="2135" extrusionOk="0">
                  <a:moveTo>
                    <a:pt x="1" y="0"/>
                  </a:moveTo>
                  <a:lnTo>
                    <a:pt x="1" y="2135"/>
                  </a:lnTo>
                  <a:lnTo>
                    <a:pt x="1768" y="2135"/>
                  </a:lnTo>
                  <a:lnTo>
                    <a:pt x="1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4"/>
            <p:cNvSpPr/>
            <p:nvPr/>
          </p:nvSpPr>
          <p:spPr>
            <a:xfrm>
              <a:off x="3721857" y="2320425"/>
              <a:ext cx="204350" cy="321100"/>
            </a:xfrm>
            <a:custGeom>
              <a:avLst/>
              <a:gdLst/>
              <a:ahLst/>
              <a:cxnLst/>
              <a:rect l="l" t="t" r="r" b="b"/>
              <a:pathLst>
                <a:path w="8174" h="12844" extrusionOk="0">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4"/>
            <p:cNvSpPr/>
            <p:nvPr/>
          </p:nvSpPr>
          <p:spPr>
            <a:xfrm>
              <a:off x="3525200" y="2971500"/>
              <a:ext cx="300100" cy="301525"/>
            </a:xfrm>
            <a:custGeom>
              <a:avLst/>
              <a:gdLst/>
              <a:ahLst/>
              <a:cxnLst/>
              <a:rect l="l" t="t" r="r" b="b"/>
              <a:pathLst>
                <a:path w="12004" h="12061" extrusionOk="0">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4"/>
            <p:cNvSpPr/>
            <p:nvPr/>
          </p:nvSpPr>
          <p:spPr>
            <a:xfrm>
              <a:off x="3540200" y="3360225"/>
              <a:ext cx="301075" cy="332200"/>
            </a:xfrm>
            <a:custGeom>
              <a:avLst/>
              <a:gdLst/>
              <a:ahLst/>
              <a:cxnLst/>
              <a:rect l="l" t="t" r="r" b="b"/>
              <a:pathLst>
                <a:path w="12043" h="13288" extrusionOk="0">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4"/>
            <p:cNvSpPr/>
            <p:nvPr/>
          </p:nvSpPr>
          <p:spPr>
            <a:xfrm>
              <a:off x="3245825" y="3190625"/>
              <a:ext cx="257700" cy="267750"/>
            </a:xfrm>
            <a:custGeom>
              <a:avLst/>
              <a:gdLst/>
              <a:ahLst/>
              <a:cxnLst/>
              <a:rect l="l" t="t" r="r" b="b"/>
              <a:pathLst>
                <a:path w="10308" h="10710" extrusionOk="0">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4"/>
            <p:cNvSpPr/>
            <p:nvPr/>
          </p:nvSpPr>
          <p:spPr>
            <a:xfrm>
              <a:off x="3820600" y="3177725"/>
              <a:ext cx="270025" cy="280325"/>
            </a:xfrm>
            <a:custGeom>
              <a:avLst/>
              <a:gdLst/>
              <a:ahLst/>
              <a:cxnLst/>
              <a:rect l="l" t="t" r="r" b="b"/>
              <a:pathLst>
                <a:path w="10801" h="11213" extrusionOk="0">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4"/>
            <p:cNvSpPr/>
            <p:nvPr/>
          </p:nvSpPr>
          <p:spPr>
            <a:xfrm>
              <a:off x="3603388" y="3070969"/>
              <a:ext cx="143450" cy="125950"/>
            </a:xfrm>
            <a:custGeom>
              <a:avLst/>
              <a:gdLst/>
              <a:ahLst/>
              <a:cxnLst/>
              <a:rect l="l" t="t" r="r" b="b"/>
              <a:pathLst>
                <a:path w="5738" h="5038" extrusionOk="0">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4"/>
            <p:cNvSpPr/>
            <p:nvPr/>
          </p:nvSpPr>
          <p:spPr>
            <a:xfrm>
              <a:off x="3622750" y="3481594"/>
              <a:ext cx="100100" cy="129275"/>
            </a:xfrm>
            <a:custGeom>
              <a:avLst/>
              <a:gdLst/>
              <a:ahLst/>
              <a:cxnLst/>
              <a:rect l="l" t="t" r="r" b="b"/>
              <a:pathLst>
                <a:path w="4004" h="5171" extrusionOk="0">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4"/>
            <p:cNvSpPr/>
            <p:nvPr/>
          </p:nvSpPr>
          <p:spPr>
            <a:xfrm>
              <a:off x="3341725" y="3280300"/>
              <a:ext cx="58400" cy="85075"/>
            </a:xfrm>
            <a:custGeom>
              <a:avLst/>
              <a:gdLst/>
              <a:ahLst/>
              <a:cxnLst/>
              <a:rect l="l" t="t" r="r" b="b"/>
              <a:pathLst>
                <a:path w="2336" h="3403" extrusionOk="0">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4"/>
            <p:cNvSpPr/>
            <p:nvPr/>
          </p:nvSpPr>
          <p:spPr>
            <a:xfrm>
              <a:off x="3927150" y="3280300"/>
              <a:ext cx="58400" cy="85075"/>
            </a:xfrm>
            <a:custGeom>
              <a:avLst/>
              <a:gdLst/>
              <a:ahLst/>
              <a:cxnLst/>
              <a:rect l="l" t="t" r="r" b="b"/>
              <a:pathLst>
                <a:path w="2336" h="3403" extrusionOk="0">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4"/>
            <p:cNvSpPr/>
            <p:nvPr/>
          </p:nvSpPr>
          <p:spPr>
            <a:xfrm>
              <a:off x="3942150" y="4538300"/>
              <a:ext cx="199325" cy="233475"/>
            </a:xfrm>
            <a:custGeom>
              <a:avLst/>
              <a:gdLst/>
              <a:ahLst/>
              <a:cxnLst/>
              <a:rect l="l" t="t" r="r" b="b"/>
              <a:pathLst>
                <a:path w="7973" h="9339" extrusionOk="0">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4"/>
            <p:cNvSpPr/>
            <p:nvPr/>
          </p:nvSpPr>
          <p:spPr>
            <a:xfrm>
              <a:off x="3942150" y="4538300"/>
              <a:ext cx="155975" cy="145525"/>
            </a:xfrm>
            <a:custGeom>
              <a:avLst/>
              <a:gdLst/>
              <a:ahLst/>
              <a:cxnLst/>
              <a:rect l="l" t="t" r="r" b="b"/>
              <a:pathLst>
                <a:path w="6239" h="5821" extrusionOk="0">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4"/>
            <p:cNvSpPr/>
            <p:nvPr/>
          </p:nvSpPr>
          <p:spPr>
            <a:xfrm>
              <a:off x="4119775" y="4231325"/>
              <a:ext cx="196825" cy="235150"/>
            </a:xfrm>
            <a:custGeom>
              <a:avLst/>
              <a:gdLst/>
              <a:ahLst/>
              <a:cxnLst/>
              <a:rect l="l" t="t" r="r" b="b"/>
              <a:pathLst>
                <a:path w="7873" h="9406" extrusionOk="0">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4"/>
            <p:cNvSpPr/>
            <p:nvPr/>
          </p:nvSpPr>
          <p:spPr>
            <a:xfrm>
              <a:off x="4161475" y="4231325"/>
              <a:ext cx="155125" cy="144775"/>
            </a:xfrm>
            <a:custGeom>
              <a:avLst/>
              <a:gdLst/>
              <a:ahLst/>
              <a:cxnLst/>
              <a:rect l="l" t="t" r="r" b="b"/>
              <a:pathLst>
                <a:path w="6205" h="5791" extrusionOk="0">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4"/>
            <p:cNvSpPr/>
            <p:nvPr/>
          </p:nvSpPr>
          <p:spPr>
            <a:xfrm>
              <a:off x="4097275" y="4597075"/>
              <a:ext cx="126775" cy="246025"/>
            </a:xfrm>
            <a:custGeom>
              <a:avLst/>
              <a:gdLst/>
              <a:ahLst/>
              <a:cxnLst/>
              <a:rect l="l" t="t" r="r" b="b"/>
              <a:pathLst>
                <a:path w="5071" h="9841" extrusionOk="0">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4"/>
            <p:cNvSpPr/>
            <p:nvPr/>
          </p:nvSpPr>
          <p:spPr>
            <a:xfrm>
              <a:off x="4097275" y="4597075"/>
              <a:ext cx="126775" cy="123450"/>
            </a:xfrm>
            <a:custGeom>
              <a:avLst/>
              <a:gdLst/>
              <a:ahLst/>
              <a:cxnLst/>
              <a:rect l="l" t="t" r="r" b="b"/>
              <a:pathLst>
                <a:path w="5071" h="4938" extrusionOk="0">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4"/>
            <p:cNvSpPr/>
            <p:nvPr/>
          </p:nvSpPr>
          <p:spPr>
            <a:xfrm>
              <a:off x="4457525" y="4314250"/>
              <a:ext cx="186825" cy="238750"/>
            </a:xfrm>
            <a:custGeom>
              <a:avLst/>
              <a:gdLst/>
              <a:ahLst/>
              <a:cxnLst/>
              <a:rect l="l" t="t" r="r" b="b"/>
              <a:pathLst>
                <a:path w="7473" h="9550" extrusionOk="0">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4"/>
            <p:cNvSpPr/>
            <p:nvPr/>
          </p:nvSpPr>
          <p:spPr>
            <a:xfrm>
              <a:off x="4457525" y="4314250"/>
              <a:ext cx="152625" cy="141900"/>
            </a:xfrm>
            <a:custGeom>
              <a:avLst/>
              <a:gdLst/>
              <a:ahLst/>
              <a:cxnLst/>
              <a:rect l="l" t="t" r="r" b="b"/>
              <a:pathLst>
                <a:path w="6105" h="5676" extrusionOk="0">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4"/>
            <p:cNvSpPr/>
            <p:nvPr/>
          </p:nvSpPr>
          <p:spPr>
            <a:xfrm>
              <a:off x="4136450" y="4423725"/>
              <a:ext cx="256050" cy="166575"/>
            </a:xfrm>
            <a:custGeom>
              <a:avLst/>
              <a:gdLst/>
              <a:ahLst/>
              <a:cxnLst/>
              <a:rect l="l" t="t" r="r" b="b"/>
              <a:pathLst>
                <a:path w="10242" h="6663" extrusionOk="0">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4"/>
            <p:cNvSpPr/>
            <p:nvPr/>
          </p:nvSpPr>
          <p:spPr>
            <a:xfrm>
              <a:off x="4244025" y="4423725"/>
              <a:ext cx="148475" cy="143350"/>
            </a:xfrm>
            <a:custGeom>
              <a:avLst/>
              <a:gdLst/>
              <a:ahLst/>
              <a:cxnLst/>
              <a:rect l="l" t="t" r="r" b="b"/>
              <a:pathLst>
                <a:path w="5939" h="5734" extrusionOk="0">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4"/>
            <p:cNvSpPr/>
            <p:nvPr/>
          </p:nvSpPr>
          <p:spPr>
            <a:xfrm>
              <a:off x="4307425" y="4626425"/>
              <a:ext cx="222675" cy="215600"/>
            </a:xfrm>
            <a:custGeom>
              <a:avLst/>
              <a:gdLst/>
              <a:ahLst/>
              <a:cxnLst/>
              <a:rect l="l" t="t" r="r" b="b"/>
              <a:pathLst>
                <a:path w="8907" h="8624" extrusionOk="0">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4"/>
            <p:cNvSpPr/>
            <p:nvPr/>
          </p:nvSpPr>
          <p:spPr>
            <a:xfrm>
              <a:off x="4372450" y="4626425"/>
              <a:ext cx="157650" cy="150800"/>
            </a:xfrm>
            <a:custGeom>
              <a:avLst/>
              <a:gdLst/>
              <a:ahLst/>
              <a:cxnLst/>
              <a:rect l="l" t="t" r="r" b="b"/>
              <a:pathLst>
                <a:path w="6306" h="6032" extrusionOk="0">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4"/>
            <p:cNvSpPr/>
            <p:nvPr/>
          </p:nvSpPr>
          <p:spPr>
            <a:xfrm>
              <a:off x="4025550" y="4200125"/>
              <a:ext cx="433450" cy="197150"/>
            </a:xfrm>
            <a:custGeom>
              <a:avLst/>
              <a:gdLst/>
              <a:ahLst/>
              <a:cxnLst/>
              <a:rect l="l" t="t" r="r" b="b"/>
              <a:pathLst>
                <a:path w="17338" h="7886" extrusionOk="0">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4"/>
            <p:cNvSpPr/>
            <p:nvPr/>
          </p:nvSpPr>
          <p:spPr>
            <a:xfrm>
              <a:off x="4017200" y="4367150"/>
              <a:ext cx="173500" cy="152500"/>
            </a:xfrm>
            <a:custGeom>
              <a:avLst/>
              <a:gdLst/>
              <a:ahLst/>
              <a:cxnLst/>
              <a:rect l="l" t="t" r="r" b="b"/>
              <a:pathLst>
                <a:path w="6940" h="6100" extrusionOk="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4"/>
            <p:cNvSpPr/>
            <p:nvPr/>
          </p:nvSpPr>
          <p:spPr>
            <a:xfrm>
              <a:off x="4344950" y="4474200"/>
              <a:ext cx="141775" cy="245775"/>
            </a:xfrm>
            <a:custGeom>
              <a:avLst/>
              <a:gdLst/>
              <a:ahLst/>
              <a:cxnLst/>
              <a:rect l="l" t="t" r="r" b="b"/>
              <a:pathLst>
                <a:path w="5671" h="9831" extrusionOk="0">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4"/>
            <p:cNvSpPr/>
            <p:nvPr/>
          </p:nvSpPr>
          <p:spPr>
            <a:xfrm>
              <a:off x="4353275" y="4474200"/>
              <a:ext cx="134300" cy="127900"/>
            </a:xfrm>
            <a:custGeom>
              <a:avLst/>
              <a:gdLst/>
              <a:ahLst/>
              <a:cxnLst/>
              <a:rect l="l" t="t" r="r" b="b"/>
              <a:pathLst>
                <a:path w="5372" h="5116" extrusionOk="0">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4"/>
            <p:cNvSpPr/>
            <p:nvPr/>
          </p:nvSpPr>
          <p:spPr>
            <a:xfrm>
              <a:off x="3755350" y="4106725"/>
              <a:ext cx="1016875" cy="879800"/>
            </a:xfrm>
            <a:custGeom>
              <a:avLst/>
              <a:gdLst/>
              <a:ahLst/>
              <a:cxnLst/>
              <a:rect l="l" t="t" r="r" b="b"/>
              <a:pathLst>
                <a:path w="40675" h="35192" extrusionOk="0">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4"/>
            <p:cNvSpPr/>
            <p:nvPr/>
          </p:nvSpPr>
          <p:spPr>
            <a:xfrm>
              <a:off x="3889625" y="4548500"/>
              <a:ext cx="200150" cy="233925"/>
            </a:xfrm>
            <a:custGeom>
              <a:avLst/>
              <a:gdLst/>
              <a:ahLst/>
              <a:cxnLst/>
              <a:rect l="l" t="t" r="r" b="b"/>
              <a:pathLst>
                <a:path w="8006" h="9357" extrusionOk="0">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4"/>
            <p:cNvSpPr/>
            <p:nvPr/>
          </p:nvSpPr>
          <p:spPr>
            <a:xfrm>
              <a:off x="3889625" y="4548500"/>
              <a:ext cx="156800" cy="146150"/>
            </a:xfrm>
            <a:custGeom>
              <a:avLst/>
              <a:gdLst/>
              <a:ahLst/>
              <a:cxnLst/>
              <a:rect l="l" t="t" r="r" b="b"/>
              <a:pathLst>
                <a:path w="6272" h="5846" extrusionOk="0">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4"/>
            <p:cNvSpPr/>
            <p:nvPr/>
          </p:nvSpPr>
          <p:spPr>
            <a:xfrm>
              <a:off x="4068075" y="4241475"/>
              <a:ext cx="196000" cy="235025"/>
            </a:xfrm>
            <a:custGeom>
              <a:avLst/>
              <a:gdLst/>
              <a:ahLst/>
              <a:cxnLst/>
              <a:rect l="l" t="t" r="r" b="b"/>
              <a:pathLst>
                <a:path w="7840" h="9401" extrusionOk="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4"/>
            <p:cNvSpPr/>
            <p:nvPr/>
          </p:nvSpPr>
          <p:spPr>
            <a:xfrm>
              <a:off x="4108950" y="4241475"/>
              <a:ext cx="155125" cy="144625"/>
            </a:xfrm>
            <a:custGeom>
              <a:avLst/>
              <a:gdLst/>
              <a:ahLst/>
              <a:cxnLst/>
              <a:rect l="l" t="t" r="r" b="b"/>
              <a:pathLst>
                <a:path w="6205" h="5785" extrusionOk="0">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4"/>
            <p:cNvSpPr/>
            <p:nvPr/>
          </p:nvSpPr>
          <p:spPr>
            <a:xfrm>
              <a:off x="4045550" y="4607075"/>
              <a:ext cx="126800" cy="246875"/>
            </a:xfrm>
            <a:custGeom>
              <a:avLst/>
              <a:gdLst/>
              <a:ahLst/>
              <a:cxnLst/>
              <a:rect l="l" t="t" r="r" b="b"/>
              <a:pathLst>
                <a:path w="5072" h="9875" extrusionOk="0">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4"/>
            <p:cNvSpPr/>
            <p:nvPr/>
          </p:nvSpPr>
          <p:spPr>
            <a:xfrm>
              <a:off x="4045550" y="4607900"/>
              <a:ext cx="126800" cy="123450"/>
            </a:xfrm>
            <a:custGeom>
              <a:avLst/>
              <a:gdLst/>
              <a:ahLst/>
              <a:cxnLst/>
              <a:rect l="l" t="t" r="r" b="b"/>
              <a:pathLst>
                <a:path w="5072" h="4938" extrusionOk="0">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4"/>
            <p:cNvSpPr/>
            <p:nvPr/>
          </p:nvSpPr>
          <p:spPr>
            <a:xfrm>
              <a:off x="4404975" y="4324375"/>
              <a:ext cx="186825" cy="239025"/>
            </a:xfrm>
            <a:custGeom>
              <a:avLst/>
              <a:gdLst/>
              <a:ahLst/>
              <a:cxnLst/>
              <a:rect l="l" t="t" r="r" b="b"/>
              <a:pathLst>
                <a:path w="7473" h="9561" extrusionOk="0">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4"/>
            <p:cNvSpPr/>
            <p:nvPr/>
          </p:nvSpPr>
          <p:spPr>
            <a:xfrm>
              <a:off x="4404975" y="4324375"/>
              <a:ext cx="152650" cy="142625"/>
            </a:xfrm>
            <a:custGeom>
              <a:avLst/>
              <a:gdLst/>
              <a:ahLst/>
              <a:cxnLst/>
              <a:rect l="l" t="t" r="r" b="b"/>
              <a:pathLst>
                <a:path w="6106" h="5705" extrusionOk="0">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4"/>
            <p:cNvSpPr/>
            <p:nvPr/>
          </p:nvSpPr>
          <p:spPr>
            <a:xfrm>
              <a:off x="4084750" y="4434150"/>
              <a:ext cx="255200" cy="166575"/>
            </a:xfrm>
            <a:custGeom>
              <a:avLst/>
              <a:gdLst/>
              <a:ahLst/>
              <a:cxnLst/>
              <a:rect l="l" t="t" r="r" b="b"/>
              <a:pathLst>
                <a:path w="10208" h="6663" extrusionOk="0">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4"/>
            <p:cNvSpPr/>
            <p:nvPr/>
          </p:nvSpPr>
          <p:spPr>
            <a:xfrm>
              <a:off x="4191500" y="4434150"/>
              <a:ext cx="148450" cy="142925"/>
            </a:xfrm>
            <a:custGeom>
              <a:avLst/>
              <a:gdLst/>
              <a:ahLst/>
              <a:cxnLst/>
              <a:rect l="l" t="t" r="r" b="b"/>
              <a:pathLst>
                <a:path w="5938" h="5717" extrusionOk="0">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4"/>
            <p:cNvSpPr/>
            <p:nvPr/>
          </p:nvSpPr>
          <p:spPr>
            <a:xfrm>
              <a:off x="4255700" y="4636950"/>
              <a:ext cx="221850" cy="215175"/>
            </a:xfrm>
            <a:custGeom>
              <a:avLst/>
              <a:gdLst/>
              <a:ahLst/>
              <a:cxnLst/>
              <a:rect l="l" t="t" r="r" b="b"/>
              <a:pathLst>
                <a:path w="8874" h="8607" extrusionOk="0">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4"/>
            <p:cNvSpPr/>
            <p:nvPr/>
          </p:nvSpPr>
          <p:spPr>
            <a:xfrm>
              <a:off x="4319925" y="4636950"/>
              <a:ext cx="157625" cy="150275"/>
            </a:xfrm>
            <a:custGeom>
              <a:avLst/>
              <a:gdLst/>
              <a:ahLst/>
              <a:cxnLst/>
              <a:rect l="l" t="t" r="r" b="b"/>
              <a:pathLst>
                <a:path w="6305" h="6011" extrusionOk="0">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4"/>
            <p:cNvSpPr/>
            <p:nvPr/>
          </p:nvSpPr>
          <p:spPr>
            <a:xfrm>
              <a:off x="4293225" y="4484325"/>
              <a:ext cx="141800" cy="246350"/>
            </a:xfrm>
            <a:custGeom>
              <a:avLst/>
              <a:gdLst/>
              <a:ahLst/>
              <a:cxnLst/>
              <a:rect l="l" t="t" r="r" b="b"/>
              <a:pathLst>
                <a:path w="5672" h="9854" extrusionOk="0">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4"/>
            <p:cNvSpPr/>
            <p:nvPr/>
          </p:nvSpPr>
          <p:spPr>
            <a:xfrm>
              <a:off x="4300750" y="4484325"/>
              <a:ext cx="134275" cy="128600"/>
            </a:xfrm>
            <a:custGeom>
              <a:avLst/>
              <a:gdLst/>
              <a:ahLst/>
              <a:cxnLst/>
              <a:rect l="l" t="t" r="r" b="b"/>
              <a:pathLst>
                <a:path w="5371" h="5144" extrusionOk="0">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4" name="Google Shape;1134;p64"/>
          <p:cNvSpPr/>
          <p:nvPr/>
        </p:nvSpPr>
        <p:spPr>
          <a:xfrm>
            <a:off x="7601373" y="4650549"/>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5" name="Google Shape;1135;p64"/>
          <p:cNvGrpSpPr/>
          <p:nvPr/>
        </p:nvGrpSpPr>
        <p:grpSpPr>
          <a:xfrm>
            <a:off x="8626673" y="2440674"/>
            <a:ext cx="357775" cy="295791"/>
            <a:chOff x="-783927" y="2108838"/>
            <a:chExt cx="357775" cy="295791"/>
          </a:xfrm>
        </p:grpSpPr>
        <p:sp>
          <p:nvSpPr>
            <p:cNvPr id="1136" name="Google Shape;1136;p6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8" name="Google Shape;1138;p64"/>
          <p:cNvSpPr/>
          <p:nvPr/>
        </p:nvSpPr>
        <p:spPr>
          <a:xfrm>
            <a:off x="4275298" y="465054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39" name="Google Shape;1139;p64"/>
          <p:cNvGrpSpPr/>
          <p:nvPr/>
        </p:nvGrpSpPr>
        <p:grpSpPr>
          <a:xfrm rot="9651258">
            <a:off x="4835085" y="348412"/>
            <a:ext cx="659144" cy="376981"/>
            <a:chOff x="-1131628" y="1250953"/>
            <a:chExt cx="695437" cy="407447"/>
          </a:xfrm>
        </p:grpSpPr>
        <p:sp>
          <p:nvSpPr>
            <p:cNvPr id="1140" name="Google Shape;1140;p6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76"/>
                                        </p:tgtEl>
                                        <p:attrNameLst>
                                          <p:attrName>style.visibility</p:attrName>
                                        </p:attrNameLst>
                                      </p:cBhvr>
                                      <p:to>
                                        <p:strVal val="visible"/>
                                      </p:to>
                                    </p:set>
                                    <p:anim calcmode="lin" valueType="num">
                                      <p:cBhvr additive="base">
                                        <p:cTn id="7" dur="1000"/>
                                        <p:tgtEl>
                                          <p:spTgt spid="97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977"/>
                                        </p:tgtEl>
                                        <p:attrNameLst>
                                          <p:attrName>style.visibility</p:attrName>
                                        </p:attrNameLst>
                                      </p:cBhvr>
                                      <p:to>
                                        <p:strVal val="visible"/>
                                      </p:to>
                                    </p:set>
                                    <p:anim calcmode="lin" valueType="num">
                                      <p:cBhvr additive="base">
                                        <p:cTn id="10" dur="1000"/>
                                        <p:tgtEl>
                                          <p:spTgt spid="977"/>
                                        </p:tgtEl>
                                        <p:attrNameLst>
                                          <p:attrName>ppt_x</p:attrName>
                                        </p:attrNameLst>
                                      </p:cBhvr>
                                      <p:tavLst>
                                        <p:tav tm="0">
                                          <p:val>
                                            <p:strVal val="#ppt_x-1"/>
                                          </p:val>
                                        </p:tav>
                                        <p:tav tm="100000">
                                          <p:val>
                                            <p:strVal val="#ppt_x"/>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78"/>
                                        </p:tgtEl>
                                        <p:attrNameLst>
                                          <p:attrName>style.visibility</p:attrName>
                                        </p:attrNameLst>
                                      </p:cBhvr>
                                      <p:to>
                                        <p:strVal val="visible"/>
                                      </p:to>
                                    </p:set>
                                    <p:animEffect transition="in" filter="fade">
                                      <p:cBhvr>
                                        <p:cTn id="14" dur="1000"/>
                                        <p:tgtEl>
                                          <p:spTgt spid="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65"/>
          <p:cNvSpPr txBox="1">
            <a:spLocks noGrp="1"/>
          </p:cNvSpPr>
          <p:nvPr>
            <p:ph type="title"/>
          </p:nvPr>
        </p:nvSpPr>
        <p:spPr>
          <a:xfrm>
            <a:off x="703659" y="539846"/>
            <a:ext cx="5147400" cy="1350685"/>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IN" sz="4400" dirty="0">
                <a:solidFill>
                  <a:schemeClr val="tx1"/>
                </a:solidFill>
                <a:effectLst>
                  <a:outerShdw blurRad="38100" dist="38100" dir="2700000" algn="tl">
                    <a:srgbClr val="000000">
                      <a:alpha val="43137"/>
                    </a:srgbClr>
                  </a:outerShdw>
                </a:effectLst>
              </a:rPr>
              <a:t>Domain research</a:t>
            </a:r>
            <a:endParaRPr sz="4400" dirty="0">
              <a:solidFill>
                <a:schemeClr val="tx1"/>
              </a:solidFill>
              <a:effectLst>
                <a:outerShdw blurRad="38100" dist="38100" dir="2700000" algn="tl">
                  <a:srgbClr val="000000">
                    <a:alpha val="43137"/>
                  </a:srgbClr>
                </a:outerShdw>
              </a:effectLst>
            </a:endParaRPr>
          </a:p>
        </p:txBody>
      </p:sp>
      <p:sp>
        <p:nvSpPr>
          <p:cNvPr id="1152" name="Google Shape;1152;p65"/>
          <p:cNvSpPr txBox="1">
            <a:spLocks noGrp="1"/>
          </p:cNvSpPr>
          <p:nvPr>
            <p:ph type="subTitle" idx="1"/>
          </p:nvPr>
        </p:nvSpPr>
        <p:spPr>
          <a:xfrm>
            <a:off x="615428" y="1691474"/>
            <a:ext cx="4950631" cy="2186039"/>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ü"/>
            </a:pPr>
            <a:r>
              <a:rPr lang="en-US" sz="1400" b="1" dirty="0"/>
              <a:t>Understanding diabetes and its management</a:t>
            </a:r>
          </a:p>
          <a:p>
            <a:pPr marL="285750" lvl="0" indent="-285750" algn="l" rtl="0">
              <a:spcBef>
                <a:spcPts val="0"/>
              </a:spcBef>
              <a:spcAft>
                <a:spcPts val="0"/>
              </a:spcAft>
              <a:buFont typeface="Wingdings" panose="05000000000000000000" pitchFamily="2" charset="2"/>
              <a:buChar char="ü"/>
            </a:pPr>
            <a:r>
              <a:rPr lang="en-US" sz="1400" b="1" dirty="0"/>
              <a:t>Identifying the challenges faced by diabetes patients</a:t>
            </a:r>
          </a:p>
          <a:p>
            <a:pPr marL="285750" lvl="0" indent="-285750" algn="l" rtl="0">
              <a:spcBef>
                <a:spcPts val="0"/>
              </a:spcBef>
              <a:spcAft>
                <a:spcPts val="0"/>
              </a:spcAft>
              <a:buFont typeface="Wingdings" panose="05000000000000000000" pitchFamily="2" charset="2"/>
              <a:buChar char="ü"/>
            </a:pPr>
            <a:r>
              <a:rPr lang="en-IN" sz="1400" b="1" dirty="0"/>
              <a:t>Researching technology solutions</a:t>
            </a:r>
            <a:endParaRPr lang="en-US" sz="1400" b="1" dirty="0"/>
          </a:p>
          <a:p>
            <a:pPr marL="285750" lvl="0" indent="-285750" algn="l" rtl="0">
              <a:spcBef>
                <a:spcPts val="0"/>
              </a:spcBef>
              <a:spcAft>
                <a:spcPts val="0"/>
              </a:spcAft>
              <a:buFont typeface="Wingdings" panose="05000000000000000000" pitchFamily="2" charset="2"/>
              <a:buChar char="ü"/>
            </a:pPr>
            <a:r>
              <a:rPr lang="en-IN" sz="1400" b="1" dirty="0"/>
              <a:t>Evaluating user experience</a:t>
            </a:r>
            <a:endParaRPr lang="en-US" sz="1400" b="1" dirty="0"/>
          </a:p>
          <a:p>
            <a:pPr marL="285750" lvl="0" indent="-285750" algn="l" rtl="0">
              <a:spcBef>
                <a:spcPts val="0"/>
              </a:spcBef>
              <a:spcAft>
                <a:spcPts val="0"/>
              </a:spcAft>
              <a:buFont typeface="Wingdings" panose="05000000000000000000" pitchFamily="2" charset="2"/>
              <a:buChar char="ü"/>
            </a:pPr>
            <a:r>
              <a:rPr lang="en-IN" sz="1400" b="1" dirty="0"/>
              <a:t>Ensuring regulatory compliance</a:t>
            </a:r>
            <a:endParaRPr sz="1400" b="1" dirty="0"/>
          </a:p>
        </p:txBody>
      </p:sp>
      <p:grpSp>
        <p:nvGrpSpPr>
          <p:cNvPr id="1153" name="Google Shape;1153;p65"/>
          <p:cNvGrpSpPr/>
          <p:nvPr/>
        </p:nvGrpSpPr>
        <p:grpSpPr>
          <a:xfrm rot="9651258">
            <a:off x="676902" y="4274119"/>
            <a:ext cx="643548" cy="377045"/>
            <a:chOff x="-1131628" y="1250953"/>
            <a:chExt cx="695437" cy="407447"/>
          </a:xfrm>
        </p:grpSpPr>
        <p:sp>
          <p:nvSpPr>
            <p:cNvPr id="1154" name="Google Shape;1154;p6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65"/>
          <p:cNvGrpSpPr/>
          <p:nvPr/>
        </p:nvGrpSpPr>
        <p:grpSpPr>
          <a:xfrm rot="-7140317">
            <a:off x="3899012" y="4380355"/>
            <a:ext cx="643533" cy="377037"/>
            <a:chOff x="-1131628" y="1250953"/>
            <a:chExt cx="695437" cy="407447"/>
          </a:xfrm>
        </p:grpSpPr>
        <p:sp>
          <p:nvSpPr>
            <p:cNvPr id="1158" name="Google Shape;1158;p6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706;p123">
            <a:extLst>
              <a:ext uri="{FF2B5EF4-FFF2-40B4-BE49-F238E27FC236}">
                <a16:creationId xmlns:a16="http://schemas.microsoft.com/office/drawing/2014/main" id="{C33030CA-6F64-4D77-9DA6-F7423E83483C}"/>
              </a:ext>
            </a:extLst>
          </p:cNvPr>
          <p:cNvGrpSpPr/>
          <p:nvPr/>
        </p:nvGrpSpPr>
        <p:grpSpPr>
          <a:xfrm>
            <a:off x="3469710" y="977614"/>
            <a:ext cx="4623817" cy="3219204"/>
            <a:chOff x="1715012" y="1756337"/>
            <a:chExt cx="3741606" cy="2543836"/>
          </a:xfrm>
        </p:grpSpPr>
        <p:grpSp>
          <p:nvGrpSpPr>
            <p:cNvPr id="3" name="Google Shape;5707;p123">
              <a:extLst>
                <a:ext uri="{FF2B5EF4-FFF2-40B4-BE49-F238E27FC236}">
                  <a16:creationId xmlns:a16="http://schemas.microsoft.com/office/drawing/2014/main" id="{C8D75947-94CB-AD36-87FD-0CFBD8597CE7}"/>
                </a:ext>
              </a:extLst>
            </p:cNvPr>
            <p:cNvGrpSpPr/>
            <p:nvPr/>
          </p:nvGrpSpPr>
          <p:grpSpPr>
            <a:xfrm>
              <a:off x="1715012" y="1756337"/>
              <a:ext cx="3741606" cy="2543836"/>
              <a:chOff x="578328" y="1485460"/>
              <a:chExt cx="3741606" cy="2543836"/>
            </a:xfrm>
          </p:grpSpPr>
          <p:sp>
            <p:nvSpPr>
              <p:cNvPr id="55" name="Google Shape;5709;p123">
                <a:extLst>
                  <a:ext uri="{FF2B5EF4-FFF2-40B4-BE49-F238E27FC236}">
                    <a16:creationId xmlns:a16="http://schemas.microsoft.com/office/drawing/2014/main" id="{D58CA1C1-1D99-4AE4-0B3F-895EB2CE28A3}"/>
                  </a:ext>
                </a:extLst>
              </p:cNvPr>
              <p:cNvSpPr txBox="1"/>
              <p:nvPr/>
            </p:nvSpPr>
            <p:spPr>
              <a:xfrm>
                <a:off x="578328" y="1485460"/>
                <a:ext cx="1299901" cy="371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800" dirty="0">
                  <a:solidFill>
                    <a:schemeClr val="dk2"/>
                  </a:solidFill>
                  <a:latin typeface="Bungee"/>
                  <a:ea typeface="Bungee"/>
                  <a:cs typeface="Bungee"/>
                  <a:sym typeface="Bungee"/>
                </a:endParaRPr>
              </a:p>
            </p:txBody>
          </p:sp>
          <p:sp>
            <p:nvSpPr>
              <p:cNvPr id="56" name="Google Shape;5711;p123">
                <a:extLst>
                  <a:ext uri="{FF2B5EF4-FFF2-40B4-BE49-F238E27FC236}">
                    <a16:creationId xmlns:a16="http://schemas.microsoft.com/office/drawing/2014/main" id="{DF473361-E731-E56B-E5C7-CAAD05BE1FF4}"/>
                  </a:ext>
                </a:extLst>
              </p:cNvPr>
              <p:cNvSpPr/>
              <p:nvPr/>
            </p:nvSpPr>
            <p:spPr>
              <a:xfrm>
                <a:off x="2045631" y="1611527"/>
                <a:ext cx="477600" cy="4710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600">
                    <a:solidFill>
                      <a:schemeClr val="dk1"/>
                    </a:solidFill>
                    <a:latin typeface="Bungee"/>
                    <a:ea typeface="Bungee"/>
                    <a:cs typeface="Bungee"/>
                    <a:sym typeface="Bungee"/>
                  </a:rPr>
                  <a:t>01</a:t>
                </a:r>
                <a:endParaRPr sz="1600">
                  <a:solidFill>
                    <a:schemeClr val="dk1"/>
                  </a:solidFill>
                  <a:latin typeface="Bungee"/>
                  <a:ea typeface="Bungee"/>
                  <a:cs typeface="Bungee"/>
                  <a:sym typeface="Bungee"/>
                </a:endParaRPr>
              </a:p>
            </p:txBody>
          </p:sp>
          <p:sp>
            <p:nvSpPr>
              <p:cNvPr id="57" name="Google Shape;5715;p123">
                <a:extLst>
                  <a:ext uri="{FF2B5EF4-FFF2-40B4-BE49-F238E27FC236}">
                    <a16:creationId xmlns:a16="http://schemas.microsoft.com/office/drawing/2014/main" id="{69AC3D76-9BFA-882F-EEA7-D6628D739A1D}"/>
                  </a:ext>
                </a:extLst>
              </p:cNvPr>
              <p:cNvSpPr/>
              <p:nvPr/>
            </p:nvSpPr>
            <p:spPr>
              <a:xfrm>
                <a:off x="3842334" y="1611527"/>
                <a:ext cx="477600" cy="4710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600">
                    <a:solidFill>
                      <a:schemeClr val="dk1"/>
                    </a:solidFill>
                    <a:latin typeface="Bungee"/>
                    <a:ea typeface="Bungee"/>
                    <a:cs typeface="Bungee"/>
                    <a:sym typeface="Bungee"/>
                  </a:rPr>
                  <a:t>02</a:t>
                </a:r>
                <a:endParaRPr sz="1600">
                  <a:solidFill>
                    <a:schemeClr val="dk1"/>
                  </a:solidFill>
                  <a:latin typeface="Bungee"/>
                  <a:ea typeface="Bungee"/>
                  <a:cs typeface="Bungee"/>
                  <a:sym typeface="Bungee"/>
                </a:endParaRPr>
              </a:p>
            </p:txBody>
          </p:sp>
          <p:sp>
            <p:nvSpPr>
              <p:cNvPr id="58" name="Google Shape;5716;p123">
                <a:extLst>
                  <a:ext uri="{FF2B5EF4-FFF2-40B4-BE49-F238E27FC236}">
                    <a16:creationId xmlns:a16="http://schemas.microsoft.com/office/drawing/2014/main" id="{A4CB03E6-52FC-CA5B-674B-FC7579941822}"/>
                  </a:ext>
                </a:extLst>
              </p:cNvPr>
              <p:cNvSpPr/>
              <p:nvPr/>
            </p:nvSpPr>
            <p:spPr>
              <a:xfrm>
                <a:off x="2045631" y="3558296"/>
                <a:ext cx="477600" cy="4710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600">
                    <a:solidFill>
                      <a:schemeClr val="dk1"/>
                    </a:solidFill>
                    <a:latin typeface="Bungee"/>
                    <a:ea typeface="Bungee"/>
                    <a:cs typeface="Bungee"/>
                    <a:sym typeface="Bungee"/>
                  </a:rPr>
                  <a:t>03</a:t>
                </a:r>
                <a:endParaRPr sz="1600">
                  <a:solidFill>
                    <a:schemeClr val="dk1"/>
                  </a:solidFill>
                  <a:latin typeface="Bungee"/>
                  <a:ea typeface="Bungee"/>
                  <a:cs typeface="Bungee"/>
                  <a:sym typeface="Bungee"/>
                </a:endParaRPr>
              </a:p>
            </p:txBody>
          </p:sp>
          <p:sp>
            <p:nvSpPr>
              <p:cNvPr id="59" name="Google Shape;5717;p123">
                <a:extLst>
                  <a:ext uri="{FF2B5EF4-FFF2-40B4-BE49-F238E27FC236}">
                    <a16:creationId xmlns:a16="http://schemas.microsoft.com/office/drawing/2014/main" id="{32D03E2E-81BD-3649-5F89-440D2C7839DE}"/>
                  </a:ext>
                </a:extLst>
              </p:cNvPr>
              <p:cNvSpPr/>
              <p:nvPr/>
            </p:nvSpPr>
            <p:spPr>
              <a:xfrm>
                <a:off x="3842243" y="3558296"/>
                <a:ext cx="477600" cy="4710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600">
                    <a:solidFill>
                      <a:schemeClr val="dk1"/>
                    </a:solidFill>
                    <a:latin typeface="Bungee"/>
                    <a:ea typeface="Bungee"/>
                    <a:cs typeface="Bungee"/>
                    <a:sym typeface="Bungee"/>
                  </a:rPr>
                  <a:t>04</a:t>
                </a:r>
                <a:endParaRPr sz="1600">
                  <a:solidFill>
                    <a:schemeClr val="dk1"/>
                  </a:solidFill>
                  <a:latin typeface="Bungee"/>
                  <a:ea typeface="Bungee"/>
                  <a:cs typeface="Bungee"/>
                  <a:sym typeface="Bungee"/>
                </a:endParaRPr>
              </a:p>
            </p:txBody>
          </p:sp>
          <p:cxnSp>
            <p:nvCxnSpPr>
              <p:cNvPr id="60" name="Google Shape;5718;p123">
                <a:extLst>
                  <a:ext uri="{FF2B5EF4-FFF2-40B4-BE49-F238E27FC236}">
                    <a16:creationId xmlns:a16="http://schemas.microsoft.com/office/drawing/2014/main" id="{92EC8871-291C-AC1C-B842-5F6C101FC6D5}"/>
                  </a:ext>
                </a:extLst>
              </p:cNvPr>
              <p:cNvCxnSpPr>
                <a:stCxn id="56" idx="6"/>
                <a:endCxn id="57" idx="2"/>
              </p:cNvCxnSpPr>
              <p:nvPr/>
            </p:nvCxnSpPr>
            <p:spPr>
              <a:xfrm>
                <a:off x="2523231" y="1847027"/>
                <a:ext cx="1319100" cy="0"/>
              </a:xfrm>
              <a:prstGeom prst="straightConnector1">
                <a:avLst/>
              </a:prstGeom>
              <a:noFill/>
              <a:ln w="19050" cap="flat" cmpd="sng">
                <a:solidFill>
                  <a:schemeClr val="accent1"/>
                </a:solidFill>
                <a:prstDash val="solid"/>
                <a:round/>
                <a:headEnd type="oval" w="med" len="med"/>
                <a:tailEnd type="oval" w="med" len="med"/>
              </a:ln>
            </p:spPr>
          </p:cxnSp>
          <p:cxnSp>
            <p:nvCxnSpPr>
              <p:cNvPr id="61" name="Google Shape;5719;p123">
                <a:extLst>
                  <a:ext uri="{FF2B5EF4-FFF2-40B4-BE49-F238E27FC236}">
                    <a16:creationId xmlns:a16="http://schemas.microsoft.com/office/drawing/2014/main" id="{0CAA9DFD-0CF0-00D8-946B-E3DE2F121250}"/>
                  </a:ext>
                </a:extLst>
              </p:cNvPr>
              <p:cNvCxnSpPr>
                <a:stCxn id="57" idx="4"/>
                <a:endCxn id="58" idx="0"/>
              </p:cNvCxnSpPr>
              <p:nvPr/>
            </p:nvCxnSpPr>
            <p:spPr>
              <a:xfrm rot="5400000">
                <a:off x="2444934" y="1922027"/>
                <a:ext cx="1475700" cy="1796700"/>
              </a:xfrm>
              <a:prstGeom prst="bentConnector3">
                <a:avLst>
                  <a:gd name="adj1" fmla="val 50002"/>
                </a:avLst>
              </a:prstGeom>
              <a:noFill/>
              <a:ln w="19050" cap="flat" cmpd="sng">
                <a:solidFill>
                  <a:schemeClr val="accent1"/>
                </a:solidFill>
                <a:prstDash val="solid"/>
                <a:round/>
                <a:headEnd type="oval" w="med" len="med"/>
                <a:tailEnd type="oval" w="med" len="med"/>
              </a:ln>
            </p:spPr>
          </p:cxnSp>
          <p:cxnSp>
            <p:nvCxnSpPr>
              <p:cNvPr id="62" name="Google Shape;5720;p123">
                <a:extLst>
                  <a:ext uri="{FF2B5EF4-FFF2-40B4-BE49-F238E27FC236}">
                    <a16:creationId xmlns:a16="http://schemas.microsoft.com/office/drawing/2014/main" id="{88E0C0C1-46E1-BA78-B488-9B02CC606EC5}"/>
                  </a:ext>
                </a:extLst>
              </p:cNvPr>
              <p:cNvCxnSpPr>
                <a:stCxn id="58" idx="6"/>
                <a:endCxn id="59" idx="2"/>
              </p:cNvCxnSpPr>
              <p:nvPr/>
            </p:nvCxnSpPr>
            <p:spPr>
              <a:xfrm>
                <a:off x="2523231" y="3793796"/>
                <a:ext cx="1319100" cy="0"/>
              </a:xfrm>
              <a:prstGeom prst="straightConnector1">
                <a:avLst/>
              </a:prstGeom>
              <a:noFill/>
              <a:ln w="19050" cap="flat" cmpd="sng">
                <a:solidFill>
                  <a:schemeClr val="accent1"/>
                </a:solidFill>
                <a:prstDash val="solid"/>
                <a:round/>
                <a:headEnd type="oval" w="med" len="med"/>
                <a:tailEnd type="oval" w="med" len="med"/>
              </a:ln>
            </p:spPr>
          </p:cxnSp>
        </p:grpSp>
        <p:grpSp>
          <p:nvGrpSpPr>
            <p:cNvPr id="4" name="Google Shape;5727;p123">
              <a:extLst>
                <a:ext uri="{FF2B5EF4-FFF2-40B4-BE49-F238E27FC236}">
                  <a16:creationId xmlns:a16="http://schemas.microsoft.com/office/drawing/2014/main" id="{2D8C2B17-9FA3-6C86-364B-CF5016A1E751}"/>
                </a:ext>
              </a:extLst>
            </p:cNvPr>
            <p:cNvGrpSpPr/>
            <p:nvPr/>
          </p:nvGrpSpPr>
          <p:grpSpPr>
            <a:xfrm>
              <a:off x="3577966" y="2313501"/>
              <a:ext cx="1479318" cy="1579567"/>
              <a:chOff x="4278800" y="3089738"/>
              <a:chExt cx="1755450" cy="1874413"/>
            </a:xfrm>
          </p:grpSpPr>
          <p:sp>
            <p:nvSpPr>
              <p:cNvPr id="5" name="Google Shape;5728;p123">
                <a:extLst>
                  <a:ext uri="{FF2B5EF4-FFF2-40B4-BE49-F238E27FC236}">
                    <a16:creationId xmlns:a16="http://schemas.microsoft.com/office/drawing/2014/main" id="{F35C4556-30AD-82E0-E0CF-DD56A1FB22F6}"/>
                  </a:ext>
                </a:extLst>
              </p:cNvPr>
              <p:cNvSpPr/>
              <p:nvPr/>
            </p:nvSpPr>
            <p:spPr>
              <a:xfrm>
                <a:off x="4278800" y="3089738"/>
                <a:ext cx="1755450" cy="1755450"/>
              </a:xfrm>
              <a:custGeom>
                <a:avLst/>
                <a:gdLst/>
                <a:ahLst/>
                <a:cxnLst/>
                <a:rect l="l" t="t" r="r" b="b"/>
                <a:pathLst>
                  <a:path w="70218" h="70218" extrusionOk="0">
                    <a:moveTo>
                      <a:pt x="35093" y="1"/>
                    </a:moveTo>
                    <a:cubicBezTo>
                      <a:pt x="15712" y="1"/>
                      <a:pt x="1" y="15712"/>
                      <a:pt x="1" y="35126"/>
                    </a:cubicBezTo>
                    <a:cubicBezTo>
                      <a:pt x="1" y="54506"/>
                      <a:pt x="15712" y="70218"/>
                      <a:pt x="35093" y="70218"/>
                    </a:cubicBezTo>
                    <a:cubicBezTo>
                      <a:pt x="54473" y="70218"/>
                      <a:pt x="70218" y="54506"/>
                      <a:pt x="70218" y="35126"/>
                    </a:cubicBezTo>
                    <a:cubicBezTo>
                      <a:pt x="70218" y="15712"/>
                      <a:pt x="54473" y="1"/>
                      <a:pt x="35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729;p123">
                <a:extLst>
                  <a:ext uri="{FF2B5EF4-FFF2-40B4-BE49-F238E27FC236}">
                    <a16:creationId xmlns:a16="http://schemas.microsoft.com/office/drawing/2014/main" id="{E45503CA-292B-4835-669A-5D1B5DD94EA8}"/>
                  </a:ext>
                </a:extLst>
              </p:cNvPr>
              <p:cNvSpPr/>
              <p:nvPr/>
            </p:nvSpPr>
            <p:spPr>
              <a:xfrm>
                <a:off x="4701850" y="4422775"/>
                <a:ext cx="229375" cy="385300"/>
              </a:xfrm>
              <a:custGeom>
                <a:avLst/>
                <a:gdLst/>
                <a:ahLst/>
                <a:cxnLst/>
                <a:rect l="l" t="t" r="r" b="b"/>
                <a:pathLst>
                  <a:path w="9175" h="15412" extrusionOk="0">
                    <a:moveTo>
                      <a:pt x="3804" y="0"/>
                    </a:moveTo>
                    <a:lnTo>
                      <a:pt x="1" y="10508"/>
                    </a:lnTo>
                    <a:lnTo>
                      <a:pt x="268" y="15412"/>
                    </a:lnTo>
                    <a:lnTo>
                      <a:pt x="7340" y="15412"/>
                    </a:lnTo>
                    <a:lnTo>
                      <a:pt x="9174" y="1068"/>
                    </a:lnTo>
                    <a:lnTo>
                      <a:pt x="3804" y="0"/>
                    </a:lnTo>
                    <a:close/>
                  </a:path>
                </a:pathLst>
              </a:custGeom>
              <a:solidFill>
                <a:srgbClr val="F79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30;p123">
                <a:extLst>
                  <a:ext uri="{FF2B5EF4-FFF2-40B4-BE49-F238E27FC236}">
                    <a16:creationId xmlns:a16="http://schemas.microsoft.com/office/drawing/2014/main" id="{699E9B6F-36C8-4A35-C63B-1124DE05A64F}"/>
                  </a:ext>
                </a:extLst>
              </p:cNvPr>
              <p:cNvSpPr/>
              <p:nvPr/>
            </p:nvSpPr>
            <p:spPr>
              <a:xfrm>
                <a:off x="4771075" y="4215850"/>
                <a:ext cx="341950" cy="454625"/>
              </a:xfrm>
              <a:custGeom>
                <a:avLst/>
                <a:gdLst/>
                <a:ahLst/>
                <a:cxnLst/>
                <a:rect l="l" t="t" r="r" b="b"/>
                <a:pathLst>
                  <a:path w="13678" h="18185" extrusionOk="0">
                    <a:moveTo>
                      <a:pt x="6652" y="1"/>
                    </a:moveTo>
                    <a:cubicBezTo>
                      <a:pt x="4229" y="1"/>
                      <a:pt x="1" y="9545"/>
                      <a:pt x="1" y="9545"/>
                    </a:cubicBezTo>
                    <a:lnTo>
                      <a:pt x="6172" y="18185"/>
                    </a:lnTo>
                    <a:cubicBezTo>
                      <a:pt x="6172" y="18185"/>
                      <a:pt x="13677" y="2140"/>
                      <a:pt x="6906" y="38"/>
                    </a:cubicBezTo>
                    <a:cubicBezTo>
                      <a:pt x="6824" y="13"/>
                      <a:pt x="6739" y="1"/>
                      <a:pt x="6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31;p123">
                <a:extLst>
                  <a:ext uri="{FF2B5EF4-FFF2-40B4-BE49-F238E27FC236}">
                    <a16:creationId xmlns:a16="http://schemas.microsoft.com/office/drawing/2014/main" id="{7C6DB93A-1024-6565-00BB-A3EBCF789E5D}"/>
                  </a:ext>
                </a:extLst>
              </p:cNvPr>
              <p:cNvSpPr/>
              <p:nvPr/>
            </p:nvSpPr>
            <p:spPr>
              <a:xfrm>
                <a:off x="4841125" y="3186550"/>
                <a:ext cx="833125" cy="807600"/>
              </a:xfrm>
              <a:custGeom>
                <a:avLst/>
                <a:gdLst/>
                <a:ahLst/>
                <a:cxnLst/>
                <a:rect l="l" t="t" r="r" b="b"/>
                <a:pathLst>
                  <a:path w="33325" h="32304" extrusionOk="0">
                    <a:moveTo>
                      <a:pt x="14788" y="1"/>
                    </a:moveTo>
                    <a:cubicBezTo>
                      <a:pt x="13277" y="1"/>
                      <a:pt x="11645" y="238"/>
                      <a:pt x="9941" y="848"/>
                    </a:cubicBezTo>
                    <a:cubicBezTo>
                      <a:pt x="2202" y="3650"/>
                      <a:pt x="1" y="16192"/>
                      <a:pt x="6338" y="19862"/>
                    </a:cubicBezTo>
                    <a:lnTo>
                      <a:pt x="19748" y="32304"/>
                    </a:lnTo>
                    <a:lnTo>
                      <a:pt x="21983" y="31804"/>
                    </a:lnTo>
                    <a:cubicBezTo>
                      <a:pt x="21983" y="31804"/>
                      <a:pt x="25919" y="30836"/>
                      <a:pt x="29388" y="26466"/>
                    </a:cubicBezTo>
                    <a:cubicBezTo>
                      <a:pt x="32157" y="22931"/>
                      <a:pt x="33324" y="15959"/>
                      <a:pt x="32624" y="11122"/>
                    </a:cubicBezTo>
                    <a:cubicBezTo>
                      <a:pt x="32115" y="7322"/>
                      <a:pt x="30184" y="2796"/>
                      <a:pt x="25625" y="2796"/>
                    </a:cubicBezTo>
                    <a:cubicBezTo>
                      <a:pt x="25102" y="2796"/>
                      <a:pt x="24545" y="2856"/>
                      <a:pt x="23951" y="2983"/>
                    </a:cubicBezTo>
                    <a:cubicBezTo>
                      <a:pt x="23951" y="2983"/>
                      <a:pt x="20137" y="1"/>
                      <a:pt x="14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32;p123">
                <a:extLst>
                  <a:ext uri="{FF2B5EF4-FFF2-40B4-BE49-F238E27FC236}">
                    <a16:creationId xmlns:a16="http://schemas.microsoft.com/office/drawing/2014/main" id="{6106CF31-FE8D-2F45-C0DD-6678CB62E40B}"/>
                  </a:ext>
                </a:extLst>
              </p:cNvPr>
              <p:cNvSpPr/>
              <p:nvPr/>
            </p:nvSpPr>
            <p:spPr>
              <a:xfrm>
                <a:off x="5018925" y="3325550"/>
                <a:ext cx="422650" cy="152525"/>
              </a:xfrm>
              <a:custGeom>
                <a:avLst/>
                <a:gdLst/>
                <a:ahLst/>
                <a:cxnLst/>
                <a:rect l="l" t="t" r="r" b="b"/>
                <a:pathLst>
                  <a:path w="16906" h="6101" extrusionOk="0">
                    <a:moveTo>
                      <a:pt x="263" y="1"/>
                    </a:moveTo>
                    <a:cubicBezTo>
                      <a:pt x="123" y="1"/>
                      <a:pt x="1" y="165"/>
                      <a:pt x="127" y="292"/>
                    </a:cubicBezTo>
                    <a:cubicBezTo>
                      <a:pt x="4149" y="3934"/>
                      <a:pt x="9061" y="6100"/>
                      <a:pt x="14353" y="6100"/>
                    </a:cubicBezTo>
                    <a:cubicBezTo>
                      <a:pt x="15119" y="6100"/>
                      <a:pt x="15892" y="6055"/>
                      <a:pt x="16672" y="5962"/>
                    </a:cubicBezTo>
                    <a:cubicBezTo>
                      <a:pt x="16895" y="5931"/>
                      <a:pt x="16905" y="5626"/>
                      <a:pt x="16704" y="5626"/>
                    </a:cubicBezTo>
                    <a:cubicBezTo>
                      <a:pt x="16694" y="5626"/>
                      <a:pt x="16683" y="5627"/>
                      <a:pt x="16672" y="5629"/>
                    </a:cubicBezTo>
                    <a:cubicBezTo>
                      <a:pt x="15904" y="5717"/>
                      <a:pt x="15143" y="5760"/>
                      <a:pt x="14389" y="5760"/>
                    </a:cubicBezTo>
                    <a:cubicBezTo>
                      <a:pt x="9159" y="5760"/>
                      <a:pt x="4330" y="3674"/>
                      <a:pt x="394" y="58"/>
                    </a:cubicBezTo>
                    <a:cubicBezTo>
                      <a:pt x="354" y="18"/>
                      <a:pt x="307"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733;p123">
                <a:extLst>
                  <a:ext uri="{FF2B5EF4-FFF2-40B4-BE49-F238E27FC236}">
                    <a16:creationId xmlns:a16="http://schemas.microsoft.com/office/drawing/2014/main" id="{BA7AFFE4-22E5-698A-F59A-00441C7DF803}"/>
                  </a:ext>
                </a:extLst>
              </p:cNvPr>
              <p:cNvSpPr/>
              <p:nvPr/>
            </p:nvSpPr>
            <p:spPr>
              <a:xfrm>
                <a:off x="5090650" y="3275525"/>
                <a:ext cx="363450" cy="153225"/>
              </a:xfrm>
              <a:custGeom>
                <a:avLst/>
                <a:gdLst/>
                <a:ahLst/>
                <a:cxnLst/>
                <a:rect l="l" t="t" r="r" b="b"/>
                <a:pathLst>
                  <a:path w="14538" h="6129" extrusionOk="0">
                    <a:moveTo>
                      <a:pt x="262" y="0"/>
                    </a:moveTo>
                    <a:cubicBezTo>
                      <a:pt x="123" y="0"/>
                      <a:pt x="1" y="165"/>
                      <a:pt x="127" y="291"/>
                    </a:cubicBezTo>
                    <a:cubicBezTo>
                      <a:pt x="3863" y="3927"/>
                      <a:pt x="9100" y="6062"/>
                      <a:pt x="14304" y="6129"/>
                    </a:cubicBezTo>
                    <a:cubicBezTo>
                      <a:pt x="14537" y="6129"/>
                      <a:pt x="14537" y="5795"/>
                      <a:pt x="14304" y="5795"/>
                    </a:cubicBezTo>
                    <a:cubicBezTo>
                      <a:pt x="9200" y="5728"/>
                      <a:pt x="4063" y="3627"/>
                      <a:pt x="394" y="58"/>
                    </a:cubicBezTo>
                    <a:cubicBezTo>
                      <a:pt x="353" y="17"/>
                      <a:pt x="307" y="0"/>
                      <a:pt x="2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34;p123">
                <a:extLst>
                  <a:ext uri="{FF2B5EF4-FFF2-40B4-BE49-F238E27FC236}">
                    <a16:creationId xmlns:a16="http://schemas.microsoft.com/office/drawing/2014/main" id="{0E9AA1B9-6202-90F8-1671-BA08EC6A5386}"/>
                  </a:ext>
                </a:extLst>
              </p:cNvPr>
              <p:cNvSpPr/>
              <p:nvPr/>
            </p:nvSpPr>
            <p:spPr>
              <a:xfrm>
                <a:off x="5228900" y="3211075"/>
                <a:ext cx="241775" cy="112250"/>
              </a:xfrm>
              <a:custGeom>
                <a:avLst/>
                <a:gdLst/>
                <a:ahLst/>
                <a:cxnLst/>
                <a:rect l="l" t="t" r="r" b="b"/>
                <a:pathLst>
                  <a:path w="9671" h="4490" extrusionOk="0">
                    <a:moveTo>
                      <a:pt x="234" y="0"/>
                    </a:moveTo>
                    <a:cubicBezTo>
                      <a:pt x="1" y="0"/>
                      <a:pt x="1" y="334"/>
                      <a:pt x="234" y="334"/>
                    </a:cubicBezTo>
                    <a:cubicBezTo>
                      <a:pt x="3737" y="534"/>
                      <a:pt x="6906" y="1802"/>
                      <a:pt x="9274" y="4437"/>
                    </a:cubicBezTo>
                    <a:cubicBezTo>
                      <a:pt x="9311" y="4474"/>
                      <a:pt x="9353" y="4490"/>
                      <a:pt x="9395" y="4490"/>
                    </a:cubicBezTo>
                    <a:cubicBezTo>
                      <a:pt x="9538" y="4490"/>
                      <a:pt x="9670" y="4300"/>
                      <a:pt x="9541" y="4170"/>
                    </a:cubicBezTo>
                    <a:cubicBezTo>
                      <a:pt x="7072" y="1502"/>
                      <a:pt x="3837" y="201"/>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735;p123">
                <a:extLst>
                  <a:ext uri="{FF2B5EF4-FFF2-40B4-BE49-F238E27FC236}">
                    <a16:creationId xmlns:a16="http://schemas.microsoft.com/office/drawing/2014/main" id="{D2A3C5E3-85CF-A031-B5D0-CFB21CAE3900}"/>
                  </a:ext>
                </a:extLst>
              </p:cNvPr>
              <p:cNvSpPr/>
              <p:nvPr/>
            </p:nvSpPr>
            <p:spPr>
              <a:xfrm>
                <a:off x="5145750" y="3232700"/>
                <a:ext cx="292575" cy="144075"/>
              </a:xfrm>
              <a:custGeom>
                <a:avLst/>
                <a:gdLst/>
                <a:ahLst/>
                <a:cxnLst/>
                <a:rect l="l" t="t" r="r" b="b"/>
                <a:pathLst>
                  <a:path w="11703" h="5763" extrusionOk="0">
                    <a:moveTo>
                      <a:pt x="230" y="0"/>
                    </a:moveTo>
                    <a:cubicBezTo>
                      <a:pt x="52" y="0"/>
                      <a:pt x="0" y="305"/>
                      <a:pt x="191" y="336"/>
                    </a:cubicBezTo>
                    <a:cubicBezTo>
                      <a:pt x="4294" y="1170"/>
                      <a:pt x="7863" y="3505"/>
                      <a:pt x="11366" y="5740"/>
                    </a:cubicBezTo>
                    <a:cubicBezTo>
                      <a:pt x="11396" y="5755"/>
                      <a:pt x="11426" y="5762"/>
                      <a:pt x="11454" y="5762"/>
                    </a:cubicBezTo>
                    <a:cubicBezTo>
                      <a:pt x="11608" y="5762"/>
                      <a:pt x="11702" y="5553"/>
                      <a:pt x="11533" y="5440"/>
                    </a:cubicBezTo>
                    <a:cubicBezTo>
                      <a:pt x="7997" y="3172"/>
                      <a:pt x="4427" y="903"/>
                      <a:pt x="258" y="3"/>
                    </a:cubicBezTo>
                    <a:cubicBezTo>
                      <a:pt x="248" y="1"/>
                      <a:pt x="239" y="0"/>
                      <a:pt x="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736;p123">
                <a:extLst>
                  <a:ext uri="{FF2B5EF4-FFF2-40B4-BE49-F238E27FC236}">
                    <a16:creationId xmlns:a16="http://schemas.microsoft.com/office/drawing/2014/main" id="{9B4083CC-350B-E7FE-132C-69D5032728ED}"/>
                  </a:ext>
                </a:extLst>
              </p:cNvPr>
              <p:cNvSpPr/>
              <p:nvPr/>
            </p:nvSpPr>
            <p:spPr>
              <a:xfrm>
                <a:off x="5416550" y="3497550"/>
                <a:ext cx="80100" cy="282900"/>
              </a:xfrm>
              <a:custGeom>
                <a:avLst/>
                <a:gdLst/>
                <a:ahLst/>
                <a:cxnLst/>
                <a:rect l="l" t="t" r="r" b="b"/>
                <a:pathLst>
                  <a:path w="3204" h="11316" extrusionOk="0">
                    <a:moveTo>
                      <a:pt x="875" y="0"/>
                    </a:moveTo>
                    <a:cubicBezTo>
                      <a:pt x="809" y="0"/>
                      <a:pt x="747" y="43"/>
                      <a:pt x="734" y="150"/>
                    </a:cubicBezTo>
                    <a:cubicBezTo>
                      <a:pt x="0" y="3986"/>
                      <a:pt x="267" y="8189"/>
                      <a:pt x="2869" y="11258"/>
                    </a:cubicBezTo>
                    <a:cubicBezTo>
                      <a:pt x="2901" y="11298"/>
                      <a:pt x="2939" y="11315"/>
                      <a:pt x="2977" y="11315"/>
                    </a:cubicBezTo>
                    <a:cubicBezTo>
                      <a:pt x="3094" y="11315"/>
                      <a:pt x="3203" y="11151"/>
                      <a:pt x="3102" y="11024"/>
                    </a:cubicBezTo>
                    <a:cubicBezTo>
                      <a:pt x="600" y="8022"/>
                      <a:pt x="367" y="3886"/>
                      <a:pt x="1067" y="216"/>
                    </a:cubicBezTo>
                    <a:cubicBezTo>
                      <a:pt x="1088" y="96"/>
                      <a:pt x="975" y="0"/>
                      <a:pt x="8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37;p123">
                <a:extLst>
                  <a:ext uri="{FF2B5EF4-FFF2-40B4-BE49-F238E27FC236}">
                    <a16:creationId xmlns:a16="http://schemas.microsoft.com/office/drawing/2014/main" id="{7C7363E0-ECB3-400A-FF11-4A894C7AC222}"/>
                  </a:ext>
                </a:extLst>
              </p:cNvPr>
              <p:cNvSpPr/>
              <p:nvPr/>
            </p:nvSpPr>
            <p:spPr>
              <a:xfrm>
                <a:off x="5477500" y="3391600"/>
                <a:ext cx="95850" cy="453775"/>
              </a:xfrm>
              <a:custGeom>
                <a:avLst/>
                <a:gdLst/>
                <a:ahLst/>
                <a:cxnLst/>
                <a:rect l="l" t="t" r="r" b="b"/>
                <a:pathLst>
                  <a:path w="3834" h="18151" extrusionOk="0">
                    <a:moveTo>
                      <a:pt x="1572" y="1"/>
                    </a:moveTo>
                    <a:cubicBezTo>
                      <a:pt x="1458" y="1"/>
                      <a:pt x="1338" y="134"/>
                      <a:pt x="1431" y="251"/>
                    </a:cubicBezTo>
                    <a:cubicBezTo>
                      <a:pt x="3299" y="3087"/>
                      <a:pt x="3466" y="6322"/>
                      <a:pt x="3166" y="9658"/>
                    </a:cubicBezTo>
                    <a:cubicBezTo>
                      <a:pt x="3033" y="11126"/>
                      <a:pt x="2832" y="12560"/>
                      <a:pt x="2432" y="13895"/>
                    </a:cubicBezTo>
                    <a:cubicBezTo>
                      <a:pt x="1598" y="12060"/>
                      <a:pt x="998" y="10125"/>
                      <a:pt x="764" y="8090"/>
                    </a:cubicBezTo>
                    <a:cubicBezTo>
                      <a:pt x="497" y="6056"/>
                      <a:pt x="764" y="3954"/>
                      <a:pt x="831" y="1919"/>
                    </a:cubicBezTo>
                    <a:cubicBezTo>
                      <a:pt x="815" y="1840"/>
                      <a:pt x="731" y="1798"/>
                      <a:pt x="647" y="1798"/>
                    </a:cubicBezTo>
                    <a:cubicBezTo>
                      <a:pt x="555" y="1798"/>
                      <a:pt x="464" y="1848"/>
                      <a:pt x="464" y="1953"/>
                    </a:cubicBezTo>
                    <a:cubicBezTo>
                      <a:pt x="397" y="4121"/>
                      <a:pt x="97" y="6322"/>
                      <a:pt x="431" y="8491"/>
                    </a:cubicBezTo>
                    <a:cubicBezTo>
                      <a:pt x="698" y="10526"/>
                      <a:pt x="1331" y="12494"/>
                      <a:pt x="2265" y="14395"/>
                    </a:cubicBezTo>
                    <a:cubicBezTo>
                      <a:pt x="1798" y="15629"/>
                      <a:pt x="1131" y="16797"/>
                      <a:pt x="131" y="17831"/>
                    </a:cubicBezTo>
                    <a:cubicBezTo>
                      <a:pt x="1" y="17960"/>
                      <a:pt x="113" y="18150"/>
                      <a:pt x="248" y="18150"/>
                    </a:cubicBezTo>
                    <a:cubicBezTo>
                      <a:pt x="286" y="18150"/>
                      <a:pt x="327" y="18135"/>
                      <a:pt x="364" y="18098"/>
                    </a:cubicBezTo>
                    <a:cubicBezTo>
                      <a:pt x="1431" y="16963"/>
                      <a:pt x="2132" y="15763"/>
                      <a:pt x="2599" y="14428"/>
                    </a:cubicBezTo>
                    <a:lnTo>
                      <a:pt x="2599" y="14395"/>
                    </a:lnTo>
                    <a:cubicBezTo>
                      <a:pt x="3099" y="12994"/>
                      <a:pt x="3333" y="11560"/>
                      <a:pt x="3500" y="9958"/>
                    </a:cubicBezTo>
                    <a:cubicBezTo>
                      <a:pt x="3833" y="6489"/>
                      <a:pt x="3666" y="3087"/>
                      <a:pt x="1698" y="85"/>
                    </a:cubicBezTo>
                    <a:cubicBezTo>
                      <a:pt x="1669" y="25"/>
                      <a:pt x="1621" y="1"/>
                      <a:pt x="1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38;p123">
                <a:extLst>
                  <a:ext uri="{FF2B5EF4-FFF2-40B4-BE49-F238E27FC236}">
                    <a16:creationId xmlns:a16="http://schemas.microsoft.com/office/drawing/2014/main" id="{A43FF69B-07BB-F7FB-478B-A3E986279E4E}"/>
                  </a:ext>
                </a:extLst>
              </p:cNvPr>
              <p:cNvSpPr/>
              <p:nvPr/>
            </p:nvSpPr>
            <p:spPr>
              <a:xfrm>
                <a:off x="5350075" y="3313975"/>
                <a:ext cx="292475" cy="641875"/>
              </a:xfrm>
              <a:custGeom>
                <a:avLst/>
                <a:gdLst/>
                <a:ahLst/>
                <a:cxnLst/>
                <a:rect l="l" t="t" r="r" b="b"/>
                <a:pathLst>
                  <a:path w="11699" h="25675" extrusionOk="0">
                    <a:moveTo>
                      <a:pt x="5447" y="1"/>
                    </a:moveTo>
                    <a:cubicBezTo>
                      <a:pt x="5288" y="1"/>
                      <a:pt x="5189" y="235"/>
                      <a:pt x="5361" y="321"/>
                    </a:cubicBezTo>
                    <a:cubicBezTo>
                      <a:pt x="7996" y="1555"/>
                      <a:pt x="10064" y="3090"/>
                      <a:pt x="10832" y="6092"/>
                    </a:cubicBezTo>
                    <a:cubicBezTo>
                      <a:pt x="11432" y="8727"/>
                      <a:pt x="10998" y="11662"/>
                      <a:pt x="10365" y="14231"/>
                    </a:cubicBezTo>
                    <a:cubicBezTo>
                      <a:pt x="9764" y="16599"/>
                      <a:pt x="8863" y="18934"/>
                      <a:pt x="7396" y="21002"/>
                    </a:cubicBezTo>
                    <a:cubicBezTo>
                      <a:pt x="6662" y="22037"/>
                      <a:pt x="5761" y="22904"/>
                      <a:pt x="4727" y="23604"/>
                    </a:cubicBezTo>
                    <a:cubicBezTo>
                      <a:pt x="3393" y="24538"/>
                      <a:pt x="1725" y="24939"/>
                      <a:pt x="191" y="25339"/>
                    </a:cubicBezTo>
                    <a:cubicBezTo>
                      <a:pt x="0" y="25371"/>
                      <a:pt x="51" y="25675"/>
                      <a:pt x="230" y="25675"/>
                    </a:cubicBezTo>
                    <a:cubicBezTo>
                      <a:pt x="239" y="25675"/>
                      <a:pt x="248" y="25674"/>
                      <a:pt x="257" y="25672"/>
                    </a:cubicBezTo>
                    <a:cubicBezTo>
                      <a:pt x="1758" y="25272"/>
                      <a:pt x="3259" y="24839"/>
                      <a:pt x="4660" y="24071"/>
                    </a:cubicBezTo>
                    <a:cubicBezTo>
                      <a:pt x="5828" y="23438"/>
                      <a:pt x="6729" y="22437"/>
                      <a:pt x="7563" y="21403"/>
                    </a:cubicBezTo>
                    <a:cubicBezTo>
                      <a:pt x="9164" y="19368"/>
                      <a:pt x="10098" y="16866"/>
                      <a:pt x="10731" y="14364"/>
                    </a:cubicBezTo>
                    <a:cubicBezTo>
                      <a:pt x="11332" y="11662"/>
                      <a:pt x="11699" y="8727"/>
                      <a:pt x="11165" y="6025"/>
                    </a:cubicBezTo>
                    <a:cubicBezTo>
                      <a:pt x="10498" y="2990"/>
                      <a:pt x="8196" y="1322"/>
                      <a:pt x="5528" y="21"/>
                    </a:cubicBezTo>
                    <a:cubicBezTo>
                      <a:pt x="5500" y="7"/>
                      <a:pt x="5473" y="1"/>
                      <a:pt x="5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39;p123">
                <a:extLst>
                  <a:ext uri="{FF2B5EF4-FFF2-40B4-BE49-F238E27FC236}">
                    <a16:creationId xmlns:a16="http://schemas.microsoft.com/office/drawing/2014/main" id="{EE8CC697-2CA4-181B-78D7-0E38516E57B2}"/>
                  </a:ext>
                </a:extLst>
              </p:cNvPr>
              <p:cNvSpPr/>
              <p:nvPr/>
            </p:nvSpPr>
            <p:spPr>
              <a:xfrm>
                <a:off x="4992900" y="3910750"/>
                <a:ext cx="490375" cy="552550"/>
              </a:xfrm>
              <a:custGeom>
                <a:avLst/>
                <a:gdLst/>
                <a:ahLst/>
                <a:cxnLst/>
                <a:rect l="l" t="t" r="r" b="b"/>
                <a:pathLst>
                  <a:path w="19615" h="22102" extrusionOk="0">
                    <a:moveTo>
                      <a:pt x="15945" y="0"/>
                    </a:moveTo>
                    <a:lnTo>
                      <a:pt x="7172" y="3069"/>
                    </a:lnTo>
                    <a:cubicBezTo>
                      <a:pt x="7172" y="3069"/>
                      <a:pt x="7473" y="7706"/>
                      <a:pt x="6272" y="8573"/>
                    </a:cubicBezTo>
                    <a:cubicBezTo>
                      <a:pt x="5038" y="9474"/>
                      <a:pt x="3370" y="10241"/>
                      <a:pt x="3370" y="10241"/>
                    </a:cubicBezTo>
                    <a:cubicBezTo>
                      <a:pt x="3370" y="10241"/>
                      <a:pt x="1" y="21549"/>
                      <a:pt x="5838" y="22083"/>
                    </a:cubicBezTo>
                    <a:cubicBezTo>
                      <a:pt x="5968" y="22095"/>
                      <a:pt x="6099" y="22101"/>
                      <a:pt x="6230" y="22101"/>
                    </a:cubicBezTo>
                    <a:cubicBezTo>
                      <a:pt x="12025" y="22101"/>
                      <a:pt x="19615" y="10174"/>
                      <a:pt x="19615" y="10174"/>
                    </a:cubicBezTo>
                    <a:cubicBezTo>
                      <a:pt x="15212" y="8173"/>
                      <a:pt x="15945" y="0"/>
                      <a:pt x="15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40;p123">
                <a:extLst>
                  <a:ext uri="{FF2B5EF4-FFF2-40B4-BE49-F238E27FC236}">
                    <a16:creationId xmlns:a16="http://schemas.microsoft.com/office/drawing/2014/main" id="{E5F43CAB-A23A-5D0F-85F5-1D3AC5427A16}"/>
                  </a:ext>
                </a:extLst>
              </p:cNvPr>
              <p:cNvSpPr/>
              <p:nvPr/>
            </p:nvSpPr>
            <p:spPr>
              <a:xfrm>
                <a:off x="5171375" y="3910750"/>
                <a:ext cx="222675" cy="166600"/>
              </a:xfrm>
              <a:custGeom>
                <a:avLst/>
                <a:gdLst/>
                <a:ahLst/>
                <a:cxnLst/>
                <a:rect l="l" t="t" r="r" b="b"/>
                <a:pathLst>
                  <a:path w="8907" h="6664" extrusionOk="0">
                    <a:moveTo>
                      <a:pt x="8806" y="0"/>
                    </a:moveTo>
                    <a:lnTo>
                      <a:pt x="67" y="3136"/>
                    </a:lnTo>
                    <a:cubicBezTo>
                      <a:pt x="67" y="3136"/>
                      <a:pt x="200" y="4870"/>
                      <a:pt x="0" y="6405"/>
                    </a:cubicBezTo>
                    <a:cubicBezTo>
                      <a:pt x="718" y="6579"/>
                      <a:pt x="1446" y="6663"/>
                      <a:pt x="2171" y="6663"/>
                    </a:cubicBezTo>
                    <a:cubicBezTo>
                      <a:pt x="4644" y="6663"/>
                      <a:pt x="7075" y="5676"/>
                      <a:pt x="8906" y="3870"/>
                    </a:cubicBezTo>
                    <a:cubicBezTo>
                      <a:pt x="8640" y="1802"/>
                      <a:pt x="8806" y="0"/>
                      <a:pt x="8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41;p123">
                <a:extLst>
                  <a:ext uri="{FF2B5EF4-FFF2-40B4-BE49-F238E27FC236}">
                    <a16:creationId xmlns:a16="http://schemas.microsoft.com/office/drawing/2014/main" id="{90B429CD-471E-7C03-5BC0-B59676778492}"/>
                  </a:ext>
                </a:extLst>
              </p:cNvPr>
              <p:cNvSpPr/>
              <p:nvPr/>
            </p:nvSpPr>
            <p:spPr>
              <a:xfrm>
                <a:off x="5418200" y="3703925"/>
                <a:ext cx="177650" cy="179325"/>
              </a:xfrm>
              <a:custGeom>
                <a:avLst/>
                <a:gdLst/>
                <a:ahLst/>
                <a:cxnLst/>
                <a:rect l="l" t="t" r="r" b="b"/>
                <a:pathLst>
                  <a:path w="7106" h="7173" extrusionOk="0">
                    <a:moveTo>
                      <a:pt x="3537" y="1"/>
                    </a:moveTo>
                    <a:cubicBezTo>
                      <a:pt x="1602" y="1"/>
                      <a:pt x="1" y="1635"/>
                      <a:pt x="1" y="3603"/>
                    </a:cubicBezTo>
                    <a:cubicBezTo>
                      <a:pt x="1" y="5605"/>
                      <a:pt x="1602" y="7172"/>
                      <a:pt x="3537" y="7172"/>
                    </a:cubicBezTo>
                    <a:cubicBezTo>
                      <a:pt x="5505" y="7172"/>
                      <a:pt x="7106" y="5605"/>
                      <a:pt x="7106" y="3603"/>
                    </a:cubicBezTo>
                    <a:cubicBezTo>
                      <a:pt x="7106" y="1602"/>
                      <a:pt x="5505" y="1"/>
                      <a:pt x="35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42;p123">
                <a:extLst>
                  <a:ext uri="{FF2B5EF4-FFF2-40B4-BE49-F238E27FC236}">
                    <a16:creationId xmlns:a16="http://schemas.microsoft.com/office/drawing/2014/main" id="{77108D1E-F8B6-81EC-1A28-8E82F58E37A1}"/>
                  </a:ext>
                </a:extLst>
              </p:cNvPr>
              <p:cNvSpPr/>
              <p:nvPr/>
            </p:nvSpPr>
            <p:spPr>
              <a:xfrm>
                <a:off x="5454075" y="3732400"/>
                <a:ext cx="111650" cy="107975"/>
              </a:xfrm>
              <a:custGeom>
                <a:avLst/>
                <a:gdLst/>
                <a:ahLst/>
                <a:cxnLst/>
                <a:rect l="l" t="t" r="r" b="b"/>
                <a:pathLst>
                  <a:path w="4466" h="4319" extrusionOk="0">
                    <a:moveTo>
                      <a:pt x="1408" y="2395"/>
                    </a:moveTo>
                    <a:cubicBezTo>
                      <a:pt x="1629" y="2395"/>
                      <a:pt x="1844" y="2483"/>
                      <a:pt x="2002" y="2698"/>
                    </a:cubicBezTo>
                    <a:cubicBezTo>
                      <a:pt x="2479" y="3400"/>
                      <a:pt x="1466" y="3960"/>
                      <a:pt x="816" y="3960"/>
                    </a:cubicBezTo>
                    <a:cubicBezTo>
                      <a:pt x="694" y="3960"/>
                      <a:pt x="585" y="3941"/>
                      <a:pt x="500" y="3899"/>
                    </a:cubicBezTo>
                    <a:cubicBezTo>
                      <a:pt x="477" y="3892"/>
                      <a:pt x="455" y="3889"/>
                      <a:pt x="433" y="3889"/>
                    </a:cubicBezTo>
                    <a:cubicBezTo>
                      <a:pt x="423" y="3889"/>
                      <a:pt x="413" y="3890"/>
                      <a:pt x="403" y="3891"/>
                    </a:cubicBezTo>
                    <a:lnTo>
                      <a:pt x="403" y="3891"/>
                    </a:lnTo>
                    <a:cubicBezTo>
                      <a:pt x="403" y="3883"/>
                      <a:pt x="402" y="3874"/>
                      <a:pt x="400" y="3865"/>
                    </a:cubicBezTo>
                    <a:lnTo>
                      <a:pt x="434" y="3865"/>
                    </a:lnTo>
                    <a:cubicBezTo>
                      <a:pt x="416" y="3579"/>
                      <a:pt x="429" y="3294"/>
                      <a:pt x="471" y="3013"/>
                    </a:cubicBezTo>
                    <a:lnTo>
                      <a:pt x="471" y="3013"/>
                    </a:lnTo>
                    <a:cubicBezTo>
                      <a:pt x="614" y="2669"/>
                      <a:pt x="1020" y="2395"/>
                      <a:pt x="1408" y="2395"/>
                    </a:cubicBezTo>
                    <a:close/>
                    <a:moveTo>
                      <a:pt x="2677" y="0"/>
                    </a:moveTo>
                    <a:cubicBezTo>
                      <a:pt x="2272" y="0"/>
                      <a:pt x="1874" y="104"/>
                      <a:pt x="1501" y="363"/>
                    </a:cubicBezTo>
                    <a:cubicBezTo>
                      <a:pt x="434" y="1063"/>
                      <a:pt x="0" y="2664"/>
                      <a:pt x="67" y="3865"/>
                    </a:cubicBezTo>
                    <a:cubicBezTo>
                      <a:pt x="67" y="3961"/>
                      <a:pt x="150" y="4011"/>
                      <a:pt x="234" y="4015"/>
                    </a:cubicBezTo>
                    <a:lnTo>
                      <a:pt x="234" y="4015"/>
                    </a:lnTo>
                    <a:cubicBezTo>
                      <a:pt x="203" y="4086"/>
                      <a:pt x="225" y="4168"/>
                      <a:pt x="334" y="4199"/>
                    </a:cubicBezTo>
                    <a:cubicBezTo>
                      <a:pt x="515" y="4281"/>
                      <a:pt x="711" y="4319"/>
                      <a:pt x="906" y="4319"/>
                    </a:cubicBezTo>
                    <a:cubicBezTo>
                      <a:pt x="1823" y="4319"/>
                      <a:pt x="2748" y="3487"/>
                      <a:pt x="2335" y="2498"/>
                    </a:cubicBezTo>
                    <a:cubicBezTo>
                      <a:pt x="2171" y="2169"/>
                      <a:pt x="1830" y="2055"/>
                      <a:pt x="1491" y="2055"/>
                    </a:cubicBezTo>
                    <a:cubicBezTo>
                      <a:pt x="1279" y="2055"/>
                      <a:pt x="1068" y="2100"/>
                      <a:pt x="901" y="2164"/>
                    </a:cubicBezTo>
                    <a:cubicBezTo>
                      <a:pt x="807" y="2195"/>
                      <a:pt x="723" y="2238"/>
                      <a:pt x="648" y="2289"/>
                    </a:cubicBezTo>
                    <a:lnTo>
                      <a:pt x="648" y="2289"/>
                    </a:lnTo>
                    <a:cubicBezTo>
                      <a:pt x="819" y="1786"/>
                      <a:pt x="1085" y="1312"/>
                      <a:pt x="1434" y="896"/>
                    </a:cubicBezTo>
                    <a:cubicBezTo>
                      <a:pt x="1787" y="480"/>
                      <a:pt x="2224" y="333"/>
                      <a:pt x="2682" y="333"/>
                    </a:cubicBezTo>
                    <a:cubicBezTo>
                      <a:pt x="3179" y="333"/>
                      <a:pt x="3702" y="505"/>
                      <a:pt x="4170" y="696"/>
                    </a:cubicBezTo>
                    <a:cubicBezTo>
                      <a:pt x="4197" y="718"/>
                      <a:pt x="4224" y="727"/>
                      <a:pt x="4250" y="727"/>
                    </a:cubicBezTo>
                    <a:cubicBezTo>
                      <a:pt x="4381" y="727"/>
                      <a:pt x="4465" y="485"/>
                      <a:pt x="4270" y="429"/>
                    </a:cubicBezTo>
                    <a:cubicBezTo>
                      <a:pt x="3757" y="182"/>
                      <a:pt x="3211" y="0"/>
                      <a:pt x="2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43;p123">
                <a:extLst>
                  <a:ext uri="{FF2B5EF4-FFF2-40B4-BE49-F238E27FC236}">
                    <a16:creationId xmlns:a16="http://schemas.microsoft.com/office/drawing/2014/main" id="{402B1C49-65C9-495D-897A-40B1258961D8}"/>
                  </a:ext>
                </a:extLst>
              </p:cNvPr>
              <p:cNvSpPr/>
              <p:nvPr/>
            </p:nvSpPr>
            <p:spPr>
              <a:xfrm>
                <a:off x="4934525" y="3377850"/>
                <a:ext cx="525400" cy="651325"/>
              </a:xfrm>
              <a:custGeom>
                <a:avLst/>
                <a:gdLst/>
                <a:ahLst/>
                <a:cxnLst/>
                <a:rect l="l" t="t" r="r" b="b"/>
                <a:pathLst>
                  <a:path w="21016" h="26053" extrusionOk="0">
                    <a:moveTo>
                      <a:pt x="2669" y="1"/>
                    </a:moveTo>
                    <a:cubicBezTo>
                      <a:pt x="868" y="2503"/>
                      <a:pt x="1" y="6439"/>
                      <a:pt x="1" y="11943"/>
                    </a:cubicBezTo>
                    <a:cubicBezTo>
                      <a:pt x="1" y="20015"/>
                      <a:pt x="4037" y="26053"/>
                      <a:pt x="11008" y="26053"/>
                    </a:cubicBezTo>
                    <a:cubicBezTo>
                      <a:pt x="15278" y="26053"/>
                      <a:pt x="18981" y="23218"/>
                      <a:pt x="21016" y="19015"/>
                    </a:cubicBezTo>
                    <a:lnTo>
                      <a:pt x="21016" y="14378"/>
                    </a:lnTo>
                    <a:cubicBezTo>
                      <a:pt x="19048" y="13044"/>
                      <a:pt x="18314" y="9808"/>
                      <a:pt x="18714" y="6506"/>
                    </a:cubicBezTo>
                    <a:lnTo>
                      <a:pt x="18714" y="6506"/>
                    </a:lnTo>
                    <a:cubicBezTo>
                      <a:pt x="18622" y="6507"/>
                      <a:pt x="18530" y="6508"/>
                      <a:pt x="18438" y="6508"/>
                    </a:cubicBezTo>
                    <a:cubicBezTo>
                      <a:pt x="9307" y="6508"/>
                      <a:pt x="2669" y="1"/>
                      <a:pt x="2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44;p123">
                <a:extLst>
                  <a:ext uri="{FF2B5EF4-FFF2-40B4-BE49-F238E27FC236}">
                    <a16:creationId xmlns:a16="http://schemas.microsoft.com/office/drawing/2014/main" id="{7D45F4B0-2FF3-12F4-B275-82E0A585B645}"/>
                  </a:ext>
                </a:extLst>
              </p:cNvPr>
              <p:cNvSpPr/>
              <p:nvPr/>
            </p:nvSpPr>
            <p:spPr>
              <a:xfrm>
                <a:off x="5063050" y="3657700"/>
                <a:ext cx="54975" cy="154325"/>
              </a:xfrm>
              <a:custGeom>
                <a:avLst/>
                <a:gdLst/>
                <a:ahLst/>
                <a:cxnLst/>
                <a:rect l="l" t="t" r="r" b="b"/>
                <a:pathLst>
                  <a:path w="2199" h="6173" extrusionOk="0">
                    <a:moveTo>
                      <a:pt x="1707" y="0"/>
                    </a:moveTo>
                    <a:cubicBezTo>
                      <a:pt x="1608" y="0"/>
                      <a:pt x="1512" y="70"/>
                      <a:pt x="1531" y="182"/>
                    </a:cubicBezTo>
                    <a:cubicBezTo>
                      <a:pt x="1723" y="1300"/>
                      <a:pt x="1823" y="2419"/>
                      <a:pt x="1801" y="3537"/>
                    </a:cubicBezTo>
                    <a:lnTo>
                      <a:pt x="1801" y="3537"/>
                    </a:lnTo>
                    <a:cubicBezTo>
                      <a:pt x="921" y="3655"/>
                      <a:pt x="61" y="3980"/>
                      <a:pt x="30" y="4985"/>
                    </a:cubicBezTo>
                    <a:cubicBezTo>
                      <a:pt x="1" y="5858"/>
                      <a:pt x="809" y="6172"/>
                      <a:pt x="1547" y="6172"/>
                    </a:cubicBezTo>
                    <a:cubicBezTo>
                      <a:pt x="1655" y="6172"/>
                      <a:pt x="1762" y="6165"/>
                      <a:pt x="1865" y="6153"/>
                    </a:cubicBezTo>
                    <a:cubicBezTo>
                      <a:pt x="2056" y="6153"/>
                      <a:pt x="2064" y="5817"/>
                      <a:pt x="1890" y="5817"/>
                    </a:cubicBezTo>
                    <a:cubicBezTo>
                      <a:pt x="1882" y="5817"/>
                      <a:pt x="1873" y="5818"/>
                      <a:pt x="1865" y="5819"/>
                    </a:cubicBezTo>
                    <a:cubicBezTo>
                      <a:pt x="1788" y="5823"/>
                      <a:pt x="1710" y="5826"/>
                      <a:pt x="1631" y="5826"/>
                    </a:cubicBezTo>
                    <a:cubicBezTo>
                      <a:pt x="1056" y="5826"/>
                      <a:pt x="456" y="5689"/>
                      <a:pt x="397" y="4985"/>
                    </a:cubicBezTo>
                    <a:cubicBezTo>
                      <a:pt x="330" y="4118"/>
                      <a:pt x="1364" y="3951"/>
                      <a:pt x="1998" y="3918"/>
                    </a:cubicBezTo>
                    <a:cubicBezTo>
                      <a:pt x="2065" y="3918"/>
                      <a:pt x="2165" y="3818"/>
                      <a:pt x="2165" y="3751"/>
                    </a:cubicBezTo>
                    <a:cubicBezTo>
                      <a:pt x="2198" y="2517"/>
                      <a:pt x="2098" y="1316"/>
                      <a:pt x="1898" y="148"/>
                    </a:cubicBezTo>
                    <a:cubicBezTo>
                      <a:pt x="1868" y="45"/>
                      <a:pt x="1786" y="0"/>
                      <a:pt x="17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45;p123">
                <a:extLst>
                  <a:ext uri="{FF2B5EF4-FFF2-40B4-BE49-F238E27FC236}">
                    <a16:creationId xmlns:a16="http://schemas.microsoft.com/office/drawing/2014/main" id="{0CA09BBC-6BB4-F763-AF56-F51B59F2C8DD}"/>
                  </a:ext>
                </a:extLst>
              </p:cNvPr>
              <p:cNvSpPr/>
              <p:nvPr/>
            </p:nvSpPr>
            <p:spPr>
              <a:xfrm>
                <a:off x="5247400" y="3721850"/>
                <a:ext cx="54675" cy="50550"/>
              </a:xfrm>
              <a:custGeom>
                <a:avLst/>
                <a:gdLst/>
                <a:ahLst/>
                <a:cxnLst/>
                <a:rect l="l" t="t" r="r" b="b"/>
                <a:pathLst>
                  <a:path w="2187" h="2022" extrusionOk="0">
                    <a:moveTo>
                      <a:pt x="235" y="0"/>
                    </a:moveTo>
                    <a:cubicBezTo>
                      <a:pt x="121" y="0"/>
                      <a:pt x="1" y="134"/>
                      <a:pt x="95" y="251"/>
                    </a:cubicBezTo>
                    <a:cubicBezTo>
                      <a:pt x="495" y="951"/>
                      <a:pt x="1062" y="1785"/>
                      <a:pt x="1896" y="2019"/>
                    </a:cubicBezTo>
                    <a:cubicBezTo>
                      <a:pt x="1907" y="2020"/>
                      <a:pt x="1918" y="2021"/>
                      <a:pt x="1928" y="2021"/>
                    </a:cubicBezTo>
                    <a:cubicBezTo>
                      <a:pt x="2135" y="2021"/>
                      <a:pt x="2187" y="1717"/>
                      <a:pt x="1996" y="1685"/>
                    </a:cubicBezTo>
                    <a:cubicBezTo>
                      <a:pt x="1229" y="1519"/>
                      <a:pt x="728" y="718"/>
                      <a:pt x="361" y="84"/>
                    </a:cubicBezTo>
                    <a:cubicBezTo>
                      <a:pt x="332" y="24"/>
                      <a:pt x="284" y="0"/>
                      <a:pt x="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46;p123">
                <a:extLst>
                  <a:ext uri="{FF2B5EF4-FFF2-40B4-BE49-F238E27FC236}">
                    <a16:creationId xmlns:a16="http://schemas.microsoft.com/office/drawing/2014/main" id="{4EC6D325-928B-54BC-DC00-17B434779E7F}"/>
                  </a:ext>
                </a:extLst>
              </p:cNvPr>
              <p:cNvSpPr/>
              <p:nvPr/>
            </p:nvSpPr>
            <p:spPr>
              <a:xfrm>
                <a:off x="5242675" y="3740400"/>
                <a:ext cx="16725" cy="27000"/>
              </a:xfrm>
              <a:custGeom>
                <a:avLst/>
                <a:gdLst/>
                <a:ahLst/>
                <a:cxnLst/>
                <a:rect l="l" t="t" r="r" b="b"/>
                <a:pathLst>
                  <a:path w="669" h="1080" extrusionOk="0">
                    <a:moveTo>
                      <a:pt x="171" y="1"/>
                    </a:moveTo>
                    <a:cubicBezTo>
                      <a:pt x="83" y="1"/>
                      <a:pt x="0" y="59"/>
                      <a:pt x="17" y="176"/>
                    </a:cubicBezTo>
                    <a:cubicBezTo>
                      <a:pt x="50" y="476"/>
                      <a:pt x="50" y="743"/>
                      <a:pt x="284" y="1010"/>
                    </a:cubicBezTo>
                    <a:cubicBezTo>
                      <a:pt x="313" y="1059"/>
                      <a:pt x="362" y="1079"/>
                      <a:pt x="413" y="1079"/>
                    </a:cubicBezTo>
                    <a:cubicBezTo>
                      <a:pt x="536" y="1079"/>
                      <a:pt x="668" y="961"/>
                      <a:pt x="550" y="843"/>
                    </a:cubicBezTo>
                    <a:cubicBezTo>
                      <a:pt x="384" y="643"/>
                      <a:pt x="384" y="443"/>
                      <a:pt x="350" y="176"/>
                    </a:cubicBezTo>
                    <a:cubicBezTo>
                      <a:pt x="350" y="59"/>
                      <a:pt x="259" y="1"/>
                      <a:pt x="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747;p123">
                <a:extLst>
                  <a:ext uri="{FF2B5EF4-FFF2-40B4-BE49-F238E27FC236}">
                    <a16:creationId xmlns:a16="http://schemas.microsoft.com/office/drawing/2014/main" id="{B0823CF6-9BE3-8F5E-04DE-CA39AE5DA042}"/>
                  </a:ext>
                </a:extLst>
              </p:cNvPr>
              <p:cNvSpPr/>
              <p:nvPr/>
            </p:nvSpPr>
            <p:spPr>
              <a:xfrm>
                <a:off x="5012525" y="3731375"/>
                <a:ext cx="46725" cy="31175"/>
              </a:xfrm>
              <a:custGeom>
                <a:avLst/>
                <a:gdLst/>
                <a:ahLst/>
                <a:cxnLst/>
                <a:rect l="l" t="t" r="r" b="b"/>
                <a:pathLst>
                  <a:path w="1869" h="1247" extrusionOk="0">
                    <a:moveTo>
                      <a:pt x="1614" y="1"/>
                    </a:moveTo>
                    <a:cubicBezTo>
                      <a:pt x="1563" y="1"/>
                      <a:pt x="1513" y="21"/>
                      <a:pt x="1484" y="70"/>
                    </a:cubicBezTo>
                    <a:cubicBezTo>
                      <a:pt x="1150" y="537"/>
                      <a:pt x="683" y="804"/>
                      <a:pt x="183" y="904"/>
                    </a:cubicBezTo>
                    <a:cubicBezTo>
                      <a:pt x="1" y="965"/>
                      <a:pt x="40" y="1246"/>
                      <a:pt x="199" y="1246"/>
                    </a:cubicBezTo>
                    <a:cubicBezTo>
                      <a:pt x="215" y="1246"/>
                      <a:pt x="232" y="1244"/>
                      <a:pt x="250" y="1238"/>
                    </a:cubicBezTo>
                    <a:cubicBezTo>
                      <a:pt x="883" y="1071"/>
                      <a:pt x="1384" y="737"/>
                      <a:pt x="1751" y="237"/>
                    </a:cubicBezTo>
                    <a:cubicBezTo>
                      <a:pt x="1869" y="119"/>
                      <a:pt x="1736" y="1"/>
                      <a:pt x="1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748;p123">
                <a:extLst>
                  <a:ext uri="{FF2B5EF4-FFF2-40B4-BE49-F238E27FC236}">
                    <a16:creationId xmlns:a16="http://schemas.microsoft.com/office/drawing/2014/main" id="{78D9BF6D-24F7-188A-2A37-646577F845E6}"/>
                  </a:ext>
                </a:extLst>
              </p:cNvPr>
              <p:cNvSpPr/>
              <p:nvPr/>
            </p:nvSpPr>
            <p:spPr>
              <a:xfrm>
                <a:off x="5039650" y="3741400"/>
                <a:ext cx="30450" cy="25100"/>
              </a:xfrm>
              <a:custGeom>
                <a:avLst/>
                <a:gdLst/>
                <a:ahLst/>
                <a:cxnLst/>
                <a:rect l="l" t="t" r="r" b="b"/>
                <a:pathLst>
                  <a:path w="1218" h="1004" extrusionOk="0">
                    <a:moveTo>
                      <a:pt x="965" y="0"/>
                    </a:moveTo>
                    <a:cubicBezTo>
                      <a:pt x="908" y="0"/>
                      <a:pt x="848" y="21"/>
                      <a:pt x="799" y="69"/>
                    </a:cubicBezTo>
                    <a:cubicBezTo>
                      <a:pt x="632" y="303"/>
                      <a:pt x="432" y="503"/>
                      <a:pt x="165" y="670"/>
                    </a:cubicBezTo>
                    <a:cubicBezTo>
                      <a:pt x="0" y="780"/>
                      <a:pt x="108" y="1003"/>
                      <a:pt x="244" y="1003"/>
                    </a:cubicBezTo>
                    <a:cubicBezTo>
                      <a:pt x="273" y="1003"/>
                      <a:pt x="303" y="993"/>
                      <a:pt x="332" y="970"/>
                    </a:cubicBezTo>
                    <a:cubicBezTo>
                      <a:pt x="632" y="770"/>
                      <a:pt x="899" y="503"/>
                      <a:pt x="1099" y="236"/>
                    </a:cubicBezTo>
                    <a:cubicBezTo>
                      <a:pt x="1217" y="118"/>
                      <a:pt x="1102" y="0"/>
                      <a:pt x="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749;p123">
                <a:extLst>
                  <a:ext uri="{FF2B5EF4-FFF2-40B4-BE49-F238E27FC236}">
                    <a16:creationId xmlns:a16="http://schemas.microsoft.com/office/drawing/2014/main" id="{4859AAED-BD40-CB99-D2FB-64AE7FCD7678}"/>
                  </a:ext>
                </a:extLst>
              </p:cNvPr>
              <p:cNvSpPr/>
              <p:nvPr/>
            </p:nvSpPr>
            <p:spPr>
              <a:xfrm>
                <a:off x="5113225" y="3858025"/>
                <a:ext cx="86600" cy="23275"/>
              </a:xfrm>
              <a:custGeom>
                <a:avLst/>
                <a:gdLst/>
                <a:ahLst/>
                <a:cxnLst/>
                <a:rect l="l" t="t" r="r" b="b"/>
                <a:pathLst>
                  <a:path w="3464" h="931" extrusionOk="0">
                    <a:moveTo>
                      <a:pt x="1277" y="0"/>
                    </a:moveTo>
                    <a:cubicBezTo>
                      <a:pt x="921" y="0"/>
                      <a:pt x="558" y="41"/>
                      <a:pt x="191" y="108"/>
                    </a:cubicBezTo>
                    <a:cubicBezTo>
                      <a:pt x="1" y="140"/>
                      <a:pt x="52" y="444"/>
                      <a:pt x="259" y="444"/>
                    </a:cubicBezTo>
                    <a:cubicBezTo>
                      <a:pt x="269" y="444"/>
                      <a:pt x="280" y="443"/>
                      <a:pt x="291" y="441"/>
                    </a:cubicBezTo>
                    <a:cubicBezTo>
                      <a:pt x="613" y="388"/>
                      <a:pt x="928" y="355"/>
                      <a:pt x="1238" y="355"/>
                    </a:cubicBezTo>
                    <a:cubicBezTo>
                      <a:pt x="1890" y="355"/>
                      <a:pt x="2516" y="501"/>
                      <a:pt x="3127" y="908"/>
                    </a:cubicBezTo>
                    <a:cubicBezTo>
                      <a:pt x="3152" y="924"/>
                      <a:pt x="3178" y="930"/>
                      <a:pt x="3204" y="930"/>
                    </a:cubicBezTo>
                    <a:cubicBezTo>
                      <a:pt x="3345" y="930"/>
                      <a:pt x="3463" y="721"/>
                      <a:pt x="3293" y="608"/>
                    </a:cubicBezTo>
                    <a:cubicBezTo>
                      <a:pt x="2671" y="163"/>
                      <a:pt x="1989" y="0"/>
                      <a:pt x="1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50;p123">
                <a:extLst>
                  <a:ext uri="{FF2B5EF4-FFF2-40B4-BE49-F238E27FC236}">
                    <a16:creationId xmlns:a16="http://schemas.microsoft.com/office/drawing/2014/main" id="{7A8EEB75-3820-370B-ABA2-61BF0236BC8A}"/>
                  </a:ext>
                </a:extLst>
              </p:cNvPr>
              <p:cNvSpPr/>
              <p:nvPr/>
            </p:nvSpPr>
            <p:spPr>
              <a:xfrm>
                <a:off x="5264775" y="3683075"/>
                <a:ext cx="33375" cy="50075"/>
              </a:xfrm>
              <a:custGeom>
                <a:avLst/>
                <a:gdLst/>
                <a:ahLst/>
                <a:cxnLst/>
                <a:rect l="l" t="t" r="r" b="b"/>
                <a:pathLst>
                  <a:path w="1335" h="2003" extrusionOk="0">
                    <a:moveTo>
                      <a:pt x="234" y="1"/>
                    </a:moveTo>
                    <a:cubicBezTo>
                      <a:pt x="100" y="234"/>
                      <a:pt x="0" y="501"/>
                      <a:pt x="0" y="835"/>
                    </a:cubicBezTo>
                    <a:cubicBezTo>
                      <a:pt x="0" y="1468"/>
                      <a:pt x="300" y="2002"/>
                      <a:pt x="667" y="2002"/>
                    </a:cubicBezTo>
                    <a:cubicBezTo>
                      <a:pt x="1067" y="2002"/>
                      <a:pt x="1334" y="1502"/>
                      <a:pt x="1334" y="835"/>
                    </a:cubicBezTo>
                    <a:cubicBezTo>
                      <a:pt x="1334" y="735"/>
                      <a:pt x="1334" y="601"/>
                      <a:pt x="1301" y="468"/>
                    </a:cubicBezTo>
                    <a:cubicBezTo>
                      <a:pt x="1001" y="268"/>
                      <a:pt x="634" y="10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751;p123">
                <a:extLst>
                  <a:ext uri="{FF2B5EF4-FFF2-40B4-BE49-F238E27FC236}">
                    <a16:creationId xmlns:a16="http://schemas.microsoft.com/office/drawing/2014/main" id="{55165C3A-B576-E44A-CABD-B73B53F8D1F4}"/>
                  </a:ext>
                </a:extLst>
              </p:cNvPr>
              <p:cNvSpPr/>
              <p:nvPr/>
            </p:nvSpPr>
            <p:spPr>
              <a:xfrm>
                <a:off x="5009575" y="3683075"/>
                <a:ext cx="34225" cy="50075"/>
              </a:xfrm>
              <a:custGeom>
                <a:avLst/>
                <a:gdLst/>
                <a:ahLst/>
                <a:cxnLst/>
                <a:rect l="l" t="t" r="r" b="b"/>
                <a:pathLst>
                  <a:path w="1369" h="2003" extrusionOk="0">
                    <a:moveTo>
                      <a:pt x="1168" y="1"/>
                    </a:moveTo>
                    <a:cubicBezTo>
                      <a:pt x="768" y="101"/>
                      <a:pt x="368" y="268"/>
                      <a:pt x="34" y="468"/>
                    </a:cubicBezTo>
                    <a:cubicBezTo>
                      <a:pt x="34" y="601"/>
                      <a:pt x="1" y="735"/>
                      <a:pt x="1" y="835"/>
                    </a:cubicBezTo>
                    <a:cubicBezTo>
                      <a:pt x="1" y="1468"/>
                      <a:pt x="301" y="2002"/>
                      <a:pt x="668" y="2002"/>
                    </a:cubicBezTo>
                    <a:cubicBezTo>
                      <a:pt x="1035" y="2002"/>
                      <a:pt x="1368" y="1502"/>
                      <a:pt x="1368" y="835"/>
                    </a:cubicBezTo>
                    <a:cubicBezTo>
                      <a:pt x="1368" y="501"/>
                      <a:pt x="1302" y="234"/>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752;p123">
                <a:extLst>
                  <a:ext uri="{FF2B5EF4-FFF2-40B4-BE49-F238E27FC236}">
                    <a16:creationId xmlns:a16="http://schemas.microsoft.com/office/drawing/2014/main" id="{B2D636F7-3CE4-ABE9-17CC-6BA0207A105E}"/>
                  </a:ext>
                </a:extLst>
              </p:cNvPr>
              <p:cNvSpPr/>
              <p:nvPr/>
            </p:nvSpPr>
            <p:spPr>
              <a:xfrm>
                <a:off x="5252275" y="3677200"/>
                <a:ext cx="63425" cy="30150"/>
              </a:xfrm>
              <a:custGeom>
                <a:avLst/>
                <a:gdLst/>
                <a:ahLst/>
                <a:cxnLst/>
                <a:rect l="l" t="t" r="r" b="b"/>
                <a:pathLst>
                  <a:path w="2537" h="1206" extrusionOk="0">
                    <a:moveTo>
                      <a:pt x="204" y="0"/>
                    </a:moveTo>
                    <a:cubicBezTo>
                      <a:pt x="0" y="0"/>
                      <a:pt x="10" y="336"/>
                      <a:pt x="233" y="336"/>
                    </a:cubicBezTo>
                    <a:cubicBezTo>
                      <a:pt x="934" y="402"/>
                      <a:pt x="1634" y="669"/>
                      <a:pt x="2135" y="1170"/>
                    </a:cubicBezTo>
                    <a:cubicBezTo>
                      <a:pt x="2166" y="1195"/>
                      <a:pt x="2202" y="1206"/>
                      <a:pt x="2237" y="1206"/>
                    </a:cubicBezTo>
                    <a:cubicBezTo>
                      <a:pt x="2387" y="1206"/>
                      <a:pt x="2536" y="1011"/>
                      <a:pt x="2401" y="903"/>
                    </a:cubicBezTo>
                    <a:cubicBezTo>
                      <a:pt x="1801" y="336"/>
                      <a:pt x="1000" y="69"/>
                      <a:pt x="233" y="2"/>
                    </a:cubicBezTo>
                    <a:cubicBezTo>
                      <a:pt x="223" y="1"/>
                      <a:pt x="213"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753;p123">
                <a:extLst>
                  <a:ext uri="{FF2B5EF4-FFF2-40B4-BE49-F238E27FC236}">
                    <a16:creationId xmlns:a16="http://schemas.microsoft.com/office/drawing/2014/main" id="{38568F98-556A-087D-3D3E-9646A53FEC79}"/>
                  </a:ext>
                </a:extLst>
              </p:cNvPr>
              <p:cNvSpPr/>
              <p:nvPr/>
            </p:nvSpPr>
            <p:spPr>
              <a:xfrm>
                <a:off x="4994675" y="3677175"/>
                <a:ext cx="63275" cy="30600"/>
              </a:xfrm>
              <a:custGeom>
                <a:avLst/>
                <a:gdLst/>
                <a:ahLst/>
                <a:cxnLst/>
                <a:rect l="l" t="t" r="r" b="b"/>
                <a:pathLst>
                  <a:path w="2531" h="1224" extrusionOk="0">
                    <a:moveTo>
                      <a:pt x="2330" y="1"/>
                    </a:moveTo>
                    <a:cubicBezTo>
                      <a:pt x="2320" y="1"/>
                      <a:pt x="2309" y="2"/>
                      <a:pt x="2298" y="3"/>
                    </a:cubicBezTo>
                    <a:cubicBezTo>
                      <a:pt x="1531" y="70"/>
                      <a:pt x="730" y="370"/>
                      <a:pt x="130" y="904"/>
                    </a:cubicBezTo>
                    <a:cubicBezTo>
                      <a:pt x="0" y="1033"/>
                      <a:pt x="132" y="1223"/>
                      <a:pt x="276" y="1223"/>
                    </a:cubicBezTo>
                    <a:cubicBezTo>
                      <a:pt x="317" y="1223"/>
                      <a:pt x="359" y="1208"/>
                      <a:pt x="397" y="1171"/>
                    </a:cubicBezTo>
                    <a:cubicBezTo>
                      <a:pt x="930" y="670"/>
                      <a:pt x="1597" y="403"/>
                      <a:pt x="2298" y="337"/>
                    </a:cubicBezTo>
                    <a:cubicBezTo>
                      <a:pt x="2520" y="305"/>
                      <a:pt x="2531" y="1"/>
                      <a:pt x="2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754;p123">
                <a:extLst>
                  <a:ext uri="{FF2B5EF4-FFF2-40B4-BE49-F238E27FC236}">
                    <a16:creationId xmlns:a16="http://schemas.microsoft.com/office/drawing/2014/main" id="{9655316D-114A-C10B-BB95-B8AEDE3CDE3D}"/>
                  </a:ext>
                </a:extLst>
              </p:cNvPr>
              <p:cNvSpPr/>
              <p:nvPr/>
            </p:nvSpPr>
            <p:spPr>
              <a:xfrm>
                <a:off x="5261200" y="3591125"/>
                <a:ext cx="54300" cy="29025"/>
              </a:xfrm>
              <a:custGeom>
                <a:avLst/>
                <a:gdLst/>
                <a:ahLst/>
                <a:cxnLst/>
                <a:rect l="l" t="t" r="r" b="b"/>
                <a:pathLst>
                  <a:path w="2172" h="1161" extrusionOk="0">
                    <a:moveTo>
                      <a:pt x="257" y="1"/>
                    </a:moveTo>
                    <a:cubicBezTo>
                      <a:pt x="89" y="1"/>
                      <a:pt x="0" y="279"/>
                      <a:pt x="243" y="310"/>
                    </a:cubicBezTo>
                    <a:cubicBezTo>
                      <a:pt x="810" y="376"/>
                      <a:pt x="1444" y="476"/>
                      <a:pt x="1778" y="1077"/>
                    </a:cubicBezTo>
                    <a:cubicBezTo>
                      <a:pt x="1817" y="1136"/>
                      <a:pt x="1872" y="1161"/>
                      <a:pt x="1925" y="1161"/>
                    </a:cubicBezTo>
                    <a:cubicBezTo>
                      <a:pt x="2051" y="1161"/>
                      <a:pt x="2171" y="1027"/>
                      <a:pt x="2078" y="910"/>
                    </a:cubicBezTo>
                    <a:cubicBezTo>
                      <a:pt x="1711" y="243"/>
                      <a:pt x="1044" y="143"/>
                      <a:pt x="310" y="9"/>
                    </a:cubicBezTo>
                    <a:cubicBezTo>
                      <a:pt x="292" y="3"/>
                      <a:pt x="274" y="1"/>
                      <a:pt x="2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755;p123">
                <a:extLst>
                  <a:ext uri="{FF2B5EF4-FFF2-40B4-BE49-F238E27FC236}">
                    <a16:creationId xmlns:a16="http://schemas.microsoft.com/office/drawing/2014/main" id="{8429D841-AE8B-4672-B278-FECCB0747EC1}"/>
                  </a:ext>
                </a:extLst>
              </p:cNvPr>
              <p:cNvSpPr/>
              <p:nvPr/>
            </p:nvSpPr>
            <p:spPr>
              <a:xfrm>
                <a:off x="5005275" y="3585500"/>
                <a:ext cx="41850" cy="21500"/>
              </a:xfrm>
              <a:custGeom>
                <a:avLst/>
                <a:gdLst/>
                <a:ahLst/>
                <a:cxnLst/>
                <a:rect l="l" t="t" r="r" b="b"/>
                <a:pathLst>
                  <a:path w="1674" h="860" extrusionOk="0">
                    <a:moveTo>
                      <a:pt x="1440" y="1"/>
                    </a:moveTo>
                    <a:cubicBezTo>
                      <a:pt x="940" y="1"/>
                      <a:pt x="506" y="234"/>
                      <a:pt x="139" y="568"/>
                    </a:cubicBezTo>
                    <a:cubicBezTo>
                      <a:pt x="1" y="679"/>
                      <a:pt x="139" y="859"/>
                      <a:pt x="285" y="859"/>
                    </a:cubicBezTo>
                    <a:cubicBezTo>
                      <a:pt x="315" y="859"/>
                      <a:pt x="345" y="852"/>
                      <a:pt x="373" y="835"/>
                    </a:cubicBezTo>
                    <a:cubicBezTo>
                      <a:pt x="673" y="568"/>
                      <a:pt x="1007" y="368"/>
                      <a:pt x="1440" y="368"/>
                    </a:cubicBezTo>
                    <a:cubicBezTo>
                      <a:pt x="1674" y="368"/>
                      <a:pt x="1674" y="1"/>
                      <a:pt x="1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756;p123">
                <a:extLst>
                  <a:ext uri="{FF2B5EF4-FFF2-40B4-BE49-F238E27FC236}">
                    <a16:creationId xmlns:a16="http://schemas.microsoft.com/office/drawing/2014/main" id="{AE25F6CD-5963-0B98-1B30-96B4E4B1B520}"/>
                  </a:ext>
                </a:extLst>
              </p:cNvPr>
              <p:cNvSpPr/>
              <p:nvPr/>
            </p:nvSpPr>
            <p:spPr>
              <a:xfrm>
                <a:off x="4835300" y="4150075"/>
                <a:ext cx="815600" cy="716375"/>
              </a:xfrm>
              <a:custGeom>
                <a:avLst/>
                <a:gdLst/>
                <a:ahLst/>
                <a:cxnLst/>
                <a:rect l="l" t="t" r="r" b="b"/>
                <a:pathLst>
                  <a:path w="32624" h="28655" extrusionOk="0">
                    <a:moveTo>
                      <a:pt x="24951" y="1"/>
                    </a:moveTo>
                    <a:cubicBezTo>
                      <a:pt x="24951" y="1"/>
                      <a:pt x="20809" y="4751"/>
                      <a:pt x="15765" y="4751"/>
                    </a:cubicBezTo>
                    <a:cubicBezTo>
                      <a:pt x="15395" y="4751"/>
                      <a:pt x="15021" y="4725"/>
                      <a:pt x="14644" y="4671"/>
                    </a:cubicBezTo>
                    <a:cubicBezTo>
                      <a:pt x="9107" y="3903"/>
                      <a:pt x="10174" y="434"/>
                      <a:pt x="10174" y="434"/>
                    </a:cubicBezTo>
                    <a:lnTo>
                      <a:pt x="10174" y="434"/>
                    </a:lnTo>
                    <a:cubicBezTo>
                      <a:pt x="10174" y="434"/>
                      <a:pt x="6438" y="1068"/>
                      <a:pt x="4637" y="2402"/>
                    </a:cubicBezTo>
                    <a:cubicBezTo>
                      <a:pt x="1668" y="4604"/>
                      <a:pt x="0" y="28655"/>
                      <a:pt x="0" y="28655"/>
                    </a:cubicBezTo>
                    <a:lnTo>
                      <a:pt x="32623" y="28655"/>
                    </a:lnTo>
                    <a:cubicBezTo>
                      <a:pt x="32623" y="28655"/>
                      <a:pt x="32123" y="13610"/>
                      <a:pt x="30889" y="5605"/>
                    </a:cubicBezTo>
                    <a:cubicBezTo>
                      <a:pt x="30155" y="634"/>
                      <a:pt x="24951" y="1"/>
                      <a:pt x="24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757;p123">
                <a:extLst>
                  <a:ext uri="{FF2B5EF4-FFF2-40B4-BE49-F238E27FC236}">
                    <a16:creationId xmlns:a16="http://schemas.microsoft.com/office/drawing/2014/main" id="{624EF76D-0689-9902-51AA-787987C228E6}"/>
                  </a:ext>
                </a:extLst>
              </p:cNvPr>
              <p:cNvSpPr/>
              <p:nvPr/>
            </p:nvSpPr>
            <p:spPr>
              <a:xfrm>
                <a:off x="4836125" y="4168425"/>
                <a:ext cx="815600" cy="698025"/>
              </a:xfrm>
              <a:custGeom>
                <a:avLst/>
                <a:gdLst/>
                <a:ahLst/>
                <a:cxnLst/>
                <a:rect l="l" t="t" r="r" b="b"/>
                <a:pathLst>
                  <a:path w="32624" h="27921" extrusionOk="0">
                    <a:moveTo>
                      <a:pt x="27153" y="1"/>
                    </a:moveTo>
                    <a:cubicBezTo>
                      <a:pt x="24551" y="5271"/>
                      <a:pt x="21082" y="10408"/>
                      <a:pt x="17246" y="14678"/>
                    </a:cubicBezTo>
                    <a:cubicBezTo>
                      <a:pt x="12609" y="19781"/>
                      <a:pt x="6739" y="24385"/>
                      <a:pt x="101" y="26553"/>
                    </a:cubicBezTo>
                    <a:cubicBezTo>
                      <a:pt x="0" y="27420"/>
                      <a:pt x="0" y="27921"/>
                      <a:pt x="0" y="27921"/>
                    </a:cubicBezTo>
                    <a:lnTo>
                      <a:pt x="32624" y="27921"/>
                    </a:lnTo>
                    <a:cubicBezTo>
                      <a:pt x="32624" y="27921"/>
                      <a:pt x="32123" y="12876"/>
                      <a:pt x="30923" y="4871"/>
                    </a:cubicBezTo>
                    <a:cubicBezTo>
                      <a:pt x="30456" y="2102"/>
                      <a:pt x="28654" y="701"/>
                      <a:pt x="27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758;p123">
                <a:extLst>
                  <a:ext uri="{FF2B5EF4-FFF2-40B4-BE49-F238E27FC236}">
                    <a16:creationId xmlns:a16="http://schemas.microsoft.com/office/drawing/2014/main" id="{62F7E24F-3D58-8DBD-86BC-B0EDC9BC65E8}"/>
                  </a:ext>
                </a:extLst>
              </p:cNvPr>
              <p:cNvSpPr/>
              <p:nvPr/>
            </p:nvSpPr>
            <p:spPr>
              <a:xfrm>
                <a:off x="4700200" y="4326000"/>
                <a:ext cx="38375" cy="68450"/>
              </a:xfrm>
              <a:custGeom>
                <a:avLst/>
                <a:gdLst/>
                <a:ahLst/>
                <a:cxnLst/>
                <a:rect l="l" t="t" r="r" b="b"/>
                <a:pathLst>
                  <a:path w="1535" h="2738" extrusionOk="0">
                    <a:moveTo>
                      <a:pt x="1112" y="1"/>
                    </a:moveTo>
                    <a:cubicBezTo>
                      <a:pt x="980" y="1"/>
                      <a:pt x="852" y="109"/>
                      <a:pt x="801" y="236"/>
                    </a:cubicBezTo>
                    <a:lnTo>
                      <a:pt x="67" y="2270"/>
                    </a:lnTo>
                    <a:cubicBezTo>
                      <a:pt x="0" y="2437"/>
                      <a:pt x="134" y="2637"/>
                      <a:pt x="300" y="2737"/>
                    </a:cubicBezTo>
                    <a:lnTo>
                      <a:pt x="401" y="2737"/>
                    </a:lnTo>
                    <a:cubicBezTo>
                      <a:pt x="534" y="2737"/>
                      <a:pt x="701" y="2637"/>
                      <a:pt x="734" y="2470"/>
                    </a:cubicBezTo>
                    <a:lnTo>
                      <a:pt x="1468" y="436"/>
                    </a:lnTo>
                    <a:cubicBezTo>
                      <a:pt x="1535" y="269"/>
                      <a:pt x="1468" y="102"/>
                      <a:pt x="1234" y="35"/>
                    </a:cubicBezTo>
                    <a:cubicBezTo>
                      <a:pt x="1195" y="12"/>
                      <a:pt x="1153" y="1"/>
                      <a:pt x="1112" y="1"/>
                    </a:cubicBezTo>
                    <a:close/>
                  </a:path>
                </a:pathLst>
              </a:custGeom>
              <a:solidFill>
                <a:srgbClr val="162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759;p123">
                <a:extLst>
                  <a:ext uri="{FF2B5EF4-FFF2-40B4-BE49-F238E27FC236}">
                    <a16:creationId xmlns:a16="http://schemas.microsoft.com/office/drawing/2014/main" id="{F5C782A2-75A2-1E97-F73F-DE423915377C}"/>
                  </a:ext>
                </a:extLst>
              </p:cNvPr>
              <p:cNvSpPr/>
              <p:nvPr/>
            </p:nvSpPr>
            <p:spPr>
              <a:xfrm>
                <a:off x="4634325" y="3961825"/>
                <a:ext cx="99600" cy="90575"/>
              </a:xfrm>
              <a:custGeom>
                <a:avLst/>
                <a:gdLst/>
                <a:ahLst/>
                <a:cxnLst/>
                <a:rect l="l" t="t" r="r" b="b"/>
                <a:pathLst>
                  <a:path w="3984" h="3623" extrusionOk="0">
                    <a:moveTo>
                      <a:pt x="484" y="0"/>
                    </a:moveTo>
                    <a:cubicBezTo>
                      <a:pt x="367" y="0"/>
                      <a:pt x="250" y="42"/>
                      <a:pt x="167" y="125"/>
                    </a:cubicBezTo>
                    <a:cubicBezTo>
                      <a:pt x="0" y="292"/>
                      <a:pt x="0" y="592"/>
                      <a:pt x="200" y="759"/>
                    </a:cubicBezTo>
                    <a:lnTo>
                      <a:pt x="3269" y="3595"/>
                    </a:lnTo>
                    <a:cubicBezTo>
                      <a:pt x="3288" y="3614"/>
                      <a:pt x="3313" y="3622"/>
                      <a:pt x="3340" y="3622"/>
                    </a:cubicBezTo>
                    <a:cubicBezTo>
                      <a:pt x="3556" y="3622"/>
                      <a:pt x="3984" y="3108"/>
                      <a:pt x="3836" y="2961"/>
                    </a:cubicBezTo>
                    <a:lnTo>
                      <a:pt x="801" y="125"/>
                    </a:lnTo>
                    <a:cubicBezTo>
                      <a:pt x="717" y="42"/>
                      <a:pt x="600" y="0"/>
                      <a:pt x="484" y="0"/>
                    </a:cubicBezTo>
                    <a:close/>
                  </a:path>
                </a:pathLst>
              </a:custGeom>
              <a:solidFill>
                <a:srgbClr val="162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760;p123">
                <a:extLst>
                  <a:ext uri="{FF2B5EF4-FFF2-40B4-BE49-F238E27FC236}">
                    <a16:creationId xmlns:a16="http://schemas.microsoft.com/office/drawing/2014/main" id="{CDDC1C79-04C2-6A62-E75C-22DFC42BE859}"/>
                  </a:ext>
                </a:extLst>
              </p:cNvPr>
              <p:cNvSpPr/>
              <p:nvPr/>
            </p:nvSpPr>
            <p:spPr>
              <a:xfrm>
                <a:off x="4614300" y="3944750"/>
                <a:ext cx="131250" cy="112950"/>
              </a:xfrm>
              <a:custGeom>
                <a:avLst/>
                <a:gdLst/>
                <a:ahLst/>
                <a:cxnLst/>
                <a:rect l="l" t="t" r="r" b="b"/>
                <a:pathLst>
                  <a:path w="5250" h="4518" extrusionOk="0">
                    <a:moveTo>
                      <a:pt x="3589" y="0"/>
                    </a:moveTo>
                    <a:cubicBezTo>
                      <a:pt x="2876" y="0"/>
                      <a:pt x="2034" y="399"/>
                      <a:pt x="1335" y="1142"/>
                    </a:cubicBezTo>
                    <a:cubicBezTo>
                      <a:pt x="267" y="2276"/>
                      <a:pt x="0" y="3710"/>
                      <a:pt x="768" y="4444"/>
                    </a:cubicBezTo>
                    <a:cubicBezTo>
                      <a:pt x="823" y="4495"/>
                      <a:pt x="896" y="4518"/>
                      <a:pt x="982" y="4518"/>
                    </a:cubicBezTo>
                    <a:cubicBezTo>
                      <a:pt x="2048" y="4518"/>
                      <a:pt x="5249" y="989"/>
                      <a:pt x="4570" y="341"/>
                    </a:cubicBezTo>
                    <a:cubicBezTo>
                      <a:pt x="4306" y="111"/>
                      <a:pt x="3965" y="0"/>
                      <a:pt x="35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761;p123">
                <a:extLst>
                  <a:ext uri="{FF2B5EF4-FFF2-40B4-BE49-F238E27FC236}">
                    <a16:creationId xmlns:a16="http://schemas.microsoft.com/office/drawing/2014/main" id="{9D3DB161-9B4B-ED38-C360-C788532D8CCA}"/>
                  </a:ext>
                </a:extLst>
              </p:cNvPr>
              <p:cNvSpPr/>
              <p:nvPr/>
            </p:nvSpPr>
            <p:spPr>
              <a:xfrm>
                <a:off x="4906725" y="3930900"/>
                <a:ext cx="90375" cy="107425"/>
              </a:xfrm>
              <a:custGeom>
                <a:avLst/>
                <a:gdLst/>
                <a:ahLst/>
                <a:cxnLst/>
                <a:rect l="l" t="t" r="r" b="b"/>
                <a:pathLst>
                  <a:path w="3615" h="4297" extrusionOk="0">
                    <a:moveTo>
                      <a:pt x="3112" y="0"/>
                    </a:moveTo>
                    <a:cubicBezTo>
                      <a:pt x="2976" y="0"/>
                      <a:pt x="2849" y="73"/>
                      <a:pt x="2747" y="195"/>
                    </a:cubicBezTo>
                    <a:lnTo>
                      <a:pt x="145" y="3731"/>
                    </a:lnTo>
                    <a:cubicBezTo>
                      <a:pt x="1" y="3875"/>
                      <a:pt x="559" y="4296"/>
                      <a:pt x="796" y="4296"/>
                    </a:cubicBezTo>
                    <a:cubicBezTo>
                      <a:pt x="833" y="4296"/>
                      <a:pt x="861" y="4287"/>
                      <a:pt x="879" y="4264"/>
                    </a:cubicBezTo>
                    <a:lnTo>
                      <a:pt x="3448" y="729"/>
                    </a:lnTo>
                    <a:cubicBezTo>
                      <a:pt x="3614" y="528"/>
                      <a:pt x="3581" y="262"/>
                      <a:pt x="3381" y="95"/>
                    </a:cubicBezTo>
                    <a:cubicBezTo>
                      <a:pt x="3290" y="30"/>
                      <a:pt x="3199" y="0"/>
                      <a:pt x="3112" y="0"/>
                    </a:cubicBezTo>
                    <a:close/>
                  </a:path>
                </a:pathLst>
              </a:custGeom>
              <a:solidFill>
                <a:srgbClr val="162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762;p123">
                <a:extLst>
                  <a:ext uri="{FF2B5EF4-FFF2-40B4-BE49-F238E27FC236}">
                    <a16:creationId xmlns:a16="http://schemas.microsoft.com/office/drawing/2014/main" id="{D379825B-7BE6-97EA-C7BB-8189978B6711}"/>
                  </a:ext>
                </a:extLst>
              </p:cNvPr>
              <p:cNvSpPr/>
              <p:nvPr/>
            </p:nvSpPr>
            <p:spPr>
              <a:xfrm>
                <a:off x="4638475" y="3994125"/>
                <a:ext cx="394475" cy="402000"/>
              </a:xfrm>
              <a:custGeom>
                <a:avLst/>
                <a:gdLst/>
                <a:ahLst/>
                <a:cxnLst/>
                <a:rect l="l" t="t" r="r" b="b"/>
                <a:pathLst>
                  <a:path w="15779" h="16080" extrusionOk="0">
                    <a:moveTo>
                      <a:pt x="7873" y="1"/>
                    </a:moveTo>
                    <a:cubicBezTo>
                      <a:pt x="3537" y="1"/>
                      <a:pt x="1" y="3570"/>
                      <a:pt x="1" y="8040"/>
                    </a:cubicBezTo>
                    <a:cubicBezTo>
                      <a:pt x="1" y="12510"/>
                      <a:pt x="3503" y="16079"/>
                      <a:pt x="7873" y="16079"/>
                    </a:cubicBezTo>
                    <a:cubicBezTo>
                      <a:pt x="12210" y="16079"/>
                      <a:pt x="15779" y="12510"/>
                      <a:pt x="15779" y="8040"/>
                    </a:cubicBezTo>
                    <a:cubicBezTo>
                      <a:pt x="15779" y="3570"/>
                      <a:pt x="12210" y="1"/>
                      <a:pt x="78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763;p123">
                <a:extLst>
                  <a:ext uri="{FF2B5EF4-FFF2-40B4-BE49-F238E27FC236}">
                    <a16:creationId xmlns:a16="http://schemas.microsoft.com/office/drawing/2014/main" id="{2102EA8F-74F5-E527-DB8C-581E6CB4B843}"/>
                  </a:ext>
                </a:extLst>
              </p:cNvPr>
              <p:cNvSpPr/>
              <p:nvPr/>
            </p:nvSpPr>
            <p:spPr>
              <a:xfrm>
                <a:off x="4637650" y="4010825"/>
                <a:ext cx="367775" cy="385300"/>
              </a:xfrm>
              <a:custGeom>
                <a:avLst/>
                <a:gdLst/>
                <a:ahLst/>
                <a:cxnLst/>
                <a:rect l="l" t="t" r="r" b="b"/>
                <a:pathLst>
                  <a:path w="14711" h="15412" extrusionOk="0">
                    <a:moveTo>
                      <a:pt x="6839" y="0"/>
                    </a:moveTo>
                    <a:cubicBezTo>
                      <a:pt x="5571" y="0"/>
                      <a:pt x="4370" y="300"/>
                      <a:pt x="3303" y="834"/>
                    </a:cubicBezTo>
                    <a:cubicBezTo>
                      <a:pt x="1301" y="2302"/>
                      <a:pt x="0" y="4670"/>
                      <a:pt x="0" y="7372"/>
                    </a:cubicBezTo>
                    <a:cubicBezTo>
                      <a:pt x="0" y="11842"/>
                      <a:pt x="3536" y="15411"/>
                      <a:pt x="7873" y="15411"/>
                    </a:cubicBezTo>
                    <a:cubicBezTo>
                      <a:pt x="9140" y="15411"/>
                      <a:pt x="10341" y="15144"/>
                      <a:pt x="11409" y="14577"/>
                    </a:cubicBezTo>
                    <a:cubicBezTo>
                      <a:pt x="13410" y="13143"/>
                      <a:pt x="14711" y="10708"/>
                      <a:pt x="14711" y="8039"/>
                    </a:cubicBezTo>
                    <a:cubicBezTo>
                      <a:pt x="14711" y="3569"/>
                      <a:pt x="11175" y="0"/>
                      <a:pt x="68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764;p123">
                <a:extLst>
                  <a:ext uri="{FF2B5EF4-FFF2-40B4-BE49-F238E27FC236}">
                    <a16:creationId xmlns:a16="http://schemas.microsoft.com/office/drawing/2014/main" id="{1EE992BF-D8CE-4AB0-116F-B65443C7ECB7}"/>
                  </a:ext>
                </a:extLst>
              </p:cNvPr>
              <p:cNvSpPr/>
              <p:nvPr/>
            </p:nvSpPr>
            <p:spPr>
              <a:xfrm>
                <a:off x="4881275" y="3923950"/>
                <a:ext cx="149175" cy="104725"/>
              </a:xfrm>
              <a:custGeom>
                <a:avLst/>
                <a:gdLst/>
                <a:ahLst/>
                <a:cxnLst/>
                <a:rect l="l" t="t" r="r" b="b"/>
                <a:pathLst>
                  <a:path w="5967" h="4189" extrusionOk="0">
                    <a:moveTo>
                      <a:pt x="1880" y="0"/>
                    </a:moveTo>
                    <a:cubicBezTo>
                      <a:pt x="1318" y="0"/>
                      <a:pt x="836" y="196"/>
                      <a:pt x="563" y="606"/>
                    </a:cubicBezTo>
                    <a:cubicBezTo>
                      <a:pt x="0" y="1346"/>
                      <a:pt x="3721" y="4189"/>
                      <a:pt x="4985" y="4189"/>
                    </a:cubicBezTo>
                    <a:cubicBezTo>
                      <a:pt x="5145" y="4189"/>
                      <a:pt x="5265" y="4143"/>
                      <a:pt x="5333" y="4042"/>
                    </a:cubicBezTo>
                    <a:cubicBezTo>
                      <a:pt x="5967" y="3175"/>
                      <a:pt x="5433" y="1707"/>
                      <a:pt x="4032" y="806"/>
                    </a:cubicBezTo>
                    <a:cubicBezTo>
                      <a:pt x="3342" y="280"/>
                      <a:pt x="2553" y="0"/>
                      <a:pt x="18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765;p123">
                <a:extLst>
                  <a:ext uri="{FF2B5EF4-FFF2-40B4-BE49-F238E27FC236}">
                    <a16:creationId xmlns:a16="http://schemas.microsoft.com/office/drawing/2014/main" id="{E488E98F-3020-CC5D-FFE3-0F8B6DA02673}"/>
                  </a:ext>
                </a:extLst>
              </p:cNvPr>
              <p:cNvSpPr/>
              <p:nvPr/>
            </p:nvSpPr>
            <p:spPr>
              <a:xfrm>
                <a:off x="4707700" y="3952800"/>
                <a:ext cx="191825" cy="83050"/>
              </a:xfrm>
              <a:custGeom>
                <a:avLst/>
                <a:gdLst/>
                <a:ahLst/>
                <a:cxnLst/>
                <a:rect l="l" t="t" r="r" b="b"/>
                <a:pathLst>
                  <a:path w="7673" h="3322" extrusionOk="0">
                    <a:moveTo>
                      <a:pt x="5021" y="0"/>
                    </a:moveTo>
                    <a:cubicBezTo>
                      <a:pt x="4916" y="0"/>
                      <a:pt x="4810" y="6"/>
                      <a:pt x="4704" y="19"/>
                    </a:cubicBezTo>
                    <a:lnTo>
                      <a:pt x="2536" y="286"/>
                    </a:lnTo>
                    <a:cubicBezTo>
                      <a:pt x="1068" y="453"/>
                      <a:pt x="0" y="1787"/>
                      <a:pt x="167" y="3222"/>
                    </a:cubicBezTo>
                    <a:cubicBezTo>
                      <a:pt x="167" y="3288"/>
                      <a:pt x="201" y="3322"/>
                      <a:pt x="234" y="3322"/>
                    </a:cubicBezTo>
                    <a:cubicBezTo>
                      <a:pt x="434" y="3155"/>
                      <a:pt x="601" y="3022"/>
                      <a:pt x="834" y="2888"/>
                    </a:cubicBezTo>
                    <a:cubicBezTo>
                      <a:pt x="834" y="1954"/>
                      <a:pt x="1568" y="1053"/>
                      <a:pt x="2569" y="987"/>
                    </a:cubicBezTo>
                    <a:lnTo>
                      <a:pt x="4737" y="720"/>
                    </a:lnTo>
                    <a:cubicBezTo>
                      <a:pt x="4792" y="716"/>
                      <a:pt x="4847" y="714"/>
                      <a:pt x="4902" y="714"/>
                    </a:cubicBezTo>
                    <a:cubicBezTo>
                      <a:pt x="5704" y="714"/>
                      <a:pt x="6426" y="1167"/>
                      <a:pt x="6739" y="1854"/>
                    </a:cubicBezTo>
                    <a:cubicBezTo>
                      <a:pt x="6805" y="2054"/>
                      <a:pt x="6905" y="2288"/>
                      <a:pt x="6905" y="2488"/>
                    </a:cubicBezTo>
                    <a:cubicBezTo>
                      <a:pt x="6919" y="2569"/>
                      <a:pt x="7037" y="2606"/>
                      <a:pt x="7172" y="2606"/>
                    </a:cubicBezTo>
                    <a:cubicBezTo>
                      <a:pt x="7370" y="2606"/>
                      <a:pt x="7606" y="2526"/>
                      <a:pt x="7606" y="2388"/>
                    </a:cubicBezTo>
                    <a:cubicBezTo>
                      <a:pt x="7673" y="2288"/>
                      <a:pt x="7606" y="2154"/>
                      <a:pt x="7606" y="2054"/>
                    </a:cubicBezTo>
                    <a:cubicBezTo>
                      <a:pt x="7360" y="885"/>
                      <a:pt x="6263" y="0"/>
                      <a:pt x="5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766;p123">
                <a:extLst>
                  <a:ext uri="{FF2B5EF4-FFF2-40B4-BE49-F238E27FC236}">
                    <a16:creationId xmlns:a16="http://schemas.microsoft.com/office/drawing/2014/main" id="{6752702D-D2B6-9D00-D44B-9998B3B1307E}"/>
                  </a:ext>
                </a:extLst>
              </p:cNvPr>
              <p:cNvSpPr/>
              <p:nvPr/>
            </p:nvSpPr>
            <p:spPr>
              <a:xfrm>
                <a:off x="4510900" y="4056550"/>
                <a:ext cx="515375" cy="863375"/>
              </a:xfrm>
              <a:custGeom>
                <a:avLst/>
                <a:gdLst/>
                <a:ahLst/>
                <a:cxnLst/>
                <a:rect l="l" t="t" r="r" b="b"/>
                <a:pathLst>
                  <a:path w="20615" h="34535" extrusionOk="0">
                    <a:moveTo>
                      <a:pt x="8358" y="1"/>
                    </a:moveTo>
                    <a:cubicBezTo>
                      <a:pt x="6305" y="1"/>
                      <a:pt x="3768" y="700"/>
                      <a:pt x="2235" y="3241"/>
                    </a:cubicBezTo>
                    <a:cubicBezTo>
                      <a:pt x="1568" y="4375"/>
                      <a:pt x="0" y="10580"/>
                      <a:pt x="501" y="14850"/>
                    </a:cubicBezTo>
                    <a:cubicBezTo>
                      <a:pt x="1062" y="19046"/>
                      <a:pt x="5421" y="34535"/>
                      <a:pt x="12863" y="34535"/>
                    </a:cubicBezTo>
                    <a:cubicBezTo>
                      <a:pt x="12934" y="34535"/>
                      <a:pt x="13005" y="34533"/>
                      <a:pt x="13076" y="34530"/>
                    </a:cubicBezTo>
                    <a:cubicBezTo>
                      <a:pt x="20615" y="34230"/>
                      <a:pt x="14477" y="22388"/>
                      <a:pt x="12309" y="20053"/>
                    </a:cubicBezTo>
                    <a:cubicBezTo>
                      <a:pt x="10107" y="17718"/>
                      <a:pt x="5938" y="13916"/>
                      <a:pt x="5938" y="13916"/>
                    </a:cubicBezTo>
                    <a:cubicBezTo>
                      <a:pt x="5938" y="13916"/>
                      <a:pt x="7639" y="11047"/>
                      <a:pt x="6972" y="9012"/>
                    </a:cubicBezTo>
                    <a:cubicBezTo>
                      <a:pt x="6972" y="9012"/>
                      <a:pt x="8173" y="7311"/>
                      <a:pt x="9073" y="6844"/>
                    </a:cubicBezTo>
                    <a:cubicBezTo>
                      <a:pt x="9941" y="6377"/>
                      <a:pt x="10308" y="5543"/>
                      <a:pt x="9640" y="5043"/>
                    </a:cubicBezTo>
                    <a:cubicBezTo>
                      <a:pt x="9640" y="5043"/>
                      <a:pt x="10908" y="4509"/>
                      <a:pt x="10741" y="3475"/>
                    </a:cubicBezTo>
                    <a:cubicBezTo>
                      <a:pt x="10741" y="3475"/>
                      <a:pt x="11709" y="3241"/>
                      <a:pt x="11342" y="2241"/>
                    </a:cubicBezTo>
                    <a:cubicBezTo>
                      <a:pt x="11342" y="2241"/>
                      <a:pt x="12176" y="1473"/>
                      <a:pt x="11575" y="740"/>
                    </a:cubicBezTo>
                    <a:cubicBezTo>
                      <a:pt x="11282" y="431"/>
                      <a:pt x="9969" y="1"/>
                      <a:pt x="83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767;p123">
                <a:extLst>
                  <a:ext uri="{FF2B5EF4-FFF2-40B4-BE49-F238E27FC236}">
                    <a16:creationId xmlns:a16="http://schemas.microsoft.com/office/drawing/2014/main" id="{AE663F5D-62A2-3530-F11E-051AE49ADB4C}"/>
                  </a:ext>
                </a:extLst>
              </p:cNvPr>
              <p:cNvSpPr/>
              <p:nvPr/>
            </p:nvSpPr>
            <p:spPr>
              <a:xfrm>
                <a:off x="4604850" y="4082275"/>
                <a:ext cx="194425" cy="62475"/>
              </a:xfrm>
              <a:custGeom>
                <a:avLst/>
                <a:gdLst/>
                <a:ahLst/>
                <a:cxnLst/>
                <a:rect l="l" t="t" r="r" b="b"/>
                <a:pathLst>
                  <a:path w="7777" h="2499" extrusionOk="0">
                    <a:moveTo>
                      <a:pt x="4454" y="0"/>
                    </a:moveTo>
                    <a:cubicBezTo>
                      <a:pt x="2839" y="0"/>
                      <a:pt x="1269" y="766"/>
                      <a:pt x="78" y="2179"/>
                    </a:cubicBezTo>
                    <a:cubicBezTo>
                      <a:pt x="1" y="2309"/>
                      <a:pt x="124" y="2499"/>
                      <a:pt x="246" y="2499"/>
                    </a:cubicBezTo>
                    <a:cubicBezTo>
                      <a:pt x="281" y="2499"/>
                      <a:pt x="315" y="2483"/>
                      <a:pt x="345" y="2446"/>
                    </a:cubicBezTo>
                    <a:cubicBezTo>
                      <a:pt x="1454" y="1074"/>
                      <a:pt x="2917" y="337"/>
                      <a:pt x="4446" y="337"/>
                    </a:cubicBezTo>
                    <a:cubicBezTo>
                      <a:pt x="5446" y="337"/>
                      <a:pt x="6474" y="652"/>
                      <a:pt x="7450" y="1312"/>
                    </a:cubicBezTo>
                    <a:cubicBezTo>
                      <a:pt x="7474" y="1335"/>
                      <a:pt x="7500" y="1345"/>
                      <a:pt x="7526" y="1345"/>
                    </a:cubicBezTo>
                    <a:cubicBezTo>
                      <a:pt x="7651" y="1345"/>
                      <a:pt x="7776" y="1122"/>
                      <a:pt x="7584" y="1011"/>
                    </a:cubicBezTo>
                    <a:cubicBezTo>
                      <a:pt x="6583" y="326"/>
                      <a:pt x="5509" y="0"/>
                      <a:pt x="4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768;p123">
                <a:extLst>
                  <a:ext uri="{FF2B5EF4-FFF2-40B4-BE49-F238E27FC236}">
                    <a16:creationId xmlns:a16="http://schemas.microsoft.com/office/drawing/2014/main" id="{1EEAA9B4-E0ED-8FEA-6847-BE555D85631D}"/>
                  </a:ext>
                </a:extLst>
              </p:cNvPr>
              <p:cNvSpPr/>
              <p:nvPr/>
            </p:nvSpPr>
            <p:spPr>
              <a:xfrm>
                <a:off x="4617875" y="4122450"/>
                <a:ext cx="164925" cy="77450"/>
              </a:xfrm>
              <a:custGeom>
                <a:avLst/>
                <a:gdLst/>
                <a:ahLst/>
                <a:cxnLst/>
                <a:rect l="l" t="t" r="r" b="b"/>
                <a:pathLst>
                  <a:path w="6597" h="3098" extrusionOk="0">
                    <a:moveTo>
                      <a:pt x="4613" y="1"/>
                    </a:moveTo>
                    <a:cubicBezTo>
                      <a:pt x="2830" y="1"/>
                      <a:pt x="974" y="1393"/>
                      <a:pt x="91" y="2840"/>
                    </a:cubicBezTo>
                    <a:cubicBezTo>
                      <a:pt x="0" y="2977"/>
                      <a:pt x="110" y="3097"/>
                      <a:pt x="222" y="3097"/>
                    </a:cubicBezTo>
                    <a:cubicBezTo>
                      <a:pt x="274" y="3097"/>
                      <a:pt x="326" y="3071"/>
                      <a:pt x="358" y="3007"/>
                    </a:cubicBezTo>
                    <a:cubicBezTo>
                      <a:pt x="1171" y="1677"/>
                      <a:pt x="2930" y="346"/>
                      <a:pt x="4600" y="346"/>
                    </a:cubicBezTo>
                    <a:cubicBezTo>
                      <a:pt x="5192" y="346"/>
                      <a:pt x="5772" y="513"/>
                      <a:pt x="6295" y="906"/>
                    </a:cubicBezTo>
                    <a:cubicBezTo>
                      <a:pt x="6328" y="938"/>
                      <a:pt x="6360" y="951"/>
                      <a:pt x="6389" y="951"/>
                    </a:cubicBezTo>
                    <a:cubicBezTo>
                      <a:pt x="6514" y="951"/>
                      <a:pt x="6597" y="713"/>
                      <a:pt x="6462" y="605"/>
                    </a:cubicBezTo>
                    <a:cubicBezTo>
                      <a:pt x="5888" y="181"/>
                      <a:pt x="5255" y="1"/>
                      <a:pt x="46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769;p123">
                <a:extLst>
                  <a:ext uri="{FF2B5EF4-FFF2-40B4-BE49-F238E27FC236}">
                    <a16:creationId xmlns:a16="http://schemas.microsoft.com/office/drawing/2014/main" id="{2D970538-FBD2-368B-0ED2-7C1D833080CA}"/>
                  </a:ext>
                </a:extLst>
              </p:cNvPr>
              <p:cNvSpPr/>
              <p:nvPr/>
            </p:nvSpPr>
            <p:spPr>
              <a:xfrm>
                <a:off x="4641725" y="4178375"/>
                <a:ext cx="116025" cy="67225"/>
              </a:xfrm>
              <a:custGeom>
                <a:avLst/>
                <a:gdLst/>
                <a:ahLst/>
                <a:cxnLst/>
                <a:rect l="l" t="t" r="r" b="b"/>
                <a:pathLst>
                  <a:path w="4641" h="2689" extrusionOk="0">
                    <a:moveTo>
                      <a:pt x="4437" y="1"/>
                    </a:moveTo>
                    <a:cubicBezTo>
                      <a:pt x="4427" y="1"/>
                      <a:pt x="4418" y="1"/>
                      <a:pt x="4407" y="3"/>
                    </a:cubicBezTo>
                    <a:cubicBezTo>
                      <a:pt x="2740" y="36"/>
                      <a:pt x="1038" y="1104"/>
                      <a:pt x="71" y="2438"/>
                    </a:cubicBezTo>
                    <a:cubicBezTo>
                      <a:pt x="1" y="2555"/>
                      <a:pt x="111" y="2688"/>
                      <a:pt x="230" y="2688"/>
                    </a:cubicBezTo>
                    <a:cubicBezTo>
                      <a:pt x="280" y="2688"/>
                      <a:pt x="331" y="2664"/>
                      <a:pt x="371" y="2605"/>
                    </a:cubicBezTo>
                    <a:cubicBezTo>
                      <a:pt x="1238" y="1337"/>
                      <a:pt x="2840" y="370"/>
                      <a:pt x="4407" y="336"/>
                    </a:cubicBezTo>
                    <a:cubicBezTo>
                      <a:pt x="4631" y="336"/>
                      <a:pt x="4640" y="1"/>
                      <a:pt x="4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770;p123">
                <a:extLst>
                  <a:ext uri="{FF2B5EF4-FFF2-40B4-BE49-F238E27FC236}">
                    <a16:creationId xmlns:a16="http://schemas.microsoft.com/office/drawing/2014/main" id="{43482C45-2548-3340-D975-FE8903F8337F}"/>
                  </a:ext>
                </a:extLst>
              </p:cNvPr>
              <p:cNvSpPr/>
              <p:nvPr/>
            </p:nvSpPr>
            <p:spPr>
              <a:xfrm>
                <a:off x="4788275" y="4122800"/>
                <a:ext cx="882625" cy="841350"/>
              </a:xfrm>
              <a:custGeom>
                <a:avLst/>
                <a:gdLst/>
                <a:ahLst/>
                <a:cxnLst/>
                <a:rect l="l" t="t" r="r" b="b"/>
                <a:pathLst>
                  <a:path w="35305" h="33654" extrusionOk="0">
                    <a:moveTo>
                      <a:pt x="5219" y="0"/>
                    </a:moveTo>
                    <a:cubicBezTo>
                      <a:pt x="4845" y="0"/>
                      <a:pt x="4619" y="99"/>
                      <a:pt x="4650" y="324"/>
                    </a:cubicBezTo>
                    <a:cubicBezTo>
                      <a:pt x="4783" y="1258"/>
                      <a:pt x="6851" y="2092"/>
                      <a:pt x="7485" y="2826"/>
                    </a:cubicBezTo>
                    <a:cubicBezTo>
                      <a:pt x="8119" y="3527"/>
                      <a:pt x="8219" y="5328"/>
                      <a:pt x="8219" y="5328"/>
                    </a:cubicBezTo>
                    <a:cubicBezTo>
                      <a:pt x="8219" y="5328"/>
                      <a:pt x="6851" y="3727"/>
                      <a:pt x="5217" y="2760"/>
                    </a:cubicBezTo>
                    <a:cubicBezTo>
                      <a:pt x="4416" y="2276"/>
                      <a:pt x="3499" y="2117"/>
                      <a:pt x="2740" y="2117"/>
                    </a:cubicBezTo>
                    <a:cubicBezTo>
                      <a:pt x="1981" y="2117"/>
                      <a:pt x="1381" y="2276"/>
                      <a:pt x="1214" y="2426"/>
                    </a:cubicBezTo>
                    <a:cubicBezTo>
                      <a:pt x="947" y="2726"/>
                      <a:pt x="1214" y="3460"/>
                      <a:pt x="1214" y="3460"/>
                    </a:cubicBezTo>
                    <a:cubicBezTo>
                      <a:pt x="1214" y="3460"/>
                      <a:pt x="380" y="4094"/>
                      <a:pt x="1114" y="4794"/>
                    </a:cubicBezTo>
                    <a:cubicBezTo>
                      <a:pt x="1814" y="5528"/>
                      <a:pt x="4616" y="7630"/>
                      <a:pt x="4983" y="8297"/>
                    </a:cubicBezTo>
                    <a:cubicBezTo>
                      <a:pt x="4983" y="8297"/>
                      <a:pt x="1848" y="6262"/>
                      <a:pt x="947" y="6195"/>
                    </a:cubicBezTo>
                    <a:cubicBezTo>
                      <a:pt x="905" y="6191"/>
                      <a:pt x="865" y="6189"/>
                      <a:pt x="826" y="6189"/>
                    </a:cubicBezTo>
                    <a:cubicBezTo>
                      <a:pt x="10" y="6189"/>
                      <a:pt x="0" y="7182"/>
                      <a:pt x="1147" y="8297"/>
                    </a:cubicBezTo>
                    <a:cubicBezTo>
                      <a:pt x="2348" y="9464"/>
                      <a:pt x="4516" y="10932"/>
                      <a:pt x="4783" y="11466"/>
                    </a:cubicBezTo>
                    <a:cubicBezTo>
                      <a:pt x="5017" y="12033"/>
                      <a:pt x="5851" y="15936"/>
                      <a:pt x="8519" y="17270"/>
                    </a:cubicBezTo>
                    <a:cubicBezTo>
                      <a:pt x="8519" y="17270"/>
                      <a:pt x="12322" y="25909"/>
                      <a:pt x="14323" y="29212"/>
                    </a:cubicBezTo>
                    <a:cubicBezTo>
                      <a:pt x="16066" y="32093"/>
                      <a:pt x="18656" y="33653"/>
                      <a:pt x="21369" y="33653"/>
                    </a:cubicBezTo>
                    <a:cubicBezTo>
                      <a:pt x="23902" y="33653"/>
                      <a:pt x="26542" y="32294"/>
                      <a:pt x="28700" y="29379"/>
                    </a:cubicBezTo>
                    <a:cubicBezTo>
                      <a:pt x="33170" y="23374"/>
                      <a:pt x="35305" y="16736"/>
                      <a:pt x="35305" y="16736"/>
                    </a:cubicBezTo>
                    <a:lnTo>
                      <a:pt x="27566" y="9164"/>
                    </a:lnTo>
                    <a:lnTo>
                      <a:pt x="21895" y="22374"/>
                    </a:lnTo>
                    <a:cubicBezTo>
                      <a:pt x="21895" y="22374"/>
                      <a:pt x="16558" y="18871"/>
                      <a:pt x="13189" y="13167"/>
                    </a:cubicBezTo>
                    <a:cubicBezTo>
                      <a:pt x="13189" y="13167"/>
                      <a:pt x="10521" y="3660"/>
                      <a:pt x="9820" y="2192"/>
                    </a:cubicBezTo>
                    <a:cubicBezTo>
                      <a:pt x="9283" y="1067"/>
                      <a:pt x="6451" y="0"/>
                      <a:pt x="5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771;p123">
                <a:extLst>
                  <a:ext uri="{FF2B5EF4-FFF2-40B4-BE49-F238E27FC236}">
                    <a16:creationId xmlns:a16="http://schemas.microsoft.com/office/drawing/2014/main" id="{D04016E8-4C30-AFF3-51E2-04480E1BF12F}"/>
                  </a:ext>
                </a:extLst>
              </p:cNvPr>
              <p:cNvSpPr/>
              <p:nvPr/>
            </p:nvSpPr>
            <p:spPr>
              <a:xfrm>
                <a:off x="4813625" y="4208400"/>
                <a:ext cx="164975" cy="108925"/>
              </a:xfrm>
              <a:custGeom>
                <a:avLst/>
                <a:gdLst/>
                <a:ahLst/>
                <a:cxnLst/>
                <a:rect l="l" t="t" r="r" b="b"/>
                <a:pathLst>
                  <a:path w="6599" h="4357" extrusionOk="0">
                    <a:moveTo>
                      <a:pt x="175" y="1"/>
                    </a:moveTo>
                    <a:cubicBezTo>
                      <a:pt x="0" y="1"/>
                      <a:pt x="9" y="336"/>
                      <a:pt x="200" y="336"/>
                    </a:cubicBezTo>
                    <a:cubicBezTo>
                      <a:pt x="228" y="336"/>
                      <a:pt x="255" y="336"/>
                      <a:pt x="282" y="336"/>
                    </a:cubicBezTo>
                    <a:cubicBezTo>
                      <a:pt x="3039" y="336"/>
                      <a:pt x="4883" y="1993"/>
                      <a:pt x="6204" y="4272"/>
                    </a:cubicBezTo>
                    <a:cubicBezTo>
                      <a:pt x="6244" y="4332"/>
                      <a:pt x="6299" y="4356"/>
                      <a:pt x="6352" y="4356"/>
                    </a:cubicBezTo>
                    <a:cubicBezTo>
                      <a:pt x="6478" y="4356"/>
                      <a:pt x="6598" y="4223"/>
                      <a:pt x="6504" y="4106"/>
                    </a:cubicBezTo>
                    <a:cubicBezTo>
                      <a:pt x="5130" y="1716"/>
                      <a:pt x="3176" y="1"/>
                      <a:pt x="361" y="1"/>
                    </a:cubicBezTo>
                    <a:cubicBezTo>
                      <a:pt x="308" y="1"/>
                      <a:pt x="254" y="1"/>
                      <a:pt x="200" y="3"/>
                    </a:cubicBezTo>
                    <a:cubicBezTo>
                      <a:pt x="191" y="1"/>
                      <a:pt x="183" y="1"/>
                      <a:pt x="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772;p123">
                <a:extLst>
                  <a:ext uri="{FF2B5EF4-FFF2-40B4-BE49-F238E27FC236}">
                    <a16:creationId xmlns:a16="http://schemas.microsoft.com/office/drawing/2014/main" id="{624C601A-58B8-A0F6-E41F-74C36E3F2700}"/>
                  </a:ext>
                </a:extLst>
              </p:cNvPr>
              <p:cNvSpPr/>
              <p:nvPr/>
            </p:nvSpPr>
            <p:spPr>
              <a:xfrm>
                <a:off x="5325675" y="4677125"/>
                <a:ext cx="63500" cy="46500"/>
              </a:xfrm>
              <a:custGeom>
                <a:avLst/>
                <a:gdLst/>
                <a:ahLst/>
                <a:cxnLst/>
                <a:rect l="l" t="t" r="r" b="b"/>
                <a:pathLst>
                  <a:path w="2540" h="1860" extrusionOk="0">
                    <a:moveTo>
                      <a:pt x="232" y="0"/>
                    </a:moveTo>
                    <a:cubicBezTo>
                      <a:pt x="85" y="0"/>
                      <a:pt x="1" y="224"/>
                      <a:pt x="166" y="334"/>
                    </a:cubicBezTo>
                    <a:cubicBezTo>
                      <a:pt x="866" y="768"/>
                      <a:pt x="1534" y="1268"/>
                      <a:pt x="2167" y="1835"/>
                    </a:cubicBezTo>
                    <a:cubicBezTo>
                      <a:pt x="2195" y="1852"/>
                      <a:pt x="2225" y="1859"/>
                      <a:pt x="2255" y="1859"/>
                    </a:cubicBezTo>
                    <a:cubicBezTo>
                      <a:pt x="2401" y="1859"/>
                      <a:pt x="2540" y="1679"/>
                      <a:pt x="2401" y="1568"/>
                    </a:cubicBezTo>
                    <a:cubicBezTo>
                      <a:pt x="1734" y="1035"/>
                      <a:pt x="1033" y="534"/>
                      <a:pt x="333" y="34"/>
                    </a:cubicBezTo>
                    <a:cubicBezTo>
                      <a:pt x="298" y="10"/>
                      <a:pt x="264" y="0"/>
                      <a:pt x="232" y="0"/>
                    </a:cubicBezTo>
                    <a:close/>
                  </a:path>
                </a:pathLst>
              </a:custGeom>
              <a:solidFill>
                <a:srgbClr val="F79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773;p123">
                <a:extLst>
                  <a:ext uri="{FF2B5EF4-FFF2-40B4-BE49-F238E27FC236}">
                    <a16:creationId xmlns:a16="http://schemas.microsoft.com/office/drawing/2014/main" id="{917910FC-8217-097F-4C4A-3B3B385703E8}"/>
                  </a:ext>
                </a:extLst>
              </p:cNvPr>
              <p:cNvSpPr/>
              <p:nvPr/>
            </p:nvSpPr>
            <p:spPr>
              <a:xfrm>
                <a:off x="4880825" y="4313300"/>
                <a:ext cx="82175" cy="61625"/>
              </a:xfrm>
              <a:custGeom>
                <a:avLst/>
                <a:gdLst/>
                <a:ahLst/>
                <a:cxnLst/>
                <a:rect l="l" t="t" r="r" b="b"/>
                <a:pathLst>
                  <a:path w="3287" h="2465" extrusionOk="0">
                    <a:moveTo>
                      <a:pt x="297" y="0"/>
                    </a:moveTo>
                    <a:cubicBezTo>
                      <a:pt x="145" y="0"/>
                      <a:pt x="0" y="250"/>
                      <a:pt x="181" y="310"/>
                    </a:cubicBezTo>
                    <a:cubicBezTo>
                      <a:pt x="1248" y="877"/>
                      <a:pt x="2182" y="1477"/>
                      <a:pt x="2949" y="2411"/>
                    </a:cubicBezTo>
                    <a:cubicBezTo>
                      <a:pt x="2986" y="2449"/>
                      <a:pt x="3025" y="2464"/>
                      <a:pt x="3062" y="2464"/>
                    </a:cubicBezTo>
                    <a:cubicBezTo>
                      <a:pt x="3189" y="2464"/>
                      <a:pt x="3286" y="2274"/>
                      <a:pt x="3183" y="2145"/>
                    </a:cubicBezTo>
                    <a:cubicBezTo>
                      <a:pt x="2415" y="1244"/>
                      <a:pt x="1448" y="577"/>
                      <a:pt x="347" y="10"/>
                    </a:cubicBezTo>
                    <a:cubicBezTo>
                      <a:pt x="331" y="3"/>
                      <a:pt x="314" y="0"/>
                      <a:pt x="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774;p123">
                <a:extLst>
                  <a:ext uri="{FF2B5EF4-FFF2-40B4-BE49-F238E27FC236}">
                    <a16:creationId xmlns:a16="http://schemas.microsoft.com/office/drawing/2014/main" id="{AEF523AB-9251-5B2F-D3FB-C5E2B76BA223}"/>
                  </a:ext>
                </a:extLst>
              </p:cNvPr>
              <p:cNvSpPr/>
              <p:nvPr/>
            </p:nvSpPr>
            <p:spPr>
              <a:xfrm>
                <a:off x="5362325" y="4136350"/>
                <a:ext cx="356125" cy="586675"/>
              </a:xfrm>
              <a:custGeom>
                <a:avLst/>
                <a:gdLst/>
                <a:ahLst/>
                <a:cxnLst/>
                <a:rect l="l" t="t" r="r" b="b"/>
                <a:pathLst>
                  <a:path w="14245" h="23467" extrusionOk="0">
                    <a:moveTo>
                      <a:pt x="5650" y="0"/>
                    </a:moveTo>
                    <a:cubicBezTo>
                      <a:pt x="5397" y="0"/>
                      <a:pt x="5179" y="70"/>
                      <a:pt x="5004" y="216"/>
                    </a:cubicBezTo>
                    <a:cubicBezTo>
                      <a:pt x="3437" y="1517"/>
                      <a:pt x="1" y="16294"/>
                      <a:pt x="1" y="16294"/>
                    </a:cubicBezTo>
                    <a:lnTo>
                      <a:pt x="11376" y="23466"/>
                    </a:lnTo>
                    <a:cubicBezTo>
                      <a:pt x="11376" y="23466"/>
                      <a:pt x="14244" y="18062"/>
                      <a:pt x="12243" y="8889"/>
                    </a:cubicBezTo>
                    <a:cubicBezTo>
                      <a:pt x="11071" y="3672"/>
                      <a:pt x="7478" y="0"/>
                      <a:pt x="5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775;p123">
                <a:extLst>
                  <a:ext uri="{FF2B5EF4-FFF2-40B4-BE49-F238E27FC236}">
                    <a16:creationId xmlns:a16="http://schemas.microsoft.com/office/drawing/2014/main" id="{276892FB-CCE9-8257-A747-A042B46D1ABD}"/>
                  </a:ext>
                </a:extLst>
              </p:cNvPr>
              <p:cNvSpPr/>
              <p:nvPr/>
            </p:nvSpPr>
            <p:spPr>
              <a:xfrm>
                <a:off x="4712175" y="3523800"/>
                <a:ext cx="84325" cy="70700"/>
              </a:xfrm>
              <a:custGeom>
                <a:avLst/>
                <a:gdLst/>
                <a:ahLst/>
                <a:cxnLst/>
                <a:rect l="l" t="t" r="r" b="b"/>
                <a:pathLst>
                  <a:path w="3373" h="2828" extrusionOk="0">
                    <a:moveTo>
                      <a:pt x="2190" y="0"/>
                    </a:moveTo>
                    <a:cubicBezTo>
                      <a:pt x="1489" y="0"/>
                      <a:pt x="889" y="367"/>
                      <a:pt x="255" y="501"/>
                    </a:cubicBezTo>
                    <a:cubicBezTo>
                      <a:pt x="1" y="501"/>
                      <a:pt x="49" y="803"/>
                      <a:pt x="227" y="803"/>
                    </a:cubicBezTo>
                    <a:cubicBezTo>
                      <a:pt x="236" y="803"/>
                      <a:pt x="246" y="803"/>
                      <a:pt x="255" y="801"/>
                    </a:cubicBezTo>
                    <a:cubicBezTo>
                      <a:pt x="822" y="668"/>
                      <a:pt x="1323" y="367"/>
                      <a:pt x="1890" y="334"/>
                    </a:cubicBezTo>
                    <a:lnTo>
                      <a:pt x="1890" y="334"/>
                    </a:lnTo>
                    <a:cubicBezTo>
                      <a:pt x="1689" y="1135"/>
                      <a:pt x="1356" y="1868"/>
                      <a:pt x="856" y="2502"/>
                    </a:cubicBezTo>
                    <a:cubicBezTo>
                      <a:pt x="755" y="2569"/>
                      <a:pt x="755" y="2769"/>
                      <a:pt x="922" y="2802"/>
                    </a:cubicBezTo>
                    <a:cubicBezTo>
                      <a:pt x="1021" y="2820"/>
                      <a:pt x="1119" y="2827"/>
                      <a:pt x="1217" y="2827"/>
                    </a:cubicBezTo>
                    <a:cubicBezTo>
                      <a:pt x="1886" y="2827"/>
                      <a:pt x="2551" y="2468"/>
                      <a:pt x="3191" y="2235"/>
                    </a:cubicBezTo>
                    <a:cubicBezTo>
                      <a:pt x="3373" y="2175"/>
                      <a:pt x="3306" y="1893"/>
                      <a:pt x="3142" y="1893"/>
                    </a:cubicBezTo>
                    <a:cubicBezTo>
                      <a:pt x="3126" y="1893"/>
                      <a:pt x="3109" y="1896"/>
                      <a:pt x="3090" y="1902"/>
                    </a:cubicBezTo>
                    <a:cubicBezTo>
                      <a:pt x="2557" y="2135"/>
                      <a:pt x="1923" y="2469"/>
                      <a:pt x="1356" y="2502"/>
                    </a:cubicBezTo>
                    <a:cubicBezTo>
                      <a:pt x="1856" y="1802"/>
                      <a:pt x="2123" y="1034"/>
                      <a:pt x="2357" y="201"/>
                    </a:cubicBezTo>
                    <a:cubicBezTo>
                      <a:pt x="2390" y="67"/>
                      <a:pt x="2290" y="0"/>
                      <a:pt x="2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776;p123">
                <a:extLst>
                  <a:ext uri="{FF2B5EF4-FFF2-40B4-BE49-F238E27FC236}">
                    <a16:creationId xmlns:a16="http://schemas.microsoft.com/office/drawing/2014/main" id="{F5E83681-8BC3-2D15-92D1-E59A7F1A082C}"/>
                  </a:ext>
                </a:extLst>
              </p:cNvPr>
              <p:cNvSpPr/>
              <p:nvPr/>
            </p:nvSpPr>
            <p:spPr>
              <a:xfrm>
                <a:off x="4698275" y="3653050"/>
                <a:ext cx="105725" cy="131800"/>
              </a:xfrm>
              <a:custGeom>
                <a:avLst/>
                <a:gdLst/>
                <a:ahLst/>
                <a:cxnLst/>
                <a:rect l="l" t="t" r="r" b="b"/>
                <a:pathLst>
                  <a:path w="4229" h="5272" extrusionOk="0">
                    <a:moveTo>
                      <a:pt x="2412" y="1"/>
                    </a:moveTo>
                    <a:cubicBezTo>
                      <a:pt x="1612" y="101"/>
                      <a:pt x="911" y="301"/>
                      <a:pt x="211" y="635"/>
                    </a:cubicBezTo>
                    <a:cubicBezTo>
                      <a:pt x="0" y="695"/>
                      <a:pt x="115" y="944"/>
                      <a:pt x="310" y="944"/>
                    </a:cubicBezTo>
                    <a:cubicBezTo>
                      <a:pt x="332" y="944"/>
                      <a:pt x="354" y="941"/>
                      <a:pt x="377" y="935"/>
                    </a:cubicBezTo>
                    <a:cubicBezTo>
                      <a:pt x="475" y="862"/>
                      <a:pt x="1430" y="413"/>
                      <a:pt x="1948" y="413"/>
                    </a:cubicBezTo>
                    <a:cubicBezTo>
                      <a:pt x="2139" y="413"/>
                      <a:pt x="2270" y="474"/>
                      <a:pt x="2279" y="635"/>
                    </a:cubicBezTo>
                    <a:cubicBezTo>
                      <a:pt x="2312" y="1302"/>
                      <a:pt x="1979" y="1969"/>
                      <a:pt x="1712" y="2536"/>
                    </a:cubicBezTo>
                    <a:cubicBezTo>
                      <a:pt x="1311" y="3370"/>
                      <a:pt x="878" y="4170"/>
                      <a:pt x="811" y="5104"/>
                    </a:cubicBezTo>
                    <a:cubicBezTo>
                      <a:pt x="811" y="5171"/>
                      <a:pt x="911" y="5271"/>
                      <a:pt x="978" y="5271"/>
                    </a:cubicBezTo>
                    <a:cubicBezTo>
                      <a:pt x="2045" y="5271"/>
                      <a:pt x="3013" y="4838"/>
                      <a:pt x="4047" y="4537"/>
                    </a:cubicBezTo>
                    <a:cubicBezTo>
                      <a:pt x="4229" y="4537"/>
                      <a:pt x="4163" y="4262"/>
                      <a:pt x="3999" y="4262"/>
                    </a:cubicBezTo>
                    <a:cubicBezTo>
                      <a:pt x="3982" y="4262"/>
                      <a:pt x="3965" y="4264"/>
                      <a:pt x="3947" y="4271"/>
                    </a:cubicBezTo>
                    <a:cubicBezTo>
                      <a:pt x="3046" y="4537"/>
                      <a:pt x="2145" y="4871"/>
                      <a:pt x="1211" y="4938"/>
                    </a:cubicBezTo>
                    <a:cubicBezTo>
                      <a:pt x="1345" y="3203"/>
                      <a:pt x="2913" y="1936"/>
                      <a:pt x="2579" y="134"/>
                    </a:cubicBezTo>
                    <a:cubicBezTo>
                      <a:pt x="2579" y="34"/>
                      <a:pt x="2479" y="1"/>
                      <a:pt x="24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777;p123">
                <a:extLst>
                  <a:ext uri="{FF2B5EF4-FFF2-40B4-BE49-F238E27FC236}">
                    <a16:creationId xmlns:a16="http://schemas.microsoft.com/office/drawing/2014/main" id="{70508702-8D60-EB6F-C9AF-3E27B5B097F9}"/>
                  </a:ext>
                </a:extLst>
              </p:cNvPr>
              <p:cNvSpPr/>
              <p:nvPr/>
            </p:nvSpPr>
            <p:spPr>
              <a:xfrm>
                <a:off x="4582300" y="3542450"/>
                <a:ext cx="69325" cy="84075"/>
              </a:xfrm>
              <a:custGeom>
                <a:avLst/>
                <a:gdLst/>
                <a:ahLst/>
                <a:cxnLst/>
                <a:rect l="l" t="t" r="r" b="b"/>
                <a:pathLst>
                  <a:path w="2773" h="3363" extrusionOk="0">
                    <a:moveTo>
                      <a:pt x="1799" y="0"/>
                    </a:moveTo>
                    <a:cubicBezTo>
                      <a:pt x="1780" y="0"/>
                      <a:pt x="1762" y="7"/>
                      <a:pt x="1747" y="22"/>
                    </a:cubicBezTo>
                    <a:cubicBezTo>
                      <a:pt x="1247" y="188"/>
                      <a:pt x="713" y="288"/>
                      <a:pt x="213" y="522"/>
                    </a:cubicBezTo>
                    <a:cubicBezTo>
                      <a:pt x="1" y="583"/>
                      <a:pt x="64" y="864"/>
                      <a:pt x="228" y="864"/>
                    </a:cubicBezTo>
                    <a:cubicBezTo>
                      <a:pt x="245" y="864"/>
                      <a:pt x="262" y="862"/>
                      <a:pt x="280" y="856"/>
                    </a:cubicBezTo>
                    <a:cubicBezTo>
                      <a:pt x="713" y="689"/>
                      <a:pt x="1180" y="555"/>
                      <a:pt x="1581" y="422"/>
                    </a:cubicBezTo>
                    <a:lnTo>
                      <a:pt x="1581" y="422"/>
                    </a:lnTo>
                    <a:cubicBezTo>
                      <a:pt x="1447" y="1389"/>
                      <a:pt x="880" y="2223"/>
                      <a:pt x="480" y="3090"/>
                    </a:cubicBezTo>
                    <a:cubicBezTo>
                      <a:pt x="447" y="3224"/>
                      <a:pt x="480" y="3357"/>
                      <a:pt x="647" y="3357"/>
                    </a:cubicBezTo>
                    <a:cubicBezTo>
                      <a:pt x="721" y="3361"/>
                      <a:pt x="793" y="3363"/>
                      <a:pt x="865" y="3363"/>
                    </a:cubicBezTo>
                    <a:cubicBezTo>
                      <a:pt x="1474" y="3363"/>
                      <a:pt x="2015" y="3243"/>
                      <a:pt x="2581" y="3124"/>
                    </a:cubicBezTo>
                    <a:cubicBezTo>
                      <a:pt x="2772" y="3060"/>
                      <a:pt x="2721" y="2755"/>
                      <a:pt x="2542" y="2755"/>
                    </a:cubicBezTo>
                    <a:cubicBezTo>
                      <a:pt x="2533" y="2755"/>
                      <a:pt x="2524" y="2755"/>
                      <a:pt x="2515" y="2757"/>
                    </a:cubicBezTo>
                    <a:cubicBezTo>
                      <a:pt x="1948" y="2857"/>
                      <a:pt x="1447" y="2924"/>
                      <a:pt x="914" y="2957"/>
                    </a:cubicBezTo>
                    <a:cubicBezTo>
                      <a:pt x="1381" y="2056"/>
                      <a:pt x="1914" y="1189"/>
                      <a:pt x="1948" y="188"/>
                    </a:cubicBezTo>
                    <a:cubicBezTo>
                      <a:pt x="1948" y="84"/>
                      <a:pt x="1866" y="0"/>
                      <a:pt x="1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8A3EF2-0178-88E4-969B-0DFB329191CD}"/>
              </a:ext>
            </a:extLst>
          </p:cNvPr>
          <p:cNvSpPr>
            <a:spLocks noGrp="1"/>
          </p:cNvSpPr>
          <p:nvPr>
            <p:ph type="title"/>
          </p:nvPr>
        </p:nvSpPr>
        <p:spPr/>
        <p:txBody>
          <a:bodyPr/>
          <a:lstStyle/>
          <a:p>
            <a:r>
              <a:rPr lang="en-IN" sz="4400" dirty="0">
                <a:solidFill>
                  <a:schemeClr val="accent1"/>
                </a:solidFill>
              </a:rPr>
              <a:t>Technologies used </a:t>
            </a:r>
          </a:p>
        </p:txBody>
      </p:sp>
      <p:grpSp>
        <p:nvGrpSpPr>
          <p:cNvPr id="4" name="Google Shape;3831;p45">
            <a:extLst>
              <a:ext uri="{FF2B5EF4-FFF2-40B4-BE49-F238E27FC236}">
                <a16:creationId xmlns:a16="http://schemas.microsoft.com/office/drawing/2014/main" id="{3D443DE7-D596-FE98-152A-A7CD19708FAE}"/>
              </a:ext>
            </a:extLst>
          </p:cNvPr>
          <p:cNvGrpSpPr/>
          <p:nvPr/>
        </p:nvGrpSpPr>
        <p:grpSpPr>
          <a:xfrm>
            <a:off x="494176" y="1582165"/>
            <a:ext cx="2544159" cy="2544280"/>
            <a:chOff x="3736598" y="2170606"/>
            <a:chExt cx="404889" cy="404889"/>
          </a:xfrm>
        </p:grpSpPr>
        <p:sp>
          <p:nvSpPr>
            <p:cNvPr id="5" name="Google Shape;3832;p45">
              <a:extLst>
                <a:ext uri="{FF2B5EF4-FFF2-40B4-BE49-F238E27FC236}">
                  <a16:creationId xmlns:a16="http://schemas.microsoft.com/office/drawing/2014/main" id="{ABB51621-8469-B31A-4EF9-8F6654B0AF3F}"/>
                </a:ext>
              </a:extLst>
            </p:cNvPr>
            <p:cNvSpPr/>
            <p:nvPr/>
          </p:nvSpPr>
          <p:spPr>
            <a:xfrm>
              <a:off x="3950281" y="2170846"/>
              <a:ext cx="191206" cy="231947"/>
            </a:xfrm>
            <a:custGeom>
              <a:avLst/>
              <a:gdLst/>
              <a:ahLst/>
              <a:cxnLst/>
              <a:rect l="l" t="t" r="r" b="b"/>
              <a:pathLst>
                <a:path w="8781" h="10652" extrusionOk="0">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33;p45">
              <a:extLst>
                <a:ext uri="{FF2B5EF4-FFF2-40B4-BE49-F238E27FC236}">
                  <a16:creationId xmlns:a16="http://schemas.microsoft.com/office/drawing/2014/main" id="{9A8D2095-FC23-F6BB-8EE1-D71EA449E048}"/>
                </a:ext>
              </a:extLst>
            </p:cNvPr>
            <p:cNvSpPr/>
            <p:nvPr/>
          </p:nvSpPr>
          <p:spPr>
            <a:xfrm>
              <a:off x="3737099" y="2170606"/>
              <a:ext cx="231947" cy="191446"/>
            </a:xfrm>
            <a:custGeom>
              <a:avLst/>
              <a:gdLst/>
              <a:ahLst/>
              <a:cxnLst/>
              <a:rect l="l" t="t" r="r" b="b"/>
              <a:pathLst>
                <a:path w="10652" h="8792" extrusionOk="0">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34;p45">
              <a:extLst>
                <a:ext uri="{FF2B5EF4-FFF2-40B4-BE49-F238E27FC236}">
                  <a16:creationId xmlns:a16="http://schemas.microsoft.com/office/drawing/2014/main" id="{58DF6964-FBF2-7A1C-7A9B-BCDFA278D434}"/>
                </a:ext>
              </a:extLst>
            </p:cNvPr>
            <p:cNvSpPr/>
            <p:nvPr/>
          </p:nvSpPr>
          <p:spPr>
            <a:xfrm>
              <a:off x="3909539" y="2384027"/>
              <a:ext cx="231686" cy="191468"/>
            </a:xfrm>
            <a:custGeom>
              <a:avLst/>
              <a:gdLst/>
              <a:ahLst/>
              <a:cxnLst/>
              <a:rect l="l" t="t" r="r" b="b"/>
              <a:pathLst>
                <a:path w="10640" h="8793" extrusionOk="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35;p45">
              <a:extLst>
                <a:ext uri="{FF2B5EF4-FFF2-40B4-BE49-F238E27FC236}">
                  <a16:creationId xmlns:a16="http://schemas.microsoft.com/office/drawing/2014/main" id="{3B188F39-590C-F70A-F444-2BEC649FEEDF}"/>
                </a:ext>
              </a:extLst>
            </p:cNvPr>
            <p:cNvSpPr/>
            <p:nvPr/>
          </p:nvSpPr>
          <p:spPr>
            <a:xfrm>
              <a:off x="3736598" y="2343307"/>
              <a:ext cx="191707" cy="231686"/>
            </a:xfrm>
            <a:custGeom>
              <a:avLst/>
              <a:gdLst/>
              <a:ahLst/>
              <a:cxnLst/>
              <a:rect l="l" t="t" r="r" b="b"/>
              <a:pathLst>
                <a:path w="8804" h="10640" extrusionOk="0">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976;p64">
            <a:extLst>
              <a:ext uri="{FF2B5EF4-FFF2-40B4-BE49-F238E27FC236}">
                <a16:creationId xmlns:a16="http://schemas.microsoft.com/office/drawing/2014/main" id="{D94BB105-CBE9-E798-B2E6-D0C907BD958D}"/>
              </a:ext>
            </a:extLst>
          </p:cNvPr>
          <p:cNvSpPr txBox="1">
            <a:spLocks/>
          </p:cNvSpPr>
          <p:nvPr/>
        </p:nvSpPr>
        <p:spPr>
          <a:xfrm>
            <a:off x="5184577" y="1631620"/>
            <a:ext cx="1742153" cy="572700"/>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400" dirty="0">
                <a:solidFill>
                  <a:schemeClr val="tx1"/>
                </a:solidFill>
                <a:latin typeface="Bungee" panose="020B0604020202020204" charset="0"/>
              </a:rPr>
              <a:t>python</a:t>
            </a:r>
          </a:p>
        </p:txBody>
      </p:sp>
      <p:cxnSp>
        <p:nvCxnSpPr>
          <p:cNvPr id="11" name="Google Shape;1243;p44">
            <a:extLst>
              <a:ext uri="{FF2B5EF4-FFF2-40B4-BE49-F238E27FC236}">
                <a16:creationId xmlns:a16="http://schemas.microsoft.com/office/drawing/2014/main" id="{E4328C63-FB60-27EA-63FE-4571DA6D3493}"/>
              </a:ext>
            </a:extLst>
          </p:cNvPr>
          <p:cNvCxnSpPr>
            <a:cxnSpLocks/>
          </p:cNvCxnSpPr>
          <p:nvPr/>
        </p:nvCxnSpPr>
        <p:spPr>
          <a:xfrm>
            <a:off x="5855600" y="2230573"/>
            <a:ext cx="825892" cy="181688"/>
          </a:xfrm>
          <a:prstGeom prst="bentConnector3">
            <a:avLst>
              <a:gd name="adj1" fmla="val 100050"/>
            </a:avLst>
          </a:prstGeom>
          <a:noFill/>
          <a:ln w="9525" cap="rnd" cmpd="sng">
            <a:solidFill>
              <a:schemeClr val="accent4"/>
            </a:solidFill>
            <a:prstDash val="solid"/>
            <a:round/>
            <a:headEnd type="none" w="med" len="med"/>
            <a:tailEnd type="none" w="med" len="med"/>
          </a:ln>
        </p:spPr>
      </p:cxnSp>
      <p:cxnSp>
        <p:nvCxnSpPr>
          <p:cNvPr id="18" name="Google Shape;1239;p44">
            <a:extLst>
              <a:ext uri="{FF2B5EF4-FFF2-40B4-BE49-F238E27FC236}">
                <a16:creationId xmlns:a16="http://schemas.microsoft.com/office/drawing/2014/main" id="{F516AA1E-55E4-56EA-5D68-91BF63175647}"/>
              </a:ext>
            </a:extLst>
          </p:cNvPr>
          <p:cNvCxnSpPr/>
          <p:nvPr/>
        </p:nvCxnSpPr>
        <p:spPr>
          <a:xfrm>
            <a:off x="5917188" y="2063040"/>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19" name="Google Shape;1243;p44">
            <a:extLst>
              <a:ext uri="{FF2B5EF4-FFF2-40B4-BE49-F238E27FC236}">
                <a16:creationId xmlns:a16="http://schemas.microsoft.com/office/drawing/2014/main" id="{732B83BC-D2F5-6A2C-7347-1629269EC4B4}"/>
              </a:ext>
            </a:extLst>
          </p:cNvPr>
          <p:cNvCxnSpPr>
            <a:cxnSpLocks/>
          </p:cNvCxnSpPr>
          <p:nvPr/>
        </p:nvCxnSpPr>
        <p:spPr>
          <a:xfrm rot="10800000" flipV="1">
            <a:off x="4275771" y="2227276"/>
            <a:ext cx="824331" cy="203588"/>
          </a:xfrm>
          <a:prstGeom prst="bentConnector3">
            <a:avLst>
              <a:gd name="adj1" fmla="val 100144"/>
            </a:avLst>
          </a:prstGeom>
          <a:noFill/>
          <a:ln w="9525" cap="rnd" cmpd="sng">
            <a:solidFill>
              <a:schemeClr val="accent4"/>
            </a:solidFill>
            <a:prstDash val="solid"/>
            <a:round/>
            <a:headEnd type="none" w="med" len="med"/>
            <a:tailEnd type="none" w="med" len="med"/>
          </a:ln>
        </p:spPr>
      </p:cxnSp>
      <p:sp>
        <p:nvSpPr>
          <p:cNvPr id="24" name="Google Shape;976;p64">
            <a:extLst>
              <a:ext uri="{FF2B5EF4-FFF2-40B4-BE49-F238E27FC236}">
                <a16:creationId xmlns:a16="http://schemas.microsoft.com/office/drawing/2014/main" id="{487E31ED-A362-7FB9-54EE-7B4AF6A88447}"/>
              </a:ext>
            </a:extLst>
          </p:cNvPr>
          <p:cNvSpPr txBox="1">
            <a:spLocks/>
          </p:cNvSpPr>
          <p:nvPr/>
        </p:nvSpPr>
        <p:spPr>
          <a:xfrm>
            <a:off x="3715305" y="2331560"/>
            <a:ext cx="1375991" cy="572700"/>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600" dirty="0">
                <a:solidFill>
                  <a:schemeClr val="tx1"/>
                </a:solidFill>
                <a:latin typeface="Bungee" panose="020B0604020202020204" charset="0"/>
              </a:rPr>
              <a:t>pandas</a:t>
            </a:r>
          </a:p>
        </p:txBody>
      </p:sp>
      <p:cxnSp>
        <p:nvCxnSpPr>
          <p:cNvPr id="26" name="Google Shape;1243;p44">
            <a:extLst>
              <a:ext uri="{FF2B5EF4-FFF2-40B4-BE49-F238E27FC236}">
                <a16:creationId xmlns:a16="http://schemas.microsoft.com/office/drawing/2014/main" id="{91693EFC-ABF6-F8B1-52CC-EC011E427A0E}"/>
              </a:ext>
            </a:extLst>
          </p:cNvPr>
          <p:cNvCxnSpPr>
            <a:cxnSpLocks/>
          </p:cNvCxnSpPr>
          <p:nvPr/>
        </p:nvCxnSpPr>
        <p:spPr>
          <a:xfrm>
            <a:off x="6274161" y="2230903"/>
            <a:ext cx="1298993" cy="12700"/>
          </a:xfrm>
          <a:prstGeom prst="bentConnector3">
            <a:avLst>
              <a:gd name="adj1" fmla="val 100625"/>
            </a:avLst>
          </a:prstGeom>
          <a:noFill/>
          <a:ln w="9525" cap="rnd" cmpd="sng">
            <a:solidFill>
              <a:schemeClr val="accent4"/>
            </a:solidFill>
            <a:prstDash val="solid"/>
            <a:round/>
            <a:headEnd type="none" w="med" len="med"/>
            <a:tailEnd type="none" w="med" len="med"/>
          </a:ln>
        </p:spPr>
      </p:cxnSp>
      <p:cxnSp>
        <p:nvCxnSpPr>
          <p:cNvPr id="30" name="Google Shape;1239;p44">
            <a:extLst>
              <a:ext uri="{FF2B5EF4-FFF2-40B4-BE49-F238E27FC236}">
                <a16:creationId xmlns:a16="http://schemas.microsoft.com/office/drawing/2014/main" id="{48C212A8-AA2D-8A97-E124-52812F26320C}"/>
              </a:ext>
            </a:extLst>
          </p:cNvPr>
          <p:cNvCxnSpPr/>
          <p:nvPr/>
        </p:nvCxnSpPr>
        <p:spPr>
          <a:xfrm>
            <a:off x="7587779" y="2239852"/>
            <a:ext cx="0" cy="174300"/>
          </a:xfrm>
          <a:prstGeom prst="straightConnector1">
            <a:avLst/>
          </a:prstGeom>
          <a:noFill/>
          <a:ln w="9525" cap="rnd" cmpd="sng">
            <a:solidFill>
              <a:schemeClr val="accent4"/>
            </a:solidFill>
            <a:prstDash val="solid"/>
            <a:round/>
            <a:headEnd type="none" w="med" len="med"/>
            <a:tailEnd type="none" w="med" len="med"/>
          </a:ln>
        </p:spPr>
      </p:cxnSp>
      <p:sp>
        <p:nvSpPr>
          <p:cNvPr id="31" name="Google Shape;976;p64">
            <a:extLst>
              <a:ext uri="{FF2B5EF4-FFF2-40B4-BE49-F238E27FC236}">
                <a16:creationId xmlns:a16="http://schemas.microsoft.com/office/drawing/2014/main" id="{49177645-E6B0-FA0F-BA8D-C2649FD1EAE3}"/>
              </a:ext>
            </a:extLst>
          </p:cNvPr>
          <p:cNvSpPr txBox="1">
            <a:spLocks/>
          </p:cNvSpPr>
          <p:nvPr/>
        </p:nvSpPr>
        <p:spPr>
          <a:xfrm>
            <a:off x="4654105" y="2701169"/>
            <a:ext cx="1375991" cy="572700"/>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600" dirty="0">
                <a:solidFill>
                  <a:schemeClr val="tx1"/>
                </a:solidFill>
                <a:latin typeface="Bungee" panose="020B0604020202020204" charset="0"/>
              </a:rPr>
              <a:t>plyer</a:t>
            </a:r>
          </a:p>
        </p:txBody>
      </p:sp>
      <p:grpSp>
        <p:nvGrpSpPr>
          <p:cNvPr id="32" name="Google Shape;888;p22">
            <a:extLst>
              <a:ext uri="{FF2B5EF4-FFF2-40B4-BE49-F238E27FC236}">
                <a16:creationId xmlns:a16="http://schemas.microsoft.com/office/drawing/2014/main" id="{9F94EBE8-33EA-43BB-B2CA-16DABEEC833F}"/>
              </a:ext>
            </a:extLst>
          </p:cNvPr>
          <p:cNvGrpSpPr/>
          <p:nvPr/>
        </p:nvGrpSpPr>
        <p:grpSpPr>
          <a:xfrm>
            <a:off x="7823073" y="3996254"/>
            <a:ext cx="260598" cy="486079"/>
            <a:chOff x="861202" y="1637500"/>
            <a:chExt cx="760484" cy="1384056"/>
          </a:xfrm>
        </p:grpSpPr>
        <p:sp>
          <p:nvSpPr>
            <p:cNvPr id="33" name="Google Shape;889;p22">
              <a:extLst>
                <a:ext uri="{FF2B5EF4-FFF2-40B4-BE49-F238E27FC236}">
                  <a16:creationId xmlns:a16="http://schemas.microsoft.com/office/drawing/2014/main" id="{D7416087-2052-4577-3915-9357EC9EBC88}"/>
                </a:ext>
              </a:extLst>
            </p:cNvPr>
            <p:cNvSpPr/>
            <p:nvPr/>
          </p:nvSpPr>
          <p:spPr>
            <a:xfrm>
              <a:off x="861202" y="1927975"/>
              <a:ext cx="760484" cy="1093581"/>
            </a:xfrm>
            <a:custGeom>
              <a:avLst/>
              <a:gdLst/>
              <a:ahLst/>
              <a:cxnLst/>
              <a:rect l="l" t="t" r="r" b="b"/>
              <a:pathLst>
                <a:path w="23317" h="33530" extrusionOk="0">
                  <a:moveTo>
                    <a:pt x="6471" y="0"/>
                  </a:moveTo>
                  <a:cubicBezTo>
                    <a:pt x="6471" y="0"/>
                    <a:pt x="6471" y="2436"/>
                    <a:pt x="5104" y="2802"/>
                  </a:cubicBezTo>
                  <a:lnTo>
                    <a:pt x="4870" y="2802"/>
                  </a:lnTo>
                  <a:cubicBezTo>
                    <a:pt x="2135" y="2969"/>
                    <a:pt x="0" y="5238"/>
                    <a:pt x="33" y="8006"/>
                  </a:cubicBezTo>
                  <a:lnTo>
                    <a:pt x="33" y="28321"/>
                  </a:lnTo>
                  <a:cubicBezTo>
                    <a:pt x="33" y="30022"/>
                    <a:pt x="1101" y="31556"/>
                    <a:pt x="2702" y="32157"/>
                  </a:cubicBezTo>
                  <a:cubicBezTo>
                    <a:pt x="6018" y="33417"/>
                    <a:pt x="9941" y="33530"/>
                    <a:pt x="11236" y="33530"/>
                  </a:cubicBezTo>
                  <a:cubicBezTo>
                    <a:pt x="11518" y="33530"/>
                    <a:pt x="11675" y="33524"/>
                    <a:pt x="11675" y="33524"/>
                  </a:cubicBezTo>
                  <a:cubicBezTo>
                    <a:pt x="11675" y="33524"/>
                    <a:pt x="11829" y="33530"/>
                    <a:pt x="12105" y="33530"/>
                  </a:cubicBezTo>
                  <a:cubicBezTo>
                    <a:pt x="13401" y="33530"/>
                    <a:pt x="17387" y="33416"/>
                    <a:pt x="20715" y="32123"/>
                  </a:cubicBezTo>
                  <a:cubicBezTo>
                    <a:pt x="22283" y="31523"/>
                    <a:pt x="23283" y="29989"/>
                    <a:pt x="23283" y="28321"/>
                  </a:cubicBezTo>
                  <a:lnTo>
                    <a:pt x="23283" y="8006"/>
                  </a:lnTo>
                  <a:cubicBezTo>
                    <a:pt x="23317" y="5238"/>
                    <a:pt x="21182" y="2969"/>
                    <a:pt x="18447" y="2802"/>
                  </a:cubicBezTo>
                  <a:lnTo>
                    <a:pt x="18213" y="2802"/>
                  </a:lnTo>
                  <a:cubicBezTo>
                    <a:pt x="16879" y="2436"/>
                    <a:pt x="16879" y="0"/>
                    <a:pt x="16879" y="0"/>
                  </a:cubicBezTo>
                  <a:lnTo>
                    <a:pt x="11675" y="1602"/>
                  </a:lnTo>
                  <a:lnTo>
                    <a:pt x="6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90;p22">
              <a:extLst>
                <a:ext uri="{FF2B5EF4-FFF2-40B4-BE49-F238E27FC236}">
                  <a16:creationId xmlns:a16="http://schemas.microsoft.com/office/drawing/2014/main" id="{2DF04C36-1A97-6519-39DD-76A110C70950}"/>
                </a:ext>
              </a:extLst>
            </p:cNvPr>
            <p:cNvSpPr/>
            <p:nvPr/>
          </p:nvSpPr>
          <p:spPr>
            <a:xfrm>
              <a:off x="915573" y="2328333"/>
              <a:ext cx="652822" cy="618119"/>
            </a:xfrm>
            <a:custGeom>
              <a:avLst/>
              <a:gdLst/>
              <a:ahLst/>
              <a:cxnLst/>
              <a:rect l="l" t="t" r="r" b="b"/>
              <a:pathLst>
                <a:path w="20016" h="18952" extrusionOk="0">
                  <a:moveTo>
                    <a:pt x="1" y="1"/>
                  </a:moveTo>
                  <a:lnTo>
                    <a:pt x="1" y="14445"/>
                  </a:lnTo>
                  <a:cubicBezTo>
                    <a:pt x="1" y="15912"/>
                    <a:pt x="902" y="17247"/>
                    <a:pt x="2269" y="17747"/>
                  </a:cubicBezTo>
                  <a:cubicBezTo>
                    <a:pt x="5305" y="18874"/>
                    <a:pt x="8892" y="18950"/>
                    <a:pt x="9794" y="18950"/>
                  </a:cubicBezTo>
                  <a:cubicBezTo>
                    <a:pt x="9933" y="18950"/>
                    <a:pt x="10008" y="18948"/>
                    <a:pt x="10008" y="18948"/>
                  </a:cubicBezTo>
                  <a:cubicBezTo>
                    <a:pt x="10008" y="18948"/>
                    <a:pt x="10122" y="18951"/>
                    <a:pt x="10328" y="18951"/>
                  </a:cubicBezTo>
                  <a:cubicBezTo>
                    <a:pt x="11382" y="18951"/>
                    <a:pt x="14850" y="18858"/>
                    <a:pt x="17780" y="17714"/>
                  </a:cubicBezTo>
                  <a:cubicBezTo>
                    <a:pt x="19115" y="17213"/>
                    <a:pt x="20015" y="15912"/>
                    <a:pt x="20015" y="14445"/>
                  </a:cubicBezTo>
                  <a:lnTo>
                    <a:pt x="20015" y="1"/>
                  </a:ln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91;p22">
              <a:extLst>
                <a:ext uri="{FF2B5EF4-FFF2-40B4-BE49-F238E27FC236}">
                  <a16:creationId xmlns:a16="http://schemas.microsoft.com/office/drawing/2014/main" id="{C57E85A2-6754-9104-B332-7CB1FBB24299}"/>
                </a:ext>
              </a:extLst>
            </p:cNvPr>
            <p:cNvSpPr/>
            <p:nvPr/>
          </p:nvSpPr>
          <p:spPr>
            <a:xfrm>
              <a:off x="915573" y="2273962"/>
              <a:ext cx="651713" cy="115327"/>
            </a:xfrm>
            <a:custGeom>
              <a:avLst/>
              <a:gdLst/>
              <a:ahLst/>
              <a:cxnLst/>
              <a:rect l="l" t="t" r="r" b="b"/>
              <a:pathLst>
                <a:path w="19982" h="3536" extrusionOk="0">
                  <a:moveTo>
                    <a:pt x="10008" y="0"/>
                  </a:moveTo>
                  <a:cubicBezTo>
                    <a:pt x="4471" y="0"/>
                    <a:pt x="1" y="801"/>
                    <a:pt x="1" y="1768"/>
                  </a:cubicBezTo>
                  <a:cubicBezTo>
                    <a:pt x="1" y="2735"/>
                    <a:pt x="4471" y="3536"/>
                    <a:pt x="10008" y="3536"/>
                  </a:cubicBezTo>
                  <a:cubicBezTo>
                    <a:pt x="15512" y="3536"/>
                    <a:pt x="19982" y="2735"/>
                    <a:pt x="19982" y="1768"/>
                  </a:cubicBezTo>
                  <a:cubicBezTo>
                    <a:pt x="19982" y="801"/>
                    <a:pt x="15512" y="0"/>
                    <a:pt x="10008" y="0"/>
                  </a:cubicBez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92;p22">
              <a:extLst>
                <a:ext uri="{FF2B5EF4-FFF2-40B4-BE49-F238E27FC236}">
                  <a16:creationId xmlns:a16="http://schemas.microsoft.com/office/drawing/2014/main" id="{4790A306-969C-7856-2C3D-084C56693E18}"/>
                </a:ext>
              </a:extLst>
            </p:cNvPr>
            <p:cNvSpPr/>
            <p:nvPr/>
          </p:nvSpPr>
          <p:spPr>
            <a:xfrm>
              <a:off x="1410613" y="2458893"/>
              <a:ext cx="100128" cy="100128"/>
            </a:xfrm>
            <a:custGeom>
              <a:avLst/>
              <a:gdLst/>
              <a:ahLst/>
              <a:cxnLst/>
              <a:rect l="l" t="t" r="r" b="b"/>
              <a:pathLst>
                <a:path w="3070" h="3070" extrusionOk="0">
                  <a:moveTo>
                    <a:pt x="1535" y="1"/>
                  </a:moveTo>
                  <a:cubicBezTo>
                    <a:pt x="701" y="1"/>
                    <a:pt x="1" y="701"/>
                    <a:pt x="1" y="1535"/>
                  </a:cubicBezTo>
                  <a:cubicBezTo>
                    <a:pt x="1" y="2369"/>
                    <a:pt x="701" y="3070"/>
                    <a:pt x="1535" y="3070"/>
                  </a:cubicBezTo>
                  <a:cubicBezTo>
                    <a:pt x="2402" y="3070"/>
                    <a:pt x="3069" y="2369"/>
                    <a:pt x="3069" y="1535"/>
                  </a:cubicBezTo>
                  <a:cubicBezTo>
                    <a:pt x="3069" y="701"/>
                    <a:pt x="2402" y="1"/>
                    <a:pt x="1535" y="1"/>
                  </a:cubicBezTo>
                  <a:close/>
                </a:path>
              </a:pathLst>
            </a:custGeom>
            <a:solidFill>
              <a:srgbClr val="7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93;p22">
              <a:extLst>
                <a:ext uri="{FF2B5EF4-FFF2-40B4-BE49-F238E27FC236}">
                  <a16:creationId xmlns:a16="http://schemas.microsoft.com/office/drawing/2014/main" id="{3F452706-F085-9600-F795-EDF48774AFC4}"/>
                </a:ext>
              </a:extLst>
            </p:cNvPr>
            <p:cNvSpPr/>
            <p:nvPr/>
          </p:nvSpPr>
          <p:spPr>
            <a:xfrm>
              <a:off x="1261560" y="2479571"/>
              <a:ext cx="50097" cy="48988"/>
            </a:xfrm>
            <a:custGeom>
              <a:avLst/>
              <a:gdLst/>
              <a:ahLst/>
              <a:cxnLst/>
              <a:rect l="l" t="t" r="r" b="b"/>
              <a:pathLst>
                <a:path w="1536" h="1502" extrusionOk="0">
                  <a:moveTo>
                    <a:pt x="768" y="1"/>
                  </a:moveTo>
                  <a:cubicBezTo>
                    <a:pt x="334" y="1"/>
                    <a:pt x="1" y="334"/>
                    <a:pt x="1" y="734"/>
                  </a:cubicBezTo>
                  <a:cubicBezTo>
                    <a:pt x="1" y="1168"/>
                    <a:pt x="334" y="1502"/>
                    <a:pt x="768" y="1502"/>
                  </a:cubicBezTo>
                  <a:cubicBezTo>
                    <a:pt x="1168" y="1502"/>
                    <a:pt x="1535" y="1168"/>
                    <a:pt x="1535" y="734"/>
                  </a:cubicBezTo>
                  <a:cubicBezTo>
                    <a:pt x="1535" y="334"/>
                    <a:pt x="1168" y="1"/>
                    <a:pt x="768" y="1"/>
                  </a:cubicBezTo>
                  <a:close/>
                </a:path>
              </a:pathLst>
            </a:custGeom>
            <a:solidFill>
              <a:srgbClr val="7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94;p22">
              <a:extLst>
                <a:ext uri="{FF2B5EF4-FFF2-40B4-BE49-F238E27FC236}">
                  <a16:creationId xmlns:a16="http://schemas.microsoft.com/office/drawing/2014/main" id="{84577A31-5235-CAE9-C97F-5C9A9BF41397}"/>
                </a:ext>
              </a:extLst>
            </p:cNvPr>
            <p:cNvSpPr/>
            <p:nvPr/>
          </p:nvSpPr>
          <p:spPr>
            <a:xfrm>
              <a:off x="1311625" y="2637334"/>
              <a:ext cx="75080" cy="75112"/>
            </a:xfrm>
            <a:custGeom>
              <a:avLst/>
              <a:gdLst/>
              <a:ahLst/>
              <a:cxnLst/>
              <a:rect l="l" t="t" r="r" b="b"/>
              <a:pathLst>
                <a:path w="2302" h="2303" extrusionOk="0">
                  <a:moveTo>
                    <a:pt x="1134" y="0"/>
                  </a:moveTo>
                  <a:cubicBezTo>
                    <a:pt x="500" y="0"/>
                    <a:pt x="0" y="501"/>
                    <a:pt x="0" y="1168"/>
                  </a:cubicBezTo>
                  <a:cubicBezTo>
                    <a:pt x="0" y="1802"/>
                    <a:pt x="500" y="2302"/>
                    <a:pt x="1134" y="2302"/>
                  </a:cubicBezTo>
                  <a:cubicBezTo>
                    <a:pt x="1768" y="2302"/>
                    <a:pt x="2302" y="1802"/>
                    <a:pt x="2302" y="1168"/>
                  </a:cubicBezTo>
                  <a:cubicBezTo>
                    <a:pt x="2302" y="501"/>
                    <a:pt x="1768" y="0"/>
                    <a:pt x="1134" y="0"/>
                  </a:cubicBezTo>
                  <a:close/>
                </a:path>
              </a:pathLst>
            </a:custGeom>
            <a:solidFill>
              <a:srgbClr val="7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95;p22">
              <a:extLst>
                <a:ext uri="{FF2B5EF4-FFF2-40B4-BE49-F238E27FC236}">
                  <a16:creationId xmlns:a16="http://schemas.microsoft.com/office/drawing/2014/main" id="{675E2665-F217-F4AB-6564-5D11E03E5ACC}"/>
                </a:ext>
              </a:extLst>
            </p:cNvPr>
            <p:cNvSpPr/>
            <p:nvPr/>
          </p:nvSpPr>
          <p:spPr>
            <a:xfrm>
              <a:off x="1128847" y="2615579"/>
              <a:ext cx="57663" cy="58772"/>
            </a:xfrm>
            <a:custGeom>
              <a:avLst/>
              <a:gdLst/>
              <a:ahLst/>
              <a:cxnLst/>
              <a:rect l="l" t="t" r="r" b="b"/>
              <a:pathLst>
                <a:path w="1768" h="1802" extrusionOk="0">
                  <a:moveTo>
                    <a:pt x="901" y="0"/>
                  </a:moveTo>
                  <a:cubicBezTo>
                    <a:pt x="400" y="0"/>
                    <a:pt x="0" y="401"/>
                    <a:pt x="0" y="901"/>
                  </a:cubicBezTo>
                  <a:cubicBezTo>
                    <a:pt x="0" y="1401"/>
                    <a:pt x="400" y="1802"/>
                    <a:pt x="901" y="1802"/>
                  </a:cubicBezTo>
                  <a:cubicBezTo>
                    <a:pt x="1368" y="1802"/>
                    <a:pt x="1768" y="1401"/>
                    <a:pt x="1768" y="901"/>
                  </a:cubicBezTo>
                  <a:cubicBezTo>
                    <a:pt x="1768" y="401"/>
                    <a:pt x="1368" y="0"/>
                    <a:pt x="901" y="0"/>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96;p22">
              <a:extLst>
                <a:ext uri="{FF2B5EF4-FFF2-40B4-BE49-F238E27FC236}">
                  <a16:creationId xmlns:a16="http://schemas.microsoft.com/office/drawing/2014/main" id="{9536FC04-F238-01DC-E5DC-C50951B1AACD}"/>
                </a:ext>
              </a:extLst>
            </p:cNvPr>
            <p:cNvSpPr/>
            <p:nvPr/>
          </p:nvSpPr>
          <p:spPr>
            <a:xfrm>
              <a:off x="1009147" y="2437138"/>
              <a:ext cx="91420" cy="91420"/>
            </a:xfrm>
            <a:custGeom>
              <a:avLst/>
              <a:gdLst/>
              <a:ahLst/>
              <a:cxnLst/>
              <a:rect l="l" t="t" r="r" b="b"/>
              <a:pathLst>
                <a:path w="2803" h="2803" extrusionOk="0">
                  <a:moveTo>
                    <a:pt x="1402" y="1"/>
                  </a:moveTo>
                  <a:cubicBezTo>
                    <a:pt x="634" y="1"/>
                    <a:pt x="1" y="634"/>
                    <a:pt x="1" y="1402"/>
                  </a:cubicBezTo>
                  <a:cubicBezTo>
                    <a:pt x="1" y="2169"/>
                    <a:pt x="634" y="2803"/>
                    <a:pt x="1402" y="2803"/>
                  </a:cubicBezTo>
                  <a:cubicBezTo>
                    <a:pt x="2169" y="2803"/>
                    <a:pt x="2803" y="2169"/>
                    <a:pt x="2803" y="1402"/>
                  </a:cubicBezTo>
                  <a:cubicBezTo>
                    <a:pt x="2803" y="634"/>
                    <a:pt x="2169" y="1"/>
                    <a:pt x="1402"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97;p22">
              <a:extLst>
                <a:ext uri="{FF2B5EF4-FFF2-40B4-BE49-F238E27FC236}">
                  <a16:creationId xmlns:a16="http://schemas.microsoft.com/office/drawing/2014/main" id="{798F85A9-76A8-8F72-475C-8F39A5201ADC}"/>
                </a:ext>
              </a:extLst>
            </p:cNvPr>
            <p:cNvSpPr/>
            <p:nvPr/>
          </p:nvSpPr>
          <p:spPr>
            <a:xfrm>
              <a:off x="1016779" y="2768970"/>
              <a:ext cx="43541" cy="43541"/>
            </a:xfrm>
            <a:custGeom>
              <a:avLst/>
              <a:gdLst/>
              <a:ahLst/>
              <a:cxnLst/>
              <a:rect l="l" t="t" r="r" b="b"/>
              <a:pathLst>
                <a:path w="1335" h="1335" extrusionOk="0">
                  <a:moveTo>
                    <a:pt x="667" y="1"/>
                  </a:moveTo>
                  <a:cubicBezTo>
                    <a:pt x="300" y="1"/>
                    <a:pt x="0" y="301"/>
                    <a:pt x="0" y="668"/>
                  </a:cubicBezTo>
                  <a:cubicBezTo>
                    <a:pt x="0" y="1035"/>
                    <a:pt x="300" y="1335"/>
                    <a:pt x="667" y="1335"/>
                  </a:cubicBezTo>
                  <a:cubicBezTo>
                    <a:pt x="1034" y="1335"/>
                    <a:pt x="1335" y="1035"/>
                    <a:pt x="1335" y="668"/>
                  </a:cubicBezTo>
                  <a:cubicBezTo>
                    <a:pt x="1335" y="301"/>
                    <a:pt x="1034" y="1"/>
                    <a:pt x="667"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98;p22">
              <a:extLst>
                <a:ext uri="{FF2B5EF4-FFF2-40B4-BE49-F238E27FC236}">
                  <a16:creationId xmlns:a16="http://schemas.microsoft.com/office/drawing/2014/main" id="{7A5353EB-7632-5D6C-F814-05C49CF06C15}"/>
                </a:ext>
              </a:extLst>
            </p:cNvPr>
            <p:cNvSpPr/>
            <p:nvPr/>
          </p:nvSpPr>
          <p:spPr>
            <a:xfrm>
              <a:off x="1163647" y="2812480"/>
              <a:ext cx="57696" cy="56620"/>
            </a:xfrm>
            <a:custGeom>
              <a:avLst/>
              <a:gdLst/>
              <a:ahLst/>
              <a:cxnLst/>
              <a:rect l="l" t="t" r="r" b="b"/>
              <a:pathLst>
                <a:path w="1769" h="1736" extrusionOk="0">
                  <a:moveTo>
                    <a:pt x="901" y="1"/>
                  </a:moveTo>
                  <a:cubicBezTo>
                    <a:pt x="401" y="1"/>
                    <a:pt x="0" y="368"/>
                    <a:pt x="0" y="868"/>
                  </a:cubicBezTo>
                  <a:cubicBezTo>
                    <a:pt x="0" y="1335"/>
                    <a:pt x="401" y="1735"/>
                    <a:pt x="901" y="1735"/>
                  </a:cubicBezTo>
                  <a:cubicBezTo>
                    <a:pt x="1368" y="1735"/>
                    <a:pt x="1768" y="1335"/>
                    <a:pt x="1768" y="868"/>
                  </a:cubicBezTo>
                  <a:cubicBezTo>
                    <a:pt x="1768" y="368"/>
                    <a:pt x="1368" y="1"/>
                    <a:pt x="901"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99;p22">
              <a:extLst>
                <a:ext uri="{FF2B5EF4-FFF2-40B4-BE49-F238E27FC236}">
                  <a16:creationId xmlns:a16="http://schemas.microsoft.com/office/drawing/2014/main" id="{38E9605E-802E-7FA4-E808-C3304D25DE69}"/>
                </a:ext>
              </a:extLst>
            </p:cNvPr>
            <p:cNvSpPr/>
            <p:nvPr/>
          </p:nvSpPr>
          <p:spPr>
            <a:xfrm>
              <a:off x="1460646" y="2790725"/>
              <a:ext cx="51173" cy="50097"/>
            </a:xfrm>
            <a:custGeom>
              <a:avLst/>
              <a:gdLst/>
              <a:ahLst/>
              <a:cxnLst/>
              <a:rect l="l" t="t" r="r" b="b"/>
              <a:pathLst>
                <a:path w="1569" h="1536" extrusionOk="0">
                  <a:moveTo>
                    <a:pt x="802" y="1"/>
                  </a:moveTo>
                  <a:cubicBezTo>
                    <a:pt x="368" y="1"/>
                    <a:pt x="1" y="334"/>
                    <a:pt x="1" y="768"/>
                  </a:cubicBezTo>
                  <a:cubicBezTo>
                    <a:pt x="1" y="1202"/>
                    <a:pt x="368" y="1535"/>
                    <a:pt x="802" y="1535"/>
                  </a:cubicBezTo>
                  <a:cubicBezTo>
                    <a:pt x="1235" y="1535"/>
                    <a:pt x="1569" y="1202"/>
                    <a:pt x="1569" y="768"/>
                  </a:cubicBezTo>
                  <a:cubicBezTo>
                    <a:pt x="1569" y="334"/>
                    <a:pt x="1235" y="1"/>
                    <a:pt x="802"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00;p22">
              <a:extLst>
                <a:ext uri="{FF2B5EF4-FFF2-40B4-BE49-F238E27FC236}">
                  <a16:creationId xmlns:a16="http://schemas.microsoft.com/office/drawing/2014/main" id="{BAD5C120-79CE-77F6-32E7-D745CA468A13}"/>
                </a:ext>
              </a:extLst>
            </p:cNvPr>
            <p:cNvSpPr/>
            <p:nvPr/>
          </p:nvSpPr>
          <p:spPr>
            <a:xfrm>
              <a:off x="1046133" y="1874649"/>
              <a:ext cx="390630" cy="104825"/>
            </a:xfrm>
            <a:custGeom>
              <a:avLst/>
              <a:gdLst/>
              <a:ahLst/>
              <a:cxnLst/>
              <a:rect l="l" t="t" r="r" b="b"/>
              <a:pathLst>
                <a:path w="11977" h="3214" extrusionOk="0">
                  <a:moveTo>
                    <a:pt x="5171" y="1"/>
                  </a:moveTo>
                  <a:lnTo>
                    <a:pt x="1" y="435"/>
                  </a:lnTo>
                  <a:cubicBezTo>
                    <a:pt x="234" y="1068"/>
                    <a:pt x="334" y="1702"/>
                    <a:pt x="334" y="2369"/>
                  </a:cubicBezTo>
                  <a:cubicBezTo>
                    <a:pt x="1710" y="3120"/>
                    <a:pt x="4212" y="3214"/>
                    <a:pt x="5377" y="3214"/>
                  </a:cubicBezTo>
                  <a:cubicBezTo>
                    <a:pt x="5765" y="3214"/>
                    <a:pt x="6005" y="3203"/>
                    <a:pt x="6005" y="3203"/>
                  </a:cubicBezTo>
                  <a:cubicBezTo>
                    <a:pt x="6005" y="3203"/>
                    <a:pt x="6243" y="3214"/>
                    <a:pt x="6628" y="3214"/>
                  </a:cubicBezTo>
                  <a:cubicBezTo>
                    <a:pt x="7784" y="3214"/>
                    <a:pt x="10267" y="3120"/>
                    <a:pt x="11643" y="2369"/>
                  </a:cubicBezTo>
                  <a:cubicBezTo>
                    <a:pt x="11643" y="1702"/>
                    <a:pt x="11743" y="1068"/>
                    <a:pt x="11976" y="435"/>
                  </a:cubicBezTo>
                  <a:lnTo>
                    <a:pt x="6806" y="1"/>
                  </a:lnTo>
                  <a:lnTo>
                    <a:pt x="6005" y="968"/>
                  </a:lnTo>
                  <a:lnTo>
                    <a:pt x="5171" y="1"/>
                  </a:ln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01;p22">
              <a:extLst>
                <a:ext uri="{FF2B5EF4-FFF2-40B4-BE49-F238E27FC236}">
                  <a16:creationId xmlns:a16="http://schemas.microsoft.com/office/drawing/2014/main" id="{8DD10919-A773-AA2F-13F7-3BC4791093B3}"/>
                </a:ext>
              </a:extLst>
            </p:cNvPr>
            <p:cNvSpPr/>
            <p:nvPr/>
          </p:nvSpPr>
          <p:spPr>
            <a:xfrm>
              <a:off x="1046133" y="1875758"/>
              <a:ext cx="390630" cy="68459"/>
            </a:xfrm>
            <a:custGeom>
              <a:avLst/>
              <a:gdLst/>
              <a:ahLst/>
              <a:cxnLst/>
              <a:rect l="l" t="t" r="r" b="b"/>
              <a:pathLst>
                <a:path w="11977" h="2099" extrusionOk="0">
                  <a:moveTo>
                    <a:pt x="5171" y="0"/>
                  </a:moveTo>
                  <a:lnTo>
                    <a:pt x="1" y="401"/>
                  </a:lnTo>
                  <a:cubicBezTo>
                    <a:pt x="168" y="934"/>
                    <a:pt x="301" y="1468"/>
                    <a:pt x="334" y="2002"/>
                  </a:cubicBezTo>
                  <a:cubicBezTo>
                    <a:pt x="1100" y="2067"/>
                    <a:pt x="1866" y="2099"/>
                    <a:pt x="2630" y="2099"/>
                  </a:cubicBezTo>
                  <a:cubicBezTo>
                    <a:pt x="5794" y="2099"/>
                    <a:pt x="8933" y="1549"/>
                    <a:pt x="11943" y="501"/>
                  </a:cubicBezTo>
                  <a:lnTo>
                    <a:pt x="11976" y="401"/>
                  </a:lnTo>
                  <a:lnTo>
                    <a:pt x="6806" y="0"/>
                  </a:lnTo>
                  <a:lnTo>
                    <a:pt x="6005" y="934"/>
                  </a:lnTo>
                  <a:lnTo>
                    <a:pt x="5171" y="0"/>
                  </a:ln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02;p22">
              <a:extLst>
                <a:ext uri="{FF2B5EF4-FFF2-40B4-BE49-F238E27FC236}">
                  <a16:creationId xmlns:a16="http://schemas.microsoft.com/office/drawing/2014/main" id="{C7D7147B-ACFE-6C6B-8D07-D573069792E6}"/>
                </a:ext>
              </a:extLst>
            </p:cNvPr>
            <p:cNvSpPr/>
            <p:nvPr/>
          </p:nvSpPr>
          <p:spPr>
            <a:xfrm>
              <a:off x="1003700" y="1768028"/>
              <a:ext cx="474385" cy="138222"/>
            </a:xfrm>
            <a:custGeom>
              <a:avLst/>
              <a:gdLst/>
              <a:ahLst/>
              <a:cxnLst/>
              <a:rect l="l" t="t" r="r" b="b"/>
              <a:pathLst>
                <a:path w="14545" h="4238" extrusionOk="0">
                  <a:moveTo>
                    <a:pt x="1" y="1"/>
                  </a:moveTo>
                  <a:lnTo>
                    <a:pt x="1" y="3036"/>
                  </a:lnTo>
                  <a:cubicBezTo>
                    <a:pt x="1" y="3704"/>
                    <a:pt x="3270" y="4237"/>
                    <a:pt x="7306" y="4237"/>
                  </a:cubicBezTo>
                  <a:cubicBezTo>
                    <a:pt x="11309" y="4237"/>
                    <a:pt x="14545" y="3704"/>
                    <a:pt x="14545" y="3036"/>
                  </a:cubicBezTo>
                  <a:lnTo>
                    <a:pt x="14545" y="1"/>
                  </a:ln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03;p22">
              <a:extLst>
                <a:ext uri="{FF2B5EF4-FFF2-40B4-BE49-F238E27FC236}">
                  <a16:creationId xmlns:a16="http://schemas.microsoft.com/office/drawing/2014/main" id="{72DCD956-136F-E323-2F3E-B0D18D2BE889}"/>
                </a:ext>
              </a:extLst>
            </p:cNvPr>
            <p:cNvSpPr/>
            <p:nvPr/>
          </p:nvSpPr>
          <p:spPr>
            <a:xfrm>
              <a:off x="1003700" y="1768028"/>
              <a:ext cx="475494" cy="64252"/>
            </a:xfrm>
            <a:custGeom>
              <a:avLst/>
              <a:gdLst/>
              <a:ahLst/>
              <a:cxnLst/>
              <a:rect l="l" t="t" r="r" b="b"/>
              <a:pathLst>
                <a:path w="14579" h="1970" extrusionOk="0">
                  <a:moveTo>
                    <a:pt x="1" y="1"/>
                  </a:moveTo>
                  <a:lnTo>
                    <a:pt x="1" y="1235"/>
                  </a:lnTo>
                  <a:cubicBezTo>
                    <a:pt x="1435" y="1669"/>
                    <a:pt x="4137" y="1969"/>
                    <a:pt x="7306" y="1969"/>
                  </a:cubicBezTo>
                  <a:cubicBezTo>
                    <a:pt x="10442" y="1969"/>
                    <a:pt x="13144" y="1669"/>
                    <a:pt x="14578" y="1235"/>
                  </a:cubicBezTo>
                  <a:lnTo>
                    <a:pt x="14578" y="1"/>
                  </a:lnTo>
                  <a:close/>
                </a:path>
              </a:pathLst>
            </a:custGeom>
            <a:solidFill>
              <a:srgbClr val="1C5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04;p22">
              <a:extLst>
                <a:ext uri="{FF2B5EF4-FFF2-40B4-BE49-F238E27FC236}">
                  <a16:creationId xmlns:a16="http://schemas.microsoft.com/office/drawing/2014/main" id="{434D8D94-F0B7-0FC4-3F59-BD5F46D7E8E9}"/>
                </a:ext>
              </a:extLst>
            </p:cNvPr>
            <p:cNvSpPr/>
            <p:nvPr/>
          </p:nvSpPr>
          <p:spPr>
            <a:xfrm>
              <a:off x="971085" y="1682086"/>
              <a:ext cx="540724" cy="128405"/>
            </a:xfrm>
            <a:custGeom>
              <a:avLst/>
              <a:gdLst/>
              <a:ahLst/>
              <a:cxnLst/>
              <a:rect l="l" t="t" r="r" b="b"/>
              <a:pathLst>
                <a:path w="16579" h="3937" extrusionOk="0">
                  <a:moveTo>
                    <a:pt x="0" y="1"/>
                  </a:moveTo>
                  <a:lnTo>
                    <a:pt x="0" y="2569"/>
                  </a:lnTo>
                  <a:cubicBezTo>
                    <a:pt x="0" y="3303"/>
                    <a:pt x="3703" y="3937"/>
                    <a:pt x="8273" y="3937"/>
                  </a:cubicBezTo>
                  <a:cubicBezTo>
                    <a:pt x="12876" y="3937"/>
                    <a:pt x="16579" y="3303"/>
                    <a:pt x="16579" y="2569"/>
                  </a:cubicBezTo>
                  <a:lnTo>
                    <a:pt x="16579" y="1"/>
                  </a:ln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05;p22">
              <a:extLst>
                <a:ext uri="{FF2B5EF4-FFF2-40B4-BE49-F238E27FC236}">
                  <a16:creationId xmlns:a16="http://schemas.microsoft.com/office/drawing/2014/main" id="{A950FD34-B3CB-CA47-66AE-70B94945B897}"/>
                </a:ext>
              </a:extLst>
            </p:cNvPr>
            <p:cNvSpPr/>
            <p:nvPr/>
          </p:nvSpPr>
          <p:spPr>
            <a:xfrm>
              <a:off x="1163647" y="1694056"/>
              <a:ext cx="57696" cy="116436"/>
            </a:xfrm>
            <a:custGeom>
              <a:avLst/>
              <a:gdLst/>
              <a:ahLst/>
              <a:cxnLst/>
              <a:rect l="l" t="t" r="r" b="b"/>
              <a:pathLst>
                <a:path w="1769" h="3570" extrusionOk="0">
                  <a:moveTo>
                    <a:pt x="0" y="1"/>
                  </a:moveTo>
                  <a:lnTo>
                    <a:pt x="0" y="3503"/>
                  </a:lnTo>
                  <a:cubicBezTo>
                    <a:pt x="568" y="3537"/>
                    <a:pt x="1168" y="3537"/>
                    <a:pt x="1768" y="3570"/>
                  </a:cubicBezTo>
                  <a:lnTo>
                    <a:pt x="1768"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06;p22">
              <a:extLst>
                <a:ext uri="{FF2B5EF4-FFF2-40B4-BE49-F238E27FC236}">
                  <a16:creationId xmlns:a16="http://schemas.microsoft.com/office/drawing/2014/main" id="{2C73ACAB-5D82-FCDE-A5C1-E4A93D972332}"/>
                </a:ext>
              </a:extLst>
            </p:cNvPr>
            <p:cNvSpPr/>
            <p:nvPr/>
          </p:nvSpPr>
          <p:spPr>
            <a:xfrm>
              <a:off x="1072258" y="1694056"/>
              <a:ext cx="56587" cy="112098"/>
            </a:xfrm>
            <a:custGeom>
              <a:avLst/>
              <a:gdLst/>
              <a:ahLst/>
              <a:cxnLst/>
              <a:rect l="l" t="t" r="r" b="b"/>
              <a:pathLst>
                <a:path w="1735" h="3437" extrusionOk="0">
                  <a:moveTo>
                    <a:pt x="0" y="1"/>
                  </a:moveTo>
                  <a:lnTo>
                    <a:pt x="0" y="3270"/>
                  </a:lnTo>
                  <a:cubicBezTo>
                    <a:pt x="501" y="3336"/>
                    <a:pt x="1101" y="3370"/>
                    <a:pt x="1735" y="3436"/>
                  </a:cubicBezTo>
                  <a:lnTo>
                    <a:pt x="1735"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07;p22">
              <a:extLst>
                <a:ext uri="{FF2B5EF4-FFF2-40B4-BE49-F238E27FC236}">
                  <a16:creationId xmlns:a16="http://schemas.microsoft.com/office/drawing/2014/main" id="{40E78652-FE3F-8F23-C7DC-85408A001577}"/>
                </a:ext>
              </a:extLst>
            </p:cNvPr>
            <p:cNvSpPr/>
            <p:nvPr/>
          </p:nvSpPr>
          <p:spPr>
            <a:xfrm>
              <a:off x="1005885" y="1694056"/>
              <a:ext cx="44650" cy="102313"/>
            </a:xfrm>
            <a:custGeom>
              <a:avLst/>
              <a:gdLst/>
              <a:ahLst/>
              <a:cxnLst/>
              <a:rect l="l" t="t" r="r" b="b"/>
              <a:pathLst>
                <a:path w="1369" h="3137" extrusionOk="0">
                  <a:moveTo>
                    <a:pt x="1" y="1"/>
                  </a:moveTo>
                  <a:lnTo>
                    <a:pt x="1" y="2869"/>
                  </a:lnTo>
                  <a:cubicBezTo>
                    <a:pt x="434" y="2969"/>
                    <a:pt x="901" y="3070"/>
                    <a:pt x="1368" y="3136"/>
                  </a:cubicBezTo>
                  <a:lnTo>
                    <a:pt x="1368"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08;p22">
              <a:extLst>
                <a:ext uri="{FF2B5EF4-FFF2-40B4-BE49-F238E27FC236}">
                  <a16:creationId xmlns:a16="http://schemas.microsoft.com/office/drawing/2014/main" id="{AB5A4354-1C55-EA47-6EDE-1EC3087883B1}"/>
                </a:ext>
              </a:extLst>
            </p:cNvPr>
            <p:cNvSpPr/>
            <p:nvPr/>
          </p:nvSpPr>
          <p:spPr>
            <a:xfrm>
              <a:off x="971085" y="1682086"/>
              <a:ext cx="17416" cy="99052"/>
            </a:xfrm>
            <a:custGeom>
              <a:avLst/>
              <a:gdLst/>
              <a:ahLst/>
              <a:cxnLst/>
              <a:rect l="l" t="t" r="r" b="b"/>
              <a:pathLst>
                <a:path w="534" h="3037" extrusionOk="0">
                  <a:moveTo>
                    <a:pt x="0" y="1"/>
                  </a:moveTo>
                  <a:lnTo>
                    <a:pt x="0" y="2569"/>
                  </a:lnTo>
                  <a:cubicBezTo>
                    <a:pt x="0" y="2736"/>
                    <a:pt x="200" y="2903"/>
                    <a:pt x="534" y="3036"/>
                  </a:cubicBezTo>
                  <a:lnTo>
                    <a:pt x="534"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09;p22">
              <a:extLst>
                <a:ext uri="{FF2B5EF4-FFF2-40B4-BE49-F238E27FC236}">
                  <a16:creationId xmlns:a16="http://schemas.microsoft.com/office/drawing/2014/main" id="{C888F59C-89CD-CDCE-AE0D-11EBC1E56A06}"/>
                </a:ext>
              </a:extLst>
            </p:cNvPr>
            <p:cNvSpPr/>
            <p:nvPr/>
          </p:nvSpPr>
          <p:spPr>
            <a:xfrm>
              <a:off x="1261560" y="1694056"/>
              <a:ext cx="56620" cy="116436"/>
            </a:xfrm>
            <a:custGeom>
              <a:avLst/>
              <a:gdLst/>
              <a:ahLst/>
              <a:cxnLst/>
              <a:rect l="l" t="t" r="r" b="b"/>
              <a:pathLst>
                <a:path w="1736" h="3570" extrusionOk="0">
                  <a:moveTo>
                    <a:pt x="1" y="1"/>
                  </a:moveTo>
                  <a:lnTo>
                    <a:pt x="1" y="3570"/>
                  </a:lnTo>
                  <a:cubicBezTo>
                    <a:pt x="601" y="3537"/>
                    <a:pt x="1201" y="3537"/>
                    <a:pt x="1735" y="3503"/>
                  </a:cubicBezTo>
                  <a:lnTo>
                    <a:pt x="1735"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10;p22">
              <a:extLst>
                <a:ext uri="{FF2B5EF4-FFF2-40B4-BE49-F238E27FC236}">
                  <a16:creationId xmlns:a16="http://schemas.microsoft.com/office/drawing/2014/main" id="{A2DA48EC-5DFF-9620-50C6-E132C3942F25}"/>
                </a:ext>
              </a:extLst>
            </p:cNvPr>
            <p:cNvSpPr/>
            <p:nvPr/>
          </p:nvSpPr>
          <p:spPr>
            <a:xfrm>
              <a:off x="1354025" y="1694056"/>
              <a:ext cx="56620" cy="112098"/>
            </a:xfrm>
            <a:custGeom>
              <a:avLst/>
              <a:gdLst/>
              <a:ahLst/>
              <a:cxnLst/>
              <a:rect l="l" t="t" r="r" b="b"/>
              <a:pathLst>
                <a:path w="1736" h="3437" extrusionOk="0">
                  <a:moveTo>
                    <a:pt x="1" y="1"/>
                  </a:moveTo>
                  <a:lnTo>
                    <a:pt x="1" y="3436"/>
                  </a:lnTo>
                  <a:cubicBezTo>
                    <a:pt x="635" y="3370"/>
                    <a:pt x="1202" y="3336"/>
                    <a:pt x="1736" y="3270"/>
                  </a:cubicBezTo>
                  <a:lnTo>
                    <a:pt x="1736"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11;p22">
              <a:extLst>
                <a:ext uri="{FF2B5EF4-FFF2-40B4-BE49-F238E27FC236}">
                  <a16:creationId xmlns:a16="http://schemas.microsoft.com/office/drawing/2014/main" id="{5CE4B77B-FA20-375C-FD7B-F2D25BCB5B9C}"/>
                </a:ext>
              </a:extLst>
            </p:cNvPr>
            <p:cNvSpPr/>
            <p:nvPr/>
          </p:nvSpPr>
          <p:spPr>
            <a:xfrm>
              <a:off x="1432368" y="1694056"/>
              <a:ext cx="44650" cy="102313"/>
            </a:xfrm>
            <a:custGeom>
              <a:avLst/>
              <a:gdLst/>
              <a:ahLst/>
              <a:cxnLst/>
              <a:rect l="l" t="t" r="r" b="b"/>
              <a:pathLst>
                <a:path w="1369" h="3137" extrusionOk="0">
                  <a:moveTo>
                    <a:pt x="1" y="1"/>
                  </a:moveTo>
                  <a:lnTo>
                    <a:pt x="1" y="3136"/>
                  </a:lnTo>
                  <a:cubicBezTo>
                    <a:pt x="468" y="3070"/>
                    <a:pt x="935" y="2969"/>
                    <a:pt x="1368" y="2869"/>
                  </a:cubicBezTo>
                  <a:lnTo>
                    <a:pt x="1368"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12;p22">
              <a:extLst>
                <a:ext uri="{FF2B5EF4-FFF2-40B4-BE49-F238E27FC236}">
                  <a16:creationId xmlns:a16="http://schemas.microsoft.com/office/drawing/2014/main" id="{7F9D557F-DC38-2AC0-40B0-A1CC0D4A2A66}"/>
                </a:ext>
              </a:extLst>
            </p:cNvPr>
            <p:cNvSpPr/>
            <p:nvPr/>
          </p:nvSpPr>
          <p:spPr>
            <a:xfrm>
              <a:off x="1494403" y="1682086"/>
              <a:ext cx="17416" cy="99052"/>
            </a:xfrm>
            <a:custGeom>
              <a:avLst/>
              <a:gdLst/>
              <a:ahLst/>
              <a:cxnLst/>
              <a:rect l="l" t="t" r="r" b="b"/>
              <a:pathLst>
                <a:path w="534" h="3037" extrusionOk="0">
                  <a:moveTo>
                    <a:pt x="0" y="1"/>
                  </a:moveTo>
                  <a:lnTo>
                    <a:pt x="0" y="3036"/>
                  </a:lnTo>
                  <a:cubicBezTo>
                    <a:pt x="334" y="2903"/>
                    <a:pt x="534" y="2736"/>
                    <a:pt x="534" y="2569"/>
                  </a:cubicBezTo>
                  <a:lnTo>
                    <a:pt x="534"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13;p22">
              <a:extLst>
                <a:ext uri="{FF2B5EF4-FFF2-40B4-BE49-F238E27FC236}">
                  <a16:creationId xmlns:a16="http://schemas.microsoft.com/office/drawing/2014/main" id="{A886CB9B-84E1-E11C-D5AA-51B989AC2965}"/>
                </a:ext>
              </a:extLst>
            </p:cNvPr>
            <p:cNvSpPr/>
            <p:nvPr/>
          </p:nvSpPr>
          <p:spPr>
            <a:xfrm>
              <a:off x="971085" y="1637500"/>
              <a:ext cx="540724" cy="89235"/>
            </a:xfrm>
            <a:custGeom>
              <a:avLst/>
              <a:gdLst/>
              <a:ahLst/>
              <a:cxnLst/>
              <a:rect l="l" t="t" r="r" b="b"/>
              <a:pathLst>
                <a:path w="16579" h="2736" extrusionOk="0">
                  <a:moveTo>
                    <a:pt x="8306" y="0"/>
                  </a:moveTo>
                  <a:cubicBezTo>
                    <a:pt x="3703" y="0"/>
                    <a:pt x="0" y="601"/>
                    <a:pt x="0" y="1368"/>
                  </a:cubicBezTo>
                  <a:cubicBezTo>
                    <a:pt x="0" y="2102"/>
                    <a:pt x="3703" y="2735"/>
                    <a:pt x="8306" y="2735"/>
                  </a:cubicBezTo>
                  <a:cubicBezTo>
                    <a:pt x="12876" y="2735"/>
                    <a:pt x="16579" y="2102"/>
                    <a:pt x="16579" y="1368"/>
                  </a:cubicBezTo>
                  <a:cubicBezTo>
                    <a:pt x="16579" y="601"/>
                    <a:pt x="12876" y="0"/>
                    <a:pt x="8306"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14;p22">
              <a:extLst>
                <a:ext uri="{FF2B5EF4-FFF2-40B4-BE49-F238E27FC236}">
                  <a16:creationId xmlns:a16="http://schemas.microsoft.com/office/drawing/2014/main" id="{30E288AC-E639-7898-7740-DD64D9A4F29A}"/>
                </a:ext>
              </a:extLst>
            </p:cNvPr>
            <p:cNvSpPr/>
            <p:nvPr/>
          </p:nvSpPr>
          <p:spPr>
            <a:xfrm>
              <a:off x="1221312" y="2273962"/>
              <a:ext cx="399305" cy="514306"/>
            </a:xfrm>
            <a:custGeom>
              <a:avLst/>
              <a:gdLst/>
              <a:ahLst/>
              <a:cxnLst/>
              <a:rect l="l" t="t" r="r" b="b"/>
              <a:pathLst>
                <a:path w="12243" h="15769" extrusionOk="0">
                  <a:moveTo>
                    <a:pt x="12242" y="0"/>
                  </a:moveTo>
                  <a:cubicBezTo>
                    <a:pt x="12242" y="0"/>
                    <a:pt x="10108" y="1668"/>
                    <a:pt x="0" y="1668"/>
                  </a:cubicBezTo>
                  <a:lnTo>
                    <a:pt x="0" y="15511"/>
                  </a:lnTo>
                  <a:cubicBezTo>
                    <a:pt x="0" y="15511"/>
                    <a:pt x="1412" y="15769"/>
                    <a:pt x="3413" y="15769"/>
                  </a:cubicBezTo>
                  <a:cubicBezTo>
                    <a:pt x="5965" y="15769"/>
                    <a:pt x="9476" y="15350"/>
                    <a:pt x="12242" y="13443"/>
                  </a:cubicBezTo>
                  <a:lnTo>
                    <a:pt x="122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15;p22">
              <a:extLst>
                <a:ext uri="{FF2B5EF4-FFF2-40B4-BE49-F238E27FC236}">
                  <a16:creationId xmlns:a16="http://schemas.microsoft.com/office/drawing/2014/main" id="{3BE256C6-A665-D1EE-C5C1-3EC6198FDE1D}"/>
                </a:ext>
              </a:extLst>
            </p:cNvPr>
            <p:cNvSpPr/>
            <p:nvPr/>
          </p:nvSpPr>
          <p:spPr>
            <a:xfrm>
              <a:off x="1436739" y="2328333"/>
              <a:ext cx="149083" cy="411275"/>
            </a:xfrm>
            <a:custGeom>
              <a:avLst/>
              <a:gdLst/>
              <a:ahLst/>
              <a:cxnLst/>
              <a:rect l="l" t="t" r="r" b="b"/>
              <a:pathLst>
                <a:path w="4571" h="12610" extrusionOk="0">
                  <a:moveTo>
                    <a:pt x="4570" y="1"/>
                  </a:moveTo>
                  <a:cubicBezTo>
                    <a:pt x="4570" y="1"/>
                    <a:pt x="3169" y="635"/>
                    <a:pt x="0" y="768"/>
                  </a:cubicBezTo>
                  <a:lnTo>
                    <a:pt x="0" y="12610"/>
                  </a:lnTo>
                  <a:cubicBezTo>
                    <a:pt x="0" y="12610"/>
                    <a:pt x="3536" y="12243"/>
                    <a:pt x="4570" y="10642"/>
                  </a:cubicBezTo>
                  <a:lnTo>
                    <a:pt x="4570"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916;p22">
            <a:extLst>
              <a:ext uri="{FF2B5EF4-FFF2-40B4-BE49-F238E27FC236}">
                <a16:creationId xmlns:a16="http://schemas.microsoft.com/office/drawing/2014/main" id="{00FA1103-A5BD-16E8-5F3A-9FE818E10A7B}"/>
              </a:ext>
            </a:extLst>
          </p:cNvPr>
          <p:cNvGrpSpPr/>
          <p:nvPr/>
        </p:nvGrpSpPr>
        <p:grpSpPr>
          <a:xfrm>
            <a:off x="7352699" y="3996254"/>
            <a:ext cx="260598" cy="486079"/>
            <a:chOff x="861202" y="1637500"/>
            <a:chExt cx="760484" cy="1384056"/>
          </a:xfrm>
        </p:grpSpPr>
        <p:sp>
          <p:nvSpPr>
            <p:cNvPr id="61" name="Google Shape;917;p22">
              <a:extLst>
                <a:ext uri="{FF2B5EF4-FFF2-40B4-BE49-F238E27FC236}">
                  <a16:creationId xmlns:a16="http://schemas.microsoft.com/office/drawing/2014/main" id="{EA292440-8230-48DA-0E43-BB49F778C591}"/>
                </a:ext>
              </a:extLst>
            </p:cNvPr>
            <p:cNvSpPr/>
            <p:nvPr/>
          </p:nvSpPr>
          <p:spPr>
            <a:xfrm>
              <a:off x="861202" y="1927975"/>
              <a:ext cx="760484" cy="1093581"/>
            </a:xfrm>
            <a:custGeom>
              <a:avLst/>
              <a:gdLst/>
              <a:ahLst/>
              <a:cxnLst/>
              <a:rect l="l" t="t" r="r" b="b"/>
              <a:pathLst>
                <a:path w="23317" h="33530" extrusionOk="0">
                  <a:moveTo>
                    <a:pt x="6471" y="0"/>
                  </a:moveTo>
                  <a:cubicBezTo>
                    <a:pt x="6471" y="0"/>
                    <a:pt x="6471" y="2436"/>
                    <a:pt x="5104" y="2802"/>
                  </a:cubicBezTo>
                  <a:lnTo>
                    <a:pt x="4870" y="2802"/>
                  </a:lnTo>
                  <a:cubicBezTo>
                    <a:pt x="2135" y="2969"/>
                    <a:pt x="0" y="5238"/>
                    <a:pt x="33" y="8006"/>
                  </a:cubicBezTo>
                  <a:lnTo>
                    <a:pt x="33" y="28321"/>
                  </a:lnTo>
                  <a:cubicBezTo>
                    <a:pt x="33" y="30022"/>
                    <a:pt x="1101" y="31556"/>
                    <a:pt x="2702" y="32157"/>
                  </a:cubicBezTo>
                  <a:cubicBezTo>
                    <a:pt x="6018" y="33417"/>
                    <a:pt x="9941" y="33530"/>
                    <a:pt x="11236" y="33530"/>
                  </a:cubicBezTo>
                  <a:cubicBezTo>
                    <a:pt x="11518" y="33530"/>
                    <a:pt x="11675" y="33524"/>
                    <a:pt x="11675" y="33524"/>
                  </a:cubicBezTo>
                  <a:cubicBezTo>
                    <a:pt x="11675" y="33524"/>
                    <a:pt x="11829" y="33530"/>
                    <a:pt x="12105" y="33530"/>
                  </a:cubicBezTo>
                  <a:cubicBezTo>
                    <a:pt x="13401" y="33530"/>
                    <a:pt x="17387" y="33416"/>
                    <a:pt x="20715" y="32123"/>
                  </a:cubicBezTo>
                  <a:cubicBezTo>
                    <a:pt x="22283" y="31523"/>
                    <a:pt x="23283" y="29989"/>
                    <a:pt x="23283" y="28321"/>
                  </a:cubicBezTo>
                  <a:lnTo>
                    <a:pt x="23283" y="8006"/>
                  </a:lnTo>
                  <a:cubicBezTo>
                    <a:pt x="23317" y="5238"/>
                    <a:pt x="21182" y="2969"/>
                    <a:pt x="18447" y="2802"/>
                  </a:cubicBezTo>
                  <a:lnTo>
                    <a:pt x="18213" y="2802"/>
                  </a:lnTo>
                  <a:cubicBezTo>
                    <a:pt x="16879" y="2436"/>
                    <a:pt x="16879" y="0"/>
                    <a:pt x="16879" y="0"/>
                  </a:cubicBezTo>
                  <a:lnTo>
                    <a:pt x="11675" y="1602"/>
                  </a:lnTo>
                  <a:lnTo>
                    <a:pt x="6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18;p22">
              <a:extLst>
                <a:ext uri="{FF2B5EF4-FFF2-40B4-BE49-F238E27FC236}">
                  <a16:creationId xmlns:a16="http://schemas.microsoft.com/office/drawing/2014/main" id="{AE1DD949-C4EC-7377-D513-CE99EE56F43F}"/>
                </a:ext>
              </a:extLst>
            </p:cNvPr>
            <p:cNvSpPr/>
            <p:nvPr/>
          </p:nvSpPr>
          <p:spPr>
            <a:xfrm>
              <a:off x="915573" y="2328333"/>
              <a:ext cx="652822" cy="618119"/>
            </a:xfrm>
            <a:custGeom>
              <a:avLst/>
              <a:gdLst/>
              <a:ahLst/>
              <a:cxnLst/>
              <a:rect l="l" t="t" r="r" b="b"/>
              <a:pathLst>
                <a:path w="20016" h="18952" extrusionOk="0">
                  <a:moveTo>
                    <a:pt x="1" y="1"/>
                  </a:moveTo>
                  <a:lnTo>
                    <a:pt x="1" y="14445"/>
                  </a:lnTo>
                  <a:cubicBezTo>
                    <a:pt x="1" y="15912"/>
                    <a:pt x="902" y="17247"/>
                    <a:pt x="2269" y="17747"/>
                  </a:cubicBezTo>
                  <a:cubicBezTo>
                    <a:pt x="5305" y="18874"/>
                    <a:pt x="8892" y="18950"/>
                    <a:pt x="9794" y="18950"/>
                  </a:cubicBezTo>
                  <a:cubicBezTo>
                    <a:pt x="9933" y="18950"/>
                    <a:pt x="10008" y="18948"/>
                    <a:pt x="10008" y="18948"/>
                  </a:cubicBezTo>
                  <a:cubicBezTo>
                    <a:pt x="10008" y="18948"/>
                    <a:pt x="10122" y="18951"/>
                    <a:pt x="10328" y="18951"/>
                  </a:cubicBezTo>
                  <a:cubicBezTo>
                    <a:pt x="11382" y="18951"/>
                    <a:pt x="14850" y="18858"/>
                    <a:pt x="17780" y="17714"/>
                  </a:cubicBezTo>
                  <a:cubicBezTo>
                    <a:pt x="19115" y="17213"/>
                    <a:pt x="20015" y="15912"/>
                    <a:pt x="20015" y="14445"/>
                  </a:cubicBezTo>
                  <a:lnTo>
                    <a:pt x="20015" y="1"/>
                  </a:ln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19;p22">
              <a:extLst>
                <a:ext uri="{FF2B5EF4-FFF2-40B4-BE49-F238E27FC236}">
                  <a16:creationId xmlns:a16="http://schemas.microsoft.com/office/drawing/2014/main" id="{C78A9C4D-352B-5B3A-1BEC-40871C46EEB3}"/>
                </a:ext>
              </a:extLst>
            </p:cNvPr>
            <p:cNvSpPr/>
            <p:nvPr/>
          </p:nvSpPr>
          <p:spPr>
            <a:xfrm>
              <a:off x="915573" y="2273962"/>
              <a:ext cx="651713" cy="115327"/>
            </a:xfrm>
            <a:custGeom>
              <a:avLst/>
              <a:gdLst/>
              <a:ahLst/>
              <a:cxnLst/>
              <a:rect l="l" t="t" r="r" b="b"/>
              <a:pathLst>
                <a:path w="19982" h="3536" extrusionOk="0">
                  <a:moveTo>
                    <a:pt x="10008" y="0"/>
                  </a:moveTo>
                  <a:cubicBezTo>
                    <a:pt x="4471" y="0"/>
                    <a:pt x="1" y="801"/>
                    <a:pt x="1" y="1768"/>
                  </a:cubicBezTo>
                  <a:cubicBezTo>
                    <a:pt x="1" y="2735"/>
                    <a:pt x="4471" y="3536"/>
                    <a:pt x="10008" y="3536"/>
                  </a:cubicBezTo>
                  <a:cubicBezTo>
                    <a:pt x="15512" y="3536"/>
                    <a:pt x="19982" y="2735"/>
                    <a:pt x="19982" y="1768"/>
                  </a:cubicBezTo>
                  <a:cubicBezTo>
                    <a:pt x="19982" y="801"/>
                    <a:pt x="15512" y="0"/>
                    <a:pt x="10008" y="0"/>
                  </a:cubicBez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20;p22">
              <a:extLst>
                <a:ext uri="{FF2B5EF4-FFF2-40B4-BE49-F238E27FC236}">
                  <a16:creationId xmlns:a16="http://schemas.microsoft.com/office/drawing/2014/main" id="{91242CBC-E9FB-42D0-4EEB-A176AC1B3A62}"/>
                </a:ext>
              </a:extLst>
            </p:cNvPr>
            <p:cNvSpPr/>
            <p:nvPr/>
          </p:nvSpPr>
          <p:spPr>
            <a:xfrm>
              <a:off x="1410613" y="2458893"/>
              <a:ext cx="100128" cy="100128"/>
            </a:xfrm>
            <a:custGeom>
              <a:avLst/>
              <a:gdLst/>
              <a:ahLst/>
              <a:cxnLst/>
              <a:rect l="l" t="t" r="r" b="b"/>
              <a:pathLst>
                <a:path w="3070" h="3070" extrusionOk="0">
                  <a:moveTo>
                    <a:pt x="1535" y="1"/>
                  </a:moveTo>
                  <a:cubicBezTo>
                    <a:pt x="701" y="1"/>
                    <a:pt x="1" y="701"/>
                    <a:pt x="1" y="1535"/>
                  </a:cubicBezTo>
                  <a:cubicBezTo>
                    <a:pt x="1" y="2369"/>
                    <a:pt x="701" y="3070"/>
                    <a:pt x="1535" y="3070"/>
                  </a:cubicBezTo>
                  <a:cubicBezTo>
                    <a:pt x="2402" y="3070"/>
                    <a:pt x="3069" y="2369"/>
                    <a:pt x="3069" y="1535"/>
                  </a:cubicBezTo>
                  <a:cubicBezTo>
                    <a:pt x="3069" y="701"/>
                    <a:pt x="2402" y="1"/>
                    <a:pt x="1535" y="1"/>
                  </a:cubicBezTo>
                  <a:close/>
                </a:path>
              </a:pathLst>
            </a:custGeom>
            <a:solidFill>
              <a:srgbClr val="7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21;p22">
              <a:extLst>
                <a:ext uri="{FF2B5EF4-FFF2-40B4-BE49-F238E27FC236}">
                  <a16:creationId xmlns:a16="http://schemas.microsoft.com/office/drawing/2014/main" id="{F4C814C6-6594-17E2-9C4A-EE94BBA6C4B2}"/>
                </a:ext>
              </a:extLst>
            </p:cNvPr>
            <p:cNvSpPr/>
            <p:nvPr/>
          </p:nvSpPr>
          <p:spPr>
            <a:xfrm>
              <a:off x="1261560" y="2479571"/>
              <a:ext cx="50097" cy="48988"/>
            </a:xfrm>
            <a:custGeom>
              <a:avLst/>
              <a:gdLst/>
              <a:ahLst/>
              <a:cxnLst/>
              <a:rect l="l" t="t" r="r" b="b"/>
              <a:pathLst>
                <a:path w="1536" h="1502" extrusionOk="0">
                  <a:moveTo>
                    <a:pt x="768" y="1"/>
                  </a:moveTo>
                  <a:cubicBezTo>
                    <a:pt x="334" y="1"/>
                    <a:pt x="1" y="334"/>
                    <a:pt x="1" y="734"/>
                  </a:cubicBezTo>
                  <a:cubicBezTo>
                    <a:pt x="1" y="1168"/>
                    <a:pt x="334" y="1502"/>
                    <a:pt x="768" y="1502"/>
                  </a:cubicBezTo>
                  <a:cubicBezTo>
                    <a:pt x="1168" y="1502"/>
                    <a:pt x="1535" y="1168"/>
                    <a:pt x="1535" y="734"/>
                  </a:cubicBezTo>
                  <a:cubicBezTo>
                    <a:pt x="1535" y="334"/>
                    <a:pt x="1168" y="1"/>
                    <a:pt x="768" y="1"/>
                  </a:cubicBezTo>
                  <a:close/>
                </a:path>
              </a:pathLst>
            </a:custGeom>
            <a:solidFill>
              <a:srgbClr val="7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22;p22">
              <a:extLst>
                <a:ext uri="{FF2B5EF4-FFF2-40B4-BE49-F238E27FC236}">
                  <a16:creationId xmlns:a16="http://schemas.microsoft.com/office/drawing/2014/main" id="{EFB2EBD8-944C-1C75-1F29-934AF2315838}"/>
                </a:ext>
              </a:extLst>
            </p:cNvPr>
            <p:cNvSpPr/>
            <p:nvPr/>
          </p:nvSpPr>
          <p:spPr>
            <a:xfrm>
              <a:off x="1311625" y="2637334"/>
              <a:ext cx="75080" cy="75112"/>
            </a:xfrm>
            <a:custGeom>
              <a:avLst/>
              <a:gdLst/>
              <a:ahLst/>
              <a:cxnLst/>
              <a:rect l="l" t="t" r="r" b="b"/>
              <a:pathLst>
                <a:path w="2302" h="2303" extrusionOk="0">
                  <a:moveTo>
                    <a:pt x="1134" y="0"/>
                  </a:moveTo>
                  <a:cubicBezTo>
                    <a:pt x="500" y="0"/>
                    <a:pt x="0" y="501"/>
                    <a:pt x="0" y="1168"/>
                  </a:cubicBezTo>
                  <a:cubicBezTo>
                    <a:pt x="0" y="1802"/>
                    <a:pt x="500" y="2302"/>
                    <a:pt x="1134" y="2302"/>
                  </a:cubicBezTo>
                  <a:cubicBezTo>
                    <a:pt x="1768" y="2302"/>
                    <a:pt x="2302" y="1802"/>
                    <a:pt x="2302" y="1168"/>
                  </a:cubicBezTo>
                  <a:cubicBezTo>
                    <a:pt x="2302" y="501"/>
                    <a:pt x="1768" y="0"/>
                    <a:pt x="1134" y="0"/>
                  </a:cubicBezTo>
                  <a:close/>
                </a:path>
              </a:pathLst>
            </a:custGeom>
            <a:solidFill>
              <a:srgbClr val="7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23;p22">
              <a:extLst>
                <a:ext uri="{FF2B5EF4-FFF2-40B4-BE49-F238E27FC236}">
                  <a16:creationId xmlns:a16="http://schemas.microsoft.com/office/drawing/2014/main" id="{837AC907-CF45-14A7-D791-BE80003E52A0}"/>
                </a:ext>
              </a:extLst>
            </p:cNvPr>
            <p:cNvSpPr/>
            <p:nvPr/>
          </p:nvSpPr>
          <p:spPr>
            <a:xfrm>
              <a:off x="1128847" y="2615579"/>
              <a:ext cx="57663" cy="58772"/>
            </a:xfrm>
            <a:custGeom>
              <a:avLst/>
              <a:gdLst/>
              <a:ahLst/>
              <a:cxnLst/>
              <a:rect l="l" t="t" r="r" b="b"/>
              <a:pathLst>
                <a:path w="1768" h="1802" extrusionOk="0">
                  <a:moveTo>
                    <a:pt x="901" y="0"/>
                  </a:moveTo>
                  <a:cubicBezTo>
                    <a:pt x="400" y="0"/>
                    <a:pt x="0" y="401"/>
                    <a:pt x="0" y="901"/>
                  </a:cubicBezTo>
                  <a:cubicBezTo>
                    <a:pt x="0" y="1401"/>
                    <a:pt x="400" y="1802"/>
                    <a:pt x="901" y="1802"/>
                  </a:cubicBezTo>
                  <a:cubicBezTo>
                    <a:pt x="1368" y="1802"/>
                    <a:pt x="1768" y="1401"/>
                    <a:pt x="1768" y="901"/>
                  </a:cubicBezTo>
                  <a:cubicBezTo>
                    <a:pt x="1768" y="401"/>
                    <a:pt x="1368" y="0"/>
                    <a:pt x="901" y="0"/>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24;p22">
              <a:extLst>
                <a:ext uri="{FF2B5EF4-FFF2-40B4-BE49-F238E27FC236}">
                  <a16:creationId xmlns:a16="http://schemas.microsoft.com/office/drawing/2014/main" id="{7D376CA2-0C5E-7F3E-99E6-F28D78F72888}"/>
                </a:ext>
              </a:extLst>
            </p:cNvPr>
            <p:cNvSpPr/>
            <p:nvPr/>
          </p:nvSpPr>
          <p:spPr>
            <a:xfrm>
              <a:off x="1009147" y="2437138"/>
              <a:ext cx="91420" cy="91420"/>
            </a:xfrm>
            <a:custGeom>
              <a:avLst/>
              <a:gdLst/>
              <a:ahLst/>
              <a:cxnLst/>
              <a:rect l="l" t="t" r="r" b="b"/>
              <a:pathLst>
                <a:path w="2803" h="2803" extrusionOk="0">
                  <a:moveTo>
                    <a:pt x="1402" y="1"/>
                  </a:moveTo>
                  <a:cubicBezTo>
                    <a:pt x="634" y="1"/>
                    <a:pt x="1" y="634"/>
                    <a:pt x="1" y="1402"/>
                  </a:cubicBezTo>
                  <a:cubicBezTo>
                    <a:pt x="1" y="2169"/>
                    <a:pt x="634" y="2803"/>
                    <a:pt x="1402" y="2803"/>
                  </a:cubicBezTo>
                  <a:cubicBezTo>
                    <a:pt x="2169" y="2803"/>
                    <a:pt x="2803" y="2169"/>
                    <a:pt x="2803" y="1402"/>
                  </a:cubicBezTo>
                  <a:cubicBezTo>
                    <a:pt x="2803" y="634"/>
                    <a:pt x="2169" y="1"/>
                    <a:pt x="1402"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25;p22">
              <a:extLst>
                <a:ext uri="{FF2B5EF4-FFF2-40B4-BE49-F238E27FC236}">
                  <a16:creationId xmlns:a16="http://schemas.microsoft.com/office/drawing/2014/main" id="{690E6830-4398-CC2E-8299-69FEFC16D374}"/>
                </a:ext>
              </a:extLst>
            </p:cNvPr>
            <p:cNvSpPr/>
            <p:nvPr/>
          </p:nvSpPr>
          <p:spPr>
            <a:xfrm>
              <a:off x="1016779" y="2768970"/>
              <a:ext cx="43541" cy="43541"/>
            </a:xfrm>
            <a:custGeom>
              <a:avLst/>
              <a:gdLst/>
              <a:ahLst/>
              <a:cxnLst/>
              <a:rect l="l" t="t" r="r" b="b"/>
              <a:pathLst>
                <a:path w="1335" h="1335" extrusionOk="0">
                  <a:moveTo>
                    <a:pt x="667" y="1"/>
                  </a:moveTo>
                  <a:cubicBezTo>
                    <a:pt x="300" y="1"/>
                    <a:pt x="0" y="301"/>
                    <a:pt x="0" y="668"/>
                  </a:cubicBezTo>
                  <a:cubicBezTo>
                    <a:pt x="0" y="1035"/>
                    <a:pt x="300" y="1335"/>
                    <a:pt x="667" y="1335"/>
                  </a:cubicBezTo>
                  <a:cubicBezTo>
                    <a:pt x="1034" y="1335"/>
                    <a:pt x="1335" y="1035"/>
                    <a:pt x="1335" y="668"/>
                  </a:cubicBezTo>
                  <a:cubicBezTo>
                    <a:pt x="1335" y="301"/>
                    <a:pt x="1034" y="1"/>
                    <a:pt x="667"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26;p22">
              <a:extLst>
                <a:ext uri="{FF2B5EF4-FFF2-40B4-BE49-F238E27FC236}">
                  <a16:creationId xmlns:a16="http://schemas.microsoft.com/office/drawing/2014/main" id="{098BD4B0-338E-6F18-5999-379D22AA71AC}"/>
                </a:ext>
              </a:extLst>
            </p:cNvPr>
            <p:cNvSpPr/>
            <p:nvPr/>
          </p:nvSpPr>
          <p:spPr>
            <a:xfrm>
              <a:off x="1163647" y="2812480"/>
              <a:ext cx="57696" cy="56620"/>
            </a:xfrm>
            <a:custGeom>
              <a:avLst/>
              <a:gdLst/>
              <a:ahLst/>
              <a:cxnLst/>
              <a:rect l="l" t="t" r="r" b="b"/>
              <a:pathLst>
                <a:path w="1769" h="1736" extrusionOk="0">
                  <a:moveTo>
                    <a:pt x="901" y="1"/>
                  </a:moveTo>
                  <a:cubicBezTo>
                    <a:pt x="401" y="1"/>
                    <a:pt x="0" y="368"/>
                    <a:pt x="0" y="868"/>
                  </a:cubicBezTo>
                  <a:cubicBezTo>
                    <a:pt x="0" y="1335"/>
                    <a:pt x="401" y="1735"/>
                    <a:pt x="901" y="1735"/>
                  </a:cubicBezTo>
                  <a:cubicBezTo>
                    <a:pt x="1368" y="1735"/>
                    <a:pt x="1768" y="1335"/>
                    <a:pt x="1768" y="868"/>
                  </a:cubicBezTo>
                  <a:cubicBezTo>
                    <a:pt x="1768" y="368"/>
                    <a:pt x="1368" y="1"/>
                    <a:pt x="901"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27;p22">
              <a:extLst>
                <a:ext uri="{FF2B5EF4-FFF2-40B4-BE49-F238E27FC236}">
                  <a16:creationId xmlns:a16="http://schemas.microsoft.com/office/drawing/2014/main" id="{B357DF76-5934-18CF-D91E-DF6E6FF32D1B}"/>
                </a:ext>
              </a:extLst>
            </p:cNvPr>
            <p:cNvSpPr/>
            <p:nvPr/>
          </p:nvSpPr>
          <p:spPr>
            <a:xfrm>
              <a:off x="1460646" y="2790725"/>
              <a:ext cx="51173" cy="50097"/>
            </a:xfrm>
            <a:custGeom>
              <a:avLst/>
              <a:gdLst/>
              <a:ahLst/>
              <a:cxnLst/>
              <a:rect l="l" t="t" r="r" b="b"/>
              <a:pathLst>
                <a:path w="1569" h="1536" extrusionOk="0">
                  <a:moveTo>
                    <a:pt x="802" y="1"/>
                  </a:moveTo>
                  <a:cubicBezTo>
                    <a:pt x="368" y="1"/>
                    <a:pt x="1" y="334"/>
                    <a:pt x="1" y="768"/>
                  </a:cubicBezTo>
                  <a:cubicBezTo>
                    <a:pt x="1" y="1202"/>
                    <a:pt x="368" y="1535"/>
                    <a:pt x="802" y="1535"/>
                  </a:cubicBezTo>
                  <a:cubicBezTo>
                    <a:pt x="1235" y="1535"/>
                    <a:pt x="1569" y="1202"/>
                    <a:pt x="1569" y="768"/>
                  </a:cubicBezTo>
                  <a:cubicBezTo>
                    <a:pt x="1569" y="334"/>
                    <a:pt x="1235" y="1"/>
                    <a:pt x="802"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28;p22">
              <a:extLst>
                <a:ext uri="{FF2B5EF4-FFF2-40B4-BE49-F238E27FC236}">
                  <a16:creationId xmlns:a16="http://schemas.microsoft.com/office/drawing/2014/main" id="{BC9C96A7-C60D-896F-568D-5687B3CA42A1}"/>
                </a:ext>
              </a:extLst>
            </p:cNvPr>
            <p:cNvSpPr/>
            <p:nvPr/>
          </p:nvSpPr>
          <p:spPr>
            <a:xfrm>
              <a:off x="1046133" y="1874649"/>
              <a:ext cx="390630" cy="104825"/>
            </a:xfrm>
            <a:custGeom>
              <a:avLst/>
              <a:gdLst/>
              <a:ahLst/>
              <a:cxnLst/>
              <a:rect l="l" t="t" r="r" b="b"/>
              <a:pathLst>
                <a:path w="11977" h="3214" extrusionOk="0">
                  <a:moveTo>
                    <a:pt x="5171" y="1"/>
                  </a:moveTo>
                  <a:lnTo>
                    <a:pt x="1" y="435"/>
                  </a:lnTo>
                  <a:cubicBezTo>
                    <a:pt x="234" y="1068"/>
                    <a:pt x="334" y="1702"/>
                    <a:pt x="334" y="2369"/>
                  </a:cubicBezTo>
                  <a:cubicBezTo>
                    <a:pt x="1710" y="3120"/>
                    <a:pt x="4212" y="3214"/>
                    <a:pt x="5377" y="3214"/>
                  </a:cubicBezTo>
                  <a:cubicBezTo>
                    <a:pt x="5765" y="3214"/>
                    <a:pt x="6005" y="3203"/>
                    <a:pt x="6005" y="3203"/>
                  </a:cubicBezTo>
                  <a:cubicBezTo>
                    <a:pt x="6005" y="3203"/>
                    <a:pt x="6243" y="3214"/>
                    <a:pt x="6628" y="3214"/>
                  </a:cubicBezTo>
                  <a:cubicBezTo>
                    <a:pt x="7784" y="3214"/>
                    <a:pt x="10267" y="3120"/>
                    <a:pt x="11643" y="2369"/>
                  </a:cubicBezTo>
                  <a:cubicBezTo>
                    <a:pt x="11643" y="1702"/>
                    <a:pt x="11743" y="1068"/>
                    <a:pt x="11976" y="435"/>
                  </a:cubicBezTo>
                  <a:lnTo>
                    <a:pt x="6806" y="1"/>
                  </a:lnTo>
                  <a:lnTo>
                    <a:pt x="6005" y="968"/>
                  </a:lnTo>
                  <a:lnTo>
                    <a:pt x="5171" y="1"/>
                  </a:ln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29;p22">
              <a:extLst>
                <a:ext uri="{FF2B5EF4-FFF2-40B4-BE49-F238E27FC236}">
                  <a16:creationId xmlns:a16="http://schemas.microsoft.com/office/drawing/2014/main" id="{979B4B47-AFE2-FF6E-060D-D92B642C259B}"/>
                </a:ext>
              </a:extLst>
            </p:cNvPr>
            <p:cNvSpPr/>
            <p:nvPr/>
          </p:nvSpPr>
          <p:spPr>
            <a:xfrm>
              <a:off x="1046133" y="1875758"/>
              <a:ext cx="390630" cy="68459"/>
            </a:xfrm>
            <a:custGeom>
              <a:avLst/>
              <a:gdLst/>
              <a:ahLst/>
              <a:cxnLst/>
              <a:rect l="l" t="t" r="r" b="b"/>
              <a:pathLst>
                <a:path w="11977" h="2099" extrusionOk="0">
                  <a:moveTo>
                    <a:pt x="5171" y="0"/>
                  </a:moveTo>
                  <a:lnTo>
                    <a:pt x="1" y="401"/>
                  </a:lnTo>
                  <a:cubicBezTo>
                    <a:pt x="168" y="934"/>
                    <a:pt x="301" y="1468"/>
                    <a:pt x="334" y="2002"/>
                  </a:cubicBezTo>
                  <a:cubicBezTo>
                    <a:pt x="1100" y="2067"/>
                    <a:pt x="1866" y="2099"/>
                    <a:pt x="2630" y="2099"/>
                  </a:cubicBezTo>
                  <a:cubicBezTo>
                    <a:pt x="5794" y="2099"/>
                    <a:pt x="8933" y="1549"/>
                    <a:pt x="11943" y="501"/>
                  </a:cubicBezTo>
                  <a:lnTo>
                    <a:pt x="11976" y="401"/>
                  </a:lnTo>
                  <a:lnTo>
                    <a:pt x="6806" y="0"/>
                  </a:lnTo>
                  <a:lnTo>
                    <a:pt x="6005" y="934"/>
                  </a:lnTo>
                  <a:lnTo>
                    <a:pt x="5171" y="0"/>
                  </a:ln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30;p22">
              <a:extLst>
                <a:ext uri="{FF2B5EF4-FFF2-40B4-BE49-F238E27FC236}">
                  <a16:creationId xmlns:a16="http://schemas.microsoft.com/office/drawing/2014/main" id="{E0007D00-036E-40BB-8EFE-950153EE5275}"/>
                </a:ext>
              </a:extLst>
            </p:cNvPr>
            <p:cNvSpPr/>
            <p:nvPr/>
          </p:nvSpPr>
          <p:spPr>
            <a:xfrm>
              <a:off x="1003700" y="1768028"/>
              <a:ext cx="474385" cy="138222"/>
            </a:xfrm>
            <a:custGeom>
              <a:avLst/>
              <a:gdLst/>
              <a:ahLst/>
              <a:cxnLst/>
              <a:rect l="l" t="t" r="r" b="b"/>
              <a:pathLst>
                <a:path w="14545" h="4238" extrusionOk="0">
                  <a:moveTo>
                    <a:pt x="1" y="1"/>
                  </a:moveTo>
                  <a:lnTo>
                    <a:pt x="1" y="3036"/>
                  </a:lnTo>
                  <a:cubicBezTo>
                    <a:pt x="1" y="3704"/>
                    <a:pt x="3270" y="4237"/>
                    <a:pt x="7306" y="4237"/>
                  </a:cubicBezTo>
                  <a:cubicBezTo>
                    <a:pt x="11309" y="4237"/>
                    <a:pt x="14545" y="3704"/>
                    <a:pt x="14545" y="3036"/>
                  </a:cubicBezTo>
                  <a:lnTo>
                    <a:pt x="14545" y="1"/>
                  </a:ln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31;p22">
              <a:extLst>
                <a:ext uri="{FF2B5EF4-FFF2-40B4-BE49-F238E27FC236}">
                  <a16:creationId xmlns:a16="http://schemas.microsoft.com/office/drawing/2014/main" id="{F39E450F-3DD0-4655-D79A-D0039DC27953}"/>
                </a:ext>
              </a:extLst>
            </p:cNvPr>
            <p:cNvSpPr/>
            <p:nvPr/>
          </p:nvSpPr>
          <p:spPr>
            <a:xfrm>
              <a:off x="1003700" y="1768028"/>
              <a:ext cx="475494" cy="64252"/>
            </a:xfrm>
            <a:custGeom>
              <a:avLst/>
              <a:gdLst/>
              <a:ahLst/>
              <a:cxnLst/>
              <a:rect l="l" t="t" r="r" b="b"/>
              <a:pathLst>
                <a:path w="14579" h="1970" extrusionOk="0">
                  <a:moveTo>
                    <a:pt x="1" y="1"/>
                  </a:moveTo>
                  <a:lnTo>
                    <a:pt x="1" y="1235"/>
                  </a:lnTo>
                  <a:cubicBezTo>
                    <a:pt x="1435" y="1669"/>
                    <a:pt x="4137" y="1969"/>
                    <a:pt x="7306" y="1969"/>
                  </a:cubicBezTo>
                  <a:cubicBezTo>
                    <a:pt x="10442" y="1969"/>
                    <a:pt x="13144" y="1669"/>
                    <a:pt x="14578" y="1235"/>
                  </a:cubicBezTo>
                  <a:lnTo>
                    <a:pt x="14578" y="1"/>
                  </a:lnTo>
                  <a:close/>
                </a:path>
              </a:pathLst>
            </a:custGeom>
            <a:solidFill>
              <a:srgbClr val="1C5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32;p22">
              <a:extLst>
                <a:ext uri="{FF2B5EF4-FFF2-40B4-BE49-F238E27FC236}">
                  <a16:creationId xmlns:a16="http://schemas.microsoft.com/office/drawing/2014/main" id="{C5B708D6-5DB2-FC59-3608-6ED7A6E33C0C}"/>
                </a:ext>
              </a:extLst>
            </p:cNvPr>
            <p:cNvSpPr/>
            <p:nvPr/>
          </p:nvSpPr>
          <p:spPr>
            <a:xfrm>
              <a:off x="971085" y="1682086"/>
              <a:ext cx="540724" cy="128405"/>
            </a:xfrm>
            <a:custGeom>
              <a:avLst/>
              <a:gdLst/>
              <a:ahLst/>
              <a:cxnLst/>
              <a:rect l="l" t="t" r="r" b="b"/>
              <a:pathLst>
                <a:path w="16579" h="3937" extrusionOk="0">
                  <a:moveTo>
                    <a:pt x="0" y="1"/>
                  </a:moveTo>
                  <a:lnTo>
                    <a:pt x="0" y="2569"/>
                  </a:lnTo>
                  <a:cubicBezTo>
                    <a:pt x="0" y="3303"/>
                    <a:pt x="3703" y="3937"/>
                    <a:pt x="8273" y="3937"/>
                  </a:cubicBezTo>
                  <a:cubicBezTo>
                    <a:pt x="12876" y="3937"/>
                    <a:pt x="16579" y="3303"/>
                    <a:pt x="16579" y="2569"/>
                  </a:cubicBezTo>
                  <a:lnTo>
                    <a:pt x="16579" y="1"/>
                  </a:ln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33;p22">
              <a:extLst>
                <a:ext uri="{FF2B5EF4-FFF2-40B4-BE49-F238E27FC236}">
                  <a16:creationId xmlns:a16="http://schemas.microsoft.com/office/drawing/2014/main" id="{2D675ABD-2DD3-C2D1-F395-96FFE5126AB6}"/>
                </a:ext>
              </a:extLst>
            </p:cNvPr>
            <p:cNvSpPr/>
            <p:nvPr/>
          </p:nvSpPr>
          <p:spPr>
            <a:xfrm>
              <a:off x="1163647" y="1694056"/>
              <a:ext cx="57696" cy="116436"/>
            </a:xfrm>
            <a:custGeom>
              <a:avLst/>
              <a:gdLst/>
              <a:ahLst/>
              <a:cxnLst/>
              <a:rect l="l" t="t" r="r" b="b"/>
              <a:pathLst>
                <a:path w="1769" h="3570" extrusionOk="0">
                  <a:moveTo>
                    <a:pt x="0" y="1"/>
                  </a:moveTo>
                  <a:lnTo>
                    <a:pt x="0" y="3503"/>
                  </a:lnTo>
                  <a:cubicBezTo>
                    <a:pt x="568" y="3537"/>
                    <a:pt x="1168" y="3537"/>
                    <a:pt x="1768" y="3570"/>
                  </a:cubicBezTo>
                  <a:lnTo>
                    <a:pt x="1768"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34;p22">
              <a:extLst>
                <a:ext uri="{FF2B5EF4-FFF2-40B4-BE49-F238E27FC236}">
                  <a16:creationId xmlns:a16="http://schemas.microsoft.com/office/drawing/2014/main" id="{C4D3761A-84EE-20E1-4AA2-F833F2F94139}"/>
                </a:ext>
              </a:extLst>
            </p:cNvPr>
            <p:cNvSpPr/>
            <p:nvPr/>
          </p:nvSpPr>
          <p:spPr>
            <a:xfrm>
              <a:off x="1072258" y="1694056"/>
              <a:ext cx="56587" cy="112098"/>
            </a:xfrm>
            <a:custGeom>
              <a:avLst/>
              <a:gdLst/>
              <a:ahLst/>
              <a:cxnLst/>
              <a:rect l="l" t="t" r="r" b="b"/>
              <a:pathLst>
                <a:path w="1735" h="3437" extrusionOk="0">
                  <a:moveTo>
                    <a:pt x="0" y="1"/>
                  </a:moveTo>
                  <a:lnTo>
                    <a:pt x="0" y="3270"/>
                  </a:lnTo>
                  <a:cubicBezTo>
                    <a:pt x="501" y="3336"/>
                    <a:pt x="1101" y="3370"/>
                    <a:pt x="1735" y="3436"/>
                  </a:cubicBezTo>
                  <a:lnTo>
                    <a:pt x="1735"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35;p22">
              <a:extLst>
                <a:ext uri="{FF2B5EF4-FFF2-40B4-BE49-F238E27FC236}">
                  <a16:creationId xmlns:a16="http://schemas.microsoft.com/office/drawing/2014/main" id="{A501CBB0-28B3-A1FB-CC28-00AE9710BB1F}"/>
                </a:ext>
              </a:extLst>
            </p:cNvPr>
            <p:cNvSpPr/>
            <p:nvPr/>
          </p:nvSpPr>
          <p:spPr>
            <a:xfrm>
              <a:off x="1005885" y="1694056"/>
              <a:ext cx="44650" cy="102313"/>
            </a:xfrm>
            <a:custGeom>
              <a:avLst/>
              <a:gdLst/>
              <a:ahLst/>
              <a:cxnLst/>
              <a:rect l="l" t="t" r="r" b="b"/>
              <a:pathLst>
                <a:path w="1369" h="3137" extrusionOk="0">
                  <a:moveTo>
                    <a:pt x="1" y="1"/>
                  </a:moveTo>
                  <a:lnTo>
                    <a:pt x="1" y="2869"/>
                  </a:lnTo>
                  <a:cubicBezTo>
                    <a:pt x="434" y="2969"/>
                    <a:pt x="901" y="3070"/>
                    <a:pt x="1368" y="3136"/>
                  </a:cubicBezTo>
                  <a:lnTo>
                    <a:pt x="1368"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36;p22">
              <a:extLst>
                <a:ext uri="{FF2B5EF4-FFF2-40B4-BE49-F238E27FC236}">
                  <a16:creationId xmlns:a16="http://schemas.microsoft.com/office/drawing/2014/main" id="{8DC59616-719F-D3A9-151D-D3882B4786BF}"/>
                </a:ext>
              </a:extLst>
            </p:cNvPr>
            <p:cNvSpPr/>
            <p:nvPr/>
          </p:nvSpPr>
          <p:spPr>
            <a:xfrm>
              <a:off x="971085" y="1682086"/>
              <a:ext cx="17416" cy="99052"/>
            </a:xfrm>
            <a:custGeom>
              <a:avLst/>
              <a:gdLst/>
              <a:ahLst/>
              <a:cxnLst/>
              <a:rect l="l" t="t" r="r" b="b"/>
              <a:pathLst>
                <a:path w="534" h="3037" extrusionOk="0">
                  <a:moveTo>
                    <a:pt x="0" y="1"/>
                  </a:moveTo>
                  <a:lnTo>
                    <a:pt x="0" y="2569"/>
                  </a:lnTo>
                  <a:cubicBezTo>
                    <a:pt x="0" y="2736"/>
                    <a:pt x="200" y="2903"/>
                    <a:pt x="534" y="3036"/>
                  </a:cubicBezTo>
                  <a:lnTo>
                    <a:pt x="534"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37;p22">
              <a:extLst>
                <a:ext uri="{FF2B5EF4-FFF2-40B4-BE49-F238E27FC236}">
                  <a16:creationId xmlns:a16="http://schemas.microsoft.com/office/drawing/2014/main" id="{6FFFE0AF-EC7D-9B0B-D89C-6CCBE3195725}"/>
                </a:ext>
              </a:extLst>
            </p:cNvPr>
            <p:cNvSpPr/>
            <p:nvPr/>
          </p:nvSpPr>
          <p:spPr>
            <a:xfrm>
              <a:off x="1261560" y="1694056"/>
              <a:ext cx="56620" cy="116436"/>
            </a:xfrm>
            <a:custGeom>
              <a:avLst/>
              <a:gdLst/>
              <a:ahLst/>
              <a:cxnLst/>
              <a:rect l="l" t="t" r="r" b="b"/>
              <a:pathLst>
                <a:path w="1736" h="3570" extrusionOk="0">
                  <a:moveTo>
                    <a:pt x="1" y="1"/>
                  </a:moveTo>
                  <a:lnTo>
                    <a:pt x="1" y="3570"/>
                  </a:lnTo>
                  <a:cubicBezTo>
                    <a:pt x="601" y="3537"/>
                    <a:pt x="1201" y="3537"/>
                    <a:pt x="1735" y="3503"/>
                  </a:cubicBezTo>
                  <a:lnTo>
                    <a:pt x="1735"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8;p22">
              <a:extLst>
                <a:ext uri="{FF2B5EF4-FFF2-40B4-BE49-F238E27FC236}">
                  <a16:creationId xmlns:a16="http://schemas.microsoft.com/office/drawing/2014/main" id="{559702E4-D940-3676-D6F7-C41A061CEE94}"/>
                </a:ext>
              </a:extLst>
            </p:cNvPr>
            <p:cNvSpPr/>
            <p:nvPr/>
          </p:nvSpPr>
          <p:spPr>
            <a:xfrm>
              <a:off x="1354025" y="1694056"/>
              <a:ext cx="56620" cy="112098"/>
            </a:xfrm>
            <a:custGeom>
              <a:avLst/>
              <a:gdLst/>
              <a:ahLst/>
              <a:cxnLst/>
              <a:rect l="l" t="t" r="r" b="b"/>
              <a:pathLst>
                <a:path w="1736" h="3437" extrusionOk="0">
                  <a:moveTo>
                    <a:pt x="1" y="1"/>
                  </a:moveTo>
                  <a:lnTo>
                    <a:pt x="1" y="3436"/>
                  </a:lnTo>
                  <a:cubicBezTo>
                    <a:pt x="635" y="3370"/>
                    <a:pt x="1202" y="3336"/>
                    <a:pt x="1736" y="3270"/>
                  </a:cubicBezTo>
                  <a:lnTo>
                    <a:pt x="1736"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9;p22">
              <a:extLst>
                <a:ext uri="{FF2B5EF4-FFF2-40B4-BE49-F238E27FC236}">
                  <a16:creationId xmlns:a16="http://schemas.microsoft.com/office/drawing/2014/main" id="{1BF224A0-19CB-4935-F445-360BDD5676FF}"/>
                </a:ext>
              </a:extLst>
            </p:cNvPr>
            <p:cNvSpPr/>
            <p:nvPr/>
          </p:nvSpPr>
          <p:spPr>
            <a:xfrm>
              <a:off x="1432368" y="1694056"/>
              <a:ext cx="44650" cy="102313"/>
            </a:xfrm>
            <a:custGeom>
              <a:avLst/>
              <a:gdLst/>
              <a:ahLst/>
              <a:cxnLst/>
              <a:rect l="l" t="t" r="r" b="b"/>
              <a:pathLst>
                <a:path w="1369" h="3137" extrusionOk="0">
                  <a:moveTo>
                    <a:pt x="1" y="1"/>
                  </a:moveTo>
                  <a:lnTo>
                    <a:pt x="1" y="3136"/>
                  </a:lnTo>
                  <a:cubicBezTo>
                    <a:pt x="468" y="3070"/>
                    <a:pt x="935" y="2969"/>
                    <a:pt x="1368" y="2869"/>
                  </a:cubicBezTo>
                  <a:lnTo>
                    <a:pt x="1368"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40;p22">
              <a:extLst>
                <a:ext uri="{FF2B5EF4-FFF2-40B4-BE49-F238E27FC236}">
                  <a16:creationId xmlns:a16="http://schemas.microsoft.com/office/drawing/2014/main" id="{2CC75BC3-5414-484F-3C66-38013B3BA728}"/>
                </a:ext>
              </a:extLst>
            </p:cNvPr>
            <p:cNvSpPr/>
            <p:nvPr/>
          </p:nvSpPr>
          <p:spPr>
            <a:xfrm>
              <a:off x="1494403" y="1682086"/>
              <a:ext cx="17416" cy="99052"/>
            </a:xfrm>
            <a:custGeom>
              <a:avLst/>
              <a:gdLst/>
              <a:ahLst/>
              <a:cxnLst/>
              <a:rect l="l" t="t" r="r" b="b"/>
              <a:pathLst>
                <a:path w="534" h="3037" extrusionOk="0">
                  <a:moveTo>
                    <a:pt x="0" y="1"/>
                  </a:moveTo>
                  <a:lnTo>
                    <a:pt x="0" y="3036"/>
                  </a:lnTo>
                  <a:cubicBezTo>
                    <a:pt x="334" y="2903"/>
                    <a:pt x="534" y="2736"/>
                    <a:pt x="534" y="2569"/>
                  </a:cubicBezTo>
                  <a:lnTo>
                    <a:pt x="534"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41;p22">
              <a:extLst>
                <a:ext uri="{FF2B5EF4-FFF2-40B4-BE49-F238E27FC236}">
                  <a16:creationId xmlns:a16="http://schemas.microsoft.com/office/drawing/2014/main" id="{D0E7795E-DBD4-162C-A66A-A6F674174742}"/>
                </a:ext>
              </a:extLst>
            </p:cNvPr>
            <p:cNvSpPr/>
            <p:nvPr/>
          </p:nvSpPr>
          <p:spPr>
            <a:xfrm>
              <a:off x="971085" y="1637500"/>
              <a:ext cx="540724" cy="89235"/>
            </a:xfrm>
            <a:custGeom>
              <a:avLst/>
              <a:gdLst/>
              <a:ahLst/>
              <a:cxnLst/>
              <a:rect l="l" t="t" r="r" b="b"/>
              <a:pathLst>
                <a:path w="16579" h="2736" extrusionOk="0">
                  <a:moveTo>
                    <a:pt x="8306" y="0"/>
                  </a:moveTo>
                  <a:cubicBezTo>
                    <a:pt x="3703" y="0"/>
                    <a:pt x="0" y="601"/>
                    <a:pt x="0" y="1368"/>
                  </a:cubicBezTo>
                  <a:cubicBezTo>
                    <a:pt x="0" y="2102"/>
                    <a:pt x="3703" y="2735"/>
                    <a:pt x="8306" y="2735"/>
                  </a:cubicBezTo>
                  <a:cubicBezTo>
                    <a:pt x="12876" y="2735"/>
                    <a:pt x="16579" y="2102"/>
                    <a:pt x="16579" y="1368"/>
                  </a:cubicBezTo>
                  <a:cubicBezTo>
                    <a:pt x="16579" y="601"/>
                    <a:pt x="12876" y="0"/>
                    <a:pt x="8306"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42;p22">
              <a:extLst>
                <a:ext uri="{FF2B5EF4-FFF2-40B4-BE49-F238E27FC236}">
                  <a16:creationId xmlns:a16="http://schemas.microsoft.com/office/drawing/2014/main" id="{D5622407-BCEE-FAED-DF71-4593579E590F}"/>
                </a:ext>
              </a:extLst>
            </p:cNvPr>
            <p:cNvSpPr/>
            <p:nvPr/>
          </p:nvSpPr>
          <p:spPr>
            <a:xfrm>
              <a:off x="1221312" y="2273962"/>
              <a:ext cx="399305" cy="514306"/>
            </a:xfrm>
            <a:custGeom>
              <a:avLst/>
              <a:gdLst/>
              <a:ahLst/>
              <a:cxnLst/>
              <a:rect l="l" t="t" r="r" b="b"/>
              <a:pathLst>
                <a:path w="12243" h="15769" extrusionOk="0">
                  <a:moveTo>
                    <a:pt x="12242" y="0"/>
                  </a:moveTo>
                  <a:cubicBezTo>
                    <a:pt x="12242" y="0"/>
                    <a:pt x="10108" y="1668"/>
                    <a:pt x="0" y="1668"/>
                  </a:cubicBezTo>
                  <a:lnTo>
                    <a:pt x="0" y="15511"/>
                  </a:lnTo>
                  <a:cubicBezTo>
                    <a:pt x="0" y="15511"/>
                    <a:pt x="1412" y="15769"/>
                    <a:pt x="3413" y="15769"/>
                  </a:cubicBezTo>
                  <a:cubicBezTo>
                    <a:pt x="5965" y="15769"/>
                    <a:pt x="9476" y="15350"/>
                    <a:pt x="12242" y="13443"/>
                  </a:cubicBezTo>
                  <a:lnTo>
                    <a:pt x="122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43;p22">
              <a:extLst>
                <a:ext uri="{FF2B5EF4-FFF2-40B4-BE49-F238E27FC236}">
                  <a16:creationId xmlns:a16="http://schemas.microsoft.com/office/drawing/2014/main" id="{ACA0D6D9-FF19-DA74-093A-6FE0D8B13898}"/>
                </a:ext>
              </a:extLst>
            </p:cNvPr>
            <p:cNvSpPr/>
            <p:nvPr/>
          </p:nvSpPr>
          <p:spPr>
            <a:xfrm>
              <a:off x="1436739" y="2328333"/>
              <a:ext cx="149083" cy="411275"/>
            </a:xfrm>
            <a:custGeom>
              <a:avLst/>
              <a:gdLst/>
              <a:ahLst/>
              <a:cxnLst/>
              <a:rect l="l" t="t" r="r" b="b"/>
              <a:pathLst>
                <a:path w="4571" h="12610" extrusionOk="0">
                  <a:moveTo>
                    <a:pt x="4570" y="1"/>
                  </a:moveTo>
                  <a:cubicBezTo>
                    <a:pt x="4570" y="1"/>
                    <a:pt x="3169" y="635"/>
                    <a:pt x="0" y="768"/>
                  </a:cubicBezTo>
                  <a:lnTo>
                    <a:pt x="0" y="12610"/>
                  </a:lnTo>
                  <a:cubicBezTo>
                    <a:pt x="0" y="12610"/>
                    <a:pt x="3536" y="12243"/>
                    <a:pt x="4570" y="10642"/>
                  </a:cubicBezTo>
                  <a:lnTo>
                    <a:pt x="4570"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944;p22">
            <a:extLst>
              <a:ext uri="{FF2B5EF4-FFF2-40B4-BE49-F238E27FC236}">
                <a16:creationId xmlns:a16="http://schemas.microsoft.com/office/drawing/2014/main" id="{4A1624C5-87FD-F918-ABB6-76101D3CD438}"/>
              </a:ext>
            </a:extLst>
          </p:cNvPr>
          <p:cNvGrpSpPr/>
          <p:nvPr/>
        </p:nvGrpSpPr>
        <p:grpSpPr>
          <a:xfrm>
            <a:off x="6882324" y="3996254"/>
            <a:ext cx="260598" cy="486079"/>
            <a:chOff x="861202" y="1637500"/>
            <a:chExt cx="760484" cy="1384056"/>
          </a:xfrm>
        </p:grpSpPr>
        <p:sp>
          <p:nvSpPr>
            <p:cNvPr id="89" name="Google Shape;945;p22">
              <a:extLst>
                <a:ext uri="{FF2B5EF4-FFF2-40B4-BE49-F238E27FC236}">
                  <a16:creationId xmlns:a16="http://schemas.microsoft.com/office/drawing/2014/main" id="{0EB5C76E-CE97-8C7A-4ABE-340685F71451}"/>
                </a:ext>
              </a:extLst>
            </p:cNvPr>
            <p:cNvSpPr/>
            <p:nvPr/>
          </p:nvSpPr>
          <p:spPr>
            <a:xfrm>
              <a:off x="861202" y="1927975"/>
              <a:ext cx="760484" cy="1093581"/>
            </a:xfrm>
            <a:custGeom>
              <a:avLst/>
              <a:gdLst/>
              <a:ahLst/>
              <a:cxnLst/>
              <a:rect l="l" t="t" r="r" b="b"/>
              <a:pathLst>
                <a:path w="23317" h="33530" extrusionOk="0">
                  <a:moveTo>
                    <a:pt x="6471" y="0"/>
                  </a:moveTo>
                  <a:cubicBezTo>
                    <a:pt x="6471" y="0"/>
                    <a:pt x="6471" y="2436"/>
                    <a:pt x="5104" y="2802"/>
                  </a:cubicBezTo>
                  <a:lnTo>
                    <a:pt x="4870" y="2802"/>
                  </a:lnTo>
                  <a:cubicBezTo>
                    <a:pt x="2135" y="2969"/>
                    <a:pt x="0" y="5238"/>
                    <a:pt x="33" y="8006"/>
                  </a:cubicBezTo>
                  <a:lnTo>
                    <a:pt x="33" y="28321"/>
                  </a:lnTo>
                  <a:cubicBezTo>
                    <a:pt x="33" y="30022"/>
                    <a:pt x="1101" y="31556"/>
                    <a:pt x="2702" y="32157"/>
                  </a:cubicBezTo>
                  <a:cubicBezTo>
                    <a:pt x="6018" y="33417"/>
                    <a:pt x="9941" y="33530"/>
                    <a:pt x="11236" y="33530"/>
                  </a:cubicBezTo>
                  <a:cubicBezTo>
                    <a:pt x="11518" y="33530"/>
                    <a:pt x="11675" y="33524"/>
                    <a:pt x="11675" y="33524"/>
                  </a:cubicBezTo>
                  <a:cubicBezTo>
                    <a:pt x="11675" y="33524"/>
                    <a:pt x="11829" y="33530"/>
                    <a:pt x="12105" y="33530"/>
                  </a:cubicBezTo>
                  <a:cubicBezTo>
                    <a:pt x="13401" y="33530"/>
                    <a:pt x="17387" y="33416"/>
                    <a:pt x="20715" y="32123"/>
                  </a:cubicBezTo>
                  <a:cubicBezTo>
                    <a:pt x="22283" y="31523"/>
                    <a:pt x="23283" y="29989"/>
                    <a:pt x="23283" y="28321"/>
                  </a:cubicBezTo>
                  <a:lnTo>
                    <a:pt x="23283" y="8006"/>
                  </a:lnTo>
                  <a:cubicBezTo>
                    <a:pt x="23317" y="5238"/>
                    <a:pt x="21182" y="2969"/>
                    <a:pt x="18447" y="2802"/>
                  </a:cubicBezTo>
                  <a:lnTo>
                    <a:pt x="18213" y="2802"/>
                  </a:lnTo>
                  <a:cubicBezTo>
                    <a:pt x="16879" y="2436"/>
                    <a:pt x="16879" y="0"/>
                    <a:pt x="16879" y="0"/>
                  </a:cubicBezTo>
                  <a:lnTo>
                    <a:pt x="11675" y="1602"/>
                  </a:lnTo>
                  <a:lnTo>
                    <a:pt x="6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46;p22">
              <a:extLst>
                <a:ext uri="{FF2B5EF4-FFF2-40B4-BE49-F238E27FC236}">
                  <a16:creationId xmlns:a16="http://schemas.microsoft.com/office/drawing/2014/main" id="{6CFCFC33-6DF7-E0A8-997F-0BA59B809EBE}"/>
                </a:ext>
              </a:extLst>
            </p:cNvPr>
            <p:cNvSpPr/>
            <p:nvPr/>
          </p:nvSpPr>
          <p:spPr>
            <a:xfrm>
              <a:off x="915573" y="2328333"/>
              <a:ext cx="652822" cy="618119"/>
            </a:xfrm>
            <a:custGeom>
              <a:avLst/>
              <a:gdLst/>
              <a:ahLst/>
              <a:cxnLst/>
              <a:rect l="l" t="t" r="r" b="b"/>
              <a:pathLst>
                <a:path w="20016" h="18952" extrusionOk="0">
                  <a:moveTo>
                    <a:pt x="1" y="1"/>
                  </a:moveTo>
                  <a:lnTo>
                    <a:pt x="1" y="14445"/>
                  </a:lnTo>
                  <a:cubicBezTo>
                    <a:pt x="1" y="15912"/>
                    <a:pt x="902" y="17247"/>
                    <a:pt x="2269" y="17747"/>
                  </a:cubicBezTo>
                  <a:cubicBezTo>
                    <a:pt x="5305" y="18874"/>
                    <a:pt x="8892" y="18950"/>
                    <a:pt x="9794" y="18950"/>
                  </a:cubicBezTo>
                  <a:cubicBezTo>
                    <a:pt x="9933" y="18950"/>
                    <a:pt x="10008" y="18948"/>
                    <a:pt x="10008" y="18948"/>
                  </a:cubicBezTo>
                  <a:cubicBezTo>
                    <a:pt x="10008" y="18948"/>
                    <a:pt x="10122" y="18951"/>
                    <a:pt x="10328" y="18951"/>
                  </a:cubicBezTo>
                  <a:cubicBezTo>
                    <a:pt x="11382" y="18951"/>
                    <a:pt x="14850" y="18858"/>
                    <a:pt x="17780" y="17714"/>
                  </a:cubicBezTo>
                  <a:cubicBezTo>
                    <a:pt x="19115" y="17213"/>
                    <a:pt x="20015" y="15912"/>
                    <a:pt x="20015" y="14445"/>
                  </a:cubicBezTo>
                  <a:lnTo>
                    <a:pt x="20015" y="1"/>
                  </a:ln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47;p22">
              <a:extLst>
                <a:ext uri="{FF2B5EF4-FFF2-40B4-BE49-F238E27FC236}">
                  <a16:creationId xmlns:a16="http://schemas.microsoft.com/office/drawing/2014/main" id="{4134F942-728D-9082-19C4-277693F4BBD2}"/>
                </a:ext>
              </a:extLst>
            </p:cNvPr>
            <p:cNvSpPr/>
            <p:nvPr/>
          </p:nvSpPr>
          <p:spPr>
            <a:xfrm>
              <a:off x="915573" y="2273962"/>
              <a:ext cx="651713" cy="115327"/>
            </a:xfrm>
            <a:custGeom>
              <a:avLst/>
              <a:gdLst/>
              <a:ahLst/>
              <a:cxnLst/>
              <a:rect l="l" t="t" r="r" b="b"/>
              <a:pathLst>
                <a:path w="19982" h="3536" extrusionOk="0">
                  <a:moveTo>
                    <a:pt x="10008" y="0"/>
                  </a:moveTo>
                  <a:cubicBezTo>
                    <a:pt x="4471" y="0"/>
                    <a:pt x="1" y="801"/>
                    <a:pt x="1" y="1768"/>
                  </a:cubicBezTo>
                  <a:cubicBezTo>
                    <a:pt x="1" y="2735"/>
                    <a:pt x="4471" y="3536"/>
                    <a:pt x="10008" y="3536"/>
                  </a:cubicBezTo>
                  <a:cubicBezTo>
                    <a:pt x="15512" y="3536"/>
                    <a:pt x="19982" y="2735"/>
                    <a:pt x="19982" y="1768"/>
                  </a:cubicBezTo>
                  <a:cubicBezTo>
                    <a:pt x="19982" y="801"/>
                    <a:pt x="15512" y="0"/>
                    <a:pt x="10008" y="0"/>
                  </a:cubicBez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48;p22">
              <a:extLst>
                <a:ext uri="{FF2B5EF4-FFF2-40B4-BE49-F238E27FC236}">
                  <a16:creationId xmlns:a16="http://schemas.microsoft.com/office/drawing/2014/main" id="{23070914-7991-714C-6F74-106E68B5B37F}"/>
                </a:ext>
              </a:extLst>
            </p:cNvPr>
            <p:cNvSpPr/>
            <p:nvPr/>
          </p:nvSpPr>
          <p:spPr>
            <a:xfrm>
              <a:off x="1410613" y="2458893"/>
              <a:ext cx="100128" cy="100128"/>
            </a:xfrm>
            <a:custGeom>
              <a:avLst/>
              <a:gdLst/>
              <a:ahLst/>
              <a:cxnLst/>
              <a:rect l="l" t="t" r="r" b="b"/>
              <a:pathLst>
                <a:path w="3070" h="3070" extrusionOk="0">
                  <a:moveTo>
                    <a:pt x="1535" y="1"/>
                  </a:moveTo>
                  <a:cubicBezTo>
                    <a:pt x="701" y="1"/>
                    <a:pt x="1" y="701"/>
                    <a:pt x="1" y="1535"/>
                  </a:cubicBezTo>
                  <a:cubicBezTo>
                    <a:pt x="1" y="2369"/>
                    <a:pt x="701" y="3070"/>
                    <a:pt x="1535" y="3070"/>
                  </a:cubicBezTo>
                  <a:cubicBezTo>
                    <a:pt x="2402" y="3070"/>
                    <a:pt x="3069" y="2369"/>
                    <a:pt x="3069" y="1535"/>
                  </a:cubicBezTo>
                  <a:cubicBezTo>
                    <a:pt x="3069" y="701"/>
                    <a:pt x="2402" y="1"/>
                    <a:pt x="1535" y="1"/>
                  </a:cubicBezTo>
                  <a:close/>
                </a:path>
              </a:pathLst>
            </a:custGeom>
            <a:solidFill>
              <a:srgbClr val="7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49;p22">
              <a:extLst>
                <a:ext uri="{FF2B5EF4-FFF2-40B4-BE49-F238E27FC236}">
                  <a16:creationId xmlns:a16="http://schemas.microsoft.com/office/drawing/2014/main" id="{39B71DFA-FF7F-A90D-F11C-CDFBF74175D3}"/>
                </a:ext>
              </a:extLst>
            </p:cNvPr>
            <p:cNvSpPr/>
            <p:nvPr/>
          </p:nvSpPr>
          <p:spPr>
            <a:xfrm>
              <a:off x="1261560" y="2479571"/>
              <a:ext cx="50097" cy="48988"/>
            </a:xfrm>
            <a:custGeom>
              <a:avLst/>
              <a:gdLst/>
              <a:ahLst/>
              <a:cxnLst/>
              <a:rect l="l" t="t" r="r" b="b"/>
              <a:pathLst>
                <a:path w="1536" h="1502" extrusionOk="0">
                  <a:moveTo>
                    <a:pt x="768" y="1"/>
                  </a:moveTo>
                  <a:cubicBezTo>
                    <a:pt x="334" y="1"/>
                    <a:pt x="1" y="334"/>
                    <a:pt x="1" y="734"/>
                  </a:cubicBezTo>
                  <a:cubicBezTo>
                    <a:pt x="1" y="1168"/>
                    <a:pt x="334" y="1502"/>
                    <a:pt x="768" y="1502"/>
                  </a:cubicBezTo>
                  <a:cubicBezTo>
                    <a:pt x="1168" y="1502"/>
                    <a:pt x="1535" y="1168"/>
                    <a:pt x="1535" y="734"/>
                  </a:cubicBezTo>
                  <a:cubicBezTo>
                    <a:pt x="1535" y="334"/>
                    <a:pt x="1168" y="1"/>
                    <a:pt x="768" y="1"/>
                  </a:cubicBezTo>
                  <a:close/>
                </a:path>
              </a:pathLst>
            </a:custGeom>
            <a:solidFill>
              <a:srgbClr val="7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50;p22">
              <a:extLst>
                <a:ext uri="{FF2B5EF4-FFF2-40B4-BE49-F238E27FC236}">
                  <a16:creationId xmlns:a16="http://schemas.microsoft.com/office/drawing/2014/main" id="{B8AB161E-C6DC-5810-F569-652F55C665E4}"/>
                </a:ext>
              </a:extLst>
            </p:cNvPr>
            <p:cNvSpPr/>
            <p:nvPr/>
          </p:nvSpPr>
          <p:spPr>
            <a:xfrm>
              <a:off x="1311625" y="2637334"/>
              <a:ext cx="75080" cy="75112"/>
            </a:xfrm>
            <a:custGeom>
              <a:avLst/>
              <a:gdLst/>
              <a:ahLst/>
              <a:cxnLst/>
              <a:rect l="l" t="t" r="r" b="b"/>
              <a:pathLst>
                <a:path w="2302" h="2303" extrusionOk="0">
                  <a:moveTo>
                    <a:pt x="1134" y="0"/>
                  </a:moveTo>
                  <a:cubicBezTo>
                    <a:pt x="500" y="0"/>
                    <a:pt x="0" y="501"/>
                    <a:pt x="0" y="1168"/>
                  </a:cubicBezTo>
                  <a:cubicBezTo>
                    <a:pt x="0" y="1802"/>
                    <a:pt x="500" y="2302"/>
                    <a:pt x="1134" y="2302"/>
                  </a:cubicBezTo>
                  <a:cubicBezTo>
                    <a:pt x="1768" y="2302"/>
                    <a:pt x="2302" y="1802"/>
                    <a:pt x="2302" y="1168"/>
                  </a:cubicBezTo>
                  <a:cubicBezTo>
                    <a:pt x="2302" y="501"/>
                    <a:pt x="1768" y="0"/>
                    <a:pt x="1134" y="0"/>
                  </a:cubicBezTo>
                  <a:close/>
                </a:path>
              </a:pathLst>
            </a:custGeom>
            <a:solidFill>
              <a:srgbClr val="7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1;p22">
              <a:extLst>
                <a:ext uri="{FF2B5EF4-FFF2-40B4-BE49-F238E27FC236}">
                  <a16:creationId xmlns:a16="http://schemas.microsoft.com/office/drawing/2014/main" id="{03190E68-BBCE-142A-5324-0DEB6C7A5977}"/>
                </a:ext>
              </a:extLst>
            </p:cNvPr>
            <p:cNvSpPr/>
            <p:nvPr/>
          </p:nvSpPr>
          <p:spPr>
            <a:xfrm>
              <a:off x="1128847" y="2615579"/>
              <a:ext cx="57663" cy="58772"/>
            </a:xfrm>
            <a:custGeom>
              <a:avLst/>
              <a:gdLst/>
              <a:ahLst/>
              <a:cxnLst/>
              <a:rect l="l" t="t" r="r" b="b"/>
              <a:pathLst>
                <a:path w="1768" h="1802" extrusionOk="0">
                  <a:moveTo>
                    <a:pt x="901" y="0"/>
                  </a:moveTo>
                  <a:cubicBezTo>
                    <a:pt x="400" y="0"/>
                    <a:pt x="0" y="401"/>
                    <a:pt x="0" y="901"/>
                  </a:cubicBezTo>
                  <a:cubicBezTo>
                    <a:pt x="0" y="1401"/>
                    <a:pt x="400" y="1802"/>
                    <a:pt x="901" y="1802"/>
                  </a:cubicBezTo>
                  <a:cubicBezTo>
                    <a:pt x="1368" y="1802"/>
                    <a:pt x="1768" y="1401"/>
                    <a:pt x="1768" y="901"/>
                  </a:cubicBezTo>
                  <a:cubicBezTo>
                    <a:pt x="1768" y="401"/>
                    <a:pt x="1368" y="0"/>
                    <a:pt x="901" y="0"/>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52;p22">
              <a:extLst>
                <a:ext uri="{FF2B5EF4-FFF2-40B4-BE49-F238E27FC236}">
                  <a16:creationId xmlns:a16="http://schemas.microsoft.com/office/drawing/2014/main" id="{83C46F12-DFFE-3087-81AF-EEFA8C80F6E9}"/>
                </a:ext>
              </a:extLst>
            </p:cNvPr>
            <p:cNvSpPr/>
            <p:nvPr/>
          </p:nvSpPr>
          <p:spPr>
            <a:xfrm>
              <a:off x="1009147" y="2437138"/>
              <a:ext cx="91420" cy="91420"/>
            </a:xfrm>
            <a:custGeom>
              <a:avLst/>
              <a:gdLst/>
              <a:ahLst/>
              <a:cxnLst/>
              <a:rect l="l" t="t" r="r" b="b"/>
              <a:pathLst>
                <a:path w="2803" h="2803" extrusionOk="0">
                  <a:moveTo>
                    <a:pt x="1402" y="1"/>
                  </a:moveTo>
                  <a:cubicBezTo>
                    <a:pt x="634" y="1"/>
                    <a:pt x="1" y="634"/>
                    <a:pt x="1" y="1402"/>
                  </a:cubicBezTo>
                  <a:cubicBezTo>
                    <a:pt x="1" y="2169"/>
                    <a:pt x="634" y="2803"/>
                    <a:pt x="1402" y="2803"/>
                  </a:cubicBezTo>
                  <a:cubicBezTo>
                    <a:pt x="2169" y="2803"/>
                    <a:pt x="2803" y="2169"/>
                    <a:pt x="2803" y="1402"/>
                  </a:cubicBezTo>
                  <a:cubicBezTo>
                    <a:pt x="2803" y="634"/>
                    <a:pt x="2169" y="1"/>
                    <a:pt x="1402"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53;p22">
              <a:extLst>
                <a:ext uri="{FF2B5EF4-FFF2-40B4-BE49-F238E27FC236}">
                  <a16:creationId xmlns:a16="http://schemas.microsoft.com/office/drawing/2014/main" id="{B77E283A-605E-17B0-3ACD-FF5C5AF8B672}"/>
                </a:ext>
              </a:extLst>
            </p:cNvPr>
            <p:cNvSpPr/>
            <p:nvPr/>
          </p:nvSpPr>
          <p:spPr>
            <a:xfrm>
              <a:off x="1016779" y="2768970"/>
              <a:ext cx="43541" cy="43541"/>
            </a:xfrm>
            <a:custGeom>
              <a:avLst/>
              <a:gdLst/>
              <a:ahLst/>
              <a:cxnLst/>
              <a:rect l="l" t="t" r="r" b="b"/>
              <a:pathLst>
                <a:path w="1335" h="1335" extrusionOk="0">
                  <a:moveTo>
                    <a:pt x="667" y="1"/>
                  </a:moveTo>
                  <a:cubicBezTo>
                    <a:pt x="300" y="1"/>
                    <a:pt x="0" y="301"/>
                    <a:pt x="0" y="668"/>
                  </a:cubicBezTo>
                  <a:cubicBezTo>
                    <a:pt x="0" y="1035"/>
                    <a:pt x="300" y="1335"/>
                    <a:pt x="667" y="1335"/>
                  </a:cubicBezTo>
                  <a:cubicBezTo>
                    <a:pt x="1034" y="1335"/>
                    <a:pt x="1335" y="1035"/>
                    <a:pt x="1335" y="668"/>
                  </a:cubicBezTo>
                  <a:cubicBezTo>
                    <a:pt x="1335" y="301"/>
                    <a:pt x="1034" y="1"/>
                    <a:pt x="667"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54;p22">
              <a:extLst>
                <a:ext uri="{FF2B5EF4-FFF2-40B4-BE49-F238E27FC236}">
                  <a16:creationId xmlns:a16="http://schemas.microsoft.com/office/drawing/2014/main" id="{B23BA52F-CF7F-E988-11A9-ADC182A7BC7E}"/>
                </a:ext>
              </a:extLst>
            </p:cNvPr>
            <p:cNvSpPr/>
            <p:nvPr/>
          </p:nvSpPr>
          <p:spPr>
            <a:xfrm>
              <a:off x="1163647" y="2812480"/>
              <a:ext cx="57696" cy="56620"/>
            </a:xfrm>
            <a:custGeom>
              <a:avLst/>
              <a:gdLst/>
              <a:ahLst/>
              <a:cxnLst/>
              <a:rect l="l" t="t" r="r" b="b"/>
              <a:pathLst>
                <a:path w="1769" h="1736" extrusionOk="0">
                  <a:moveTo>
                    <a:pt x="901" y="1"/>
                  </a:moveTo>
                  <a:cubicBezTo>
                    <a:pt x="401" y="1"/>
                    <a:pt x="0" y="368"/>
                    <a:pt x="0" y="868"/>
                  </a:cubicBezTo>
                  <a:cubicBezTo>
                    <a:pt x="0" y="1335"/>
                    <a:pt x="401" y="1735"/>
                    <a:pt x="901" y="1735"/>
                  </a:cubicBezTo>
                  <a:cubicBezTo>
                    <a:pt x="1368" y="1735"/>
                    <a:pt x="1768" y="1335"/>
                    <a:pt x="1768" y="868"/>
                  </a:cubicBezTo>
                  <a:cubicBezTo>
                    <a:pt x="1768" y="368"/>
                    <a:pt x="1368" y="1"/>
                    <a:pt x="901"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55;p22">
              <a:extLst>
                <a:ext uri="{FF2B5EF4-FFF2-40B4-BE49-F238E27FC236}">
                  <a16:creationId xmlns:a16="http://schemas.microsoft.com/office/drawing/2014/main" id="{F3341AC6-FB40-3ED9-457B-5518C60F5B6C}"/>
                </a:ext>
              </a:extLst>
            </p:cNvPr>
            <p:cNvSpPr/>
            <p:nvPr/>
          </p:nvSpPr>
          <p:spPr>
            <a:xfrm>
              <a:off x="1460646" y="2790725"/>
              <a:ext cx="51173" cy="50097"/>
            </a:xfrm>
            <a:custGeom>
              <a:avLst/>
              <a:gdLst/>
              <a:ahLst/>
              <a:cxnLst/>
              <a:rect l="l" t="t" r="r" b="b"/>
              <a:pathLst>
                <a:path w="1569" h="1536" extrusionOk="0">
                  <a:moveTo>
                    <a:pt x="802" y="1"/>
                  </a:moveTo>
                  <a:cubicBezTo>
                    <a:pt x="368" y="1"/>
                    <a:pt x="1" y="334"/>
                    <a:pt x="1" y="768"/>
                  </a:cubicBezTo>
                  <a:cubicBezTo>
                    <a:pt x="1" y="1202"/>
                    <a:pt x="368" y="1535"/>
                    <a:pt x="802" y="1535"/>
                  </a:cubicBezTo>
                  <a:cubicBezTo>
                    <a:pt x="1235" y="1535"/>
                    <a:pt x="1569" y="1202"/>
                    <a:pt x="1569" y="768"/>
                  </a:cubicBezTo>
                  <a:cubicBezTo>
                    <a:pt x="1569" y="334"/>
                    <a:pt x="1235" y="1"/>
                    <a:pt x="802"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56;p22">
              <a:extLst>
                <a:ext uri="{FF2B5EF4-FFF2-40B4-BE49-F238E27FC236}">
                  <a16:creationId xmlns:a16="http://schemas.microsoft.com/office/drawing/2014/main" id="{55A69EA7-A38B-867A-E9FE-556C2F42AC89}"/>
                </a:ext>
              </a:extLst>
            </p:cNvPr>
            <p:cNvSpPr/>
            <p:nvPr/>
          </p:nvSpPr>
          <p:spPr>
            <a:xfrm>
              <a:off x="1046133" y="1874649"/>
              <a:ext cx="390630" cy="104825"/>
            </a:xfrm>
            <a:custGeom>
              <a:avLst/>
              <a:gdLst/>
              <a:ahLst/>
              <a:cxnLst/>
              <a:rect l="l" t="t" r="r" b="b"/>
              <a:pathLst>
                <a:path w="11977" h="3214" extrusionOk="0">
                  <a:moveTo>
                    <a:pt x="5171" y="1"/>
                  </a:moveTo>
                  <a:lnTo>
                    <a:pt x="1" y="435"/>
                  </a:lnTo>
                  <a:cubicBezTo>
                    <a:pt x="234" y="1068"/>
                    <a:pt x="334" y="1702"/>
                    <a:pt x="334" y="2369"/>
                  </a:cubicBezTo>
                  <a:cubicBezTo>
                    <a:pt x="1710" y="3120"/>
                    <a:pt x="4212" y="3214"/>
                    <a:pt x="5377" y="3214"/>
                  </a:cubicBezTo>
                  <a:cubicBezTo>
                    <a:pt x="5765" y="3214"/>
                    <a:pt x="6005" y="3203"/>
                    <a:pt x="6005" y="3203"/>
                  </a:cubicBezTo>
                  <a:cubicBezTo>
                    <a:pt x="6005" y="3203"/>
                    <a:pt x="6243" y="3214"/>
                    <a:pt x="6628" y="3214"/>
                  </a:cubicBezTo>
                  <a:cubicBezTo>
                    <a:pt x="7784" y="3214"/>
                    <a:pt x="10267" y="3120"/>
                    <a:pt x="11643" y="2369"/>
                  </a:cubicBezTo>
                  <a:cubicBezTo>
                    <a:pt x="11643" y="1702"/>
                    <a:pt x="11743" y="1068"/>
                    <a:pt x="11976" y="435"/>
                  </a:cubicBezTo>
                  <a:lnTo>
                    <a:pt x="6806" y="1"/>
                  </a:lnTo>
                  <a:lnTo>
                    <a:pt x="6005" y="968"/>
                  </a:lnTo>
                  <a:lnTo>
                    <a:pt x="5171" y="1"/>
                  </a:ln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57;p22">
              <a:extLst>
                <a:ext uri="{FF2B5EF4-FFF2-40B4-BE49-F238E27FC236}">
                  <a16:creationId xmlns:a16="http://schemas.microsoft.com/office/drawing/2014/main" id="{0BF266DB-81C8-F8A3-669E-3547C52F2A18}"/>
                </a:ext>
              </a:extLst>
            </p:cNvPr>
            <p:cNvSpPr/>
            <p:nvPr/>
          </p:nvSpPr>
          <p:spPr>
            <a:xfrm>
              <a:off x="1046133" y="1875758"/>
              <a:ext cx="390630" cy="68459"/>
            </a:xfrm>
            <a:custGeom>
              <a:avLst/>
              <a:gdLst/>
              <a:ahLst/>
              <a:cxnLst/>
              <a:rect l="l" t="t" r="r" b="b"/>
              <a:pathLst>
                <a:path w="11977" h="2099" extrusionOk="0">
                  <a:moveTo>
                    <a:pt x="5171" y="0"/>
                  </a:moveTo>
                  <a:lnTo>
                    <a:pt x="1" y="401"/>
                  </a:lnTo>
                  <a:cubicBezTo>
                    <a:pt x="168" y="934"/>
                    <a:pt x="301" y="1468"/>
                    <a:pt x="334" y="2002"/>
                  </a:cubicBezTo>
                  <a:cubicBezTo>
                    <a:pt x="1100" y="2067"/>
                    <a:pt x="1866" y="2099"/>
                    <a:pt x="2630" y="2099"/>
                  </a:cubicBezTo>
                  <a:cubicBezTo>
                    <a:pt x="5794" y="2099"/>
                    <a:pt x="8933" y="1549"/>
                    <a:pt x="11943" y="501"/>
                  </a:cubicBezTo>
                  <a:lnTo>
                    <a:pt x="11976" y="401"/>
                  </a:lnTo>
                  <a:lnTo>
                    <a:pt x="6806" y="0"/>
                  </a:lnTo>
                  <a:lnTo>
                    <a:pt x="6005" y="934"/>
                  </a:lnTo>
                  <a:lnTo>
                    <a:pt x="5171" y="0"/>
                  </a:ln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58;p22">
              <a:extLst>
                <a:ext uri="{FF2B5EF4-FFF2-40B4-BE49-F238E27FC236}">
                  <a16:creationId xmlns:a16="http://schemas.microsoft.com/office/drawing/2014/main" id="{0111427C-3D89-81C6-B1D5-19610B112E0F}"/>
                </a:ext>
              </a:extLst>
            </p:cNvPr>
            <p:cNvSpPr/>
            <p:nvPr/>
          </p:nvSpPr>
          <p:spPr>
            <a:xfrm>
              <a:off x="1003700" y="1768028"/>
              <a:ext cx="474385" cy="138222"/>
            </a:xfrm>
            <a:custGeom>
              <a:avLst/>
              <a:gdLst/>
              <a:ahLst/>
              <a:cxnLst/>
              <a:rect l="l" t="t" r="r" b="b"/>
              <a:pathLst>
                <a:path w="14545" h="4238" extrusionOk="0">
                  <a:moveTo>
                    <a:pt x="1" y="1"/>
                  </a:moveTo>
                  <a:lnTo>
                    <a:pt x="1" y="3036"/>
                  </a:lnTo>
                  <a:cubicBezTo>
                    <a:pt x="1" y="3704"/>
                    <a:pt x="3270" y="4237"/>
                    <a:pt x="7306" y="4237"/>
                  </a:cubicBezTo>
                  <a:cubicBezTo>
                    <a:pt x="11309" y="4237"/>
                    <a:pt x="14545" y="3704"/>
                    <a:pt x="14545" y="3036"/>
                  </a:cubicBezTo>
                  <a:lnTo>
                    <a:pt x="14545" y="1"/>
                  </a:ln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59;p22">
              <a:extLst>
                <a:ext uri="{FF2B5EF4-FFF2-40B4-BE49-F238E27FC236}">
                  <a16:creationId xmlns:a16="http://schemas.microsoft.com/office/drawing/2014/main" id="{7DE9B967-7BDD-2CD9-B2B8-E3CDD0E2BCA7}"/>
                </a:ext>
              </a:extLst>
            </p:cNvPr>
            <p:cNvSpPr/>
            <p:nvPr/>
          </p:nvSpPr>
          <p:spPr>
            <a:xfrm>
              <a:off x="1003700" y="1768028"/>
              <a:ext cx="475494" cy="64252"/>
            </a:xfrm>
            <a:custGeom>
              <a:avLst/>
              <a:gdLst/>
              <a:ahLst/>
              <a:cxnLst/>
              <a:rect l="l" t="t" r="r" b="b"/>
              <a:pathLst>
                <a:path w="14579" h="1970" extrusionOk="0">
                  <a:moveTo>
                    <a:pt x="1" y="1"/>
                  </a:moveTo>
                  <a:lnTo>
                    <a:pt x="1" y="1235"/>
                  </a:lnTo>
                  <a:cubicBezTo>
                    <a:pt x="1435" y="1669"/>
                    <a:pt x="4137" y="1969"/>
                    <a:pt x="7306" y="1969"/>
                  </a:cubicBezTo>
                  <a:cubicBezTo>
                    <a:pt x="10442" y="1969"/>
                    <a:pt x="13144" y="1669"/>
                    <a:pt x="14578" y="1235"/>
                  </a:cubicBezTo>
                  <a:lnTo>
                    <a:pt x="14578" y="1"/>
                  </a:lnTo>
                  <a:close/>
                </a:path>
              </a:pathLst>
            </a:custGeom>
            <a:solidFill>
              <a:srgbClr val="1C5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60;p22">
              <a:extLst>
                <a:ext uri="{FF2B5EF4-FFF2-40B4-BE49-F238E27FC236}">
                  <a16:creationId xmlns:a16="http://schemas.microsoft.com/office/drawing/2014/main" id="{701EDA9F-A9ED-B158-EAA6-EE4313FE5785}"/>
                </a:ext>
              </a:extLst>
            </p:cNvPr>
            <p:cNvSpPr/>
            <p:nvPr/>
          </p:nvSpPr>
          <p:spPr>
            <a:xfrm>
              <a:off x="971085" y="1682086"/>
              <a:ext cx="540724" cy="128405"/>
            </a:xfrm>
            <a:custGeom>
              <a:avLst/>
              <a:gdLst/>
              <a:ahLst/>
              <a:cxnLst/>
              <a:rect l="l" t="t" r="r" b="b"/>
              <a:pathLst>
                <a:path w="16579" h="3937" extrusionOk="0">
                  <a:moveTo>
                    <a:pt x="0" y="1"/>
                  </a:moveTo>
                  <a:lnTo>
                    <a:pt x="0" y="2569"/>
                  </a:lnTo>
                  <a:cubicBezTo>
                    <a:pt x="0" y="3303"/>
                    <a:pt x="3703" y="3937"/>
                    <a:pt x="8273" y="3937"/>
                  </a:cubicBezTo>
                  <a:cubicBezTo>
                    <a:pt x="12876" y="3937"/>
                    <a:pt x="16579" y="3303"/>
                    <a:pt x="16579" y="2569"/>
                  </a:cubicBezTo>
                  <a:lnTo>
                    <a:pt x="16579" y="1"/>
                  </a:ln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61;p22">
              <a:extLst>
                <a:ext uri="{FF2B5EF4-FFF2-40B4-BE49-F238E27FC236}">
                  <a16:creationId xmlns:a16="http://schemas.microsoft.com/office/drawing/2014/main" id="{0EB0B4D9-8607-A588-1361-DAE0FFF6C352}"/>
                </a:ext>
              </a:extLst>
            </p:cNvPr>
            <p:cNvSpPr/>
            <p:nvPr/>
          </p:nvSpPr>
          <p:spPr>
            <a:xfrm>
              <a:off x="1163647" y="1694056"/>
              <a:ext cx="57696" cy="116436"/>
            </a:xfrm>
            <a:custGeom>
              <a:avLst/>
              <a:gdLst/>
              <a:ahLst/>
              <a:cxnLst/>
              <a:rect l="l" t="t" r="r" b="b"/>
              <a:pathLst>
                <a:path w="1769" h="3570" extrusionOk="0">
                  <a:moveTo>
                    <a:pt x="0" y="1"/>
                  </a:moveTo>
                  <a:lnTo>
                    <a:pt x="0" y="3503"/>
                  </a:lnTo>
                  <a:cubicBezTo>
                    <a:pt x="568" y="3537"/>
                    <a:pt x="1168" y="3537"/>
                    <a:pt x="1768" y="3570"/>
                  </a:cubicBezTo>
                  <a:lnTo>
                    <a:pt x="1768"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62;p22">
              <a:extLst>
                <a:ext uri="{FF2B5EF4-FFF2-40B4-BE49-F238E27FC236}">
                  <a16:creationId xmlns:a16="http://schemas.microsoft.com/office/drawing/2014/main" id="{C79D50B5-BA7F-712E-479C-722EBF36A155}"/>
                </a:ext>
              </a:extLst>
            </p:cNvPr>
            <p:cNvSpPr/>
            <p:nvPr/>
          </p:nvSpPr>
          <p:spPr>
            <a:xfrm>
              <a:off x="1072258" y="1694056"/>
              <a:ext cx="56587" cy="112098"/>
            </a:xfrm>
            <a:custGeom>
              <a:avLst/>
              <a:gdLst/>
              <a:ahLst/>
              <a:cxnLst/>
              <a:rect l="l" t="t" r="r" b="b"/>
              <a:pathLst>
                <a:path w="1735" h="3437" extrusionOk="0">
                  <a:moveTo>
                    <a:pt x="0" y="1"/>
                  </a:moveTo>
                  <a:lnTo>
                    <a:pt x="0" y="3270"/>
                  </a:lnTo>
                  <a:cubicBezTo>
                    <a:pt x="501" y="3336"/>
                    <a:pt x="1101" y="3370"/>
                    <a:pt x="1735" y="3436"/>
                  </a:cubicBezTo>
                  <a:lnTo>
                    <a:pt x="1735"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63;p22">
              <a:extLst>
                <a:ext uri="{FF2B5EF4-FFF2-40B4-BE49-F238E27FC236}">
                  <a16:creationId xmlns:a16="http://schemas.microsoft.com/office/drawing/2014/main" id="{844B49BC-DB0D-2006-52BE-287FF52A4338}"/>
                </a:ext>
              </a:extLst>
            </p:cNvPr>
            <p:cNvSpPr/>
            <p:nvPr/>
          </p:nvSpPr>
          <p:spPr>
            <a:xfrm>
              <a:off x="1005885" y="1694056"/>
              <a:ext cx="44650" cy="102313"/>
            </a:xfrm>
            <a:custGeom>
              <a:avLst/>
              <a:gdLst/>
              <a:ahLst/>
              <a:cxnLst/>
              <a:rect l="l" t="t" r="r" b="b"/>
              <a:pathLst>
                <a:path w="1369" h="3137" extrusionOk="0">
                  <a:moveTo>
                    <a:pt x="1" y="1"/>
                  </a:moveTo>
                  <a:lnTo>
                    <a:pt x="1" y="2869"/>
                  </a:lnTo>
                  <a:cubicBezTo>
                    <a:pt x="434" y="2969"/>
                    <a:pt x="901" y="3070"/>
                    <a:pt x="1368" y="3136"/>
                  </a:cubicBezTo>
                  <a:lnTo>
                    <a:pt x="1368"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964;p22">
              <a:extLst>
                <a:ext uri="{FF2B5EF4-FFF2-40B4-BE49-F238E27FC236}">
                  <a16:creationId xmlns:a16="http://schemas.microsoft.com/office/drawing/2014/main" id="{5EAFE1CB-CE2A-CD8F-4795-2304BDD8E782}"/>
                </a:ext>
              </a:extLst>
            </p:cNvPr>
            <p:cNvSpPr/>
            <p:nvPr/>
          </p:nvSpPr>
          <p:spPr>
            <a:xfrm>
              <a:off x="971085" y="1682086"/>
              <a:ext cx="17416" cy="99052"/>
            </a:xfrm>
            <a:custGeom>
              <a:avLst/>
              <a:gdLst/>
              <a:ahLst/>
              <a:cxnLst/>
              <a:rect l="l" t="t" r="r" b="b"/>
              <a:pathLst>
                <a:path w="534" h="3037" extrusionOk="0">
                  <a:moveTo>
                    <a:pt x="0" y="1"/>
                  </a:moveTo>
                  <a:lnTo>
                    <a:pt x="0" y="2569"/>
                  </a:lnTo>
                  <a:cubicBezTo>
                    <a:pt x="0" y="2736"/>
                    <a:pt x="200" y="2903"/>
                    <a:pt x="534" y="3036"/>
                  </a:cubicBezTo>
                  <a:lnTo>
                    <a:pt x="534"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65;p22">
              <a:extLst>
                <a:ext uri="{FF2B5EF4-FFF2-40B4-BE49-F238E27FC236}">
                  <a16:creationId xmlns:a16="http://schemas.microsoft.com/office/drawing/2014/main" id="{178846CE-EAD6-9A84-558D-38398461BFF9}"/>
                </a:ext>
              </a:extLst>
            </p:cNvPr>
            <p:cNvSpPr/>
            <p:nvPr/>
          </p:nvSpPr>
          <p:spPr>
            <a:xfrm>
              <a:off x="1261560" y="1694056"/>
              <a:ext cx="56620" cy="116436"/>
            </a:xfrm>
            <a:custGeom>
              <a:avLst/>
              <a:gdLst/>
              <a:ahLst/>
              <a:cxnLst/>
              <a:rect l="l" t="t" r="r" b="b"/>
              <a:pathLst>
                <a:path w="1736" h="3570" extrusionOk="0">
                  <a:moveTo>
                    <a:pt x="1" y="1"/>
                  </a:moveTo>
                  <a:lnTo>
                    <a:pt x="1" y="3570"/>
                  </a:lnTo>
                  <a:cubicBezTo>
                    <a:pt x="601" y="3537"/>
                    <a:pt x="1201" y="3537"/>
                    <a:pt x="1735" y="3503"/>
                  </a:cubicBezTo>
                  <a:lnTo>
                    <a:pt x="1735"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66;p22">
              <a:extLst>
                <a:ext uri="{FF2B5EF4-FFF2-40B4-BE49-F238E27FC236}">
                  <a16:creationId xmlns:a16="http://schemas.microsoft.com/office/drawing/2014/main" id="{39CBA3F6-8021-57BA-71BA-88CD8102BF03}"/>
                </a:ext>
              </a:extLst>
            </p:cNvPr>
            <p:cNvSpPr/>
            <p:nvPr/>
          </p:nvSpPr>
          <p:spPr>
            <a:xfrm>
              <a:off x="1354025" y="1694056"/>
              <a:ext cx="56620" cy="112098"/>
            </a:xfrm>
            <a:custGeom>
              <a:avLst/>
              <a:gdLst/>
              <a:ahLst/>
              <a:cxnLst/>
              <a:rect l="l" t="t" r="r" b="b"/>
              <a:pathLst>
                <a:path w="1736" h="3437" extrusionOk="0">
                  <a:moveTo>
                    <a:pt x="1" y="1"/>
                  </a:moveTo>
                  <a:lnTo>
                    <a:pt x="1" y="3436"/>
                  </a:lnTo>
                  <a:cubicBezTo>
                    <a:pt x="635" y="3370"/>
                    <a:pt x="1202" y="3336"/>
                    <a:pt x="1736" y="3270"/>
                  </a:cubicBezTo>
                  <a:lnTo>
                    <a:pt x="1736"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67;p22">
              <a:extLst>
                <a:ext uri="{FF2B5EF4-FFF2-40B4-BE49-F238E27FC236}">
                  <a16:creationId xmlns:a16="http://schemas.microsoft.com/office/drawing/2014/main" id="{3F18914F-F09C-B9A3-4433-762B941C28E7}"/>
                </a:ext>
              </a:extLst>
            </p:cNvPr>
            <p:cNvSpPr/>
            <p:nvPr/>
          </p:nvSpPr>
          <p:spPr>
            <a:xfrm>
              <a:off x="1432368" y="1694056"/>
              <a:ext cx="44650" cy="102313"/>
            </a:xfrm>
            <a:custGeom>
              <a:avLst/>
              <a:gdLst/>
              <a:ahLst/>
              <a:cxnLst/>
              <a:rect l="l" t="t" r="r" b="b"/>
              <a:pathLst>
                <a:path w="1369" h="3137" extrusionOk="0">
                  <a:moveTo>
                    <a:pt x="1" y="1"/>
                  </a:moveTo>
                  <a:lnTo>
                    <a:pt x="1" y="3136"/>
                  </a:lnTo>
                  <a:cubicBezTo>
                    <a:pt x="468" y="3070"/>
                    <a:pt x="935" y="2969"/>
                    <a:pt x="1368" y="2869"/>
                  </a:cubicBezTo>
                  <a:lnTo>
                    <a:pt x="1368"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68;p22">
              <a:extLst>
                <a:ext uri="{FF2B5EF4-FFF2-40B4-BE49-F238E27FC236}">
                  <a16:creationId xmlns:a16="http://schemas.microsoft.com/office/drawing/2014/main" id="{44CC0360-646A-7664-56D6-F4DC5A7522EE}"/>
                </a:ext>
              </a:extLst>
            </p:cNvPr>
            <p:cNvSpPr/>
            <p:nvPr/>
          </p:nvSpPr>
          <p:spPr>
            <a:xfrm>
              <a:off x="1494403" y="1682086"/>
              <a:ext cx="17416" cy="99052"/>
            </a:xfrm>
            <a:custGeom>
              <a:avLst/>
              <a:gdLst/>
              <a:ahLst/>
              <a:cxnLst/>
              <a:rect l="l" t="t" r="r" b="b"/>
              <a:pathLst>
                <a:path w="534" h="3037" extrusionOk="0">
                  <a:moveTo>
                    <a:pt x="0" y="1"/>
                  </a:moveTo>
                  <a:lnTo>
                    <a:pt x="0" y="3036"/>
                  </a:lnTo>
                  <a:cubicBezTo>
                    <a:pt x="334" y="2903"/>
                    <a:pt x="534" y="2736"/>
                    <a:pt x="534" y="2569"/>
                  </a:cubicBezTo>
                  <a:lnTo>
                    <a:pt x="534"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69;p22">
              <a:extLst>
                <a:ext uri="{FF2B5EF4-FFF2-40B4-BE49-F238E27FC236}">
                  <a16:creationId xmlns:a16="http://schemas.microsoft.com/office/drawing/2014/main" id="{30B4E88D-7ED3-4BF5-DAF9-378DACAD0981}"/>
                </a:ext>
              </a:extLst>
            </p:cNvPr>
            <p:cNvSpPr/>
            <p:nvPr/>
          </p:nvSpPr>
          <p:spPr>
            <a:xfrm>
              <a:off x="971085" y="1637500"/>
              <a:ext cx="540724" cy="89235"/>
            </a:xfrm>
            <a:custGeom>
              <a:avLst/>
              <a:gdLst/>
              <a:ahLst/>
              <a:cxnLst/>
              <a:rect l="l" t="t" r="r" b="b"/>
              <a:pathLst>
                <a:path w="16579" h="2736" extrusionOk="0">
                  <a:moveTo>
                    <a:pt x="8306" y="0"/>
                  </a:moveTo>
                  <a:cubicBezTo>
                    <a:pt x="3703" y="0"/>
                    <a:pt x="0" y="601"/>
                    <a:pt x="0" y="1368"/>
                  </a:cubicBezTo>
                  <a:cubicBezTo>
                    <a:pt x="0" y="2102"/>
                    <a:pt x="3703" y="2735"/>
                    <a:pt x="8306" y="2735"/>
                  </a:cubicBezTo>
                  <a:cubicBezTo>
                    <a:pt x="12876" y="2735"/>
                    <a:pt x="16579" y="2102"/>
                    <a:pt x="16579" y="1368"/>
                  </a:cubicBezTo>
                  <a:cubicBezTo>
                    <a:pt x="16579" y="601"/>
                    <a:pt x="12876" y="0"/>
                    <a:pt x="8306"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70;p22">
              <a:extLst>
                <a:ext uri="{FF2B5EF4-FFF2-40B4-BE49-F238E27FC236}">
                  <a16:creationId xmlns:a16="http://schemas.microsoft.com/office/drawing/2014/main" id="{D8F2F1F1-F745-3C3D-A6AF-E845414C2AE7}"/>
                </a:ext>
              </a:extLst>
            </p:cNvPr>
            <p:cNvSpPr/>
            <p:nvPr/>
          </p:nvSpPr>
          <p:spPr>
            <a:xfrm>
              <a:off x="1221312" y="2273962"/>
              <a:ext cx="399305" cy="514306"/>
            </a:xfrm>
            <a:custGeom>
              <a:avLst/>
              <a:gdLst/>
              <a:ahLst/>
              <a:cxnLst/>
              <a:rect l="l" t="t" r="r" b="b"/>
              <a:pathLst>
                <a:path w="12243" h="15769" extrusionOk="0">
                  <a:moveTo>
                    <a:pt x="12242" y="0"/>
                  </a:moveTo>
                  <a:cubicBezTo>
                    <a:pt x="12242" y="0"/>
                    <a:pt x="10108" y="1668"/>
                    <a:pt x="0" y="1668"/>
                  </a:cubicBezTo>
                  <a:lnTo>
                    <a:pt x="0" y="15511"/>
                  </a:lnTo>
                  <a:cubicBezTo>
                    <a:pt x="0" y="15511"/>
                    <a:pt x="1412" y="15769"/>
                    <a:pt x="3413" y="15769"/>
                  </a:cubicBezTo>
                  <a:cubicBezTo>
                    <a:pt x="5965" y="15769"/>
                    <a:pt x="9476" y="15350"/>
                    <a:pt x="12242" y="13443"/>
                  </a:cubicBezTo>
                  <a:lnTo>
                    <a:pt x="122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71;p22">
              <a:extLst>
                <a:ext uri="{FF2B5EF4-FFF2-40B4-BE49-F238E27FC236}">
                  <a16:creationId xmlns:a16="http://schemas.microsoft.com/office/drawing/2014/main" id="{98788EDF-08AC-C1ED-44A8-9DD85205D107}"/>
                </a:ext>
              </a:extLst>
            </p:cNvPr>
            <p:cNvSpPr/>
            <p:nvPr/>
          </p:nvSpPr>
          <p:spPr>
            <a:xfrm>
              <a:off x="1436739" y="2328333"/>
              <a:ext cx="149083" cy="411275"/>
            </a:xfrm>
            <a:custGeom>
              <a:avLst/>
              <a:gdLst/>
              <a:ahLst/>
              <a:cxnLst/>
              <a:rect l="l" t="t" r="r" b="b"/>
              <a:pathLst>
                <a:path w="4571" h="12610" extrusionOk="0">
                  <a:moveTo>
                    <a:pt x="4570" y="1"/>
                  </a:moveTo>
                  <a:cubicBezTo>
                    <a:pt x="4570" y="1"/>
                    <a:pt x="3169" y="635"/>
                    <a:pt x="0" y="768"/>
                  </a:cubicBezTo>
                  <a:lnTo>
                    <a:pt x="0" y="12610"/>
                  </a:lnTo>
                  <a:cubicBezTo>
                    <a:pt x="0" y="12610"/>
                    <a:pt x="3536" y="12243"/>
                    <a:pt x="4570" y="10642"/>
                  </a:cubicBezTo>
                  <a:lnTo>
                    <a:pt x="4570"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972;p22">
            <a:extLst>
              <a:ext uri="{FF2B5EF4-FFF2-40B4-BE49-F238E27FC236}">
                <a16:creationId xmlns:a16="http://schemas.microsoft.com/office/drawing/2014/main" id="{5902ED22-4011-E34B-10E8-1A9C584E03B7}"/>
              </a:ext>
            </a:extLst>
          </p:cNvPr>
          <p:cNvGrpSpPr/>
          <p:nvPr/>
        </p:nvGrpSpPr>
        <p:grpSpPr>
          <a:xfrm>
            <a:off x="6411950" y="3996254"/>
            <a:ext cx="260598" cy="486079"/>
            <a:chOff x="861202" y="1637500"/>
            <a:chExt cx="760484" cy="1384056"/>
          </a:xfrm>
        </p:grpSpPr>
        <p:sp>
          <p:nvSpPr>
            <p:cNvPr id="117" name="Google Shape;973;p22">
              <a:extLst>
                <a:ext uri="{FF2B5EF4-FFF2-40B4-BE49-F238E27FC236}">
                  <a16:creationId xmlns:a16="http://schemas.microsoft.com/office/drawing/2014/main" id="{22EFE052-2777-6801-1669-8303C011A8CD}"/>
                </a:ext>
              </a:extLst>
            </p:cNvPr>
            <p:cNvSpPr/>
            <p:nvPr/>
          </p:nvSpPr>
          <p:spPr>
            <a:xfrm>
              <a:off x="861202" y="1927975"/>
              <a:ext cx="760484" cy="1093581"/>
            </a:xfrm>
            <a:custGeom>
              <a:avLst/>
              <a:gdLst/>
              <a:ahLst/>
              <a:cxnLst/>
              <a:rect l="l" t="t" r="r" b="b"/>
              <a:pathLst>
                <a:path w="23317" h="33530" extrusionOk="0">
                  <a:moveTo>
                    <a:pt x="6471" y="0"/>
                  </a:moveTo>
                  <a:cubicBezTo>
                    <a:pt x="6471" y="0"/>
                    <a:pt x="6471" y="2436"/>
                    <a:pt x="5104" y="2802"/>
                  </a:cubicBezTo>
                  <a:lnTo>
                    <a:pt x="4870" y="2802"/>
                  </a:lnTo>
                  <a:cubicBezTo>
                    <a:pt x="2135" y="2969"/>
                    <a:pt x="0" y="5238"/>
                    <a:pt x="33" y="8006"/>
                  </a:cubicBezTo>
                  <a:lnTo>
                    <a:pt x="33" y="28321"/>
                  </a:lnTo>
                  <a:cubicBezTo>
                    <a:pt x="33" y="30022"/>
                    <a:pt x="1101" y="31556"/>
                    <a:pt x="2702" y="32157"/>
                  </a:cubicBezTo>
                  <a:cubicBezTo>
                    <a:pt x="6018" y="33417"/>
                    <a:pt x="9941" y="33530"/>
                    <a:pt x="11236" y="33530"/>
                  </a:cubicBezTo>
                  <a:cubicBezTo>
                    <a:pt x="11518" y="33530"/>
                    <a:pt x="11675" y="33524"/>
                    <a:pt x="11675" y="33524"/>
                  </a:cubicBezTo>
                  <a:cubicBezTo>
                    <a:pt x="11675" y="33524"/>
                    <a:pt x="11829" y="33530"/>
                    <a:pt x="12105" y="33530"/>
                  </a:cubicBezTo>
                  <a:cubicBezTo>
                    <a:pt x="13401" y="33530"/>
                    <a:pt x="17387" y="33416"/>
                    <a:pt x="20715" y="32123"/>
                  </a:cubicBezTo>
                  <a:cubicBezTo>
                    <a:pt x="22283" y="31523"/>
                    <a:pt x="23283" y="29989"/>
                    <a:pt x="23283" y="28321"/>
                  </a:cubicBezTo>
                  <a:lnTo>
                    <a:pt x="23283" y="8006"/>
                  </a:lnTo>
                  <a:cubicBezTo>
                    <a:pt x="23317" y="5238"/>
                    <a:pt x="21182" y="2969"/>
                    <a:pt x="18447" y="2802"/>
                  </a:cubicBezTo>
                  <a:lnTo>
                    <a:pt x="18213" y="2802"/>
                  </a:lnTo>
                  <a:cubicBezTo>
                    <a:pt x="16879" y="2436"/>
                    <a:pt x="16879" y="0"/>
                    <a:pt x="16879" y="0"/>
                  </a:cubicBezTo>
                  <a:lnTo>
                    <a:pt x="11675" y="1602"/>
                  </a:lnTo>
                  <a:lnTo>
                    <a:pt x="6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74;p22">
              <a:extLst>
                <a:ext uri="{FF2B5EF4-FFF2-40B4-BE49-F238E27FC236}">
                  <a16:creationId xmlns:a16="http://schemas.microsoft.com/office/drawing/2014/main" id="{D9F632D7-FCA5-279A-15D5-069E1BE31DC9}"/>
                </a:ext>
              </a:extLst>
            </p:cNvPr>
            <p:cNvSpPr/>
            <p:nvPr/>
          </p:nvSpPr>
          <p:spPr>
            <a:xfrm>
              <a:off x="915573" y="2328333"/>
              <a:ext cx="652822" cy="618119"/>
            </a:xfrm>
            <a:custGeom>
              <a:avLst/>
              <a:gdLst/>
              <a:ahLst/>
              <a:cxnLst/>
              <a:rect l="l" t="t" r="r" b="b"/>
              <a:pathLst>
                <a:path w="20016" h="18952" extrusionOk="0">
                  <a:moveTo>
                    <a:pt x="1" y="1"/>
                  </a:moveTo>
                  <a:lnTo>
                    <a:pt x="1" y="14445"/>
                  </a:lnTo>
                  <a:cubicBezTo>
                    <a:pt x="1" y="15912"/>
                    <a:pt x="902" y="17247"/>
                    <a:pt x="2269" y="17747"/>
                  </a:cubicBezTo>
                  <a:cubicBezTo>
                    <a:pt x="5305" y="18874"/>
                    <a:pt x="8892" y="18950"/>
                    <a:pt x="9794" y="18950"/>
                  </a:cubicBezTo>
                  <a:cubicBezTo>
                    <a:pt x="9933" y="18950"/>
                    <a:pt x="10008" y="18948"/>
                    <a:pt x="10008" y="18948"/>
                  </a:cubicBezTo>
                  <a:cubicBezTo>
                    <a:pt x="10008" y="18948"/>
                    <a:pt x="10122" y="18951"/>
                    <a:pt x="10328" y="18951"/>
                  </a:cubicBezTo>
                  <a:cubicBezTo>
                    <a:pt x="11382" y="18951"/>
                    <a:pt x="14850" y="18858"/>
                    <a:pt x="17780" y="17714"/>
                  </a:cubicBezTo>
                  <a:cubicBezTo>
                    <a:pt x="19115" y="17213"/>
                    <a:pt x="20015" y="15912"/>
                    <a:pt x="20015" y="14445"/>
                  </a:cubicBezTo>
                  <a:lnTo>
                    <a:pt x="20015" y="1"/>
                  </a:ln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75;p22">
              <a:extLst>
                <a:ext uri="{FF2B5EF4-FFF2-40B4-BE49-F238E27FC236}">
                  <a16:creationId xmlns:a16="http://schemas.microsoft.com/office/drawing/2014/main" id="{A93B2792-B7C8-8D14-F69A-6837CE6CE4B8}"/>
                </a:ext>
              </a:extLst>
            </p:cNvPr>
            <p:cNvSpPr/>
            <p:nvPr/>
          </p:nvSpPr>
          <p:spPr>
            <a:xfrm>
              <a:off x="915573" y="2273962"/>
              <a:ext cx="651713" cy="115327"/>
            </a:xfrm>
            <a:custGeom>
              <a:avLst/>
              <a:gdLst/>
              <a:ahLst/>
              <a:cxnLst/>
              <a:rect l="l" t="t" r="r" b="b"/>
              <a:pathLst>
                <a:path w="19982" h="3536" extrusionOk="0">
                  <a:moveTo>
                    <a:pt x="10008" y="0"/>
                  </a:moveTo>
                  <a:cubicBezTo>
                    <a:pt x="4471" y="0"/>
                    <a:pt x="1" y="801"/>
                    <a:pt x="1" y="1768"/>
                  </a:cubicBezTo>
                  <a:cubicBezTo>
                    <a:pt x="1" y="2735"/>
                    <a:pt x="4471" y="3536"/>
                    <a:pt x="10008" y="3536"/>
                  </a:cubicBezTo>
                  <a:cubicBezTo>
                    <a:pt x="15512" y="3536"/>
                    <a:pt x="19982" y="2735"/>
                    <a:pt x="19982" y="1768"/>
                  </a:cubicBezTo>
                  <a:cubicBezTo>
                    <a:pt x="19982" y="801"/>
                    <a:pt x="15512" y="0"/>
                    <a:pt x="10008" y="0"/>
                  </a:cubicBez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76;p22">
              <a:extLst>
                <a:ext uri="{FF2B5EF4-FFF2-40B4-BE49-F238E27FC236}">
                  <a16:creationId xmlns:a16="http://schemas.microsoft.com/office/drawing/2014/main" id="{E78104AC-677C-B14D-248C-43ADBFF0B471}"/>
                </a:ext>
              </a:extLst>
            </p:cNvPr>
            <p:cNvSpPr/>
            <p:nvPr/>
          </p:nvSpPr>
          <p:spPr>
            <a:xfrm>
              <a:off x="1410613" y="2458893"/>
              <a:ext cx="100128" cy="100128"/>
            </a:xfrm>
            <a:custGeom>
              <a:avLst/>
              <a:gdLst/>
              <a:ahLst/>
              <a:cxnLst/>
              <a:rect l="l" t="t" r="r" b="b"/>
              <a:pathLst>
                <a:path w="3070" h="3070" extrusionOk="0">
                  <a:moveTo>
                    <a:pt x="1535" y="1"/>
                  </a:moveTo>
                  <a:cubicBezTo>
                    <a:pt x="701" y="1"/>
                    <a:pt x="1" y="701"/>
                    <a:pt x="1" y="1535"/>
                  </a:cubicBezTo>
                  <a:cubicBezTo>
                    <a:pt x="1" y="2369"/>
                    <a:pt x="701" y="3070"/>
                    <a:pt x="1535" y="3070"/>
                  </a:cubicBezTo>
                  <a:cubicBezTo>
                    <a:pt x="2402" y="3070"/>
                    <a:pt x="3069" y="2369"/>
                    <a:pt x="3069" y="1535"/>
                  </a:cubicBezTo>
                  <a:cubicBezTo>
                    <a:pt x="3069" y="701"/>
                    <a:pt x="2402" y="1"/>
                    <a:pt x="1535" y="1"/>
                  </a:cubicBezTo>
                  <a:close/>
                </a:path>
              </a:pathLst>
            </a:custGeom>
            <a:solidFill>
              <a:srgbClr val="7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77;p22">
              <a:extLst>
                <a:ext uri="{FF2B5EF4-FFF2-40B4-BE49-F238E27FC236}">
                  <a16:creationId xmlns:a16="http://schemas.microsoft.com/office/drawing/2014/main" id="{5116EF03-27B0-8A15-10F5-51396CB50061}"/>
                </a:ext>
              </a:extLst>
            </p:cNvPr>
            <p:cNvSpPr/>
            <p:nvPr/>
          </p:nvSpPr>
          <p:spPr>
            <a:xfrm>
              <a:off x="1261560" y="2479571"/>
              <a:ext cx="50097" cy="48988"/>
            </a:xfrm>
            <a:custGeom>
              <a:avLst/>
              <a:gdLst/>
              <a:ahLst/>
              <a:cxnLst/>
              <a:rect l="l" t="t" r="r" b="b"/>
              <a:pathLst>
                <a:path w="1536" h="1502" extrusionOk="0">
                  <a:moveTo>
                    <a:pt x="768" y="1"/>
                  </a:moveTo>
                  <a:cubicBezTo>
                    <a:pt x="334" y="1"/>
                    <a:pt x="1" y="334"/>
                    <a:pt x="1" y="734"/>
                  </a:cubicBezTo>
                  <a:cubicBezTo>
                    <a:pt x="1" y="1168"/>
                    <a:pt x="334" y="1502"/>
                    <a:pt x="768" y="1502"/>
                  </a:cubicBezTo>
                  <a:cubicBezTo>
                    <a:pt x="1168" y="1502"/>
                    <a:pt x="1535" y="1168"/>
                    <a:pt x="1535" y="734"/>
                  </a:cubicBezTo>
                  <a:cubicBezTo>
                    <a:pt x="1535" y="334"/>
                    <a:pt x="1168" y="1"/>
                    <a:pt x="768" y="1"/>
                  </a:cubicBezTo>
                  <a:close/>
                </a:path>
              </a:pathLst>
            </a:custGeom>
            <a:solidFill>
              <a:srgbClr val="7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78;p22">
              <a:extLst>
                <a:ext uri="{FF2B5EF4-FFF2-40B4-BE49-F238E27FC236}">
                  <a16:creationId xmlns:a16="http://schemas.microsoft.com/office/drawing/2014/main" id="{AA2D2CB2-3540-1CD9-B173-CEDC94D1B34D}"/>
                </a:ext>
              </a:extLst>
            </p:cNvPr>
            <p:cNvSpPr/>
            <p:nvPr/>
          </p:nvSpPr>
          <p:spPr>
            <a:xfrm>
              <a:off x="1311625" y="2637334"/>
              <a:ext cx="75080" cy="75112"/>
            </a:xfrm>
            <a:custGeom>
              <a:avLst/>
              <a:gdLst/>
              <a:ahLst/>
              <a:cxnLst/>
              <a:rect l="l" t="t" r="r" b="b"/>
              <a:pathLst>
                <a:path w="2302" h="2303" extrusionOk="0">
                  <a:moveTo>
                    <a:pt x="1134" y="0"/>
                  </a:moveTo>
                  <a:cubicBezTo>
                    <a:pt x="500" y="0"/>
                    <a:pt x="0" y="501"/>
                    <a:pt x="0" y="1168"/>
                  </a:cubicBezTo>
                  <a:cubicBezTo>
                    <a:pt x="0" y="1802"/>
                    <a:pt x="500" y="2302"/>
                    <a:pt x="1134" y="2302"/>
                  </a:cubicBezTo>
                  <a:cubicBezTo>
                    <a:pt x="1768" y="2302"/>
                    <a:pt x="2302" y="1802"/>
                    <a:pt x="2302" y="1168"/>
                  </a:cubicBezTo>
                  <a:cubicBezTo>
                    <a:pt x="2302" y="501"/>
                    <a:pt x="1768" y="0"/>
                    <a:pt x="1134" y="0"/>
                  </a:cubicBezTo>
                  <a:close/>
                </a:path>
              </a:pathLst>
            </a:custGeom>
            <a:solidFill>
              <a:srgbClr val="7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79;p22">
              <a:extLst>
                <a:ext uri="{FF2B5EF4-FFF2-40B4-BE49-F238E27FC236}">
                  <a16:creationId xmlns:a16="http://schemas.microsoft.com/office/drawing/2014/main" id="{E61237C1-7F6A-D8CE-2A30-9D8774C51540}"/>
                </a:ext>
              </a:extLst>
            </p:cNvPr>
            <p:cNvSpPr/>
            <p:nvPr/>
          </p:nvSpPr>
          <p:spPr>
            <a:xfrm>
              <a:off x="1128847" y="2615579"/>
              <a:ext cx="57663" cy="58772"/>
            </a:xfrm>
            <a:custGeom>
              <a:avLst/>
              <a:gdLst/>
              <a:ahLst/>
              <a:cxnLst/>
              <a:rect l="l" t="t" r="r" b="b"/>
              <a:pathLst>
                <a:path w="1768" h="1802" extrusionOk="0">
                  <a:moveTo>
                    <a:pt x="901" y="0"/>
                  </a:moveTo>
                  <a:cubicBezTo>
                    <a:pt x="400" y="0"/>
                    <a:pt x="0" y="401"/>
                    <a:pt x="0" y="901"/>
                  </a:cubicBezTo>
                  <a:cubicBezTo>
                    <a:pt x="0" y="1401"/>
                    <a:pt x="400" y="1802"/>
                    <a:pt x="901" y="1802"/>
                  </a:cubicBezTo>
                  <a:cubicBezTo>
                    <a:pt x="1368" y="1802"/>
                    <a:pt x="1768" y="1401"/>
                    <a:pt x="1768" y="901"/>
                  </a:cubicBezTo>
                  <a:cubicBezTo>
                    <a:pt x="1768" y="401"/>
                    <a:pt x="1368" y="0"/>
                    <a:pt x="901" y="0"/>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80;p22">
              <a:extLst>
                <a:ext uri="{FF2B5EF4-FFF2-40B4-BE49-F238E27FC236}">
                  <a16:creationId xmlns:a16="http://schemas.microsoft.com/office/drawing/2014/main" id="{6BB5860D-BE84-9E2F-66FF-5404319EEA22}"/>
                </a:ext>
              </a:extLst>
            </p:cNvPr>
            <p:cNvSpPr/>
            <p:nvPr/>
          </p:nvSpPr>
          <p:spPr>
            <a:xfrm>
              <a:off x="1009147" y="2437138"/>
              <a:ext cx="91420" cy="91420"/>
            </a:xfrm>
            <a:custGeom>
              <a:avLst/>
              <a:gdLst/>
              <a:ahLst/>
              <a:cxnLst/>
              <a:rect l="l" t="t" r="r" b="b"/>
              <a:pathLst>
                <a:path w="2803" h="2803" extrusionOk="0">
                  <a:moveTo>
                    <a:pt x="1402" y="1"/>
                  </a:moveTo>
                  <a:cubicBezTo>
                    <a:pt x="634" y="1"/>
                    <a:pt x="1" y="634"/>
                    <a:pt x="1" y="1402"/>
                  </a:cubicBezTo>
                  <a:cubicBezTo>
                    <a:pt x="1" y="2169"/>
                    <a:pt x="634" y="2803"/>
                    <a:pt x="1402" y="2803"/>
                  </a:cubicBezTo>
                  <a:cubicBezTo>
                    <a:pt x="2169" y="2803"/>
                    <a:pt x="2803" y="2169"/>
                    <a:pt x="2803" y="1402"/>
                  </a:cubicBezTo>
                  <a:cubicBezTo>
                    <a:pt x="2803" y="634"/>
                    <a:pt x="2169" y="1"/>
                    <a:pt x="1402"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81;p22">
              <a:extLst>
                <a:ext uri="{FF2B5EF4-FFF2-40B4-BE49-F238E27FC236}">
                  <a16:creationId xmlns:a16="http://schemas.microsoft.com/office/drawing/2014/main" id="{7D944792-42E7-248F-7BCE-2C1F51982C2A}"/>
                </a:ext>
              </a:extLst>
            </p:cNvPr>
            <p:cNvSpPr/>
            <p:nvPr/>
          </p:nvSpPr>
          <p:spPr>
            <a:xfrm>
              <a:off x="1016779" y="2768970"/>
              <a:ext cx="43541" cy="43541"/>
            </a:xfrm>
            <a:custGeom>
              <a:avLst/>
              <a:gdLst/>
              <a:ahLst/>
              <a:cxnLst/>
              <a:rect l="l" t="t" r="r" b="b"/>
              <a:pathLst>
                <a:path w="1335" h="1335" extrusionOk="0">
                  <a:moveTo>
                    <a:pt x="667" y="1"/>
                  </a:moveTo>
                  <a:cubicBezTo>
                    <a:pt x="300" y="1"/>
                    <a:pt x="0" y="301"/>
                    <a:pt x="0" y="668"/>
                  </a:cubicBezTo>
                  <a:cubicBezTo>
                    <a:pt x="0" y="1035"/>
                    <a:pt x="300" y="1335"/>
                    <a:pt x="667" y="1335"/>
                  </a:cubicBezTo>
                  <a:cubicBezTo>
                    <a:pt x="1034" y="1335"/>
                    <a:pt x="1335" y="1035"/>
                    <a:pt x="1335" y="668"/>
                  </a:cubicBezTo>
                  <a:cubicBezTo>
                    <a:pt x="1335" y="301"/>
                    <a:pt x="1034" y="1"/>
                    <a:pt x="667"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82;p22">
              <a:extLst>
                <a:ext uri="{FF2B5EF4-FFF2-40B4-BE49-F238E27FC236}">
                  <a16:creationId xmlns:a16="http://schemas.microsoft.com/office/drawing/2014/main" id="{1205588D-2BC3-579A-99EE-846ED5786D30}"/>
                </a:ext>
              </a:extLst>
            </p:cNvPr>
            <p:cNvSpPr/>
            <p:nvPr/>
          </p:nvSpPr>
          <p:spPr>
            <a:xfrm>
              <a:off x="1163647" y="2812480"/>
              <a:ext cx="57696" cy="56620"/>
            </a:xfrm>
            <a:custGeom>
              <a:avLst/>
              <a:gdLst/>
              <a:ahLst/>
              <a:cxnLst/>
              <a:rect l="l" t="t" r="r" b="b"/>
              <a:pathLst>
                <a:path w="1769" h="1736" extrusionOk="0">
                  <a:moveTo>
                    <a:pt x="901" y="1"/>
                  </a:moveTo>
                  <a:cubicBezTo>
                    <a:pt x="401" y="1"/>
                    <a:pt x="0" y="368"/>
                    <a:pt x="0" y="868"/>
                  </a:cubicBezTo>
                  <a:cubicBezTo>
                    <a:pt x="0" y="1335"/>
                    <a:pt x="401" y="1735"/>
                    <a:pt x="901" y="1735"/>
                  </a:cubicBezTo>
                  <a:cubicBezTo>
                    <a:pt x="1368" y="1735"/>
                    <a:pt x="1768" y="1335"/>
                    <a:pt x="1768" y="868"/>
                  </a:cubicBezTo>
                  <a:cubicBezTo>
                    <a:pt x="1768" y="368"/>
                    <a:pt x="1368" y="1"/>
                    <a:pt x="901"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83;p22">
              <a:extLst>
                <a:ext uri="{FF2B5EF4-FFF2-40B4-BE49-F238E27FC236}">
                  <a16:creationId xmlns:a16="http://schemas.microsoft.com/office/drawing/2014/main" id="{A1175005-6827-19A7-30B8-88D4FE59BDA8}"/>
                </a:ext>
              </a:extLst>
            </p:cNvPr>
            <p:cNvSpPr/>
            <p:nvPr/>
          </p:nvSpPr>
          <p:spPr>
            <a:xfrm>
              <a:off x="1460646" y="2790725"/>
              <a:ext cx="51173" cy="50097"/>
            </a:xfrm>
            <a:custGeom>
              <a:avLst/>
              <a:gdLst/>
              <a:ahLst/>
              <a:cxnLst/>
              <a:rect l="l" t="t" r="r" b="b"/>
              <a:pathLst>
                <a:path w="1569" h="1536" extrusionOk="0">
                  <a:moveTo>
                    <a:pt x="802" y="1"/>
                  </a:moveTo>
                  <a:cubicBezTo>
                    <a:pt x="368" y="1"/>
                    <a:pt x="1" y="334"/>
                    <a:pt x="1" y="768"/>
                  </a:cubicBezTo>
                  <a:cubicBezTo>
                    <a:pt x="1" y="1202"/>
                    <a:pt x="368" y="1535"/>
                    <a:pt x="802" y="1535"/>
                  </a:cubicBezTo>
                  <a:cubicBezTo>
                    <a:pt x="1235" y="1535"/>
                    <a:pt x="1569" y="1202"/>
                    <a:pt x="1569" y="768"/>
                  </a:cubicBezTo>
                  <a:cubicBezTo>
                    <a:pt x="1569" y="334"/>
                    <a:pt x="1235" y="1"/>
                    <a:pt x="802"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84;p22">
              <a:extLst>
                <a:ext uri="{FF2B5EF4-FFF2-40B4-BE49-F238E27FC236}">
                  <a16:creationId xmlns:a16="http://schemas.microsoft.com/office/drawing/2014/main" id="{27857E51-4810-F1E3-D726-1F1AC8F0F8B9}"/>
                </a:ext>
              </a:extLst>
            </p:cNvPr>
            <p:cNvSpPr/>
            <p:nvPr/>
          </p:nvSpPr>
          <p:spPr>
            <a:xfrm>
              <a:off x="1046133" y="1874649"/>
              <a:ext cx="390630" cy="104825"/>
            </a:xfrm>
            <a:custGeom>
              <a:avLst/>
              <a:gdLst/>
              <a:ahLst/>
              <a:cxnLst/>
              <a:rect l="l" t="t" r="r" b="b"/>
              <a:pathLst>
                <a:path w="11977" h="3214" extrusionOk="0">
                  <a:moveTo>
                    <a:pt x="5171" y="1"/>
                  </a:moveTo>
                  <a:lnTo>
                    <a:pt x="1" y="435"/>
                  </a:lnTo>
                  <a:cubicBezTo>
                    <a:pt x="234" y="1068"/>
                    <a:pt x="334" y="1702"/>
                    <a:pt x="334" y="2369"/>
                  </a:cubicBezTo>
                  <a:cubicBezTo>
                    <a:pt x="1710" y="3120"/>
                    <a:pt x="4212" y="3214"/>
                    <a:pt x="5377" y="3214"/>
                  </a:cubicBezTo>
                  <a:cubicBezTo>
                    <a:pt x="5765" y="3214"/>
                    <a:pt x="6005" y="3203"/>
                    <a:pt x="6005" y="3203"/>
                  </a:cubicBezTo>
                  <a:cubicBezTo>
                    <a:pt x="6005" y="3203"/>
                    <a:pt x="6243" y="3214"/>
                    <a:pt x="6628" y="3214"/>
                  </a:cubicBezTo>
                  <a:cubicBezTo>
                    <a:pt x="7784" y="3214"/>
                    <a:pt x="10267" y="3120"/>
                    <a:pt x="11643" y="2369"/>
                  </a:cubicBezTo>
                  <a:cubicBezTo>
                    <a:pt x="11643" y="1702"/>
                    <a:pt x="11743" y="1068"/>
                    <a:pt x="11976" y="435"/>
                  </a:cubicBezTo>
                  <a:lnTo>
                    <a:pt x="6806" y="1"/>
                  </a:lnTo>
                  <a:lnTo>
                    <a:pt x="6005" y="968"/>
                  </a:lnTo>
                  <a:lnTo>
                    <a:pt x="5171" y="1"/>
                  </a:ln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85;p22">
              <a:extLst>
                <a:ext uri="{FF2B5EF4-FFF2-40B4-BE49-F238E27FC236}">
                  <a16:creationId xmlns:a16="http://schemas.microsoft.com/office/drawing/2014/main" id="{21DE969F-18A3-D06E-8369-1437BAD765B5}"/>
                </a:ext>
              </a:extLst>
            </p:cNvPr>
            <p:cNvSpPr/>
            <p:nvPr/>
          </p:nvSpPr>
          <p:spPr>
            <a:xfrm>
              <a:off x="1046133" y="1875758"/>
              <a:ext cx="390630" cy="68459"/>
            </a:xfrm>
            <a:custGeom>
              <a:avLst/>
              <a:gdLst/>
              <a:ahLst/>
              <a:cxnLst/>
              <a:rect l="l" t="t" r="r" b="b"/>
              <a:pathLst>
                <a:path w="11977" h="2099" extrusionOk="0">
                  <a:moveTo>
                    <a:pt x="5171" y="0"/>
                  </a:moveTo>
                  <a:lnTo>
                    <a:pt x="1" y="401"/>
                  </a:lnTo>
                  <a:cubicBezTo>
                    <a:pt x="168" y="934"/>
                    <a:pt x="301" y="1468"/>
                    <a:pt x="334" y="2002"/>
                  </a:cubicBezTo>
                  <a:cubicBezTo>
                    <a:pt x="1100" y="2067"/>
                    <a:pt x="1866" y="2099"/>
                    <a:pt x="2630" y="2099"/>
                  </a:cubicBezTo>
                  <a:cubicBezTo>
                    <a:pt x="5794" y="2099"/>
                    <a:pt x="8933" y="1549"/>
                    <a:pt x="11943" y="501"/>
                  </a:cubicBezTo>
                  <a:lnTo>
                    <a:pt x="11976" y="401"/>
                  </a:lnTo>
                  <a:lnTo>
                    <a:pt x="6806" y="0"/>
                  </a:lnTo>
                  <a:lnTo>
                    <a:pt x="6005" y="934"/>
                  </a:lnTo>
                  <a:lnTo>
                    <a:pt x="5171" y="0"/>
                  </a:ln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86;p22">
              <a:extLst>
                <a:ext uri="{FF2B5EF4-FFF2-40B4-BE49-F238E27FC236}">
                  <a16:creationId xmlns:a16="http://schemas.microsoft.com/office/drawing/2014/main" id="{28ADAA46-79CD-30EA-E86F-CF3E4A949AC6}"/>
                </a:ext>
              </a:extLst>
            </p:cNvPr>
            <p:cNvSpPr/>
            <p:nvPr/>
          </p:nvSpPr>
          <p:spPr>
            <a:xfrm>
              <a:off x="1003700" y="1768028"/>
              <a:ext cx="474385" cy="138222"/>
            </a:xfrm>
            <a:custGeom>
              <a:avLst/>
              <a:gdLst/>
              <a:ahLst/>
              <a:cxnLst/>
              <a:rect l="l" t="t" r="r" b="b"/>
              <a:pathLst>
                <a:path w="14545" h="4238" extrusionOk="0">
                  <a:moveTo>
                    <a:pt x="1" y="1"/>
                  </a:moveTo>
                  <a:lnTo>
                    <a:pt x="1" y="3036"/>
                  </a:lnTo>
                  <a:cubicBezTo>
                    <a:pt x="1" y="3704"/>
                    <a:pt x="3270" y="4237"/>
                    <a:pt x="7306" y="4237"/>
                  </a:cubicBezTo>
                  <a:cubicBezTo>
                    <a:pt x="11309" y="4237"/>
                    <a:pt x="14545" y="3704"/>
                    <a:pt x="14545" y="3036"/>
                  </a:cubicBezTo>
                  <a:lnTo>
                    <a:pt x="14545" y="1"/>
                  </a:ln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87;p22">
              <a:extLst>
                <a:ext uri="{FF2B5EF4-FFF2-40B4-BE49-F238E27FC236}">
                  <a16:creationId xmlns:a16="http://schemas.microsoft.com/office/drawing/2014/main" id="{FC112724-CF6F-0F0C-CEB1-67049C80C91C}"/>
                </a:ext>
              </a:extLst>
            </p:cNvPr>
            <p:cNvSpPr/>
            <p:nvPr/>
          </p:nvSpPr>
          <p:spPr>
            <a:xfrm>
              <a:off x="1003700" y="1768028"/>
              <a:ext cx="475494" cy="64252"/>
            </a:xfrm>
            <a:custGeom>
              <a:avLst/>
              <a:gdLst/>
              <a:ahLst/>
              <a:cxnLst/>
              <a:rect l="l" t="t" r="r" b="b"/>
              <a:pathLst>
                <a:path w="14579" h="1970" extrusionOk="0">
                  <a:moveTo>
                    <a:pt x="1" y="1"/>
                  </a:moveTo>
                  <a:lnTo>
                    <a:pt x="1" y="1235"/>
                  </a:lnTo>
                  <a:cubicBezTo>
                    <a:pt x="1435" y="1669"/>
                    <a:pt x="4137" y="1969"/>
                    <a:pt x="7306" y="1969"/>
                  </a:cubicBezTo>
                  <a:cubicBezTo>
                    <a:pt x="10442" y="1969"/>
                    <a:pt x="13144" y="1669"/>
                    <a:pt x="14578" y="1235"/>
                  </a:cubicBezTo>
                  <a:lnTo>
                    <a:pt x="14578" y="1"/>
                  </a:lnTo>
                  <a:close/>
                </a:path>
              </a:pathLst>
            </a:custGeom>
            <a:solidFill>
              <a:srgbClr val="1C5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88;p22">
              <a:extLst>
                <a:ext uri="{FF2B5EF4-FFF2-40B4-BE49-F238E27FC236}">
                  <a16:creationId xmlns:a16="http://schemas.microsoft.com/office/drawing/2014/main" id="{028A586D-4CBD-331B-D9BB-24A9E21AB375}"/>
                </a:ext>
              </a:extLst>
            </p:cNvPr>
            <p:cNvSpPr/>
            <p:nvPr/>
          </p:nvSpPr>
          <p:spPr>
            <a:xfrm>
              <a:off x="971085" y="1682086"/>
              <a:ext cx="540724" cy="128405"/>
            </a:xfrm>
            <a:custGeom>
              <a:avLst/>
              <a:gdLst/>
              <a:ahLst/>
              <a:cxnLst/>
              <a:rect l="l" t="t" r="r" b="b"/>
              <a:pathLst>
                <a:path w="16579" h="3937" extrusionOk="0">
                  <a:moveTo>
                    <a:pt x="0" y="1"/>
                  </a:moveTo>
                  <a:lnTo>
                    <a:pt x="0" y="2569"/>
                  </a:lnTo>
                  <a:cubicBezTo>
                    <a:pt x="0" y="3303"/>
                    <a:pt x="3703" y="3937"/>
                    <a:pt x="8273" y="3937"/>
                  </a:cubicBezTo>
                  <a:cubicBezTo>
                    <a:pt x="12876" y="3937"/>
                    <a:pt x="16579" y="3303"/>
                    <a:pt x="16579" y="2569"/>
                  </a:cubicBezTo>
                  <a:lnTo>
                    <a:pt x="16579" y="1"/>
                  </a:ln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989;p22">
              <a:extLst>
                <a:ext uri="{FF2B5EF4-FFF2-40B4-BE49-F238E27FC236}">
                  <a16:creationId xmlns:a16="http://schemas.microsoft.com/office/drawing/2014/main" id="{8F292255-8FDA-37C6-DD91-D80619E35D78}"/>
                </a:ext>
              </a:extLst>
            </p:cNvPr>
            <p:cNvSpPr/>
            <p:nvPr/>
          </p:nvSpPr>
          <p:spPr>
            <a:xfrm>
              <a:off x="1163647" y="1694056"/>
              <a:ext cx="57696" cy="116436"/>
            </a:xfrm>
            <a:custGeom>
              <a:avLst/>
              <a:gdLst/>
              <a:ahLst/>
              <a:cxnLst/>
              <a:rect l="l" t="t" r="r" b="b"/>
              <a:pathLst>
                <a:path w="1769" h="3570" extrusionOk="0">
                  <a:moveTo>
                    <a:pt x="0" y="1"/>
                  </a:moveTo>
                  <a:lnTo>
                    <a:pt x="0" y="3503"/>
                  </a:lnTo>
                  <a:cubicBezTo>
                    <a:pt x="568" y="3537"/>
                    <a:pt x="1168" y="3537"/>
                    <a:pt x="1768" y="3570"/>
                  </a:cubicBezTo>
                  <a:lnTo>
                    <a:pt x="1768"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990;p22">
              <a:extLst>
                <a:ext uri="{FF2B5EF4-FFF2-40B4-BE49-F238E27FC236}">
                  <a16:creationId xmlns:a16="http://schemas.microsoft.com/office/drawing/2014/main" id="{86D44520-3481-245A-CED2-01DF8A13FF51}"/>
                </a:ext>
              </a:extLst>
            </p:cNvPr>
            <p:cNvSpPr/>
            <p:nvPr/>
          </p:nvSpPr>
          <p:spPr>
            <a:xfrm>
              <a:off x="1072258" y="1694056"/>
              <a:ext cx="56587" cy="112098"/>
            </a:xfrm>
            <a:custGeom>
              <a:avLst/>
              <a:gdLst/>
              <a:ahLst/>
              <a:cxnLst/>
              <a:rect l="l" t="t" r="r" b="b"/>
              <a:pathLst>
                <a:path w="1735" h="3437" extrusionOk="0">
                  <a:moveTo>
                    <a:pt x="0" y="1"/>
                  </a:moveTo>
                  <a:lnTo>
                    <a:pt x="0" y="3270"/>
                  </a:lnTo>
                  <a:cubicBezTo>
                    <a:pt x="501" y="3336"/>
                    <a:pt x="1101" y="3370"/>
                    <a:pt x="1735" y="3436"/>
                  </a:cubicBezTo>
                  <a:lnTo>
                    <a:pt x="1735"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91;p22">
              <a:extLst>
                <a:ext uri="{FF2B5EF4-FFF2-40B4-BE49-F238E27FC236}">
                  <a16:creationId xmlns:a16="http://schemas.microsoft.com/office/drawing/2014/main" id="{09D36DA9-ADB2-3679-54A8-03D31378DD98}"/>
                </a:ext>
              </a:extLst>
            </p:cNvPr>
            <p:cNvSpPr/>
            <p:nvPr/>
          </p:nvSpPr>
          <p:spPr>
            <a:xfrm>
              <a:off x="1005885" y="1694056"/>
              <a:ext cx="44650" cy="102313"/>
            </a:xfrm>
            <a:custGeom>
              <a:avLst/>
              <a:gdLst/>
              <a:ahLst/>
              <a:cxnLst/>
              <a:rect l="l" t="t" r="r" b="b"/>
              <a:pathLst>
                <a:path w="1369" h="3137" extrusionOk="0">
                  <a:moveTo>
                    <a:pt x="1" y="1"/>
                  </a:moveTo>
                  <a:lnTo>
                    <a:pt x="1" y="2869"/>
                  </a:lnTo>
                  <a:cubicBezTo>
                    <a:pt x="434" y="2969"/>
                    <a:pt x="901" y="3070"/>
                    <a:pt x="1368" y="3136"/>
                  </a:cubicBezTo>
                  <a:lnTo>
                    <a:pt x="1368"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92;p22">
              <a:extLst>
                <a:ext uri="{FF2B5EF4-FFF2-40B4-BE49-F238E27FC236}">
                  <a16:creationId xmlns:a16="http://schemas.microsoft.com/office/drawing/2014/main" id="{21CF2725-BD0D-894F-8B65-F239F38D0558}"/>
                </a:ext>
              </a:extLst>
            </p:cNvPr>
            <p:cNvSpPr/>
            <p:nvPr/>
          </p:nvSpPr>
          <p:spPr>
            <a:xfrm>
              <a:off x="971085" y="1682086"/>
              <a:ext cx="17416" cy="99052"/>
            </a:xfrm>
            <a:custGeom>
              <a:avLst/>
              <a:gdLst/>
              <a:ahLst/>
              <a:cxnLst/>
              <a:rect l="l" t="t" r="r" b="b"/>
              <a:pathLst>
                <a:path w="534" h="3037" extrusionOk="0">
                  <a:moveTo>
                    <a:pt x="0" y="1"/>
                  </a:moveTo>
                  <a:lnTo>
                    <a:pt x="0" y="2569"/>
                  </a:lnTo>
                  <a:cubicBezTo>
                    <a:pt x="0" y="2736"/>
                    <a:pt x="200" y="2903"/>
                    <a:pt x="534" y="3036"/>
                  </a:cubicBezTo>
                  <a:lnTo>
                    <a:pt x="534"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93;p22">
              <a:extLst>
                <a:ext uri="{FF2B5EF4-FFF2-40B4-BE49-F238E27FC236}">
                  <a16:creationId xmlns:a16="http://schemas.microsoft.com/office/drawing/2014/main" id="{6553DF91-C99F-983C-225F-EDFDD6BB3BFA}"/>
                </a:ext>
              </a:extLst>
            </p:cNvPr>
            <p:cNvSpPr/>
            <p:nvPr/>
          </p:nvSpPr>
          <p:spPr>
            <a:xfrm>
              <a:off x="1261560" y="1694056"/>
              <a:ext cx="56620" cy="116436"/>
            </a:xfrm>
            <a:custGeom>
              <a:avLst/>
              <a:gdLst/>
              <a:ahLst/>
              <a:cxnLst/>
              <a:rect l="l" t="t" r="r" b="b"/>
              <a:pathLst>
                <a:path w="1736" h="3570" extrusionOk="0">
                  <a:moveTo>
                    <a:pt x="1" y="1"/>
                  </a:moveTo>
                  <a:lnTo>
                    <a:pt x="1" y="3570"/>
                  </a:lnTo>
                  <a:cubicBezTo>
                    <a:pt x="601" y="3537"/>
                    <a:pt x="1201" y="3537"/>
                    <a:pt x="1735" y="3503"/>
                  </a:cubicBezTo>
                  <a:lnTo>
                    <a:pt x="1735"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94;p22">
              <a:extLst>
                <a:ext uri="{FF2B5EF4-FFF2-40B4-BE49-F238E27FC236}">
                  <a16:creationId xmlns:a16="http://schemas.microsoft.com/office/drawing/2014/main" id="{A75112A0-6617-EAD3-7974-9B9C6BAFBBD7}"/>
                </a:ext>
              </a:extLst>
            </p:cNvPr>
            <p:cNvSpPr/>
            <p:nvPr/>
          </p:nvSpPr>
          <p:spPr>
            <a:xfrm>
              <a:off x="1354025" y="1694056"/>
              <a:ext cx="56620" cy="112098"/>
            </a:xfrm>
            <a:custGeom>
              <a:avLst/>
              <a:gdLst/>
              <a:ahLst/>
              <a:cxnLst/>
              <a:rect l="l" t="t" r="r" b="b"/>
              <a:pathLst>
                <a:path w="1736" h="3437" extrusionOk="0">
                  <a:moveTo>
                    <a:pt x="1" y="1"/>
                  </a:moveTo>
                  <a:lnTo>
                    <a:pt x="1" y="3436"/>
                  </a:lnTo>
                  <a:cubicBezTo>
                    <a:pt x="635" y="3370"/>
                    <a:pt x="1202" y="3336"/>
                    <a:pt x="1736" y="3270"/>
                  </a:cubicBezTo>
                  <a:lnTo>
                    <a:pt x="1736"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95;p22">
              <a:extLst>
                <a:ext uri="{FF2B5EF4-FFF2-40B4-BE49-F238E27FC236}">
                  <a16:creationId xmlns:a16="http://schemas.microsoft.com/office/drawing/2014/main" id="{11374624-2A45-2BC2-96A9-3E7FA9CB6528}"/>
                </a:ext>
              </a:extLst>
            </p:cNvPr>
            <p:cNvSpPr/>
            <p:nvPr/>
          </p:nvSpPr>
          <p:spPr>
            <a:xfrm>
              <a:off x="1432368" y="1694056"/>
              <a:ext cx="44650" cy="102313"/>
            </a:xfrm>
            <a:custGeom>
              <a:avLst/>
              <a:gdLst/>
              <a:ahLst/>
              <a:cxnLst/>
              <a:rect l="l" t="t" r="r" b="b"/>
              <a:pathLst>
                <a:path w="1369" h="3137" extrusionOk="0">
                  <a:moveTo>
                    <a:pt x="1" y="1"/>
                  </a:moveTo>
                  <a:lnTo>
                    <a:pt x="1" y="3136"/>
                  </a:lnTo>
                  <a:cubicBezTo>
                    <a:pt x="468" y="3070"/>
                    <a:pt x="935" y="2969"/>
                    <a:pt x="1368" y="2869"/>
                  </a:cubicBezTo>
                  <a:lnTo>
                    <a:pt x="1368"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96;p22">
              <a:extLst>
                <a:ext uri="{FF2B5EF4-FFF2-40B4-BE49-F238E27FC236}">
                  <a16:creationId xmlns:a16="http://schemas.microsoft.com/office/drawing/2014/main" id="{5C82EFFF-D88D-577A-786D-A06AF461DEB5}"/>
                </a:ext>
              </a:extLst>
            </p:cNvPr>
            <p:cNvSpPr/>
            <p:nvPr/>
          </p:nvSpPr>
          <p:spPr>
            <a:xfrm>
              <a:off x="1494403" y="1682086"/>
              <a:ext cx="17416" cy="99052"/>
            </a:xfrm>
            <a:custGeom>
              <a:avLst/>
              <a:gdLst/>
              <a:ahLst/>
              <a:cxnLst/>
              <a:rect l="l" t="t" r="r" b="b"/>
              <a:pathLst>
                <a:path w="534" h="3037" extrusionOk="0">
                  <a:moveTo>
                    <a:pt x="0" y="1"/>
                  </a:moveTo>
                  <a:lnTo>
                    <a:pt x="0" y="3036"/>
                  </a:lnTo>
                  <a:cubicBezTo>
                    <a:pt x="334" y="2903"/>
                    <a:pt x="534" y="2736"/>
                    <a:pt x="534" y="2569"/>
                  </a:cubicBezTo>
                  <a:lnTo>
                    <a:pt x="534"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97;p22">
              <a:extLst>
                <a:ext uri="{FF2B5EF4-FFF2-40B4-BE49-F238E27FC236}">
                  <a16:creationId xmlns:a16="http://schemas.microsoft.com/office/drawing/2014/main" id="{D20DE70D-CCEC-3B42-7750-9278DD8575A9}"/>
                </a:ext>
              </a:extLst>
            </p:cNvPr>
            <p:cNvSpPr/>
            <p:nvPr/>
          </p:nvSpPr>
          <p:spPr>
            <a:xfrm>
              <a:off x="971085" y="1637500"/>
              <a:ext cx="540724" cy="89235"/>
            </a:xfrm>
            <a:custGeom>
              <a:avLst/>
              <a:gdLst/>
              <a:ahLst/>
              <a:cxnLst/>
              <a:rect l="l" t="t" r="r" b="b"/>
              <a:pathLst>
                <a:path w="16579" h="2736" extrusionOk="0">
                  <a:moveTo>
                    <a:pt x="8306" y="0"/>
                  </a:moveTo>
                  <a:cubicBezTo>
                    <a:pt x="3703" y="0"/>
                    <a:pt x="0" y="601"/>
                    <a:pt x="0" y="1368"/>
                  </a:cubicBezTo>
                  <a:cubicBezTo>
                    <a:pt x="0" y="2102"/>
                    <a:pt x="3703" y="2735"/>
                    <a:pt x="8306" y="2735"/>
                  </a:cubicBezTo>
                  <a:cubicBezTo>
                    <a:pt x="12876" y="2735"/>
                    <a:pt x="16579" y="2102"/>
                    <a:pt x="16579" y="1368"/>
                  </a:cubicBezTo>
                  <a:cubicBezTo>
                    <a:pt x="16579" y="601"/>
                    <a:pt x="12876" y="0"/>
                    <a:pt x="8306"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98;p22">
              <a:extLst>
                <a:ext uri="{FF2B5EF4-FFF2-40B4-BE49-F238E27FC236}">
                  <a16:creationId xmlns:a16="http://schemas.microsoft.com/office/drawing/2014/main" id="{03C852A1-86D6-8D6A-3581-C54442CB8521}"/>
                </a:ext>
              </a:extLst>
            </p:cNvPr>
            <p:cNvSpPr/>
            <p:nvPr/>
          </p:nvSpPr>
          <p:spPr>
            <a:xfrm>
              <a:off x="1221312" y="2273962"/>
              <a:ext cx="399305" cy="514306"/>
            </a:xfrm>
            <a:custGeom>
              <a:avLst/>
              <a:gdLst/>
              <a:ahLst/>
              <a:cxnLst/>
              <a:rect l="l" t="t" r="r" b="b"/>
              <a:pathLst>
                <a:path w="12243" h="15769" extrusionOk="0">
                  <a:moveTo>
                    <a:pt x="12242" y="0"/>
                  </a:moveTo>
                  <a:cubicBezTo>
                    <a:pt x="12242" y="0"/>
                    <a:pt x="10108" y="1668"/>
                    <a:pt x="0" y="1668"/>
                  </a:cubicBezTo>
                  <a:lnTo>
                    <a:pt x="0" y="15511"/>
                  </a:lnTo>
                  <a:cubicBezTo>
                    <a:pt x="0" y="15511"/>
                    <a:pt x="1412" y="15769"/>
                    <a:pt x="3413" y="15769"/>
                  </a:cubicBezTo>
                  <a:cubicBezTo>
                    <a:pt x="5965" y="15769"/>
                    <a:pt x="9476" y="15350"/>
                    <a:pt x="12242" y="13443"/>
                  </a:cubicBezTo>
                  <a:lnTo>
                    <a:pt x="122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99;p22">
              <a:extLst>
                <a:ext uri="{FF2B5EF4-FFF2-40B4-BE49-F238E27FC236}">
                  <a16:creationId xmlns:a16="http://schemas.microsoft.com/office/drawing/2014/main" id="{83020AC3-35B9-0A91-4A2D-33D7FC153EE0}"/>
                </a:ext>
              </a:extLst>
            </p:cNvPr>
            <p:cNvSpPr/>
            <p:nvPr/>
          </p:nvSpPr>
          <p:spPr>
            <a:xfrm>
              <a:off x="1436739" y="2328333"/>
              <a:ext cx="149083" cy="411275"/>
            </a:xfrm>
            <a:custGeom>
              <a:avLst/>
              <a:gdLst/>
              <a:ahLst/>
              <a:cxnLst/>
              <a:rect l="l" t="t" r="r" b="b"/>
              <a:pathLst>
                <a:path w="4571" h="12610" extrusionOk="0">
                  <a:moveTo>
                    <a:pt x="4570" y="1"/>
                  </a:moveTo>
                  <a:cubicBezTo>
                    <a:pt x="4570" y="1"/>
                    <a:pt x="3169" y="635"/>
                    <a:pt x="0" y="768"/>
                  </a:cubicBezTo>
                  <a:lnTo>
                    <a:pt x="0" y="12610"/>
                  </a:lnTo>
                  <a:cubicBezTo>
                    <a:pt x="0" y="12610"/>
                    <a:pt x="3536" y="12243"/>
                    <a:pt x="4570" y="10642"/>
                  </a:cubicBezTo>
                  <a:lnTo>
                    <a:pt x="4570"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000;p22">
            <a:extLst>
              <a:ext uri="{FF2B5EF4-FFF2-40B4-BE49-F238E27FC236}">
                <a16:creationId xmlns:a16="http://schemas.microsoft.com/office/drawing/2014/main" id="{839F9C7F-3BB5-AE3A-5567-C2889D8C10C3}"/>
              </a:ext>
            </a:extLst>
          </p:cNvPr>
          <p:cNvGrpSpPr/>
          <p:nvPr/>
        </p:nvGrpSpPr>
        <p:grpSpPr>
          <a:xfrm>
            <a:off x="5941576" y="3996254"/>
            <a:ext cx="260598" cy="486079"/>
            <a:chOff x="861202" y="1637500"/>
            <a:chExt cx="760484" cy="1384056"/>
          </a:xfrm>
        </p:grpSpPr>
        <p:sp>
          <p:nvSpPr>
            <p:cNvPr id="145" name="Google Shape;1001;p22">
              <a:extLst>
                <a:ext uri="{FF2B5EF4-FFF2-40B4-BE49-F238E27FC236}">
                  <a16:creationId xmlns:a16="http://schemas.microsoft.com/office/drawing/2014/main" id="{5826187B-7A65-820F-76CA-59BE63897EAA}"/>
                </a:ext>
              </a:extLst>
            </p:cNvPr>
            <p:cNvSpPr/>
            <p:nvPr/>
          </p:nvSpPr>
          <p:spPr>
            <a:xfrm>
              <a:off x="861202" y="1927975"/>
              <a:ext cx="760484" cy="1093581"/>
            </a:xfrm>
            <a:custGeom>
              <a:avLst/>
              <a:gdLst/>
              <a:ahLst/>
              <a:cxnLst/>
              <a:rect l="l" t="t" r="r" b="b"/>
              <a:pathLst>
                <a:path w="23317" h="33530" extrusionOk="0">
                  <a:moveTo>
                    <a:pt x="6471" y="0"/>
                  </a:moveTo>
                  <a:cubicBezTo>
                    <a:pt x="6471" y="0"/>
                    <a:pt x="6471" y="2436"/>
                    <a:pt x="5104" y="2802"/>
                  </a:cubicBezTo>
                  <a:lnTo>
                    <a:pt x="4870" y="2802"/>
                  </a:lnTo>
                  <a:cubicBezTo>
                    <a:pt x="2135" y="2969"/>
                    <a:pt x="0" y="5238"/>
                    <a:pt x="33" y="8006"/>
                  </a:cubicBezTo>
                  <a:lnTo>
                    <a:pt x="33" y="28321"/>
                  </a:lnTo>
                  <a:cubicBezTo>
                    <a:pt x="33" y="30022"/>
                    <a:pt x="1101" y="31556"/>
                    <a:pt x="2702" y="32157"/>
                  </a:cubicBezTo>
                  <a:cubicBezTo>
                    <a:pt x="6018" y="33417"/>
                    <a:pt x="9941" y="33530"/>
                    <a:pt x="11236" y="33530"/>
                  </a:cubicBezTo>
                  <a:cubicBezTo>
                    <a:pt x="11518" y="33530"/>
                    <a:pt x="11675" y="33524"/>
                    <a:pt x="11675" y="33524"/>
                  </a:cubicBezTo>
                  <a:cubicBezTo>
                    <a:pt x="11675" y="33524"/>
                    <a:pt x="11829" y="33530"/>
                    <a:pt x="12105" y="33530"/>
                  </a:cubicBezTo>
                  <a:cubicBezTo>
                    <a:pt x="13401" y="33530"/>
                    <a:pt x="17387" y="33416"/>
                    <a:pt x="20715" y="32123"/>
                  </a:cubicBezTo>
                  <a:cubicBezTo>
                    <a:pt x="22283" y="31523"/>
                    <a:pt x="23283" y="29989"/>
                    <a:pt x="23283" y="28321"/>
                  </a:cubicBezTo>
                  <a:lnTo>
                    <a:pt x="23283" y="8006"/>
                  </a:lnTo>
                  <a:cubicBezTo>
                    <a:pt x="23317" y="5238"/>
                    <a:pt x="21182" y="2969"/>
                    <a:pt x="18447" y="2802"/>
                  </a:cubicBezTo>
                  <a:lnTo>
                    <a:pt x="18213" y="2802"/>
                  </a:lnTo>
                  <a:cubicBezTo>
                    <a:pt x="16879" y="2436"/>
                    <a:pt x="16879" y="0"/>
                    <a:pt x="16879" y="0"/>
                  </a:cubicBezTo>
                  <a:lnTo>
                    <a:pt x="11675" y="1602"/>
                  </a:lnTo>
                  <a:lnTo>
                    <a:pt x="6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002;p22">
              <a:extLst>
                <a:ext uri="{FF2B5EF4-FFF2-40B4-BE49-F238E27FC236}">
                  <a16:creationId xmlns:a16="http://schemas.microsoft.com/office/drawing/2014/main" id="{0839DA1A-CD96-AD99-6C53-25976BDF9464}"/>
                </a:ext>
              </a:extLst>
            </p:cNvPr>
            <p:cNvSpPr/>
            <p:nvPr/>
          </p:nvSpPr>
          <p:spPr>
            <a:xfrm>
              <a:off x="915573" y="2328333"/>
              <a:ext cx="652822" cy="618119"/>
            </a:xfrm>
            <a:custGeom>
              <a:avLst/>
              <a:gdLst/>
              <a:ahLst/>
              <a:cxnLst/>
              <a:rect l="l" t="t" r="r" b="b"/>
              <a:pathLst>
                <a:path w="20016" h="18952" extrusionOk="0">
                  <a:moveTo>
                    <a:pt x="1" y="1"/>
                  </a:moveTo>
                  <a:lnTo>
                    <a:pt x="1" y="14445"/>
                  </a:lnTo>
                  <a:cubicBezTo>
                    <a:pt x="1" y="15912"/>
                    <a:pt x="902" y="17247"/>
                    <a:pt x="2269" y="17747"/>
                  </a:cubicBezTo>
                  <a:cubicBezTo>
                    <a:pt x="5305" y="18874"/>
                    <a:pt x="8892" y="18950"/>
                    <a:pt x="9794" y="18950"/>
                  </a:cubicBezTo>
                  <a:cubicBezTo>
                    <a:pt x="9933" y="18950"/>
                    <a:pt x="10008" y="18948"/>
                    <a:pt x="10008" y="18948"/>
                  </a:cubicBezTo>
                  <a:cubicBezTo>
                    <a:pt x="10008" y="18948"/>
                    <a:pt x="10122" y="18951"/>
                    <a:pt x="10328" y="18951"/>
                  </a:cubicBezTo>
                  <a:cubicBezTo>
                    <a:pt x="11382" y="18951"/>
                    <a:pt x="14850" y="18858"/>
                    <a:pt x="17780" y="17714"/>
                  </a:cubicBezTo>
                  <a:cubicBezTo>
                    <a:pt x="19115" y="17213"/>
                    <a:pt x="20015" y="15912"/>
                    <a:pt x="20015" y="14445"/>
                  </a:cubicBezTo>
                  <a:lnTo>
                    <a:pt x="20015" y="1"/>
                  </a:ln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003;p22">
              <a:extLst>
                <a:ext uri="{FF2B5EF4-FFF2-40B4-BE49-F238E27FC236}">
                  <a16:creationId xmlns:a16="http://schemas.microsoft.com/office/drawing/2014/main" id="{F268DD59-CC9C-DE34-F54A-9ED6F2732031}"/>
                </a:ext>
              </a:extLst>
            </p:cNvPr>
            <p:cNvSpPr/>
            <p:nvPr/>
          </p:nvSpPr>
          <p:spPr>
            <a:xfrm>
              <a:off x="915573" y="2273962"/>
              <a:ext cx="651713" cy="115327"/>
            </a:xfrm>
            <a:custGeom>
              <a:avLst/>
              <a:gdLst/>
              <a:ahLst/>
              <a:cxnLst/>
              <a:rect l="l" t="t" r="r" b="b"/>
              <a:pathLst>
                <a:path w="19982" h="3536" extrusionOk="0">
                  <a:moveTo>
                    <a:pt x="10008" y="0"/>
                  </a:moveTo>
                  <a:cubicBezTo>
                    <a:pt x="4471" y="0"/>
                    <a:pt x="1" y="801"/>
                    <a:pt x="1" y="1768"/>
                  </a:cubicBezTo>
                  <a:cubicBezTo>
                    <a:pt x="1" y="2735"/>
                    <a:pt x="4471" y="3536"/>
                    <a:pt x="10008" y="3536"/>
                  </a:cubicBezTo>
                  <a:cubicBezTo>
                    <a:pt x="15512" y="3536"/>
                    <a:pt x="19982" y="2735"/>
                    <a:pt x="19982" y="1768"/>
                  </a:cubicBezTo>
                  <a:cubicBezTo>
                    <a:pt x="19982" y="801"/>
                    <a:pt x="15512" y="0"/>
                    <a:pt x="10008" y="0"/>
                  </a:cubicBez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004;p22">
              <a:extLst>
                <a:ext uri="{FF2B5EF4-FFF2-40B4-BE49-F238E27FC236}">
                  <a16:creationId xmlns:a16="http://schemas.microsoft.com/office/drawing/2014/main" id="{87D4B52A-18E8-50A2-BE60-4256AC5DBB44}"/>
                </a:ext>
              </a:extLst>
            </p:cNvPr>
            <p:cNvSpPr/>
            <p:nvPr/>
          </p:nvSpPr>
          <p:spPr>
            <a:xfrm>
              <a:off x="1410613" y="2458893"/>
              <a:ext cx="100128" cy="100128"/>
            </a:xfrm>
            <a:custGeom>
              <a:avLst/>
              <a:gdLst/>
              <a:ahLst/>
              <a:cxnLst/>
              <a:rect l="l" t="t" r="r" b="b"/>
              <a:pathLst>
                <a:path w="3070" h="3070" extrusionOk="0">
                  <a:moveTo>
                    <a:pt x="1535" y="1"/>
                  </a:moveTo>
                  <a:cubicBezTo>
                    <a:pt x="701" y="1"/>
                    <a:pt x="1" y="701"/>
                    <a:pt x="1" y="1535"/>
                  </a:cubicBezTo>
                  <a:cubicBezTo>
                    <a:pt x="1" y="2369"/>
                    <a:pt x="701" y="3070"/>
                    <a:pt x="1535" y="3070"/>
                  </a:cubicBezTo>
                  <a:cubicBezTo>
                    <a:pt x="2402" y="3070"/>
                    <a:pt x="3069" y="2369"/>
                    <a:pt x="3069" y="1535"/>
                  </a:cubicBezTo>
                  <a:cubicBezTo>
                    <a:pt x="3069" y="701"/>
                    <a:pt x="2402" y="1"/>
                    <a:pt x="1535" y="1"/>
                  </a:cubicBezTo>
                  <a:close/>
                </a:path>
              </a:pathLst>
            </a:custGeom>
            <a:solidFill>
              <a:srgbClr val="7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005;p22">
              <a:extLst>
                <a:ext uri="{FF2B5EF4-FFF2-40B4-BE49-F238E27FC236}">
                  <a16:creationId xmlns:a16="http://schemas.microsoft.com/office/drawing/2014/main" id="{2735E6EE-539F-1A27-C994-E9D07FF8EEE9}"/>
                </a:ext>
              </a:extLst>
            </p:cNvPr>
            <p:cNvSpPr/>
            <p:nvPr/>
          </p:nvSpPr>
          <p:spPr>
            <a:xfrm>
              <a:off x="1261560" y="2479571"/>
              <a:ext cx="50097" cy="48988"/>
            </a:xfrm>
            <a:custGeom>
              <a:avLst/>
              <a:gdLst/>
              <a:ahLst/>
              <a:cxnLst/>
              <a:rect l="l" t="t" r="r" b="b"/>
              <a:pathLst>
                <a:path w="1536" h="1502" extrusionOk="0">
                  <a:moveTo>
                    <a:pt x="768" y="1"/>
                  </a:moveTo>
                  <a:cubicBezTo>
                    <a:pt x="334" y="1"/>
                    <a:pt x="1" y="334"/>
                    <a:pt x="1" y="734"/>
                  </a:cubicBezTo>
                  <a:cubicBezTo>
                    <a:pt x="1" y="1168"/>
                    <a:pt x="334" y="1502"/>
                    <a:pt x="768" y="1502"/>
                  </a:cubicBezTo>
                  <a:cubicBezTo>
                    <a:pt x="1168" y="1502"/>
                    <a:pt x="1535" y="1168"/>
                    <a:pt x="1535" y="734"/>
                  </a:cubicBezTo>
                  <a:cubicBezTo>
                    <a:pt x="1535" y="334"/>
                    <a:pt x="1168" y="1"/>
                    <a:pt x="768" y="1"/>
                  </a:cubicBezTo>
                  <a:close/>
                </a:path>
              </a:pathLst>
            </a:custGeom>
            <a:solidFill>
              <a:srgbClr val="7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006;p22">
              <a:extLst>
                <a:ext uri="{FF2B5EF4-FFF2-40B4-BE49-F238E27FC236}">
                  <a16:creationId xmlns:a16="http://schemas.microsoft.com/office/drawing/2014/main" id="{E999F7E6-9808-2E26-DE6F-AFB5CF12B848}"/>
                </a:ext>
              </a:extLst>
            </p:cNvPr>
            <p:cNvSpPr/>
            <p:nvPr/>
          </p:nvSpPr>
          <p:spPr>
            <a:xfrm>
              <a:off x="1311625" y="2637334"/>
              <a:ext cx="75080" cy="75112"/>
            </a:xfrm>
            <a:custGeom>
              <a:avLst/>
              <a:gdLst/>
              <a:ahLst/>
              <a:cxnLst/>
              <a:rect l="l" t="t" r="r" b="b"/>
              <a:pathLst>
                <a:path w="2302" h="2303" extrusionOk="0">
                  <a:moveTo>
                    <a:pt x="1134" y="0"/>
                  </a:moveTo>
                  <a:cubicBezTo>
                    <a:pt x="500" y="0"/>
                    <a:pt x="0" y="501"/>
                    <a:pt x="0" y="1168"/>
                  </a:cubicBezTo>
                  <a:cubicBezTo>
                    <a:pt x="0" y="1802"/>
                    <a:pt x="500" y="2302"/>
                    <a:pt x="1134" y="2302"/>
                  </a:cubicBezTo>
                  <a:cubicBezTo>
                    <a:pt x="1768" y="2302"/>
                    <a:pt x="2302" y="1802"/>
                    <a:pt x="2302" y="1168"/>
                  </a:cubicBezTo>
                  <a:cubicBezTo>
                    <a:pt x="2302" y="501"/>
                    <a:pt x="1768" y="0"/>
                    <a:pt x="1134" y="0"/>
                  </a:cubicBezTo>
                  <a:close/>
                </a:path>
              </a:pathLst>
            </a:custGeom>
            <a:solidFill>
              <a:srgbClr val="7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007;p22">
              <a:extLst>
                <a:ext uri="{FF2B5EF4-FFF2-40B4-BE49-F238E27FC236}">
                  <a16:creationId xmlns:a16="http://schemas.microsoft.com/office/drawing/2014/main" id="{EBFC9BD4-5357-870D-7A63-9725EC558C5B}"/>
                </a:ext>
              </a:extLst>
            </p:cNvPr>
            <p:cNvSpPr/>
            <p:nvPr/>
          </p:nvSpPr>
          <p:spPr>
            <a:xfrm>
              <a:off x="1128847" y="2615579"/>
              <a:ext cx="57663" cy="58772"/>
            </a:xfrm>
            <a:custGeom>
              <a:avLst/>
              <a:gdLst/>
              <a:ahLst/>
              <a:cxnLst/>
              <a:rect l="l" t="t" r="r" b="b"/>
              <a:pathLst>
                <a:path w="1768" h="1802" extrusionOk="0">
                  <a:moveTo>
                    <a:pt x="901" y="0"/>
                  </a:moveTo>
                  <a:cubicBezTo>
                    <a:pt x="400" y="0"/>
                    <a:pt x="0" y="401"/>
                    <a:pt x="0" y="901"/>
                  </a:cubicBezTo>
                  <a:cubicBezTo>
                    <a:pt x="0" y="1401"/>
                    <a:pt x="400" y="1802"/>
                    <a:pt x="901" y="1802"/>
                  </a:cubicBezTo>
                  <a:cubicBezTo>
                    <a:pt x="1368" y="1802"/>
                    <a:pt x="1768" y="1401"/>
                    <a:pt x="1768" y="901"/>
                  </a:cubicBezTo>
                  <a:cubicBezTo>
                    <a:pt x="1768" y="401"/>
                    <a:pt x="1368" y="0"/>
                    <a:pt x="901" y="0"/>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008;p22">
              <a:extLst>
                <a:ext uri="{FF2B5EF4-FFF2-40B4-BE49-F238E27FC236}">
                  <a16:creationId xmlns:a16="http://schemas.microsoft.com/office/drawing/2014/main" id="{F0A443D3-7F9B-4FD9-8A9D-86B0FC0A0836}"/>
                </a:ext>
              </a:extLst>
            </p:cNvPr>
            <p:cNvSpPr/>
            <p:nvPr/>
          </p:nvSpPr>
          <p:spPr>
            <a:xfrm>
              <a:off x="1009147" y="2437138"/>
              <a:ext cx="91420" cy="91420"/>
            </a:xfrm>
            <a:custGeom>
              <a:avLst/>
              <a:gdLst/>
              <a:ahLst/>
              <a:cxnLst/>
              <a:rect l="l" t="t" r="r" b="b"/>
              <a:pathLst>
                <a:path w="2803" h="2803" extrusionOk="0">
                  <a:moveTo>
                    <a:pt x="1402" y="1"/>
                  </a:moveTo>
                  <a:cubicBezTo>
                    <a:pt x="634" y="1"/>
                    <a:pt x="1" y="634"/>
                    <a:pt x="1" y="1402"/>
                  </a:cubicBezTo>
                  <a:cubicBezTo>
                    <a:pt x="1" y="2169"/>
                    <a:pt x="634" y="2803"/>
                    <a:pt x="1402" y="2803"/>
                  </a:cubicBezTo>
                  <a:cubicBezTo>
                    <a:pt x="2169" y="2803"/>
                    <a:pt x="2803" y="2169"/>
                    <a:pt x="2803" y="1402"/>
                  </a:cubicBezTo>
                  <a:cubicBezTo>
                    <a:pt x="2803" y="634"/>
                    <a:pt x="2169" y="1"/>
                    <a:pt x="1402"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009;p22">
              <a:extLst>
                <a:ext uri="{FF2B5EF4-FFF2-40B4-BE49-F238E27FC236}">
                  <a16:creationId xmlns:a16="http://schemas.microsoft.com/office/drawing/2014/main" id="{58C3DE4E-6F4A-63E4-0587-31F8C4E074CA}"/>
                </a:ext>
              </a:extLst>
            </p:cNvPr>
            <p:cNvSpPr/>
            <p:nvPr/>
          </p:nvSpPr>
          <p:spPr>
            <a:xfrm>
              <a:off x="1016779" y="2768970"/>
              <a:ext cx="43541" cy="43541"/>
            </a:xfrm>
            <a:custGeom>
              <a:avLst/>
              <a:gdLst/>
              <a:ahLst/>
              <a:cxnLst/>
              <a:rect l="l" t="t" r="r" b="b"/>
              <a:pathLst>
                <a:path w="1335" h="1335" extrusionOk="0">
                  <a:moveTo>
                    <a:pt x="667" y="1"/>
                  </a:moveTo>
                  <a:cubicBezTo>
                    <a:pt x="300" y="1"/>
                    <a:pt x="0" y="301"/>
                    <a:pt x="0" y="668"/>
                  </a:cubicBezTo>
                  <a:cubicBezTo>
                    <a:pt x="0" y="1035"/>
                    <a:pt x="300" y="1335"/>
                    <a:pt x="667" y="1335"/>
                  </a:cubicBezTo>
                  <a:cubicBezTo>
                    <a:pt x="1034" y="1335"/>
                    <a:pt x="1335" y="1035"/>
                    <a:pt x="1335" y="668"/>
                  </a:cubicBezTo>
                  <a:cubicBezTo>
                    <a:pt x="1335" y="301"/>
                    <a:pt x="1034" y="1"/>
                    <a:pt x="667"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010;p22">
              <a:extLst>
                <a:ext uri="{FF2B5EF4-FFF2-40B4-BE49-F238E27FC236}">
                  <a16:creationId xmlns:a16="http://schemas.microsoft.com/office/drawing/2014/main" id="{BDAEE239-F3E0-8E9D-A311-AE2512C9CA06}"/>
                </a:ext>
              </a:extLst>
            </p:cNvPr>
            <p:cNvSpPr/>
            <p:nvPr/>
          </p:nvSpPr>
          <p:spPr>
            <a:xfrm>
              <a:off x="1163647" y="2812480"/>
              <a:ext cx="57696" cy="56620"/>
            </a:xfrm>
            <a:custGeom>
              <a:avLst/>
              <a:gdLst/>
              <a:ahLst/>
              <a:cxnLst/>
              <a:rect l="l" t="t" r="r" b="b"/>
              <a:pathLst>
                <a:path w="1769" h="1736" extrusionOk="0">
                  <a:moveTo>
                    <a:pt x="901" y="1"/>
                  </a:moveTo>
                  <a:cubicBezTo>
                    <a:pt x="401" y="1"/>
                    <a:pt x="0" y="368"/>
                    <a:pt x="0" y="868"/>
                  </a:cubicBezTo>
                  <a:cubicBezTo>
                    <a:pt x="0" y="1335"/>
                    <a:pt x="401" y="1735"/>
                    <a:pt x="901" y="1735"/>
                  </a:cubicBezTo>
                  <a:cubicBezTo>
                    <a:pt x="1368" y="1735"/>
                    <a:pt x="1768" y="1335"/>
                    <a:pt x="1768" y="868"/>
                  </a:cubicBezTo>
                  <a:cubicBezTo>
                    <a:pt x="1768" y="368"/>
                    <a:pt x="1368" y="1"/>
                    <a:pt x="901"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011;p22">
              <a:extLst>
                <a:ext uri="{FF2B5EF4-FFF2-40B4-BE49-F238E27FC236}">
                  <a16:creationId xmlns:a16="http://schemas.microsoft.com/office/drawing/2014/main" id="{6C11ABDC-4A23-36DF-EEF5-A3FDEF85B419}"/>
                </a:ext>
              </a:extLst>
            </p:cNvPr>
            <p:cNvSpPr/>
            <p:nvPr/>
          </p:nvSpPr>
          <p:spPr>
            <a:xfrm>
              <a:off x="1460646" y="2790725"/>
              <a:ext cx="51173" cy="50097"/>
            </a:xfrm>
            <a:custGeom>
              <a:avLst/>
              <a:gdLst/>
              <a:ahLst/>
              <a:cxnLst/>
              <a:rect l="l" t="t" r="r" b="b"/>
              <a:pathLst>
                <a:path w="1569" h="1536" extrusionOk="0">
                  <a:moveTo>
                    <a:pt x="802" y="1"/>
                  </a:moveTo>
                  <a:cubicBezTo>
                    <a:pt x="368" y="1"/>
                    <a:pt x="1" y="334"/>
                    <a:pt x="1" y="768"/>
                  </a:cubicBezTo>
                  <a:cubicBezTo>
                    <a:pt x="1" y="1202"/>
                    <a:pt x="368" y="1535"/>
                    <a:pt x="802" y="1535"/>
                  </a:cubicBezTo>
                  <a:cubicBezTo>
                    <a:pt x="1235" y="1535"/>
                    <a:pt x="1569" y="1202"/>
                    <a:pt x="1569" y="768"/>
                  </a:cubicBezTo>
                  <a:cubicBezTo>
                    <a:pt x="1569" y="334"/>
                    <a:pt x="1235" y="1"/>
                    <a:pt x="802"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012;p22">
              <a:extLst>
                <a:ext uri="{FF2B5EF4-FFF2-40B4-BE49-F238E27FC236}">
                  <a16:creationId xmlns:a16="http://schemas.microsoft.com/office/drawing/2014/main" id="{74EF9AB4-65B2-C49F-F9AC-7EBB33D6ADED}"/>
                </a:ext>
              </a:extLst>
            </p:cNvPr>
            <p:cNvSpPr/>
            <p:nvPr/>
          </p:nvSpPr>
          <p:spPr>
            <a:xfrm>
              <a:off x="1046133" y="1874649"/>
              <a:ext cx="390630" cy="104825"/>
            </a:xfrm>
            <a:custGeom>
              <a:avLst/>
              <a:gdLst/>
              <a:ahLst/>
              <a:cxnLst/>
              <a:rect l="l" t="t" r="r" b="b"/>
              <a:pathLst>
                <a:path w="11977" h="3214" extrusionOk="0">
                  <a:moveTo>
                    <a:pt x="5171" y="1"/>
                  </a:moveTo>
                  <a:lnTo>
                    <a:pt x="1" y="435"/>
                  </a:lnTo>
                  <a:cubicBezTo>
                    <a:pt x="234" y="1068"/>
                    <a:pt x="334" y="1702"/>
                    <a:pt x="334" y="2369"/>
                  </a:cubicBezTo>
                  <a:cubicBezTo>
                    <a:pt x="1710" y="3120"/>
                    <a:pt x="4212" y="3214"/>
                    <a:pt x="5377" y="3214"/>
                  </a:cubicBezTo>
                  <a:cubicBezTo>
                    <a:pt x="5765" y="3214"/>
                    <a:pt x="6005" y="3203"/>
                    <a:pt x="6005" y="3203"/>
                  </a:cubicBezTo>
                  <a:cubicBezTo>
                    <a:pt x="6005" y="3203"/>
                    <a:pt x="6243" y="3214"/>
                    <a:pt x="6628" y="3214"/>
                  </a:cubicBezTo>
                  <a:cubicBezTo>
                    <a:pt x="7784" y="3214"/>
                    <a:pt x="10267" y="3120"/>
                    <a:pt x="11643" y="2369"/>
                  </a:cubicBezTo>
                  <a:cubicBezTo>
                    <a:pt x="11643" y="1702"/>
                    <a:pt x="11743" y="1068"/>
                    <a:pt x="11976" y="435"/>
                  </a:cubicBezTo>
                  <a:lnTo>
                    <a:pt x="6806" y="1"/>
                  </a:lnTo>
                  <a:lnTo>
                    <a:pt x="6005" y="968"/>
                  </a:lnTo>
                  <a:lnTo>
                    <a:pt x="5171" y="1"/>
                  </a:ln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013;p22">
              <a:extLst>
                <a:ext uri="{FF2B5EF4-FFF2-40B4-BE49-F238E27FC236}">
                  <a16:creationId xmlns:a16="http://schemas.microsoft.com/office/drawing/2014/main" id="{96EEBBCD-245C-D707-9979-70AA7DD1A570}"/>
                </a:ext>
              </a:extLst>
            </p:cNvPr>
            <p:cNvSpPr/>
            <p:nvPr/>
          </p:nvSpPr>
          <p:spPr>
            <a:xfrm>
              <a:off x="1046133" y="1875758"/>
              <a:ext cx="390630" cy="68459"/>
            </a:xfrm>
            <a:custGeom>
              <a:avLst/>
              <a:gdLst/>
              <a:ahLst/>
              <a:cxnLst/>
              <a:rect l="l" t="t" r="r" b="b"/>
              <a:pathLst>
                <a:path w="11977" h="2099" extrusionOk="0">
                  <a:moveTo>
                    <a:pt x="5171" y="0"/>
                  </a:moveTo>
                  <a:lnTo>
                    <a:pt x="1" y="401"/>
                  </a:lnTo>
                  <a:cubicBezTo>
                    <a:pt x="168" y="934"/>
                    <a:pt x="301" y="1468"/>
                    <a:pt x="334" y="2002"/>
                  </a:cubicBezTo>
                  <a:cubicBezTo>
                    <a:pt x="1100" y="2067"/>
                    <a:pt x="1866" y="2099"/>
                    <a:pt x="2630" y="2099"/>
                  </a:cubicBezTo>
                  <a:cubicBezTo>
                    <a:pt x="5794" y="2099"/>
                    <a:pt x="8933" y="1549"/>
                    <a:pt x="11943" y="501"/>
                  </a:cubicBezTo>
                  <a:lnTo>
                    <a:pt x="11976" y="401"/>
                  </a:lnTo>
                  <a:lnTo>
                    <a:pt x="6806" y="0"/>
                  </a:lnTo>
                  <a:lnTo>
                    <a:pt x="6005" y="934"/>
                  </a:lnTo>
                  <a:lnTo>
                    <a:pt x="5171" y="0"/>
                  </a:ln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014;p22">
              <a:extLst>
                <a:ext uri="{FF2B5EF4-FFF2-40B4-BE49-F238E27FC236}">
                  <a16:creationId xmlns:a16="http://schemas.microsoft.com/office/drawing/2014/main" id="{7FA9FE42-3743-8204-882C-AFF29CA5E323}"/>
                </a:ext>
              </a:extLst>
            </p:cNvPr>
            <p:cNvSpPr/>
            <p:nvPr/>
          </p:nvSpPr>
          <p:spPr>
            <a:xfrm>
              <a:off x="1003700" y="1768028"/>
              <a:ext cx="474385" cy="138222"/>
            </a:xfrm>
            <a:custGeom>
              <a:avLst/>
              <a:gdLst/>
              <a:ahLst/>
              <a:cxnLst/>
              <a:rect l="l" t="t" r="r" b="b"/>
              <a:pathLst>
                <a:path w="14545" h="4238" extrusionOk="0">
                  <a:moveTo>
                    <a:pt x="1" y="1"/>
                  </a:moveTo>
                  <a:lnTo>
                    <a:pt x="1" y="3036"/>
                  </a:lnTo>
                  <a:cubicBezTo>
                    <a:pt x="1" y="3704"/>
                    <a:pt x="3270" y="4237"/>
                    <a:pt x="7306" y="4237"/>
                  </a:cubicBezTo>
                  <a:cubicBezTo>
                    <a:pt x="11309" y="4237"/>
                    <a:pt x="14545" y="3704"/>
                    <a:pt x="14545" y="3036"/>
                  </a:cubicBezTo>
                  <a:lnTo>
                    <a:pt x="14545" y="1"/>
                  </a:ln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015;p22">
              <a:extLst>
                <a:ext uri="{FF2B5EF4-FFF2-40B4-BE49-F238E27FC236}">
                  <a16:creationId xmlns:a16="http://schemas.microsoft.com/office/drawing/2014/main" id="{4625FDC5-D61D-DE5D-3218-41A9CCBA14E6}"/>
                </a:ext>
              </a:extLst>
            </p:cNvPr>
            <p:cNvSpPr/>
            <p:nvPr/>
          </p:nvSpPr>
          <p:spPr>
            <a:xfrm>
              <a:off x="1003700" y="1768028"/>
              <a:ext cx="475494" cy="64252"/>
            </a:xfrm>
            <a:custGeom>
              <a:avLst/>
              <a:gdLst/>
              <a:ahLst/>
              <a:cxnLst/>
              <a:rect l="l" t="t" r="r" b="b"/>
              <a:pathLst>
                <a:path w="14579" h="1970" extrusionOk="0">
                  <a:moveTo>
                    <a:pt x="1" y="1"/>
                  </a:moveTo>
                  <a:lnTo>
                    <a:pt x="1" y="1235"/>
                  </a:lnTo>
                  <a:cubicBezTo>
                    <a:pt x="1435" y="1669"/>
                    <a:pt x="4137" y="1969"/>
                    <a:pt x="7306" y="1969"/>
                  </a:cubicBezTo>
                  <a:cubicBezTo>
                    <a:pt x="10442" y="1969"/>
                    <a:pt x="13144" y="1669"/>
                    <a:pt x="14578" y="1235"/>
                  </a:cubicBezTo>
                  <a:lnTo>
                    <a:pt x="14578" y="1"/>
                  </a:lnTo>
                  <a:close/>
                </a:path>
              </a:pathLst>
            </a:custGeom>
            <a:solidFill>
              <a:srgbClr val="1C5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016;p22">
              <a:extLst>
                <a:ext uri="{FF2B5EF4-FFF2-40B4-BE49-F238E27FC236}">
                  <a16:creationId xmlns:a16="http://schemas.microsoft.com/office/drawing/2014/main" id="{F64BCB5F-32A3-0912-54E3-57E11FF4C4AF}"/>
                </a:ext>
              </a:extLst>
            </p:cNvPr>
            <p:cNvSpPr/>
            <p:nvPr/>
          </p:nvSpPr>
          <p:spPr>
            <a:xfrm>
              <a:off x="971085" y="1682086"/>
              <a:ext cx="540724" cy="128405"/>
            </a:xfrm>
            <a:custGeom>
              <a:avLst/>
              <a:gdLst/>
              <a:ahLst/>
              <a:cxnLst/>
              <a:rect l="l" t="t" r="r" b="b"/>
              <a:pathLst>
                <a:path w="16579" h="3937" extrusionOk="0">
                  <a:moveTo>
                    <a:pt x="0" y="1"/>
                  </a:moveTo>
                  <a:lnTo>
                    <a:pt x="0" y="2569"/>
                  </a:lnTo>
                  <a:cubicBezTo>
                    <a:pt x="0" y="3303"/>
                    <a:pt x="3703" y="3937"/>
                    <a:pt x="8273" y="3937"/>
                  </a:cubicBezTo>
                  <a:cubicBezTo>
                    <a:pt x="12876" y="3937"/>
                    <a:pt x="16579" y="3303"/>
                    <a:pt x="16579" y="2569"/>
                  </a:cubicBezTo>
                  <a:lnTo>
                    <a:pt x="16579" y="1"/>
                  </a:ln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017;p22">
              <a:extLst>
                <a:ext uri="{FF2B5EF4-FFF2-40B4-BE49-F238E27FC236}">
                  <a16:creationId xmlns:a16="http://schemas.microsoft.com/office/drawing/2014/main" id="{4477D90E-FA8E-54B4-1C81-16B6EC91E40D}"/>
                </a:ext>
              </a:extLst>
            </p:cNvPr>
            <p:cNvSpPr/>
            <p:nvPr/>
          </p:nvSpPr>
          <p:spPr>
            <a:xfrm>
              <a:off x="1163647" y="1694056"/>
              <a:ext cx="57696" cy="116436"/>
            </a:xfrm>
            <a:custGeom>
              <a:avLst/>
              <a:gdLst/>
              <a:ahLst/>
              <a:cxnLst/>
              <a:rect l="l" t="t" r="r" b="b"/>
              <a:pathLst>
                <a:path w="1769" h="3570" extrusionOk="0">
                  <a:moveTo>
                    <a:pt x="0" y="1"/>
                  </a:moveTo>
                  <a:lnTo>
                    <a:pt x="0" y="3503"/>
                  </a:lnTo>
                  <a:cubicBezTo>
                    <a:pt x="568" y="3537"/>
                    <a:pt x="1168" y="3537"/>
                    <a:pt x="1768" y="3570"/>
                  </a:cubicBezTo>
                  <a:lnTo>
                    <a:pt x="1768"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018;p22">
              <a:extLst>
                <a:ext uri="{FF2B5EF4-FFF2-40B4-BE49-F238E27FC236}">
                  <a16:creationId xmlns:a16="http://schemas.microsoft.com/office/drawing/2014/main" id="{F15F6613-9560-6DC4-20AB-2E7F0B71A154}"/>
                </a:ext>
              </a:extLst>
            </p:cNvPr>
            <p:cNvSpPr/>
            <p:nvPr/>
          </p:nvSpPr>
          <p:spPr>
            <a:xfrm>
              <a:off x="1072258" y="1694056"/>
              <a:ext cx="56587" cy="112098"/>
            </a:xfrm>
            <a:custGeom>
              <a:avLst/>
              <a:gdLst/>
              <a:ahLst/>
              <a:cxnLst/>
              <a:rect l="l" t="t" r="r" b="b"/>
              <a:pathLst>
                <a:path w="1735" h="3437" extrusionOk="0">
                  <a:moveTo>
                    <a:pt x="0" y="1"/>
                  </a:moveTo>
                  <a:lnTo>
                    <a:pt x="0" y="3270"/>
                  </a:lnTo>
                  <a:cubicBezTo>
                    <a:pt x="501" y="3336"/>
                    <a:pt x="1101" y="3370"/>
                    <a:pt x="1735" y="3436"/>
                  </a:cubicBezTo>
                  <a:lnTo>
                    <a:pt x="1735"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019;p22">
              <a:extLst>
                <a:ext uri="{FF2B5EF4-FFF2-40B4-BE49-F238E27FC236}">
                  <a16:creationId xmlns:a16="http://schemas.microsoft.com/office/drawing/2014/main" id="{B84C3222-7613-5778-FA56-3385236B6800}"/>
                </a:ext>
              </a:extLst>
            </p:cNvPr>
            <p:cNvSpPr/>
            <p:nvPr/>
          </p:nvSpPr>
          <p:spPr>
            <a:xfrm>
              <a:off x="1005885" y="1694056"/>
              <a:ext cx="44650" cy="102313"/>
            </a:xfrm>
            <a:custGeom>
              <a:avLst/>
              <a:gdLst/>
              <a:ahLst/>
              <a:cxnLst/>
              <a:rect l="l" t="t" r="r" b="b"/>
              <a:pathLst>
                <a:path w="1369" h="3137" extrusionOk="0">
                  <a:moveTo>
                    <a:pt x="1" y="1"/>
                  </a:moveTo>
                  <a:lnTo>
                    <a:pt x="1" y="2869"/>
                  </a:lnTo>
                  <a:cubicBezTo>
                    <a:pt x="434" y="2969"/>
                    <a:pt x="901" y="3070"/>
                    <a:pt x="1368" y="3136"/>
                  </a:cubicBezTo>
                  <a:lnTo>
                    <a:pt x="1368"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020;p22">
              <a:extLst>
                <a:ext uri="{FF2B5EF4-FFF2-40B4-BE49-F238E27FC236}">
                  <a16:creationId xmlns:a16="http://schemas.microsoft.com/office/drawing/2014/main" id="{BED875A4-9CA8-EDE5-FD45-E6CFF5D79D64}"/>
                </a:ext>
              </a:extLst>
            </p:cNvPr>
            <p:cNvSpPr/>
            <p:nvPr/>
          </p:nvSpPr>
          <p:spPr>
            <a:xfrm>
              <a:off x="971085" y="1682086"/>
              <a:ext cx="17416" cy="99052"/>
            </a:xfrm>
            <a:custGeom>
              <a:avLst/>
              <a:gdLst/>
              <a:ahLst/>
              <a:cxnLst/>
              <a:rect l="l" t="t" r="r" b="b"/>
              <a:pathLst>
                <a:path w="534" h="3037" extrusionOk="0">
                  <a:moveTo>
                    <a:pt x="0" y="1"/>
                  </a:moveTo>
                  <a:lnTo>
                    <a:pt x="0" y="2569"/>
                  </a:lnTo>
                  <a:cubicBezTo>
                    <a:pt x="0" y="2736"/>
                    <a:pt x="200" y="2903"/>
                    <a:pt x="534" y="3036"/>
                  </a:cubicBezTo>
                  <a:lnTo>
                    <a:pt x="534"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021;p22">
              <a:extLst>
                <a:ext uri="{FF2B5EF4-FFF2-40B4-BE49-F238E27FC236}">
                  <a16:creationId xmlns:a16="http://schemas.microsoft.com/office/drawing/2014/main" id="{719A547E-288A-4FCD-5FEE-D73A39E2F5DF}"/>
                </a:ext>
              </a:extLst>
            </p:cNvPr>
            <p:cNvSpPr/>
            <p:nvPr/>
          </p:nvSpPr>
          <p:spPr>
            <a:xfrm>
              <a:off x="1261560" y="1694056"/>
              <a:ext cx="56620" cy="116436"/>
            </a:xfrm>
            <a:custGeom>
              <a:avLst/>
              <a:gdLst/>
              <a:ahLst/>
              <a:cxnLst/>
              <a:rect l="l" t="t" r="r" b="b"/>
              <a:pathLst>
                <a:path w="1736" h="3570" extrusionOk="0">
                  <a:moveTo>
                    <a:pt x="1" y="1"/>
                  </a:moveTo>
                  <a:lnTo>
                    <a:pt x="1" y="3570"/>
                  </a:lnTo>
                  <a:cubicBezTo>
                    <a:pt x="601" y="3537"/>
                    <a:pt x="1201" y="3537"/>
                    <a:pt x="1735" y="3503"/>
                  </a:cubicBezTo>
                  <a:lnTo>
                    <a:pt x="1735"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022;p22">
              <a:extLst>
                <a:ext uri="{FF2B5EF4-FFF2-40B4-BE49-F238E27FC236}">
                  <a16:creationId xmlns:a16="http://schemas.microsoft.com/office/drawing/2014/main" id="{EAF9E7D7-F023-2677-60AF-D235E7938FBC}"/>
                </a:ext>
              </a:extLst>
            </p:cNvPr>
            <p:cNvSpPr/>
            <p:nvPr/>
          </p:nvSpPr>
          <p:spPr>
            <a:xfrm>
              <a:off x="1354025" y="1694056"/>
              <a:ext cx="56620" cy="112098"/>
            </a:xfrm>
            <a:custGeom>
              <a:avLst/>
              <a:gdLst/>
              <a:ahLst/>
              <a:cxnLst/>
              <a:rect l="l" t="t" r="r" b="b"/>
              <a:pathLst>
                <a:path w="1736" h="3437" extrusionOk="0">
                  <a:moveTo>
                    <a:pt x="1" y="1"/>
                  </a:moveTo>
                  <a:lnTo>
                    <a:pt x="1" y="3436"/>
                  </a:lnTo>
                  <a:cubicBezTo>
                    <a:pt x="635" y="3370"/>
                    <a:pt x="1202" y="3336"/>
                    <a:pt x="1736" y="3270"/>
                  </a:cubicBezTo>
                  <a:lnTo>
                    <a:pt x="1736"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023;p22">
              <a:extLst>
                <a:ext uri="{FF2B5EF4-FFF2-40B4-BE49-F238E27FC236}">
                  <a16:creationId xmlns:a16="http://schemas.microsoft.com/office/drawing/2014/main" id="{7F10D6BE-4830-9BDE-98C8-ACCCA682427E}"/>
                </a:ext>
              </a:extLst>
            </p:cNvPr>
            <p:cNvSpPr/>
            <p:nvPr/>
          </p:nvSpPr>
          <p:spPr>
            <a:xfrm>
              <a:off x="1432368" y="1694056"/>
              <a:ext cx="44650" cy="102313"/>
            </a:xfrm>
            <a:custGeom>
              <a:avLst/>
              <a:gdLst/>
              <a:ahLst/>
              <a:cxnLst/>
              <a:rect l="l" t="t" r="r" b="b"/>
              <a:pathLst>
                <a:path w="1369" h="3137" extrusionOk="0">
                  <a:moveTo>
                    <a:pt x="1" y="1"/>
                  </a:moveTo>
                  <a:lnTo>
                    <a:pt x="1" y="3136"/>
                  </a:lnTo>
                  <a:cubicBezTo>
                    <a:pt x="468" y="3070"/>
                    <a:pt x="935" y="2969"/>
                    <a:pt x="1368" y="2869"/>
                  </a:cubicBezTo>
                  <a:lnTo>
                    <a:pt x="1368"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024;p22">
              <a:extLst>
                <a:ext uri="{FF2B5EF4-FFF2-40B4-BE49-F238E27FC236}">
                  <a16:creationId xmlns:a16="http://schemas.microsoft.com/office/drawing/2014/main" id="{4E411794-7803-339B-1807-6184CE4C1B01}"/>
                </a:ext>
              </a:extLst>
            </p:cNvPr>
            <p:cNvSpPr/>
            <p:nvPr/>
          </p:nvSpPr>
          <p:spPr>
            <a:xfrm>
              <a:off x="1494403" y="1682086"/>
              <a:ext cx="17416" cy="99052"/>
            </a:xfrm>
            <a:custGeom>
              <a:avLst/>
              <a:gdLst/>
              <a:ahLst/>
              <a:cxnLst/>
              <a:rect l="l" t="t" r="r" b="b"/>
              <a:pathLst>
                <a:path w="534" h="3037" extrusionOk="0">
                  <a:moveTo>
                    <a:pt x="0" y="1"/>
                  </a:moveTo>
                  <a:lnTo>
                    <a:pt x="0" y="3036"/>
                  </a:lnTo>
                  <a:cubicBezTo>
                    <a:pt x="334" y="2903"/>
                    <a:pt x="534" y="2736"/>
                    <a:pt x="534" y="2569"/>
                  </a:cubicBezTo>
                  <a:lnTo>
                    <a:pt x="534"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025;p22">
              <a:extLst>
                <a:ext uri="{FF2B5EF4-FFF2-40B4-BE49-F238E27FC236}">
                  <a16:creationId xmlns:a16="http://schemas.microsoft.com/office/drawing/2014/main" id="{7FF0FC2D-FDA0-4886-759B-9D199F8027A0}"/>
                </a:ext>
              </a:extLst>
            </p:cNvPr>
            <p:cNvSpPr/>
            <p:nvPr/>
          </p:nvSpPr>
          <p:spPr>
            <a:xfrm>
              <a:off x="971085" y="1637500"/>
              <a:ext cx="540724" cy="89235"/>
            </a:xfrm>
            <a:custGeom>
              <a:avLst/>
              <a:gdLst/>
              <a:ahLst/>
              <a:cxnLst/>
              <a:rect l="l" t="t" r="r" b="b"/>
              <a:pathLst>
                <a:path w="16579" h="2736" extrusionOk="0">
                  <a:moveTo>
                    <a:pt x="8306" y="0"/>
                  </a:moveTo>
                  <a:cubicBezTo>
                    <a:pt x="3703" y="0"/>
                    <a:pt x="0" y="601"/>
                    <a:pt x="0" y="1368"/>
                  </a:cubicBezTo>
                  <a:cubicBezTo>
                    <a:pt x="0" y="2102"/>
                    <a:pt x="3703" y="2735"/>
                    <a:pt x="8306" y="2735"/>
                  </a:cubicBezTo>
                  <a:cubicBezTo>
                    <a:pt x="12876" y="2735"/>
                    <a:pt x="16579" y="2102"/>
                    <a:pt x="16579" y="1368"/>
                  </a:cubicBezTo>
                  <a:cubicBezTo>
                    <a:pt x="16579" y="601"/>
                    <a:pt x="12876" y="0"/>
                    <a:pt x="8306"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026;p22">
              <a:extLst>
                <a:ext uri="{FF2B5EF4-FFF2-40B4-BE49-F238E27FC236}">
                  <a16:creationId xmlns:a16="http://schemas.microsoft.com/office/drawing/2014/main" id="{D7C0C043-642B-8445-5932-027BFCB29E6F}"/>
                </a:ext>
              </a:extLst>
            </p:cNvPr>
            <p:cNvSpPr/>
            <p:nvPr/>
          </p:nvSpPr>
          <p:spPr>
            <a:xfrm>
              <a:off x="1221312" y="2273962"/>
              <a:ext cx="399305" cy="514306"/>
            </a:xfrm>
            <a:custGeom>
              <a:avLst/>
              <a:gdLst/>
              <a:ahLst/>
              <a:cxnLst/>
              <a:rect l="l" t="t" r="r" b="b"/>
              <a:pathLst>
                <a:path w="12243" h="15769" extrusionOk="0">
                  <a:moveTo>
                    <a:pt x="12242" y="0"/>
                  </a:moveTo>
                  <a:cubicBezTo>
                    <a:pt x="12242" y="0"/>
                    <a:pt x="10108" y="1668"/>
                    <a:pt x="0" y="1668"/>
                  </a:cubicBezTo>
                  <a:lnTo>
                    <a:pt x="0" y="15511"/>
                  </a:lnTo>
                  <a:cubicBezTo>
                    <a:pt x="0" y="15511"/>
                    <a:pt x="1412" y="15769"/>
                    <a:pt x="3413" y="15769"/>
                  </a:cubicBezTo>
                  <a:cubicBezTo>
                    <a:pt x="5965" y="15769"/>
                    <a:pt x="9476" y="15350"/>
                    <a:pt x="12242" y="13443"/>
                  </a:cubicBezTo>
                  <a:lnTo>
                    <a:pt x="122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027;p22">
              <a:extLst>
                <a:ext uri="{FF2B5EF4-FFF2-40B4-BE49-F238E27FC236}">
                  <a16:creationId xmlns:a16="http://schemas.microsoft.com/office/drawing/2014/main" id="{09722A52-3F56-32E3-AC74-3E6204574769}"/>
                </a:ext>
              </a:extLst>
            </p:cNvPr>
            <p:cNvSpPr/>
            <p:nvPr/>
          </p:nvSpPr>
          <p:spPr>
            <a:xfrm>
              <a:off x="1436739" y="2328333"/>
              <a:ext cx="149083" cy="411275"/>
            </a:xfrm>
            <a:custGeom>
              <a:avLst/>
              <a:gdLst/>
              <a:ahLst/>
              <a:cxnLst/>
              <a:rect l="l" t="t" r="r" b="b"/>
              <a:pathLst>
                <a:path w="4571" h="12610" extrusionOk="0">
                  <a:moveTo>
                    <a:pt x="4570" y="1"/>
                  </a:moveTo>
                  <a:cubicBezTo>
                    <a:pt x="4570" y="1"/>
                    <a:pt x="3169" y="635"/>
                    <a:pt x="0" y="768"/>
                  </a:cubicBezTo>
                  <a:lnTo>
                    <a:pt x="0" y="12610"/>
                  </a:lnTo>
                  <a:cubicBezTo>
                    <a:pt x="0" y="12610"/>
                    <a:pt x="3536" y="12243"/>
                    <a:pt x="4570" y="10642"/>
                  </a:cubicBezTo>
                  <a:lnTo>
                    <a:pt x="4570" y="1"/>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028;p22">
            <a:extLst>
              <a:ext uri="{FF2B5EF4-FFF2-40B4-BE49-F238E27FC236}">
                <a16:creationId xmlns:a16="http://schemas.microsoft.com/office/drawing/2014/main" id="{D9E268FE-E9C9-0B75-6825-F48DE219E594}"/>
              </a:ext>
            </a:extLst>
          </p:cNvPr>
          <p:cNvGrpSpPr/>
          <p:nvPr/>
        </p:nvGrpSpPr>
        <p:grpSpPr>
          <a:xfrm>
            <a:off x="3864278" y="4029894"/>
            <a:ext cx="1842439" cy="386230"/>
            <a:chOff x="4872870" y="1787585"/>
            <a:chExt cx="2504438" cy="512262"/>
          </a:xfrm>
        </p:grpSpPr>
        <p:sp>
          <p:nvSpPr>
            <p:cNvPr id="173" name="Google Shape;1029;p22">
              <a:extLst>
                <a:ext uri="{FF2B5EF4-FFF2-40B4-BE49-F238E27FC236}">
                  <a16:creationId xmlns:a16="http://schemas.microsoft.com/office/drawing/2014/main" id="{52730CBD-A87B-C6EA-6AF8-ECB850ED3E77}"/>
                </a:ext>
              </a:extLst>
            </p:cNvPr>
            <p:cNvSpPr/>
            <p:nvPr/>
          </p:nvSpPr>
          <p:spPr>
            <a:xfrm rot="5400000">
              <a:off x="6851821" y="1949099"/>
              <a:ext cx="59725" cy="189227"/>
            </a:xfrm>
            <a:custGeom>
              <a:avLst/>
              <a:gdLst/>
              <a:ahLst/>
              <a:cxnLst/>
              <a:rect l="l" t="t" r="r" b="b"/>
              <a:pathLst>
                <a:path w="801" h="1869" extrusionOk="0">
                  <a:moveTo>
                    <a:pt x="400" y="0"/>
                  </a:moveTo>
                  <a:cubicBezTo>
                    <a:pt x="167" y="34"/>
                    <a:pt x="0" y="201"/>
                    <a:pt x="0" y="401"/>
                  </a:cubicBezTo>
                  <a:lnTo>
                    <a:pt x="0" y="1468"/>
                  </a:lnTo>
                  <a:cubicBezTo>
                    <a:pt x="0" y="1668"/>
                    <a:pt x="167" y="1835"/>
                    <a:pt x="400" y="1868"/>
                  </a:cubicBezTo>
                  <a:cubicBezTo>
                    <a:pt x="600" y="1835"/>
                    <a:pt x="767" y="1668"/>
                    <a:pt x="801" y="1468"/>
                  </a:cubicBezTo>
                  <a:lnTo>
                    <a:pt x="801" y="401"/>
                  </a:lnTo>
                  <a:cubicBezTo>
                    <a:pt x="767" y="201"/>
                    <a:pt x="600" y="34"/>
                    <a:pt x="400" y="0"/>
                  </a:cubicBez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030;p22">
              <a:extLst>
                <a:ext uri="{FF2B5EF4-FFF2-40B4-BE49-F238E27FC236}">
                  <a16:creationId xmlns:a16="http://schemas.microsoft.com/office/drawing/2014/main" id="{4862938F-01F1-B6C2-3083-51F4769CE947}"/>
                </a:ext>
              </a:extLst>
            </p:cNvPr>
            <p:cNvSpPr/>
            <p:nvPr/>
          </p:nvSpPr>
          <p:spPr>
            <a:xfrm rot="5400000">
              <a:off x="7170884" y="1842286"/>
              <a:ext cx="9989" cy="402859"/>
            </a:xfrm>
            <a:custGeom>
              <a:avLst/>
              <a:gdLst/>
              <a:ahLst/>
              <a:cxnLst/>
              <a:rect l="l" t="t" r="r" b="b"/>
              <a:pathLst>
                <a:path w="134" h="5405" extrusionOk="0">
                  <a:moveTo>
                    <a:pt x="0" y="1"/>
                  </a:moveTo>
                  <a:lnTo>
                    <a:pt x="0" y="5404"/>
                  </a:lnTo>
                  <a:lnTo>
                    <a:pt x="134" y="5404"/>
                  </a:lnTo>
                  <a:lnTo>
                    <a:pt x="134" y="1"/>
                  </a:ln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031;p22">
              <a:extLst>
                <a:ext uri="{FF2B5EF4-FFF2-40B4-BE49-F238E27FC236}">
                  <a16:creationId xmlns:a16="http://schemas.microsoft.com/office/drawing/2014/main" id="{9DB20E3D-20A7-3426-F6EA-5EE203776BE1}"/>
                </a:ext>
              </a:extLst>
            </p:cNvPr>
            <p:cNvSpPr/>
            <p:nvPr/>
          </p:nvSpPr>
          <p:spPr>
            <a:xfrm rot="5400000">
              <a:off x="6687525" y="1985325"/>
              <a:ext cx="206400" cy="116700"/>
            </a:xfrm>
            <a:prstGeom prst="roundRect">
              <a:avLst>
                <a:gd name="adj" fmla="val 571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032;p22">
              <a:extLst>
                <a:ext uri="{FF2B5EF4-FFF2-40B4-BE49-F238E27FC236}">
                  <a16:creationId xmlns:a16="http://schemas.microsoft.com/office/drawing/2014/main" id="{716F41DF-2614-71CF-DAEA-E08CD6ADC369}"/>
                </a:ext>
              </a:extLst>
            </p:cNvPr>
            <p:cNvSpPr/>
            <p:nvPr/>
          </p:nvSpPr>
          <p:spPr>
            <a:xfrm rot="5400000">
              <a:off x="5212214" y="1690645"/>
              <a:ext cx="206485" cy="706141"/>
            </a:xfrm>
            <a:custGeom>
              <a:avLst/>
              <a:gdLst/>
              <a:ahLst/>
              <a:cxnLst/>
              <a:rect l="l" t="t" r="r" b="b"/>
              <a:pathLst>
                <a:path w="2770" h="9474" extrusionOk="0">
                  <a:moveTo>
                    <a:pt x="1" y="0"/>
                  </a:moveTo>
                  <a:lnTo>
                    <a:pt x="1" y="9474"/>
                  </a:lnTo>
                  <a:lnTo>
                    <a:pt x="2769" y="9474"/>
                  </a:lnTo>
                  <a:lnTo>
                    <a:pt x="2769" y="0"/>
                  </a:ln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033;p22">
              <a:extLst>
                <a:ext uri="{FF2B5EF4-FFF2-40B4-BE49-F238E27FC236}">
                  <a16:creationId xmlns:a16="http://schemas.microsoft.com/office/drawing/2014/main" id="{EAE09788-312E-785D-0DB9-91DB724ED88F}"/>
                </a:ext>
              </a:extLst>
            </p:cNvPr>
            <p:cNvSpPr/>
            <p:nvPr/>
          </p:nvSpPr>
          <p:spPr>
            <a:xfrm rot="5400000">
              <a:off x="5933254" y="1444453"/>
              <a:ext cx="295934" cy="1198523"/>
            </a:xfrm>
            <a:custGeom>
              <a:avLst/>
              <a:gdLst/>
              <a:ahLst/>
              <a:cxnLst/>
              <a:rect l="l" t="t" r="r" b="b"/>
              <a:pathLst>
                <a:path w="3970" h="16080" extrusionOk="0">
                  <a:moveTo>
                    <a:pt x="0" y="1"/>
                  </a:moveTo>
                  <a:lnTo>
                    <a:pt x="0" y="16079"/>
                  </a:lnTo>
                  <a:lnTo>
                    <a:pt x="3970" y="16079"/>
                  </a:lnTo>
                  <a:lnTo>
                    <a:pt x="3970" y="1"/>
                  </a:ln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034;p22">
              <a:extLst>
                <a:ext uri="{FF2B5EF4-FFF2-40B4-BE49-F238E27FC236}">
                  <a16:creationId xmlns:a16="http://schemas.microsoft.com/office/drawing/2014/main" id="{ABEBCB27-9F73-CC57-7811-78B1B0BAABF2}"/>
                </a:ext>
              </a:extLst>
            </p:cNvPr>
            <p:cNvSpPr/>
            <p:nvPr/>
          </p:nvSpPr>
          <p:spPr>
            <a:xfrm rot="5400000">
              <a:off x="5186146" y="1974063"/>
              <a:ext cx="512262" cy="139305"/>
            </a:xfrm>
            <a:custGeom>
              <a:avLst/>
              <a:gdLst/>
              <a:ahLst/>
              <a:cxnLst/>
              <a:rect l="l" t="t" r="r" b="b"/>
              <a:pathLst>
                <a:path w="6872" h="1869" extrusionOk="0">
                  <a:moveTo>
                    <a:pt x="934" y="1"/>
                  </a:moveTo>
                  <a:cubicBezTo>
                    <a:pt x="400" y="1"/>
                    <a:pt x="0" y="434"/>
                    <a:pt x="0" y="935"/>
                  </a:cubicBezTo>
                  <a:cubicBezTo>
                    <a:pt x="0" y="1435"/>
                    <a:pt x="434" y="1835"/>
                    <a:pt x="934" y="1869"/>
                  </a:cubicBezTo>
                  <a:lnTo>
                    <a:pt x="5938" y="1869"/>
                  </a:lnTo>
                  <a:cubicBezTo>
                    <a:pt x="6438" y="1835"/>
                    <a:pt x="6838" y="1435"/>
                    <a:pt x="6872" y="935"/>
                  </a:cubicBezTo>
                  <a:cubicBezTo>
                    <a:pt x="6872" y="434"/>
                    <a:pt x="6438" y="1"/>
                    <a:pt x="5938" y="1"/>
                  </a:cubicBez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035;p22">
              <a:extLst>
                <a:ext uri="{FF2B5EF4-FFF2-40B4-BE49-F238E27FC236}">
                  <a16:creationId xmlns:a16="http://schemas.microsoft.com/office/drawing/2014/main" id="{8FC9B34E-E5E5-2C0D-94C1-30643362FB1D}"/>
                </a:ext>
              </a:extLst>
            </p:cNvPr>
            <p:cNvSpPr/>
            <p:nvPr/>
          </p:nvSpPr>
          <p:spPr>
            <a:xfrm rot="5400000">
              <a:off x="4719975" y="1985243"/>
              <a:ext cx="422735" cy="116945"/>
            </a:xfrm>
            <a:custGeom>
              <a:avLst/>
              <a:gdLst/>
              <a:ahLst/>
              <a:cxnLst/>
              <a:rect l="l" t="t" r="r" b="b"/>
              <a:pathLst>
                <a:path w="5671" h="1569" extrusionOk="0">
                  <a:moveTo>
                    <a:pt x="767" y="1"/>
                  </a:moveTo>
                  <a:cubicBezTo>
                    <a:pt x="334" y="1"/>
                    <a:pt x="0" y="334"/>
                    <a:pt x="0" y="768"/>
                  </a:cubicBezTo>
                  <a:cubicBezTo>
                    <a:pt x="0" y="1202"/>
                    <a:pt x="334" y="1569"/>
                    <a:pt x="767" y="1569"/>
                  </a:cubicBezTo>
                  <a:lnTo>
                    <a:pt x="4870" y="1569"/>
                  </a:lnTo>
                  <a:cubicBezTo>
                    <a:pt x="5304" y="1569"/>
                    <a:pt x="5671" y="1202"/>
                    <a:pt x="5671" y="768"/>
                  </a:cubicBezTo>
                  <a:cubicBezTo>
                    <a:pt x="5671" y="334"/>
                    <a:pt x="5304" y="1"/>
                    <a:pt x="4870" y="1"/>
                  </a:cubicBez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036;p22">
              <a:extLst>
                <a:ext uri="{FF2B5EF4-FFF2-40B4-BE49-F238E27FC236}">
                  <a16:creationId xmlns:a16="http://schemas.microsoft.com/office/drawing/2014/main" id="{837CD5B5-1C93-6C81-865E-95C7B31C6FF2}"/>
                </a:ext>
              </a:extLst>
            </p:cNvPr>
            <p:cNvSpPr/>
            <p:nvPr/>
          </p:nvSpPr>
          <p:spPr>
            <a:xfrm rot="5400000">
              <a:off x="6502450" y="1954425"/>
              <a:ext cx="298800" cy="176400"/>
            </a:xfrm>
            <a:prstGeom prst="roundRect">
              <a:avLst>
                <a:gd name="adj" fmla="val 5711"/>
              </a:avLst>
            </a:pr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037;p22">
              <a:extLst>
                <a:ext uri="{FF2B5EF4-FFF2-40B4-BE49-F238E27FC236}">
                  <a16:creationId xmlns:a16="http://schemas.microsoft.com/office/drawing/2014/main" id="{FE9A0572-4B11-8B44-E76B-E97B7CE8C342}"/>
                </a:ext>
              </a:extLst>
            </p:cNvPr>
            <p:cNvSpPr/>
            <p:nvPr/>
          </p:nvSpPr>
          <p:spPr>
            <a:xfrm rot="10800000">
              <a:off x="5676600" y="1891858"/>
              <a:ext cx="11700" cy="147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038;p22">
              <a:extLst>
                <a:ext uri="{FF2B5EF4-FFF2-40B4-BE49-F238E27FC236}">
                  <a16:creationId xmlns:a16="http://schemas.microsoft.com/office/drawing/2014/main" id="{CC66C9BD-C179-23B3-A1D2-A89C79CE8363}"/>
                </a:ext>
              </a:extLst>
            </p:cNvPr>
            <p:cNvSpPr/>
            <p:nvPr/>
          </p:nvSpPr>
          <p:spPr>
            <a:xfrm rot="10800000">
              <a:off x="5725707" y="1891858"/>
              <a:ext cx="11700" cy="147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039;p22">
              <a:extLst>
                <a:ext uri="{FF2B5EF4-FFF2-40B4-BE49-F238E27FC236}">
                  <a16:creationId xmlns:a16="http://schemas.microsoft.com/office/drawing/2014/main" id="{3F10FA78-0118-9373-0246-5E956F76D61D}"/>
                </a:ext>
              </a:extLst>
            </p:cNvPr>
            <p:cNvSpPr/>
            <p:nvPr/>
          </p:nvSpPr>
          <p:spPr>
            <a:xfrm rot="10800000">
              <a:off x="5774813" y="1891858"/>
              <a:ext cx="11700" cy="147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040;p22">
              <a:extLst>
                <a:ext uri="{FF2B5EF4-FFF2-40B4-BE49-F238E27FC236}">
                  <a16:creationId xmlns:a16="http://schemas.microsoft.com/office/drawing/2014/main" id="{DB136464-FC38-3040-1547-9924E3D9F030}"/>
                </a:ext>
              </a:extLst>
            </p:cNvPr>
            <p:cNvSpPr/>
            <p:nvPr/>
          </p:nvSpPr>
          <p:spPr>
            <a:xfrm rot="10800000">
              <a:off x="5823920" y="1891858"/>
              <a:ext cx="11700" cy="147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041;p22">
              <a:extLst>
                <a:ext uri="{FF2B5EF4-FFF2-40B4-BE49-F238E27FC236}">
                  <a16:creationId xmlns:a16="http://schemas.microsoft.com/office/drawing/2014/main" id="{0F0B6996-40F6-7280-9C99-6DC43937680C}"/>
                </a:ext>
              </a:extLst>
            </p:cNvPr>
            <p:cNvSpPr/>
            <p:nvPr/>
          </p:nvSpPr>
          <p:spPr>
            <a:xfrm rot="10800000">
              <a:off x="5873027" y="1891858"/>
              <a:ext cx="11700" cy="147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042;p22">
              <a:extLst>
                <a:ext uri="{FF2B5EF4-FFF2-40B4-BE49-F238E27FC236}">
                  <a16:creationId xmlns:a16="http://schemas.microsoft.com/office/drawing/2014/main" id="{B9724059-728E-D8AA-B55E-67EB4EAD6027}"/>
                </a:ext>
              </a:extLst>
            </p:cNvPr>
            <p:cNvSpPr/>
            <p:nvPr/>
          </p:nvSpPr>
          <p:spPr>
            <a:xfrm rot="10800000">
              <a:off x="5922133" y="1891858"/>
              <a:ext cx="11700" cy="147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043;p22">
              <a:extLst>
                <a:ext uri="{FF2B5EF4-FFF2-40B4-BE49-F238E27FC236}">
                  <a16:creationId xmlns:a16="http://schemas.microsoft.com/office/drawing/2014/main" id="{6CE765E1-F487-747E-7228-B66E27B386DC}"/>
                </a:ext>
              </a:extLst>
            </p:cNvPr>
            <p:cNvSpPr/>
            <p:nvPr/>
          </p:nvSpPr>
          <p:spPr>
            <a:xfrm rot="10800000">
              <a:off x="5971240" y="1891858"/>
              <a:ext cx="11700" cy="147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044;p22">
              <a:extLst>
                <a:ext uri="{FF2B5EF4-FFF2-40B4-BE49-F238E27FC236}">
                  <a16:creationId xmlns:a16="http://schemas.microsoft.com/office/drawing/2014/main" id="{CF12EBA9-3BE6-A483-ECC7-4D45E4D21AA3}"/>
                </a:ext>
              </a:extLst>
            </p:cNvPr>
            <p:cNvSpPr/>
            <p:nvPr/>
          </p:nvSpPr>
          <p:spPr>
            <a:xfrm rot="10800000">
              <a:off x="6020347" y="1891858"/>
              <a:ext cx="11700" cy="147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045;p22">
              <a:extLst>
                <a:ext uri="{FF2B5EF4-FFF2-40B4-BE49-F238E27FC236}">
                  <a16:creationId xmlns:a16="http://schemas.microsoft.com/office/drawing/2014/main" id="{72D0C768-E1A0-DEC2-3D01-4C64BCA68940}"/>
                </a:ext>
              </a:extLst>
            </p:cNvPr>
            <p:cNvSpPr/>
            <p:nvPr/>
          </p:nvSpPr>
          <p:spPr>
            <a:xfrm rot="10800000">
              <a:off x="6069453" y="1891858"/>
              <a:ext cx="11700" cy="147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046;p22">
              <a:extLst>
                <a:ext uri="{FF2B5EF4-FFF2-40B4-BE49-F238E27FC236}">
                  <a16:creationId xmlns:a16="http://schemas.microsoft.com/office/drawing/2014/main" id="{DB8E7779-62C3-26E0-5285-713525DDC32A}"/>
                </a:ext>
              </a:extLst>
            </p:cNvPr>
            <p:cNvSpPr/>
            <p:nvPr/>
          </p:nvSpPr>
          <p:spPr>
            <a:xfrm rot="10800000">
              <a:off x="6118560" y="1891858"/>
              <a:ext cx="11700" cy="147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047;p22">
              <a:extLst>
                <a:ext uri="{FF2B5EF4-FFF2-40B4-BE49-F238E27FC236}">
                  <a16:creationId xmlns:a16="http://schemas.microsoft.com/office/drawing/2014/main" id="{6271A254-632B-B528-4D0E-F410BE4DCF6A}"/>
                </a:ext>
              </a:extLst>
            </p:cNvPr>
            <p:cNvSpPr/>
            <p:nvPr/>
          </p:nvSpPr>
          <p:spPr>
            <a:xfrm rot="10800000">
              <a:off x="6167667" y="1891858"/>
              <a:ext cx="11700" cy="147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048;p22">
              <a:extLst>
                <a:ext uri="{FF2B5EF4-FFF2-40B4-BE49-F238E27FC236}">
                  <a16:creationId xmlns:a16="http://schemas.microsoft.com/office/drawing/2014/main" id="{7207B5F6-49E6-8830-6375-87048D33FE44}"/>
                </a:ext>
              </a:extLst>
            </p:cNvPr>
            <p:cNvSpPr/>
            <p:nvPr/>
          </p:nvSpPr>
          <p:spPr>
            <a:xfrm rot="10800000">
              <a:off x="6216773" y="1891858"/>
              <a:ext cx="11700" cy="147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049;p22">
              <a:extLst>
                <a:ext uri="{FF2B5EF4-FFF2-40B4-BE49-F238E27FC236}">
                  <a16:creationId xmlns:a16="http://schemas.microsoft.com/office/drawing/2014/main" id="{14F01A0F-9075-1887-7A42-4F795A8D027E}"/>
                </a:ext>
              </a:extLst>
            </p:cNvPr>
            <p:cNvSpPr/>
            <p:nvPr/>
          </p:nvSpPr>
          <p:spPr>
            <a:xfrm rot="10800000">
              <a:off x="6265880" y="1891858"/>
              <a:ext cx="11700" cy="147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050;p22">
              <a:extLst>
                <a:ext uri="{FF2B5EF4-FFF2-40B4-BE49-F238E27FC236}">
                  <a16:creationId xmlns:a16="http://schemas.microsoft.com/office/drawing/2014/main" id="{9E749372-32D9-C161-D218-97CC22B76378}"/>
                </a:ext>
              </a:extLst>
            </p:cNvPr>
            <p:cNvSpPr/>
            <p:nvPr/>
          </p:nvSpPr>
          <p:spPr>
            <a:xfrm rot="10800000">
              <a:off x="6314987" y="1891858"/>
              <a:ext cx="11700" cy="147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051;p22">
              <a:extLst>
                <a:ext uri="{FF2B5EF4-FFF2-40B4-BE49-F238E27FC236}">
                  <a16:creationId xmlns:a16="http://schemas.microsoft.com/office/drawing/2014/main" id="{3CC4A58D-4A83-D474-A9B0-EF1F5D830B79}"/>
                </a:ext>
              </a:extLst>
            </p:cNvPr>
            <p:cNvSpPr/>
            <p:nvPr/>
          </p:nvSpPr>
          <p:spPr>
            <a:xfrm rot="10800000">
              <a:off x="6364093" y="1891858"/>
              <a:ext cx="11700" cy="147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052;p22">
              <a:extLst>
                <a:ext uri="{FF2B5EF4-FFF2-40B4-BE49-F238E27FC236}">
                  <a16:creationId xmlns:a16="http://schemas.microsoft.com/office/drawing/2014/main" id="{3431BE2E-1480-0CB7-EE34-EDE8DEB20C3A}"/>
                </a:ext>
              </a:extLst>
            </p:cNvPr>
            <p:cNvSpPr/>
            <p:nvPr/>
          </p:nvSpPr>
          <p:spPr>
            <a:xfrm rot="10800000">
              <a:off x="6413200" y="1891858"/>
              <a:ext cx="11700" cy="147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976;p64">
            <a:extLst>
              <a:ext uri="{FF2B5EF4-FFF2-40B4-BE49-F238E27FC236}">
                <a16:creationId xmlns:a16="http://schemas.microsoft.com/office/drawing/2014/main" id="{FC33B116-2CDD-AC37-3E46-08DA37EAEBA4}"/>
              </a:ext>
            </a:extLst>
          </p:cNvPr>
          <p:cNvSpPr txBox="1">
            <a:spLocks/>
          </p:cNvSpPr>
          <p:nvPr/>
        </p:nvSpPr>
        <p:spPr>
          <a:xfrm>
            <a:off x="6421232" y="2752572"/>
            <a:ext cx="641911" cy="469893"/>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600" dirty="0">
                <a:solidFill>
                  <a:schemeClr val="tx1"/>
                </a:solidFill>
                <a:latin typeface="Bungee" panose="020B0604020202020204" charset="0"/>
              </a:rPr>
              <a:t>GUI</a:t>
            </a:r>
          </a:p>
        </p:txBody>
      </p:sp>
      <p:cxnSp>
        <p:nvCxnSpPr>
          <p:cNvPr id="213" name="Google Shape;1243;p44">
            <a:extLst>
              <a:ext uri="{FF2B5EF4-FFF2-40B4-BE49-F238E27FC236}">
                <a16:creationId xmlns:a16="http://schemas.microsoft.com/office/drawing/2014/main" id="{E3222231-FC3D-CE3A-0062-7E237A996926}"/>
              </a:ext>
            </a:extLst>
          </p:cNvPr>
          <p:cNvCxnSpPr>
            <a:cxnSpLocks/>
          </p:cNvCxnSpPr>
          <p:nvPr/>
        </p:nvCxnSpPr>
        <p:spPr>
          <a:xfrm rot="10800000" flipV="1">
            <a:off x="5092857" y="2231471"/>
            <a:ext cx="824331" cy="203588"/>
          </a:xfrm>
          <a:prstGeom prst="bentConnector3">
            <a:avLst>
              <a:gd name="adj1" fmla="val 100144"/>
            </a:avLst>
          </a:prstGeom>
          <a:noFill/>
          <a:ln w="9525" cap="rnd" cmpd="sng">
            <a:solidFill>
              <a:schemeClr val="accent4"/>
            </a:solidFill>
            <a:prstDash val="solid"/>
            <a:round/>
            <a:headEnd type="none" w="med" len="med"/>
            <a:tailEnd type="none" w="med" len="med"/>
          </a:ln>
        </p:spPr>
      </p:cxnSp>
      <p:sp>
        <p:nvSpPr>
          <p:cNvPr id="214" name="Google Shape;976;p64">
            <a:extLst>
              <a:ext uri="{FF2B5EF4-FFF2-40B4-BE49-F238E27FC236}">
                <a16:creationId xmlns:a16="http://schemas.microsoft.com/office/drawing/2014/main" id="{18495E6D-9C66-577D-EA26-188BF032FD31}"/>
              </a:ext>
            </a:extLst>
          </p:cNvPr>
          <p:cNvSpPr txBox="1">
            <a:spLocks/>
          </p:cNvSpPr>
          <p:nvPr/>
        </p:nvSpPr>
        <p:spPr>
          <a:xfrm>
            <a:off x="7147110" y="2417703"/>
            <a:ext cx="997511" cy="469893"/>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600" dirty="0" err="1">
                <a:solidFill>
                  <a:schemeClr val="tx1"/>
                </a:solidFill>
                <a:latin typeface="Bungee" panose="020B0604020202020204" charset="0"/>
              </a:rPr>
              <a:t>figma</a:t>
            </a:r>
            <a:endParaRPr lang="en-IN" sz="1600" dirty="0">
              <a:solidFill>
                <a:schemeClr val="tx1"/>
              </a:solidFill>
              <a:latin typeface="Bungee" panose="020B0604020202020204" charset="0"/>
            </a:endParaRPr>
          </a:p>
        </p:txBody>
      </p:sp>
      <p:cxnSp>
        <p:nvCxnSpPr>
          <p:cNvPr id="216" name="Google Shape;1239;p44">
            <a:extLst>
              <a:ext uri="{FF2B5EF4-FFF2-40B4-BE49-F238E27FC236}">
                <a16:creationId xmlns:a16="http://schemas.microsoft.com/office/drawing/2014/main" id="{37D77FF3-221E-E7B0-C1C6-E7541C8FCB10}"/>
              </a:ext>
            </a:extLst>
          </p:cNvPr>
          <p:cNvCxnSpPr>
            <a:cxnSpLocks/>
          </p:cNvCxnSpPr>
          <p:nvPr/>
        </p:nvCxnSpPr>
        <p:spPr>
          <a:xfrm>
            <a:off x="5091296" y="2430865"/>
            <a:ext cx="0" cy="354327"/>
          </a:xfrm>
          <a:prstGeom prst="straightConnector1">
            <a:avLst/>
          </a:prstGeom>
          <a:noFill/>
          <a:ln w="9525" cap="rnd" cmpd="sng">
            <a:solidFill>
              <a:schemeClr val="accent4"/>
            </a:solidFill>
            <a:prstDash val="solid"/>
            <a:round/>
            <a:headEnd type="none" w="med" len="med"/>
            <a:tailEnd type="none" w="med" len="med"/>
          </a:ln>
        </p:spPr>
      </p:cxnSp>
      <p:cxnSp>
        <p:nvCxnSpPr>
          <p:cNvPr id="224" name="Google Shape;1239;p44">
            <a:extLst>
              <a:ext uri="{FF2B5EF4-FFF2-40B4-BE49-F238E27FC236}">
                <a16:creationId xmlns:a16="http://schemas.microsoft.com/office/drawing/2014/main" id="{5677AE7A-78F3-7ADD-CE07-B2436377FE85}"/>
              </a:ext>
            </a:extLst>
          </p:cNvPr>
          <p:cNvCxnSpPr>
            <a:cxnSpLocks/>
          </p:cNvCxnSpPr>
          <p:nvPr/>
        </p:nvCxnSpPr>
        <p:spPr>
          <a:xfrm>
            <a:off x="6679998" y="2412261"/>
            <a:ext cx="0" cy="354327"/>
          </a:xfrm>
          <a:prstGeom prst="straightConnector1">
            <a:avLst/>
          </a:prstGeom>
          <a:noFill/>
          <a:ln w="9525" cap="rnd" cmpd="sng">
            <a:solidFill>
              <a:schemeClr val="accent4"/>
            </a:solidFill>
            <a:prstDash val="solid"/>
            <a:round/>
            <a:headEnd type="none" w="med" len="med"/>
            <a:tailEnd type="none" w="med" len="med"/>
          </a:ln>
        </p:spPr>
      </p:cxnSp>
    </p:spTree>
    <p:extLst>
      <p:ext uri="{BB962C8B-B14F-4D97-AF65-F5344CB8AC3E}">
        <p14:creationId xmlns:p14="http://schemas.microsoft.com/office/powerpoint/2010/main" val="407414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p:tgtEl>
                                          <p:spTgt spid="1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 calcmode="lin" valueType="num">
                                      <p:cBhvr additive="base">
                                        <p:cTn id="10" dur="1000"/>
                                        <p:tgtEl>
                                          <p:spTgt spid="24"/>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1000"/>
                                        <p:tgtEl>
                                          <p:spTgt spid="31"/>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12"/>
                                        </p:tgtEl>
                                        <p:attrNameLst>
                                          <p:attrName>style.visibility</p:attrName>
                                        </p:attrNameLst>
                                      </p:cBhvr>
                                      <p:to>
                                        <p:strVal val="visible"/>
                                      </p:to>
                                    </p:set>
                                    <p:anim calcmode="lin" valueType="num">
                                      <p:cBhvr additive="base">
                                        <p:cTn id="16" dur="1000"/>
                                        <p:tgtEl>
                                          <p:spTgt spid="212"/>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14"/>
                                        </p:tgtEl>
                                        <p:attrNameLst>
                                          <p:attrName>style.visibility</p:attrName>
                                        </p:attrNameLst>
                                      </p:cBhvr>
                                      <p:to>
                                        <p:strVal val="visible"/>
                                      </p:to>
                                    </p:set>
                                    <p:anim calcmode="lin" valueType="num">
                                      <p:cBhvr additive="base">
                                        <p:cTn id="19" dur="1000"/>
                                        <p:tgtEl>
                                          <p:spTgt spid="2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66"/>
          <p:cNvSpPr txBox="1">
            <a:spLocks noGrp="1"/>
          </p:cNvSpPr>
          <p:nvPr>
            <p:ph type="title"/>
          </p:nvPr>
        </p:nvSpPr>
        <p:spPr>
          <a:xfrm>
            <a:off x="-292334" y="411790"/>
            <a:ext cx="7721400" cy="796096"/>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IN" sz="4400" dirty="0">
                <a:solidFill>
                  <a:schemeClr val="tx1"/>
                </a:solidFill>
                <a:effectLst>
                  <a:outerShdw blurRad="38100" dist="38100" dir="2700000" algn="tl">
                    <a:srgbClr val="000000">
                      <a:alpha val="43137"/>
                    </a:srgbClr>
                  </a:outerShdw>
                </a:effectLst>
              </a:rPr>
              <a:t>Business model</a:t>
            </a:r>
            <a:endParaRPr sz="4400" dirty="0">
              <a:solidFill>
                <a:schemeClr val="tx1"/>
              </a:solidFill>
              <a:effectLst>
                <a:outerShdw blurRad="38100" dist="38100" dir="2700000" algn="tl">
                  <a:srgbClr val="000000">
                    <a:alpha val="43137"/>
                  </a:srgbClr>
                </a:outerShdw>
              </a:effectLst>
            </a:endParaRPr>
          </a:p>
        </p:txBody>
      </p:sp>
      <p:sp>
        <p:nvSpPr>
          <p:cNvPr id="1214" name="Google Shape;1214;p66"/>
          <p:cNvSpPr txBox="1">
            <a:spLocks noGrp="1"/>
          </p:cNvSpPr>
          <p:nvPr>
            <p:ph type="body" idx="2"/>
          </p:nvPr>
        </p:nvSpPr>
        <p:spPr>
          <a:xfrm>
            <a:off x="875276" y="1228178"/>
            <a:ext cx="4167469" cy="3294425"/>
          </a:xfrm>
          <a:prstGeom prst="rect">
            <a:avLst/>
          </a:prstGeom>
        </p:spPr>
        <p:txBody>
          <a:bodyPr spcFirstLastPara="1" wrap="square" lIns="91425" tIns="91425" rIns="91425" bIns="91425" anchor="t" anchorCtr="0">
            <a:noAutofit/>
          </a:bodyPr>
          <a:lstStyle/>
          <a:p>
            <a:pPr marL="285750" lvl="0" indent="-285750">
              <a:buFont typeface="Wingdings" panose="05000000000000000000" pitchFamily="2" charset="2"/>
              <a:buChar char="ü"/>
            </a:pPr>
            <a:r>
              <a:rPr lang="en-US" sz="1400" b="1" dirty="0"/>
              <a:t>Subscription Model: a subscription-based model would generate a recurring revenue stream for the business.</a:t>
            </a:r>
          </a:p>
          <a:p>
            <a:pPr marL="285750" lvl="0" indent="-285750">
              <a:buFont typeface="Wingdings" panose="05000000000000000000" pitchFamily="2" charset="2"/>
              <a:buChar char="ü"/>
            </a:pPr>
            <a:r>
              <a:rPr lang="en-US" sz="1400" b="1" dirty="0"/>
              <a:t>Freemium Model: in a freemium model the app is free to download and use, but patients can pay for premium features and services.</a:t>
            </a:r>
          </a:p>
          <a:p>
            <a:pPr marL="285750" lvl="0" indent="-285750">
              <a:buFont typeface="Wingdings" panose="05000000000000000000" pitchFamily="2" charset="2"/>
              <a:buChar char="ü"/>
            </a:pPr>
            <a:r>
              <a:rPr lang="en-US" sz="1400" b="1" dirty="0"/>
              <a:t>Partnership with Healthcare Providers: The app could also partner with healthcare providers to offer the app as part of their diabetes management program.                                           </a:t>
            </a:r>
          </a:p>
          <a:p>
            <a:pPr marL="285750" lvl="0" indent="-285750">
              <a:buFont typeface="Wingdings" panose="05000000000000000000" pitchFamily="2" charset="2"/>
              <a:buChar char="ü"/>
            </a:pPr>
            <a:r>
              <a:rPr lang="en-US" sz="1400" b="1" dirty="0"/>
              <a:t> Selling Patient Data:  This would require obtaining patient consent and complying with relevant privacy laws. It will help the medical organizations to track the record of a particular patient.</a:t>
            </a:r>
            <a:endParaRPr sz="1400" b="1" dirty="0"/>
          </a:p>
        </p:txBody>
      </p:sp>
      <p:grpSp>
        <p:nvGrpSpPr>
          <p:cNvPr id="39" name="Google Shape;2914;p89">
            <a:extLst>
              <a:ext uri="{FF2B5EF4-FFF2-40B4-BE49-F238E27FC236}">
                <a16:creationId xmlns:a16="http://schemas.microsoft.com/office/drawing/2014/main" id="{FC85FF05-6B7E-7AB5-A713-4D9295F1E8C2}"/>
              </a:ext>
            </a:extLst>
          </p:cNvPr>
          <p:cNvGrpSpPr/>
          <p:nvPr/>
        </p:nvGrpSpPr>
        <p:grpSpPr>
          <a:xfrm>
            <a:off x="5555293" y="1590805"/>
            <a:ext cx="3075824" cy="2637238"/>
            <a:chOff x="4987097" y="1341479"/>
            <a:chExt cx="3447529" cy="2916572"/>
          </a:xfrm>
        </p:grpSpPr>
        <p:sp>
          <p:nvSpPr>
            <p:cNvPr id="40" name="Google Shape;2915;p89">
              <a:extLst>
                <a:ext uri="{FF2B5EF4-FFF2-40B4-BE49-F238E27FC236}">
                  <a16:creationId xmlns:a16="http://schemas.microsoft.com/office/drawing/2014/main" id="{4BACB246-AC95-1E4A-0168-ED72153BDD79}"/>
                </a:ext>
              </a:extLst>
            </p:cNvPr>
            <p:cNvSpPr/>
            <p:nvPr/>
          </p:nvSpPr>
          <p:spPr>
            <a:xfrm>
              <a:off x="5354984" y="4188419"/>
              <a:ext cx="2921488" cy="69632"/>
            </a:xfrm>
            <a:custGeom>
              <a:avLst/>
              <a:gdLst/>
              <a:ahLst/>
              <a:cxnLst/>
              <a:rect l="l" t="t" r="r" b="b"/>
              <a:pathLst>
                <a:path w="97003" h="2312" extrusionOk="0">
                  <a:moveTo>
                    <a:pt x="48502" y="0"/>
                  </a:moveTo>
                  <a:cubicBezTo>
                    <a:pt x="21698" y="0"/>
                    <a:pt x="1" y="522"/>
                    <a:pt x="1" y="1156"/>
                  </a:cubicBezTo>
                  <a:cubicBezTo>
                    <a:pt x="1" y="1790"/>
                    <a:pt x="21698" y="2312"/>
                    <a:pt x="48502" y="2312"/>
                  </a:cubicBezTo>
                  <a:cubicBezTo>
                    <a:pt x="75269" y="2312"/>
                    <a:pt x="97003" y="1790"/>
                    <a:pt x="97003" y="1156"/>
                  </a:cubicBezTo>
                  <a:cubicBezTo>
                    <a:pt x="97003" y="522"/>
                    <a:pt x="75269" y="0"/>
                    <a:pt x="48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2916;p89">
              <a:extLst>
                <a:ext uri="{FF2B5EF4-FFF2-40B4-BE49-F238E27FC236}">
                  <a16:creationId xmlns:a16="http://schemas.microsoft.com/office/drawing/2014/main" id="{F0963EC8-1E0D-B428-19BF-CDBD6C0B0F3A}"/>
                </a:ext>
              </a:extLst>
            </p:cNvPr>
            <p:cNvGrpSpPr/>
            <p:nvPr/>
          </p:nvGrpSpPr>
          <p:grpSpPr>
            <a:xfrm>
              <a:off x="4987097" y="1341479"/>
              <a:ext cx="3447529" cy="2858785"/>
              <a:chOff x="1609650" y="1530975"/>
              <a:chExt cx="4154650" cy="3445150"/>
            </a:xfrm>
          </p:grpSpPr>
          <p:sp>
            <p:nvSpPr>
              <p:cNvPr id="42" name="Google Shape;2917;p89">
                <a:extLst>
                  <a:ext uri="{FF2B5EF4-FFF2-40B4-BE49-F238E27FC236}">
                    <a16:creationId xmlns:a16="http://schemas.microsoft.com/office/drawing/2014/main" id="{05881C0B-391E-3B67-02F8-F9C052BE4BD6}"/>
                  </a:ext>
                </a:extLst>
              </p:cNvPr>
              <p:cNvSpPr/>
              <p:nvPr/>
            </p:nvSpPr>
            <p:spPr>
              <a:xfrm>
                <a:off x="2051625" y="1533400"/>
                <a:ext cx="3457500" cy="3442725"/>
              </a:xfrm>
              <a:custGeom>
                <a:avLst/>
                <a:gdLst/>
                <a:ahLst/>
                <a:cxnLst/>
                <a:rect l="l" t="t" r="r" b="b"/>
                <a:pathLst>
                  <a:path w="138300" h="137709" extrusionOk="0">
                    <a:moveTo>
                      <a:pt x="69050" y="0"/>
                    </a:moveTo>
                    <a:cubicBezTo>
                      <a:pt x="61545" y="0"/>
                      <a:pt x="54134" y="1231"/>
                      <a:pt x="47101" y="3595"/>
                    </a:cubicBezTo>
                    <a:cubicBezTo>
                      <a:pt x="44866" y="4363"/>
                      <a:pt x="42598" y="5230"/>
                      <a:pt x="40430" y="6231"/>
                    </a:cubicBezTo>
                    <a:cubicBezTo>
                      <a:pt x="39963" y="6431"/>
                      <a:pt x="39529" y="6698"/>
                      <a:pt x="39062" y="6898"/>
                    </a:cubicBezTo>
                    <a:cubicBezTo>
                      <a:pt x="26120" y="13102"/>
                      <a:pt x="15112" y="23410"/>
                      <a:pt x="8040" y="36886"/>
                    </a:cubicBezTo>
                    <a:cubicBezTo>
                      <a:pt x="7306" y="38220"/>
                      <a:pt x="6672" y="39621"/>
                      <a:pt x="6039" y="41055"/>
                    </a:cubicBezTo>
                    <a:cubicBezTo>
                      <a:pt x="3237" y="47393"/>
                      <a:pt x="1469" y="53898"/>
                      <a:pt x="635" y="60436"/>
                    </a:cubicBezTo>
                    <a:cubicBezTo>
                      <a:pt x="34" y="65440"/>
                      <a:pt x="1" y="70443"/>
                      <a:pt x="435" y="75347"/>
                    </a:cubicBezTo>
                    <a:cubicBezTo>
                      <a:pt x="701" y="77915"/>
                      <a:pt x="1068" y="80417"/>
                      <a:pt x="1569" y="82852"/>
                    </a:cubicBezTo>
                    <a:cubicBezTo>
                      <a:pt x="2069" y="85321"/>
                      <a:pt x="2703" y="87756"/>
                      <a:pt x="3470" y="90157"/>
                    </a:cubicBezTo>
                    <a:cubicBezTo>
                      <a:pt x="3737" y="90958"/>
                      <a:pt x="3970" y="91758"/>
                      <a:pt x="4271" y="92492"/>
                    </a:cubicBezTo>
                    <a:cubicBezTo>
                      <a:pt x="6239" y="97863"/>
                      <a:pt x="8874" y="103000"/>
                      <a:pt x="12076" y="107770"/>
                    </a:cubicBezTo>
                    <a:cubicBezTo>
                      <a:pt x="17880" y="116276"/>
                      <a:pt x="25586" y="123548"/>
                      <a:pt x="34959" y="128885"/>
                    </a:cubicBezTo>
                    <a:cubicBezTo>
                      <a:pt x="35059" y="128952"/>
                      <a:pt x="35093" y="128985"/>
                      <a:pt x="35193" y="129018"/>
                    </a:cubicBezTo>
                    <a:cubicBezTo>
                      <a:pt x="35293" y="129119"/>
                      <a:pt x="35426" y="129152"/>
                      <a:pt x="35560" y="129219"/>
                    </a:cubicBezTo>
                    <a:cubicBezTo>
                      <a:pt x="35760" y="129319"/>
                      <a:pt x="35927" y="129452"/>
                      <a:pt x="36127" y="129519"/>
                    </a:cubicBezTo>
                    <a:cubicBezTo>
                      <a:pt x="36360" y="129619"/>
                      <a:pt x="36560" y="129719"/>
                      <a:pt x="36761" y="129819"/>
                    </a:cubicBezTo>
                    <a:cubicBezTo>
                      <a:pt x="37127" y="130019"/>
                      <a:pt x="37528" y="130186"/>
                      <a:pt x="37895" y="130353"/>
                    </a:cubicBezTo>
                    <a:cubicBezTo>
                      <a:pt x="37928" y="130353"/>
                      <a:pt x="37961" y="130386"/>
                      <a:pt x="38028" y="130386"/>
                    </a:cubicBezTo>
                    <a:cubicBezTo>
                      <a:pt x="38228" y="130486"/>
                      <a:pt x="38395" y="130553"/>
                      <a:pt x="38595" y="130653"/>
                    </a:cubicBezTo>
                    <a:cubicBezTo>
                      <a:pt x="38795" y="130786"/>
                      <a:pt x="39029" y="130853"/>
                      <a:pt x="39229" y="130953"/>
                    </a:cubicBezTo>
                    <a:cubicBezTo>
                      <a:pt x="39696" y="131153"/>
                      <a:pt x="40096" y="131353"/>
                      <a:pt x="40563" y="131520"/>
                    </a:cubicBezTo>
                    <a:cubicBezTo>
                      <a:pt x="40763" y="131620"/>
                      <a:pt x="40930" y="131687"/>
                      <a:pt x="41130" y="131787"/>
                    </a:cubicBezTo>
                    <a:cubicBezTo>
                      <a:pt x="41564" y="131954"/>
                      <a:pt x="42031" y="132121"/>
                      <a:pt x="42431" y="132287"/>
                    </a:cubicBezTo>
                    <a:cubicBezTo>
                      <a:pt x="42598" y="132354"/>
                      <a:pt x="42798" y="132454"/>
                      <a:pt x="43032" y="132521"/>
                    </a:cubicBezTo>
                    <a:cubicBezTo>
                      <a:pt x="43065" y="132554"/>
                      <a:pt x="43098" y="132554"/>
                      <a:pt x="43098" y="132554"/>
                    </a:cubicBezTo>
                    <a:cubicBezTo>
                      <a:pt x="43732" y="132821"/>
                      <a:pt x="44366" y="133021"/>
                      <a:pt x="45033" y="133288"/>
                    </a:cubicBezTo>
                    <a:cubicBezTo>
                      <a:pt x="45900" y="133622"/>
                      <a:pt x="46768" y="133889"/>
                      <a:pt x="47702" y="134189"/>
                    </a:cubicBezTo>
                    <a:cubicBezTo>
                      <a:pt x="47935" y="134222"/>
                      <a:pt x="48135" y="134322"/>
                      <a:pt x="48402" y="134389"/>
                    </a:cubicBezTo>
                    <a:cubicBezTo>
                      <a:pt x="48602" y="134489"/>
                      <a:pt x="48802" y="134556"/>
                      <a:pt x="49069" y="134622"/>
                    </a:cubicBezTo>
                    <a:cubicBezTo>
                      <a:pt x="49303" y="134689"/>
                      <a:pt x="49503" y="134723"/>
                      <a:pt x="49770" y="134823"/>
                    </a:cubicBezTo>
                    <a:cubicBezTo>
                      <a:pt x="50637" y="135123"/>
                      <a:pt x="51538" y="135323"/>
                      <a:pt x="52405" y="135556"/>
                    </a:cubicBezTo>
                    <a:cubicBezTo>
                      <a:pt x="52405" y="135556"/>
                      <a:pt x="53773" y="135990"/>
                      <a:pt x="56174" y="136457"/>
                    </a:cubicBezTo>
                    <a:cubicBezTo>
                      <a:pt x="56375" y="136490"/>
                      <a:pt x="56608" y="136524"/>
                      <a:pt x="56808" y="136557"/>
                    </a:cubicBezTo>
                    <a:cubicBezTo>
                      <a:pt x="57142" y="136624"/>
                      <a:pt x="57475" y="136691"/>
                      <a:pt x="57842" y="136724"/>
                    </a:cubicBezTo>
                    <a:cubicBezTo>
                      <a:pt x="57976" y="136791"/>
                      <a:pt x="58109" y="136824"/>
                      <a:pt x="58243" y="136824"/>
                    </a:cubicBezTo>
                    <a:lnTo>
                      <a:pt x="58976" y="136957"/>
                    </a:lnTo>
                    <a:cubicBezTo>
                      <a:pt x="59243" y="136991"/>
                      <a:pt x="59477" y="137024"/>
                      <a:pt x="59777" y="137058"/>
                    </a:cubicBezTo>
                    <a:cubicBezTo>
                      <a:pt x="59944" y="137058"/>
                      <a:pt x="60077" y="137058"/>
                      <a:pt x="60211" y="137124"/>
                    </a:cubicBezTo>
                    <a:cubicBezTo>
                      <a:pt x="60311" y="137124"/>
                      <a:pt x="60444" y="137158"/>
                      <a:pt x="60578" y="137158"/>
                    </a:cubicBezTo>
                    <a:cubicBezTo>
                      <a:pt x="60811" y="137191"/>
                      <a:pt x="61078" y="137191"/>
                      <a:pt x="61311" y="137224"/>
                    </a:cubicBezTo>
                    <a:cubicBezTo>
                      <a:pt x="61445" y="137224"/>
                      <a:pt x="61612" y="137291"/>
                      <a:pt x="61745" y="137291"/>
                    </a:cubicBezTo>
                    <a:cubicBezTo>
                      <a:pt x="62412" y="137358"/>
                      <a:pt x="63146" y="137391"/>
                      <a:pt x="63913" y="137491"/>
                    </a:cubicBezTo>
                    <a:cubicBezTo>
                      <a:pt x="64147" y="137491"/>
                      <a:pt x="64414" y="137525"/>
                      <a:pt x="64647" y="137525"/>
                    </a:cubicBezTo>
                    <a:cubicBezTo>
                      <a:pt x="64947" y="137525"/>
                      <a:pt x="65281" y="137591"/>
                      <a:pt x="65581" y="137591"/>
                    </a:cubicBezTo>
                    <a:cubicBezTo>
                      <a:pt x="66215" y="137625"/>
                      <a:pt x="66815" y="137625"/>
                      <a:pt x="67449" y="137658"/>
                    </a:cubicBezTo>
                    <a:lnTo>
                      <a:pt x="67949" y="137658"/>
                    </a:lnTo>
                    <a:cubicBezTo>
                      <a:pt x="68416" y="137658"/>
                      <a:pt x="68917" y="137691"/>
                      <a:pt x="69417" y="137691"/>
                    </a:cubicBezTo>
                    <a:cubicBezTo>
                      <a:pt x="69874" y="137703"/>
                      <a:pt x="70337" y="137708"/>
                      <a:pt x="70807" y="137708"/>
                    </a:cubicBezTo>
                    <a:cubicBezTo>
                      <a:pt x="73115" y="137708"/>
                      <a:pt x="75573" y="137574"/>
                      <a:pt x="78123" y="137324"/>
                    </a:cubicBezTo>
                    <a:cubicBezTo>
                      <a:pt x="86930" y="136157"/>
                      <a:pt x="95469" y="133288"/>
                      <a:pt x="103175" y="128918"/>
                    </a:cubicBezTo>
                    <a:lnTo>
                      <a:pt x="103241" y="128918"/>
                    </a:lnTo>
                    <a:cubicBezTo>
                      <a:pt x="108178" y="126083"/>
                      <a:pt x="112815" y="122647"/>
                      <a:pt x="116984" y="118611"/>
                    </a:cubicBezTo>
                    <a:cubicBezTo>
                      <a:pt x="123256" y="112607"/>
                      <a:pt x="128459" y="105301"/>
                      <a:pt x="132162" y="96895"/>
                    </a:cubicBezTo>
                    <a:cubicBezTo>
                      <a:pt x="133129" y="94661"/>
                      <a:pt x="133963" y="92459"/>
                      <a:pt x="134697" y="90224"/>
                    </a:cubicBezTo>
                    <a:cubicBezTo>
                      <a:pt x="135498" y="87789"/>
                      <a:pt x="136165" y="85321"/>
                      <a:pt x="136665" y="82885"/>
                    </a:cubicBezTo>
                    <a:cubicBezTo>
                      <a:pt x="137199" y="80384"/>
                      <a:pt x="137532" y="77882"/>
                      <a:pt x="137799" y="75380"/>
                    </a:cubicBezTo>
                    <a:cubicBezTo>
                      <a:pt x="138300" y="69743"/>
                      <a:pt x="138133" y="64139"/>
                      <a:pt x="137199" y="58635"/>
                    </a:cubicBezTo>
                    <a:cubicBezTo>
                      <a:pt x="136865" y="56433"/>
                      <a:pt x="136432" y="54265"/>
                      <a:pt x="135865" y="52097"/>
                    </a:cubicBezTo>
                    <a:cubicBezTo>
                      <a:pt x="135498" y="50662"/>
                      <a:pt x="135097" y="49228"/>
                      <a:pt x="134630" y="47794"/>
                    </a:cubicBezTo>
                    <a:cubicBezTo>
                      <a:pt x="134497" y="47393"/>
                      <a:pt x="134364" y="46960"/>
                      <a:pt x="134197" y="46559"/>
                    </a:cubicBezTo>
                    <a:cubicBezTo>
                      <a:pt x="132496" y="41623"/>
                      <a:pt x="130261" y="36886"/>
                      <a:pt x="127492" y="32449"/>
                    </a:cubicBezTo>
                    <a:cubicBezTo>
                      <a:pt x="125757" y="29647"/>
                      <a:pt x="123823" y="26945"/>
                      <a:pt x="121654" y="24410"/>
                    </a:cubicBezTo>
                    <a:cubicBezTo>
                      <a:pt x="116484" y="18273"/>
                      <a:pt x="110180" y="12969"/>
                      <a:pt x="102841" y="8866"/>
                    </a:cubicBezTo>
                    <a:cubicBezTo>
                      <a:pt x="100973" y="7765"/>
                      <a:pt x="98972" y="6798"/>
                      <a:pt x="96937" y="5897"/>
                    </a:cubicBezTo>
                    <a:cubicBezTo>
                      <a:pt x="87859" y="1903"/>
                      <a:pt x="78381" y="0"/>
                      <a:pt x="69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18;p89">
                <a:extLst>
                  <a:ext uri="{FF2B5EF4-FFF2-40B4-BE49-F238E27FC236}">
                    <a16:creationId xmlns:a16="http://schemas.microsoft.com/office/drawing/2014/main" id="{6FAA5951-E758-353F-94A3-C3F4536FB239}"/>
                  </a:ext>
                </a:extLst>
              </p:cNvPr>
              <p:cNvSpPr/>
              <p:nvPr/>
            </p:nvSpPr>
            <p:spPr>
              <a:xfrm>
                <a:off x="4646000" y="2273700"/>
                <a:ext cx="139275" cy="100025"/>
              </a:xfrm>
              <a:custGeom>
                <a:avLst/>
                <a:gdLst/>
                <a:ahLst/>
                <a:cxnLst/>
                <a:rect l="l" t="t" r="r" b="b"/>
                <a:pathLst>
                  <a:path w="5571" h="4001" extrusionOk="0">
                    <a:moveTo>
                      <a:pt x="3511" y="1"/>
                    </a:moveTo>
                    <a:cubicBezTo>
                      <a:pt x="3026" y="1"/>
                      <a:pt x="2475" y="82"/>
                      <a:pt x="2168" y="235"/>
                    </a:cubicBezTo>
                    <a:cubicBezTo>
                      <a:pt x="1568" y="502"/>
                      <a:pt x="701" y="1636"/>
                      <a:pt x="400" y="2270"/>
                    </a:cubicBezTo>
                    <a:cubicBezTo>
                      <a:pt x="234" y="2604"/>
                      <a:pt x="0" y="3438"/>
                      <a:pt x="200" y="3738"/>
                    </a:cubicBezTo>
                    <a:cubicBezTo>
                      <a:pt x="370" y="3950"/>
                      <a:pt x="835" y="4000"/>
                      <a:pt x="1255" y="4000"/>
                    </a:cubicBezTo>
                    <a:cubicBezTo>
                      <a:pt x="1496" y="4000"/>
                      <a:pt x="1722" y="3984"/>
                      <a:pt x="1868" y="3971"/>
                    </a:cubicBezTo>
                    <a:cubicBezTo>
                      <a:pt x="2802" y="3838"/>
                      <a:pt x="4537" y="3071"/>
                      <a:pt x="5070" y="2337"/>
                    </a:cubicBezTo>
                    <a:cubicBezTo>
                      <a:pt x="5371" y="2003"/>
                      <a:pt x="5571" y="1169"/>
                      <a:pt x="5471" y="836"/>
                    </a:cubicBezTo>
                    <a:cubicBezTo>
                      <a:pt x="5304" y="502"/>
                      <a:pt x="4537" y="135"/>
                      <a:pt x="4170" y="69"/>
                    </a:cubicBezTo>
                    <a:cubicBezTo>
                      <a:pt x="3998" y="23"/>
                      <a:pt x="3763" y="1"/>
                      <a:pt x="3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19;p89">
                <a:extLst>
                  <a:ext uri="{FF2B5EF4-FFF2-40B4-BE49-F238E27FC236}">
                    <a16:creationId xmlns:a16="http://schemas.microsoft.com/office/drawing/2014/main" id="{25B183C7-83D6-9FCC-DEFA-0330EE707142}"/>
                  </a:ext>
                </a:extLst>
              </p:cNvPr>
              <p:cNvSpPr/>
              <p:nvPr/>
            </p:nvSpPr>
            <p:spPr>
              <a:xfrm>
                <a:off x="4600950" y="2144475"/>
                <a:ext cx="808950" cy="669800"/>
              </a:xfrm>
              <a:custGeom>
                <a:avLst/>
                <a:gdLst/>
                <a:ahLst/>
                <a:cxnLst/>
                <a:rect l="l" t="t" r="r" b="b"/>
                <a:pathLst>
                  <a:path w="32358" h="26792" extrusionOk="0">
                    <a:moveTo>
                      <a:pt x="19815" y="1"/>
                    </a:moveTo>
                    <a:cubicBezTo>
                      <a:pt x="18981" y="134"/>
                      <a:pt x="17980" y="201"/>
                      <a:pt x="17480" y="468"/>
                    </a:cubicBezTo>
                    <a:cubicBezTo>
                      <a:pt x="16980" y="668"/>
                      <a:pt x="16046" y="1302"/>
                      <a:pt x="15845" y="1769"/>
                    </a:cubicBezTo>
                    <a:cubicBezTo>
                      <a:pt x="15679" y="2135"/>
                      <a:pt x="15645" y="3170"/>
                      <a:pt x="15945" y="3503"/>
                    </a:cubicBezTo>
                    <a:cubicBezTo>
                      <a:pt x="16179" y="3837"/>
                      <a:pt x="17313" y="3670"/>
                      <a:pt x="17613" y="3970"/>
                    </a:cubicBezTo>
                    <a:cubicBezTo>
                      <a:pt x="18114" y="4470"/>
                      <a:pt x="17680" y="6272"/>
                      <a:pt x="18314" y="6639"/>
                    </a:cubicBezTo>
                    <a:cubicBezTo>
                      <a:pt x="18392" y="6689"/>
                      <a:pt x="18485" y="6711"/>
                      <a:pt x="18590" y="6711"/>
                    </a:cubicBezTo>
                    <a:cubicBezTo>
                      <a:pt x="19267" y="6711"/>
                      <a:pt x="20428" y="5788"/>
                      <a:pt x="21097" y="5788"/>
                    </a:cubicBezTo>
                    <a:cubicBezTo>
                      <a:pt x="21207" y="5788"/>
                      <a:pt x="21304" y="5813"/>
                      <a:pt x="21383" y="5871"/>
                    </a:cubicBezTo>
                    <a:cubicBezTo>
                      <a:pt x="22083" y="6439"/>
                      <a:pt x="22083" y="8774"/>
                      <a:pt x="21449" y="9307"/>
                    </a:cubicBezTo>
                    <a:cubicBezTo>
                      <a:pt x="21413" y="9336"/>
                      <a:pt x="21359" y="9348"/>
                      <a:pt x="21295" y="9348"/>
                    </a:cubicBezTo>
                    <a:cubicBezTo>
                      <a:pt x="21065" y="9348"/>
                      <a:pt x="20705" y="9200"/>
                      <a:pt x="20549" y="9174"/>
                    </a:cubicBezTo>
                    <a:cubicBezTo>
                      <a:pt x="19982" y="9040"/>
                      <a:pt x="18814" y="8540"/>
                      <a:pt x="18180" y="8507"/>
                    </a:cubicBezTo>
                    <a:cubicBezTo>
                      <a:pt x="17832" y="8472"/>
                      <a:pt x="17266" y="8419"/>
                      <a:pt x="16714" y="8419"/>
                    </a:cubicBezTo>
                    <a:cubicBezTo>
                      <a:pt x="16208" y="8419"/>
                      <a:pt x="15715" y="8463"/>
                      <a:pt x="15412" y="8607"/>
                    </a:cubicBezTo>
                    <a:cubicBezTo>
                      <a:pt x="14378" y="9040"/>
                      <a:pt x="13377" y="11342"/>
                      <a:pt x="12376" y="11809"/>
                    </a:cubicBezTo>
                    <a:cubicBezTo>
                      <a:pt x="12216" y="11877"/>
                      <a:pt x="12010" y="11903"/>
                      <a:pt x="11777" y="11903"/>
                    </a:cubicBezTo>
                    <a:cubicBezTo>
                      <a:pt x="11066" y="11903"/>
                      <a:pt x="10098" y="11664"/>
                      <a:pt x="9364" y="11664"/>
                    </a:cubicBezTo>
                    <a:cubicBezTo>
                      <a:pt x="9042" y="11664"/>
                      <a:pt x="8764" y="11710"/>
                      <a:pt x="8574" y="11842"/>
                    </a:cubicBezTo>
                    <a:cubicBezTo>
                      <a:pt x="7973" y="12309"/>
                      <a:pt x="7306" y="14144"/>
                      <a:pt x="7640" y="14845"/>
                    </a:cubicBezTo>
                    <a:cubicBezTo>
                      <a:pt x="7806" y="15211"/>
                      <a:pt x="8974" y="15045"/>
                      <a:pt x="9141" y="15445"/>
                    </a:cubicBezTo>
                    <a:cubicBezTo>
                      <a:pt x="9341" y="15879"/>
                      <a:pt x="8874" y="17146"/>
                      <a:pt x="8407" y="17346"/>
                    </a:cubicBezTo>
                    <a:cubicBezTo>
                      <a:pt x="8316" y="17386"/>
                      <a:pt x="8214" y="17404"/>
                      <a:pt x="8102" y="17404"/>
                    </a:cubicBezTo>
                    <a:cubicBezTo>
                      <a:pt x="7186" y="17404"/>
                      <a:pt x="5640" y="16201"/>
                      <a:pt x="4838" y="16112"/>
                    </a:cubicBezTo>
                    <a:cubicBezTo>
                      <a:pt x="4455" y="16053"/>
                      <a:pt x="3870" y="16001"/>
                      <a:pt x="3277" y="16001"/>
                    </a:cubicBezTo>
                    <a:cubicBezTo>
                      <a:pt x="2526" y="16001"/>
                      <a:pt x="1760" y="16085"/>
                      <a:pt x="1368" y="16346"/>
                    </a:cubicBezTo>
                    <a:cubicBezTo>
                      <a:pt x="968" y="16646"/>
                      <a:pt x="534" y="17613"/>
                      <a:pt x="401" y="18114"/>
                    </a:cubicBezTo>
                    <a:cubicBezTo>
                      <a:pt x="168" y="19048"/>
                      <a:pt x="1" y="21182"/>
                      <a:pt x="501" y="22016"/>
                    </a:cubicBezTo>
                    <a:cubicBezTo>
                      <a:pt x="801" y="22483"/>
                      <a:pt x="1835" y="23017"/>
                      <a:pt x="2369" y="23184"/>
                    </a:cubicBezTo>
                    <a:cubicBezTo>
                      <a:pt x="3170" y="23484"/>
                      <a:pt x="4871" y="23551"/>
                      <a:pt x="5705" y="23651"/>
                    </a:cubicBezTo>
                    <a:cubicBezTo>
                      <a:pt x="6102" y="23676"/>
                      <a:pt x="6887" y="23867"/>
                      <a:pt x="7469" y="23867"/>
                    </a:cubicBezTo>
                    <a:cubicBezTo>
                      <a:pt x="7669" y="23867"/>
                      <a:pt x="7845" y="23844"/>
                      <a:pt x="7973" y="23784"/>
                    </a:cubicBezTo>
                    <a:cubicBezTo>
                      <a:pt x="8373" y="23517"/>
                      <a:pt x="8574" y="22517"/>
                      <a:pt x="8874" y="22150"/>
                    </a:cubicBezTo>
                    <a:cubicBezTo>
                      <a:pt x="9741" y="21016"/>
                      <a:pt x="11542" y="18480"/>
                      <a:pt x="12977" y="18180"/>
                    </a:cubicBezTo>
                    <a:cubicBezTo>
                      <a:pt x="13012" y="18172"/>
                      <a:pt x="13050" y="18168"/>
                      <a:pt x="13089" y="18168"/>
                    </a:cubicBezTo>
                    <a:cubicBezTo>
                      <a:pt x="13659" y="18168"/>
                      <a:pt x="14612" y="18984"/>
                      <a:pt x="15155" y="18984"/>
                    </a:cubicBezTo>
                    <a:cubicBezTo>
                      <a:pt x="15174" y="18984"/>
                      <a:pt x="15193" y="18983"/>
                      <a:pt x="15212" y="18981"/>
                    </a:cubicBezTo>
                    <a:cubicBezTo>
                      <a:pt x="15923" y="18888"/>
                      <a:pt x="16892" y="17248"/>
                      <a:pt x="17588" y="17248"/>
                    </a:cubicBezTo>
                    <a:cubicBezTo>
                      <a:pt x="17643" y="17248"/>
                      <a:pt x="17696" y="17258"/>
                      <a:pt x="17747" y="17280"/>
                    </a:cubicBezTo>
                    <a:cubicBezTo>
                      <a:pt x="18147" y="17446"/>
                      <a:pt x="17813" y="18514"/>
                      <a:pt x="17980" y="18881"/>
                    </a:cubicBezTo>
                    <a:cubicBezTo>
                      <a:pt x="18747" y="20348"/>
                      <a:pt x="23017" y="21683"/>
                      <a:pt x="23051" y="23351"/>
                    </a:cubicBezTo>
                    <a:cubicBezTo>
                      <a:pt x="23051" y="23617"/>
                      <a:pt x="22517" y="24051"/>
                      <a:pt x="22250" y="24151"/>
                    </a:cubicBezTo>
                    <a:cubicBezTo>
                      <a:pt x="22208" y="24163"/>
                      <a:pt x="22162" y="24168"/>
                      <a:pt x="22112" y="24168"/>
                    </a:cubicBezTo>
                    <a:cubicBezTo>
                      <a:pt x="21577" y="24168"/>
                      <a:pt x="20617" y="23556"/>
                      <a:pt x="20067" y="23556"/>
                    </a:cubicBezTo>
                    <a:cubicBezTo>
                      <a:pt x="19932" y="23556"/>
                      <a:pt x="19822" y="23593"/>
                      <a:pt x="19748" y="23684"/>
                    </a:cubicBezTo>
                    <a:cubicBezTo>
                      <a:pt x="19515" y="24018"/>
                      <a:pt x="20215" y="24885"/>
                      <a:pt x="20549" y="25152"/>
                    </a:cubicBezTo>
                    <a:cubicBezTo>
                      <a:pt x="20849" y="25385"/>
                      <a:pt x="21683" y="25686"/>
                      <a:pt x="22050" y="25686"/>
                    </a:cubicBezTo>
                    <a:cubicBezTo>
                      <a:pt x="22092" y="25688"/>
                      <a:pt x="22137" y="25690"/>
                      <a:pt x="22187" y="25690"/>
                    </a:cubicBezTo>
                    <a:cubicBezTo>
                      <a:pt x="22728" y="25690"/>
                      <a:pt x="23679" y="25522"/>
                      <a:pt x="23985" y="25185"/>
                    </a:cubicBezTo>
                    <a:cubicBezTo>
                      <a:pt x="24351" y="24785"/>
                      <a:pt x="23884" y="23484"/>
                      <a:pt x="24218" y="23050"/>
                    </a:cubicBezTo>
                    <a:cubicBezTo>
                      <a:pt x="24351" y="22884"/>
                      <a:pt x="25019" y="22984"/>
                      <a:pt x="25085" y="22784"/>
                    </a:cubicBezTo>
                    <a:cubicBezTo>
                      <a:pt x="25185" y="22550"/>
                      <a:pt x="24718" y="22183"/>
                      <a:pt x="24552" y="22016"/>
                    </a:cubicBezTo>
                    <a:cubicBezTo>
                      <a:pt x="23818" y="21282"/>
                      <a:pt x="21683" y="20348"/>
                      <a:pt x="21082" y="19481"/>
                    </a:cubicBezTo>
                    <a:cubicBezTo>
                      <a:pt x="20682" y="18847"/>
                      <a:pt x="19982" y="17180"/>
                      <a:pt x="20482" y="16646"/>
                    </a:cubicBezTo>
                    <a:cubicBezTo>
                      <a:pt x="20639" y="16489"/>
                      <a:pt x="20910" y="16427"/>
                      <a:pt x="21232" y="16427"/>
                    </a:cubicBezTo>
                    <a:cubicBezTo>
                      <a:pt x="22008" y="16427"/>
                      <a:pt x="23079" y="16787"/>
                      <a:pt x="23551" y="17046"/>
                    </a:cubicBezTo>
                    <a:cubicBezTo>
                      <a:pt x="23851" y="17213"/>
                      <a:pt x="24185" y="17880"/>
                      <a:pt x="24418" y="18147"/>
                    </a:cubicBezTo>
                    <a:cubicBezTo>
                      <a:pt x="25019" y="18814"/>
                      <a:pt x="26520" y="19948"/>
                      <a:pt x="26820" y="20782"/>
                    </a:cubicBezTo>
                    <a:cubicBezTo>
                      <a:pt x="27020" y="21449"/>
                      <a:pt x="26386" y="22850"/>
                      <a:pt x="26553" y="23517"/>
                    </a:cubicBezTo>
                    <a:cubicBezTo>
                      <a:pt x="26753" y="24285"/>
                      <a:pt x="27487" y="25819"/>
                      <a:pt x="28221" y="26486"/>
                    </a:cubicBezTo>
                    <a:cubicBezTo>
                      <a:pt x="28460" y="26666"/>
                      <a:pt x="28673" y="26792"/>
                      <a:pt x="28858" y="26792"/>
                    </a:cubicBezTo>
                    <a:cubicBezTo>
                      <a:pt x="28880" y="26792"/>
                      <a:pt x="28901" y="26790"/>
                      <a:pt x="28921" y="26786"/>
                    </a:cubicBezTo>
                    <a:cubicBezTo>
                      <a:pt x="29422" y="26720"/>
                      <a:pt x="29655" y="26019"/>
                      <a:pt x="29822" y="25219"/>
                    </a:cubicBezTo>
                    <a:cubicBezTo>
                      <a:pt x="29989" y="24351"/>
                      <a:pt x="30089" y="23351"/>
                      <a:pt x="30523" y="22984"/>
                    </a:cubicBezTo>
                    <a:cubicBezTo>
                      <a:pt x="30846" y="22660"/>
                      <a:pt x="31766" y="22148"/>
                      <a:pt x="32308" y="22148"/>
                    </a:cubicBezTo>
                    <a:cubicBezTo>
                      <a:pt x="32325" y="22148"/>
                      <a:pt x="32341" y="22149"/>
                      <a:pt x="32357" y="22150"/>
                    </a:cubicBezTo>
                    <a:cubicBezTo>
                      <a:pt x="29589" y="14111"/>
                      <a:pt x="25352" y="6539"/>
                      <a:pt x="19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20;p89">
                <a:extLst>
                  <a:ext uri="{FF2B5EF4-FFF2-40B4-BE49-F238E27FC236}">
                    <a16:creationId xmlns:a16="http://schemas.microsoft.com/office/drawing/2014/main" id="{A17E2457-66F4-2168-42FD-7032D9BE4072}"/>
                  </a:ext>
                </a:extLst>
              </p:cNvPr>
              <p:cNvSpPr/>
              <p:nvPr/>
            </p:nvSpPr>
            <p:spPr>
              <a:xfrm>
                <a:off x="4761900" y="2204050"/>
                <a:ext cx="171825" cy="215200"/>
              </a:xfrm>
              <a:custGeom>
                <a:avLst/>
                <a:gdLst/>
                <a:ahLst/>
                <a:cxnLst/>
                <a:rect l="l" t="t" r="r" b="b"/>
                <a:pathLst>
                  <a:path w="6873" h="8608" extrusionOk="0">
                    <a:moveTo>
                      <a:pt x="2696" y="1"/>
                    </a:moveTo>
                    <a:cubicBezTo>
                      <a:pt x="2109" y="1"/>
                      <a:pt x="1407" y="183"/>
                      <a:pt x="1068" y="353"/>
                    </a:cubicBezTo>
                    <a:cubicBezTo>
                      <a:pt x="768" y="453"/>
                      <a:pt x="401" y="953"/>
                      <a:pt x="268" y="1220"/>
                    </a:cubicBezTo>
                    <a:cubicBezTo>
                      <a:pt x="167" y="1454"/>
                      <a:pt x="34" y="2054"/>
                      <a:pt x="101" y="2354"/>
                    </a:cubicBezTo>
                    <a:cubicBezTo>
                      <a:pt x="234" y="2688"/>
                      <a:pt x="868" y="3021"/>
                      <a:pt x="1168" y="3255"/>
                    </a:cubicBezTo>
                    <a:cubicBezTo>
                      <a:pt x="1535" y="3555"/>
                      <a:pt x="2436" y="4056"/>
                      <a:pt x="2669" y="4456"/>
                    </a:cubicBezTo>
                    <a:cubicBezTo>
                      <a:pt x="2769" y="4723"/>
                      <a:pt x="2869" y="5423"/>
                      <a:pt x="2669" y="5623"/>
                    </a:cubicBezTo>
                    <a:cubicBezTo>
                      <a:pt x="2587" y="5714"/>
                      <a:pt x="2443" y="5743"/>
                      <a:pt x="2270" y="5743"/>
                    </a:cubicBezTo>
                    <a:cubicBezTo>
                      <a:pt x="1969" y="5743"/>
                      <a:pt x="1582" y="5656"/>
                      <a:pt x="1281" y="5656"/>
                    </a:cubicBezTo>
                    <a:cubicBezTo>
                      <a:pt x="1121" y="5656"/>
                      <a:pt x="986" y="5681"/>
                      <a:pt x="901" y="5757"/>
                    </a:cubicBezTo>
                    <a:cubicBezTo>
                      <a:pt x="434" y="6124"/>
                      <a:pt x="1" y="7625"/>
                      <a:pt x="368" y="8125"/>
                    </a:cubicBezTo>
                    <a:cubicBezTo>
                      <a:pt x="484" y="8358"/>
                      <a:pt x="963" y="8399"/>
                      <a:pt x="1448" y="8399"/>
                    </a:cubicBezTo>
                    <a:cubicBezTo>
                      <a:pt x="1709" y="8399"/>
                      <a:pt x="1971" y="8387"/>
                      <a:pt x="2181" y="8387"/>
                    </a:cubicBezTo>
                    <a:cubicBezTo>
                      <a:pt x="2250" y="8387"/>
                      <a:pt x="2313" y="8388"/>
                      <a:pt x="2369" y="8392"/>
                    </a:cubicBezTo>
                    <a:cubicBezTo>
                      <a:pt x="2890" y="8417"/>
                      <a:pt x="3818" y="8608"/>
                      <a:pt x="4533" y="8608"/>
                    </a:cubicBezTo>
                    <a:cubicBezTo>
                      <a:pt x="4779" y="8608"/>
                      <a:pt x="5000" y="8585"/>
                      <a:pt x="5171" y="8525"/>
                    </a:cubicBezTo>
                    <a:cubicBezTo>
                      <a:pt x="5705" y="8359"/>
                      <a:pt x="6872" y="7591"/>
                      <a:pt x="6839" y="7058"/>
                    </a:cubicBezTo>
                    <a:cubicBezTo>
                      <a:pt x="6772" y="6624"/>
                      <a:pt x="5705" y="6557"/>
                      <a:pt x="5405" y="6257"/>
                    </a:cubicBezTo>
                    <a:cubicBezTo>
                      <a:pt x="5171" y="6057"/>
                      <a:pt x="4871" y="5457"/>
                      <a:pt x="4704" y="5223"/>
                    </a:cubicBezTo>
                    <a:cubicBezTo>
                      <a:pt x="4404" y="4723"/>
                      <a:pt x="3870" y="3622"/>
                      <a:pt x="3703" y="3088"/>
                    </a:cubicBezTo>
                    <a:cubicBezTo>
                      <a:pt x="3537" y="2388"/>
                      <a:pt x="4037" y="686"/>
                      <a:pt x="3503" y="219"/>
                    </a:cubicBezTo>
                    <a:cubicBezTo>
                      <a:pt x="3333" y="61"/>
                      <a:pt x="3033" y="1"/>
                      <a:pt x="2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21;p89">
                <a:extLst>
                  <a:ext uri="{FF2B5EF4-FFF2-40B4-BE49-F238E27FC236}">
                    <a16:creationId xmlns:a16="http://schemas.microsoft.com/office/drawing/2014/main" id="{AB583CDE-C0A0-1C0B-DFFE-4F3792E35CD2}"/>
                  </a:ext>
                </a:extLst>
              </p:cNvPr>
              <p:cNvSpPr/>
              <p:nvPr/>
            </p:nvSpPr>
            <p:spPr>
              <a:xfrm>
                <a:off x="5409875" y="2729900"/>
                <a:ext cx="40875" cy="106775"/>
              </a:xfrm>
              <a:custGeom>
                <a:avLst/>
                <a:gdLst/>
                <a:ahLst/>
                <a:cxnLst/>
                <a:rect l="l" t="t" r="r" b="b"/>
                <a:pathLst>
                  <a:path w="1635" h="4271" extrusionOk="0">
                    <a:moveTo>
                      <a:pt x="367" y="0"/>
                    </a:moveTo>
                    <a:cubicBezTo>
                      <a:pt x="300" y="734"/>
                      <a:pt x="0" y="1601"/>
                      <a:pt x="134" y="2068"/>
                    </a:cubicBezTo>
                    <a:cubicBezTo>
                      <a:pt x="334" y="2702"/>
                      <a:pt x="1034" y="3836"/>
                      <a:pt x="1635" y="4270"/>
                    </a:cubicBezTo>
                    <a:cubicBezTo>
                      <a:pt x="1268" y="2836"/>
                      <a:pt x="834" y="1401"/>
                      <a:pt x="367" y="0"/>
                    </a:cubicBezTo>
                    <a:close/>
                  </a:path>
                </a:pathLst>
              </a:custGeom>
              <a:solidFill>
                <a:srgbClr val="2D42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22;p89">
                <a:extLst>
                  <a:ext uri="{FF2B5EF4-FFF2-40B4-BE49-F238E27FC236}">
                    <a16:creationId xmlns:a16="http://schemas.microsoft.com/office/drawing/2014/main" id="{11F00F19-3045-5D1C-DDD2-335053440B06}"/>
                  </a:ext>
                </a:extLst>
              </p:cNvPr>
              <p:cNvSpPr/>
              <p:nvPr/>
            </p:nvSpPr>
            <p:spPr>
              <a:xfrm>
                <a:off x="3613575" y="2365475"/>
                <a:ext cx="51750" cy="48625"/>
              </a:xfrm>
              <a:custGeom>
                <a:avLst/>
                <a:gdLst/>
                <a:ahLst/>
                <a:cxnLst/>
                <a:rect l="l" t="t" r="r" b="b"/>
                <a:pathLst>
                  <a:path w="2070" h="1945" extrusionOk="0">
                    <a:moveTo>
                      <a:pt x="1168" y="0"/>
                    </a:moveTo>
                    <a:cubicBezTo>
                      <a:pt x="902" y="0"/>
                      <a:pt x="568" y="501"/>
                      <a:pt x="401" y="734"/>
                    </a:cubicBezTo>
                    <a:cubicBezTo>
                      <a:pt x="268" y="934"/>
                      <a:pt x="1" y="1501"/>
                      <a:pt x="168" y="1735"/>
                    </a:cubicBezTo>
                    <a:cubicBezTo>
                      <a:pt x="311" y="1878"/>
                      <a:pt x="655" y="1944"/>
                      <a:pt x="985" y="1944"/>
                    </a:cubicBezTo>
                    <a:cubicBezTo>
                      <a:pt x="1270" y="1944"/>
                      <a:pt x="1545" y="1894"/>
                      <a:pt x="1669" y="1802"/>
                    </a:cubicBezTo>
                    <a:cubicBezTo>
                      <a:pt x="1902" y="1635"/>
                      <a:pt x="2069" y="1034"/>
                      <a:pt x="1969" y="801"/>
                    </a:cubicBezTo>
                    <a:cubicBezTo>
                      <a:pt x="1936" y="567"/>
                      <a:pt x="1469" y="0"/>
                      <a:pt x="1168" y="0"/>
                    </a:cubicBezTo>
                    <a:close/>
                  </a:path>
                </a:pathLst>
              </a:custGeom>
              <a:solidFill>
                <a:srgbClr val="2D42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23;p89">
                <a:extLst>
                  <a:ext uri="{FF2B5EF4-FFF2-40B4-BE49-F238E27FC236}">
                    <a16:creationId xmlns:a16="http://schemas.microsoft.com/office/drawing/2014/main" id="{79A5BF34-1CCC-21BF-60EC-4BB62010A563}"/>
                  </a:ext>
                </a:extLst>
              </p:cNvPr>
              <p:cNvSpPr/>
              <p:nvPr/>
            </p:nvSpPr>
            <p:spPr>
              <a:xfrm>
                <a:off x="2252625" y="1625775"/>
                <a:ext cx="1814650" cy="3227600"/>
              </a:xfrm>
              <a:custGeom>
                <a:avLst/>
                <a:gdLst/>
                <a:ahLst/>
                <a:cxnLst/>
                <a:rect l="l" t="t" r="r" b="b"/>
                <a:pathLst>
                  <a:path w="72586" h="129104" extrusionOk="0">
                    <a:moveTo>
                      <a:pt x="39095" y="0"/>
                    </a:moveTo>
                    <a:cubicBezTo>
                      <a:pt x="36860" y="734"/>
                      <a:pt x="34591" y="1635"/>
                      <a:pt x="32423" y="2636"/>
                    </a:cubicBezTo>
                    <a:cubicBezTo>
                      <a:pt x="32560" y="2832"/>
                      <a:pt x="32887" y="2889"/>
                      <a:pt x="33298" y="2889"/>
                    </a:cubicBezTo>
                    <a:cubicBezTo>
                      <a:pt x="33889" y="2889"/>
                      <a:pt x="34654" y="2769"/>
                      <a:pt x="35273" y="2769"/>
                    </a:cubicBezTo>
                    <a:cubicBezTo>
                      <a:pt x="35688" y="2769"/>
                      <a:pt x="36037" y="2823"/>
                      <a:pt x="36226" y="3003"/>
                    </a:cubicBezTo>
                    <a:cubicBezTo>
                      <a:pt x="36426" y="3203"/>
                      <a:pt x="36559" y="3870"/>
                      <a:pt x="36426" y="4170"/>
                    </a:cubicBezTo>
                    <a:cubicBezTo>
                      <a:pt x="36326" y="4504"/>
                      <a:pt x="35225" y="4637"/>
                      <a:pt x="35325" y="4971"/>
                    </a:cubicBezTo>
                    <a:cubicBezTo>
                      <a:pt x="35416" y="5373"/>
                      <a:pt x="35957" y="5462"/>
                      <a:pt x="36631" y="5462"/>
                    </a:cubicBezTo>
                    <a:cubicBezTo>
                      <a:pt x="37166" y="5462"/>
                      <a:pt x="37785" y="5406"/>
                      <a:pt x="38329" y="5406"/>
                    </a:cubicBezTo>
                    <a:cubicBezTo>
                      <a:pt x="38860" y="5406"/>
                      <a:pt x="39320" y="5460"/>
                      <a:pt x="39562" y="5671"/>
                    </a:cubicBezTo>
                    <a:cubicBezTo>
                      <a:pt x="39895" y="5971"/>
                      <a:pt x="40329" y="6972"/>
                      <a:pt x="40029" y="7239"/>
                    </a:cubicBezTo>
                    <a:cubicBezTo>
                      <a:pt x="39775" y="7513"/>
                      <a:pt x="39306" y="7626"/>
                      <a:pt x="38752" y="7626"/>
                    </a:cubicBezTo>
                    <a:cubicBezTo>
                      <a:pt x="37487" y="7626"/>
                      <a:pt x="35782" y="7032"/>
                      <a:pt x="35225" y="6405"/>
                    </a:cubicBezTo>
                    <a:cubicBezTo>
                      <a:pt x="35025" y="6171"/>
                      <a:pt x="35325" y="5471"/>
                      <a:pt x="35158" y="5204"/>
                    </a:cubicBezTo>
                    <a:cubicBezTo>
                      <a:pt x="34691" y="4570"/>
                      <a:pt x="32890" y="4504"/>
                      <a:pt x="32190" y="4137"/>
                    </a:cubicBezTo>
                    <a:cubicBezTo>
                      <a:pt x="31856" y="3970"/>
                      <a:pt x="31389" y="3503"/>
                      <a:pt x="31022" y="3236"/>
                    </a:cubicBezTo>
                    <a:cubicBezTo>
                      <a:pt x="18146" y="9474"/>
                      <a:pt x="7072" y="19748"/>
                      <a:pt x="0" y="33224"/>
                    </a:cubicBezTo>
                    <a:cubicBezTo>
                      <a:pt x="734" y="33524"/>
                      <a:pt x="1501" y="33825"/>
                      <a:pt x="1701" y="34225"/>
                    </a:cubicBezTo>
                    <a:cubicBezTo>
                      <a:pt x="2302" y="35526"/>
                      <a:pt x="801" y="38395"/>
                      <a:pt x="967" y="39762"/>
                    </a:cubicBezTo>
                    <a:cubicBezTo>
                      <a:pt x="1168" y="41163"/>
                      <a:pt x="2135" y="43999"/>
                      <a:pt x="3202" y="44933"/>
                    </a:cubicBezTo>
                    <a:cubicBezTo>
                      <a:pt x="3551" y="45254"/>
                      <a:pt x="4482" y="45684"/>
                      <a:pt x="5093" y="45684"/>
                    </a:cubicBezTo>
                    <a:cubicBezTo>
                      <a:pt x="5242" y="45684"/>
                      <a:pt x="5373" y="45659"/>
                      <a:pt x="5471" y="45600"/>
                    </a:cubicBezTo>
                    <a:cubicBezTo>
                      <a:pt x="5838" y="45433"/>
                      <a:pt x="6004" y="44432"/>
                      <a:pt x="5971" y="44032"/>
                    </a:cubicBezTo>
                    <a:cubicBezTo>
                      <a:pt x="5871" y="42764"/>
                      <a:pt x="4036" y="40730"/>
                      <a:pt x="3736" y="39529"/>
                    </a:cubicBezTo>
                    <a:cubicBezTo>
                      <a:pt x="3503" y="38528"/>
                      <a:pt x="2969" y="36093"/>
                      <a:pt x="3736" y="35426"/>
                    </a:cubicBezTo>
                    <a:cubicBezTo>
                      <a:pt x="3836" y="35348"/>
                      <a:pt x="4018" y="35315"/>
                      <a:pt x="4226" y="35315"/>
                    </a:cubicBezTo>
                    <a:cubicBezTo>
                      <a:pt x="4644" y="35315"/>
                      <a:pt x="5170" y="35448"/>
                      <a:pt x="5371" y="35626"/>
                    </a:cubicBezTo>
                    <a:cubicBezTo>
                      <a:pt x="6071" y="36426"/>
                      <a:pt x="5237" y="38862"/>
                      <a:pt x="5504" y="39862"/>
                    </a:cubicBezTo>
                    <a:cubicBezTo>
                      <a:pt x="5971" y="41530"/>
                      <a:pt x="8840" y="44299"/>
                      <a:pt x="8706" y="46067"/>
                    </a:cubicBezTo>
                    <a:cubicBezTo>
                      <a:pt x="8673" y="46600"/>
                      <a:pt x="7505" y="47234"/>
                      <a:pt x="7472" y="47735"/>
                    </a:cubicBezTo>
                    <a:cubicBezTo>
                      <a:pt x="7339" y="48869"/>
                      <a:pt x="8640" y="51070"/>
                      <a:pt x="9473" y="51804"/>
                    </a:cubicBezTo>
                    <a:cubicBezTo>
                      <a:pt x="10490" y="52736"/>
                      <a:pt x="13130" y="54384"/>
                      <a:pt x="14747" y="54384"/>
                    </a:cubicBezTo>
                    <a:cubicBezTo>
                      <a:pt x="15041" y="54384"/>
                      <a:pt x="15301" y="54329"/>
                      <a:pt x="15511" y="54206"/>
                    </a:cubicBezTo>
                    <a:cubicBezTo>
                      <a:pt x="15711" y="54072"/>
                      <a:pt x="15411" y="53372"/>
                      <a:pt x="15645" y="53205"/>
                    </a:cubicBezTo>
                    <a:cubicBezTo>
                      <a:pt x="15764" y="53130"/>
                      <a:pt x="15936" y="53098"/>
                      <a:pt x="16134" y="53098"/>
                    </a:cubicBezTo>
                    <a:cubicBezTo>
                      <a:pt x="16819" y="53098"/>
                      <a:pt x="17821" y="53492"/>
                      <a:pt x="18080" y="53906"/>
                    </a:cubicBezTo>
                    <a:cubicBezTo>
                      <a:pt x="18313" y="54273"/>
                      <a:pt x="17379" y="55240"/>
                      <a:pt x="17646" y="55607"/>
                    </a:cubicBezTo>
                    <a:cubicBezTo>
                      <a:pt x="17879" y="56074"/>
                      <a:pt x="19080" y="56074"/>
                      <a:pt x="19547" y="56241"/>
                    </a:cubicBezTo>
                    <a:cubicBezTo>
                      <a:pt x="20315" y="56541"/>
                      <a:pt x="21882" y="57008"/>
                      <a:pt x="22483" y="57508"/>
                    </a:cubicBezTo>
                    <a:cubicBezTo>
                      <a:pt x="23717" y="58542"/>
                      <a:pt x="24751" y="61945"/>
                      <a:pt x="26152" y="62879"/>
                    </a:cubicBezTo>
                    <a:cubicBezTo>
                      <a:pt x="27320" y="63613"/>
                      <a:pt x="30689" y="62945"/>
                      <a:pt x="31556" y="64046"/>
                    </a:cubicBezTo>
                    <a:cubicBezTo>
                      <a:pt x="32256" y="64914"/>
                      <a:pt x="32090" y="67549"/>
                      <a:pt x="31523" y="68449"/>
                    </a:cubicBezTo>
                    <a:cubicBezTo>
                      <a:pt x="30922" y="69417"/>
                      <a:pt x="28087" y="69584"/>
                      <a:pt x="27420" y="70518"/>
                    </a:cubicBezTo>
                    <a:cubicBezTo>
                      <a:pt x="26853" y="71285"/>
                      <a:pt x="26986" y="73420"/>
                      <a:pt x="26719" y="74387"/>
                    </a:cubicBezTo>
                    <a:cubicBezTo>
                      <a:pt x="26552" y="74954"/>
                      <a:pt x="25818" y="76088"/>
                      <a:pt x="25852" y="76689"/>
                    </a:cubicBezTo>
                    <a:cubicBezTo>
                      <a:pt x="26052" y="78490"/>
                      <a:pt x="28854" y="81192"/>
                      <a:pt x="30021" y="83227"/>
                    </a:cubicBezTo>
                    <a:cubicBezTo>
                      <a:pt x="30188" y="83527"/>
                      <a:pt x="30322" y="83794"/>
                      <a:pt x="30388" y="84061"/>
                    </a:cubicBezTo>
                    <a:cubicBezTo>
                      <a:pt x="30555" y="84594"/>
                      <a:pt x="30188" y="85895"/>
                      <a:pt x="30522" y="86396"/>
                    </a:cubicBezTo>
                    <a:cubicBezTo>
                      <a:pt x="30855" y="86863"/>
                      <a:pt x="32390" y="87196"/>
                      <a:pt x="32657" y="87230"/>
                    </a:cubicBezTo>
                    <a:cubicBezTo>
                      <a:pt x="32890" y="87263"/>
                      <a:pt x="36193" y="89631"/>
                      <a:pt x="36660" y="90932"/>
                    </a:cubicBezTo>
                    <a:cubicBezTo>
                      <a:pt x="37660" y="93801"/>
                      <a:pt x="33524" y="100272"/>
                      <a:pt x="35058" y="102907"/>
                    </a:cubicBezTo>
                    <a:cubicBezTo>
                      <a:pt x="35259" y="103241"/>
                      <a:pt x="36326" y="103141"/>
                      <a:pt x="36526" y="103541"/>
                    </a:cubicBezTo>
                    <a:cubicBezTo>
                      <a:pt x="37160" y="104809"/>
                      <a:pt x="34591" y="107477"/>
                      <a:pt x="34758" y="108912"/>
                    </a:cubicBezTo>
                    <a:cubicBezTo>
                      <a:pt x="34858" y="109946"/>
                      <a:pt x="36693" y="111480"/>
                      <a:pt x="36860" y="112481"/>
                    </a:cubicBezTo>
                    <a:cubicBezTo>
                      <a:pt x="36993" y="113148"/>
                      <a:pt x="36660" y="114215"/>
                      <a:pt x="36326" y="115216"/>
                    </a:cubicBezTo>
                    <a:cubicBezTo>
                      <a:pt x="36226" y="115416"/>
                      <a:pt x="36193" y="115583"/>
                      <a:pt x="36092" y="115783"/>
                    </a:cubicBezTo>
                    <a:cubicBezTo>
                      <a:pt x="35892" y="116350"/>
                      <a:pt x="35726" y="116951"/>
                      <a:pt x="35692" y="117451"/>
                    </a:cubicBezTo>
                    <a:cubicBezTo>
                      <a:pt x="35659" y="117618"/>
                      <a:pt x="35659" y="117785"/>
                      <a:pt x="35692" y="117918"/>
                    </a:cubicBezTo>
                    <a:cubicBezTo>
                      <a:pt x="35859" y="119519"/>
                      <a:pt x="37360" y="122622"/>
                      <a:pt x="38227" y="124056"/>
                    </a:cubicBezTo>
                    <a:cubicBezTo>
                      <a:pt x="38995" y="125257"/>
                      <a:pt x="40729" y="127592"/>
                      <a:pt x="41997" y="128259"/>
                    </a:cubicBezTo>
                    <a:cubicBezTo>
                      <a:pt x="42697" y="128634"/>
                      <a:pt x="44186" y="129103"/>
                      <a:pt x="45294" y="129103"/>
                    </a:cubicBezTo>
                    <a:cubicBezTo>
                      <a:pt x="45664" y="129103"/>
                      <a:pt x="45991" y="129051"/>
                      <a:pt x="46233" y="128926"/>
                    </a:cubicBezTo>
                    <a:cubicBezTo>
                      <a:pt x="46567" y="128759"/>
                      <a:pt x="46900" y="127959"/>
                      <a:pt x="46833" y="127625"/>
                    </a:cubicBezTo>
                    <a:cubicBezTo>
                      <a:pt x="46667" y="126624"/>
                      <a:pt x="44265" y="125590"/>
                      <a:pt x="44031" y="124623"/>
                    </a:cubicBezTo>
                    <a:cubicBezTo>
                      <a:pt x="43931" y="124323"/>
                      <a:pt x="44265" y="123656"/>
                      <a:pt x="44398" y="123389"/>
                    </a:cubicBezTo>
                    <a:cubicBezTo>
                      <a:pt x="44532" y="122988"/>
                      <a:pt x="45032" y="122288"/>
                      <a:pt x="45166" y="121888"/>
                    </a:cubicBezTo>
                    <a:cubicBezTo>
                      <a:pt x="45232" y="121654"/>
                      <a:pt x="45432" y="121254"/>
                      <a:pt x="45533" y="120887"/>
                    </a:cubicBezTo>
                    <a:cubicBezTo>
                      <a:pt x="45566" y="120653"/>
                      <a:pt x="45566" y="120420"/>
                      <a:pt x="45499" y="120287"/>
                    </a:cubicBezTo>
                    <a:cubicBezTo>
                      <a:pt x="45364" y="120106"/>
                      <a:pt x="45011" y="120082"/>
                      <a:pt x="44622" y="120082"/>
                    </a:cubicBezTo>
                    <a:cubicBezTo>
                      <a:pt x="44477" y="120082"/>
                      <a:pt x="44328" y="120085"/>
                      <a:pt x="44182" y="120085"/>
                    </a:cubicBezTo>
                    <a:cubicBezTo>
                      <a:pt x="43851" y="120085"/>
                      <a:pt x="43542" y="120067"/>
                      <a:pt x="43364" y="119953"/>
                    </a:cubicBezTo>
                    <a:cubicBezTo>
                      <a:pt x="42997" y="119719"/>
                      <a:pt x="42364" y="118919"/>
                      <a:pt x="42430" y="118485"/>
                    </a:cubicBezTo>
                    <a:cubicBezTo>
                      <a:pt x="42564" y="117918"/>
                      <a:pt x="44065" y="117585"/>
                      <a:pt x="44398" y="117084"/>
                    </a:cubicBezTo>
                    <a:cubicBezTo>
                      <a:pt x="44599" y="116817"/>
                      <a:pt x="44932" y="116150"/>
                      <a:pt x="44832" y="115883"/>
                    </a:cubicBezTo>
                    <a:cubicBezTo>
                      <a:pt x="44599" y="115416"/>
                      <a:pt x="43164" y="115483"/>
                      <a:pt x="42931" y="115049"/>
                    </a:cubicBezTo>
                    <a:cubicBezTo>
                      <a:pt x="42831" y="114749"/>
                      <a:pt x="42997" y="114082"/>
                      <a:pt x="43198" y="113882"/>
                    </a:cubicBezTo>
                    <a:cubicBezTo>
                      <a:pt x="43366" y="113745"/>
                      <a:pt x="43645" y="113701"/>
                      <a:pt x="43968" y="113701"/>
                    </a:cubicBezTo>
                    <a:cubicBezTo>
                      <a:pt x="44540" y="113701"/>
                      <a:pt x="45253" y="113839"/>
                      <a:pt x="45743" y="113839"/>
                    </a:cubicBezTo>
                    <a:cubicBezTo>
                      <a:pt x="45852" y="113839"/>
                      <a:pt x="45950" y="113832"/>
                      <a:pt x="46033" y="113815"/>
                    </a:cubicBezTo>
                    <a:cubicBezTo>
                      <a:pt x="47200" y="113648"/>
                      <a:pt x="49569" y="113081"/>
                      <a:pt x="50536" y="112414"/>
                    </a:cubicBezTo>
                    <a:cubicBezTo>
                      <a:pt x="50836" y="112214"/>
                      <a:pt x="51170" y="111714"/>
                      <a:pt x="51503" y="111247"/>
                    </a:cubicBezTo>
                    <a:cubicBezTo>
                      <a:pt x="51770" y="110780"/>
                      <a:pt x="52071" y="110313"/>
                      <a:pt x="52337" y="110046"/>
                    </a:cubicBezTo>
                    <a:cubicBezTo>
                      <a:pt x="53238" y="108978"/>
                      <a:pt x="55340" y="107144"/>
                      <a:pt x="56340" y="106210"/>
                    </a:cubicBezTo>
                    <a:cubicBezTo>
                      <a:pt x="56607" y="105910"/>
                      <a:pt x="57374" y="105443"/>
                      <a:pt x="57508" y="105076"/>
                    </a:cubicBezTo>
                    <a:cubicBezTo>
                      <a:pt x="57908" y="104042"/>
                      <a:pt x="57174" y="101707"/>
                      <a:pt x="57074" y="100572"/>
                    </a:cubicBezTo>
                    <a:cubicBezTo>
                      <a:pt x="57508" y="100039"/>
                      <a:pt x="58108" y="98704"/>
                      <a:pt x="58742" y="98438"/>
                    </a:cubicBezTo>
                    <a:cubicBezTo>
                      <a:pt x="58869" y="98390"/>
                      <a:pt x="59015" y="98369"/>
                      <a:pt x="59176" y="98369"/>
                    </a:cubicBezTo>
                    <a:cubicBezTo>
                      <a:pt x="60155" y="98369"/>
                      <a:pt x="61679" y="99127"/>
                      <a:pt x="62599" y="99127"/>
                    </a:cubicBezTo>
                    <a:cubicBezTo>
                      <a:pt x="62687" y="99127"/>
                      <a:pt x="62769" y="99120"/>
                      <a:pt x="62845" y="99105"/>
                    </a:cubicBezTo>
                    <a:cubicBezTo>
                      <a:pt x="63712" y="98938"/>
                      <a:pt x="65380" y="98071"/>
                      <a:pt x="65880" y="97370"/>
                    </a:cubicBezTo>
                    <a:cubicBezTo>
                      <a:pt x="67181" y="95636"/>
                      <a:pt x="66781" y="90899"/>
                      <a:pt x="67882" y="89064"/>
                    </a:cubicBezTo>
                    <a:cubicBezTo>
                      <a:pt x="68516" y="87963"/>
                      <a:pt x="70751" y="86696"/>
                      <a:pt x="71451" y="85695"/>
                    </a:cubicBezTo>
                    <a:cubicBezTo>
                      <a:pt x="71785" y="85128"/>
                      <a:pt x="72585" y="83894"/>
                      <a:pt x="72352" y="83293"/>
                    </a:cubicBezTo>
                    <a:cubicBezTo>
                      <a:pt x="72051" y="82626"/>
                      <a:pt x="70183" y="82560"/>
                      <a:pt x="69683" y="82059"/>
                    </a:cubicBezTo>
                    <a:cubicBezTo>
                      <a:pt x="69049" y="81425"/>
                      <a:pt x="68916" y="79357"/>
                      <a:pt x="68215" y="78857"/>
                    </a:cubicBezTo>
                    <a:cubicBezTo>
                      <a:pt x="66914" y="77889"/>
                      <a:pt x="63412" y="78423"/>
                      <a:pt x="61911" y="77923"/>
                    </a:cubicBezTo>
                    <a:cubicBezTo>
                      <a:pt x="61444" y="77756"/>
                      <a:pt x="60610" y="77256"/>
                      <a:pt x="60210" y="77022"/>
                    </a:cubicBezTo>
                    <a:cubicBezTo>
                      <a:pt x="59442" y="76589"/>
                      <a:pt x="57574" y="76088"/>
                      <a:pt x="57174" y="75388"/>
                    </a:cubicBezTo>
                    <a:cubicBezTo>
                      <a:pt x="56741" y="74587"/>
                      <a:pt x="57541" y="72719"/>
                      <a:pt x="57374" y="71885"/>
                    </a:cubicBezTo>
                    <a:cubicBezTo>
                      <a:pt x="57241" y="71051"/>
                      <a:pt x="56741" y="69283"/>
                      <a:pt x="56073" y="68783"/>
                    </a:cubicBezTo>
                    <a:cubicBezTo>
                      <a:pt x="55623" y="68433"/>
                      <a:pt x="54731" y="68433"/>
                      <a:pt x="53834" y="68433"/>
                    </a:cubicBezTo>
                    <a:cubicBezTo>
                      <a:pt x="52938" y="68433"/>
                      <a:pt x="52037" y="68433"/>
                      <a:pt x="51570" y="68082"/>
                    </a:cubicBezTo>
                    <a:cubicBezTo>
                      <a:pt x="50569" y="67349"/>
                      <a:pt x="50269" y="64613"/>
                      <a:pt x="49502" y="63713"/>
                    </a:cubicBezTo>
                    <a:cubicBezTo>
                      <a:pt x="49107" y="63257"/>
                      <a:pt x="48103" y="62248"/>
                      <a:pt x="47499" y="62248"/>
                    </a:cubicBezTo>
                    <a:cubicBezTo>
                      <a:pt x="47440" y="62248"/>
                      <a:pt x="47384" y="62257"/>
                      <a:pt x="47334" y="62278"/>
                    </a:cubicBezTo>
                    <a:cubicBezTo>
                      <a:pt x="47034" y="62412"/>
                      <a:pt x="47267" y="63346"/>
                      <a:pt x="47034" y="63513"/>
                    </a:cubicBezTo>
                    <a:cubicBezTo>
                      <a:pt x="46719" y="63730"/>
                      <a:pt x="46190" y="63821"/>
                      <a:pt x="45601" y="63821"/>
                    </a:cubicBezTo>
                    <a:cubicBezTo>
                      <a:pt x="44563" y="63821"/>
                      <a:pt x="43338" y="63541"/>
                      <a:pt x="42764" y="63179"/>
                    </a:cubicBezTo>
                    <a:cubicBezTo>
                      <a:pt x="42230" y="62779"/>
                      <a:pt x="42030" y="61278"/>
                      <a:pt x="41530" y="60844"/>
                    </a:cubicBezTo>
                    <a:cubicBezTo>
                      <a:pt x="40752" y="60156"/>
                      <a:pt x="38822" y="59307"/>
                      <a:pt x="37613" y="59307"/>
                    </a:cubicBezTo>
                    <a:cubicBezTo>
                      <a:pt x="37474" y="59307"/>
                      <a:pt x="37344" y="59319"/>
                      <a:pt x="37227" y="59343"/>
                    </a:cubicBezTo>
                    <a:cubicBezTo>
                      <a:pt x="35859" y="59576"/>
                      <a:pt x="34425" y="62679"/>
                      <a:pt x="33057" y="62912"/>
                    </a:cubicBezTo>
                    <a:cubicBezTo>
                      <a:pt x="32862" y="62954"/>
                      <a:pt x="32631" y="62974"/>
                      <a:pt x="32373" y="62974"/>
                    </a:cubicBezTo>
                    <a:cubicBezTo>
                      <a:pt x="30778" y="62974"/>
                      <a:pt x="28204" y="62212"/>
                      <a:pt x="27486" y="61178"/>
                    </a:cubicBezTo>
                    <a:cubicBezTo>
                      <a:pt x="26552" y="59843"/>
                      <a:pt x="28821" y="56107"/>
                      <a:pt x="27887" y="54773"/>
                    </a:cubicBezTo>
                    <a:cubicBezTo>
                      <a:pt x="27253" y="53906"/>
                      <a:pt x="24151" y="54506"/>
                      <a:pt x="23817" y="53539"/>
                    </a:cubicBezTo>
                    <a:cubicBezTo>
                      <a:pt x="23517" y="52705"/>
                      <a:pt x="25685" y="51537"/>
                      <a:pt x="25885" y="50703"/>
                    </a:cubicBezTo>
                    <a:cubicBezTo>
                      <a:pt x="26019" y="50236"/>
                      <a:pt x="26052" y="49069"/>
                      <a:pt x="25652" y="48869"/>
                    </a:cubicBezTo>
                    <a:cubicBezTo>
                      <a:pt x="25500" y="48786"/>
                      <a:pt x="25334" y="48749"/>
                      <a:pt x="25156" y="48749"/>
                    </a:cubicBezTo>
                    <a:cubicBezTo>
                      <a:pt x="23611" y="48749"/>
                      <a:pt x="21176" y="51555"/>
                      <a:pt x="19681" y="51704"/>
                    </a:cubicBezTo>
                    <a:cubicBezTo>
                      <a:pt x="19613" y="51709"/>
                      <a:pt x="19538" y="51712"/>
                      <a:pt x="19458" y="51712"/>
                    </a:cubicBezTo>
                    <a:cubicBezTo>
                      <a:pt x="18523" y="51712"/>
                      <a:pt x="16865" y="51359"/>
                      <a:pt x="16312" y="50837"/>
                    </a:cubicBezTo>
                    <a:cubicBezTo>
                      <a:pt x="15745" y="50336"/>
                      <a:pt x="15378" y="48735"/>
                      <a:pt x="15411" y="48035"/>
                    </a:cubicBezTo>
                    <a:cubicBezTo>
                      <a:pt x="15478" y="47334"/>
                      <a:pt x="16178" y="46033"/>
                      <a:pt x="16545" y="45400"/>
                    </a:cubicBezTo>
                    <a:cubicBezTo>
                      <a:pt x="17046" y="44532"/>
                      <a:pt x="18080" y="42831"/>
                      <a:pt x="18880" y="42231"/>
                    </a:cubicBezTo>
                    <a:cubicBezTo>
                      <a:pt x="19881" y="41530"/>
                      <a:pt x="22316" y="40763"/>
                      <a:pt x="23550" y="40696"/>
                    </a:cubicBezTo>
                    <a:cubicBezTo>
                      <a:pt x="24326" y="40624"/>
                      <a:pt x="25484" y="40538"/>
                      <a:pt x="26707" y="40538"/>
                    </a:cubicBezTo>
                    <a:cubicBezTo>
                      <a:pt x="28851" y="40538"/>
                      <a:pt x="31194" y="40802"/>
                      <a:pt x="32023" y="41864"/>
                    </a:cubicBezTo>
                    <a:cubicBezTo>
                      <a:pt x="32390" y="42364"/>
                      <a:pt x="31389" y="43765"/>
                      <a:pt x="31689" y="44365"/>
                    </a:cubicBezTo>
                    <a:cubicBezTo>
                      <a:pt x="31986" y="45018"/>
                      <a:pt x="33392" y="46226"/>
                      <a:pt x="34239" y="46226"/>
                    </a:cubicBezTo>
                    <a:cubicBezTo>
                      <a:pt x="34344" y="46226"/>
                      <a:pt x="34440" y="46207"/>
                      <a:pt x="34525" y="46167"/>
                    </a:cubicBezTo>
                    <a:cubicBezTo>
                      <a:pt x="35392" y="45733"/>
                      <a:pt x="34525" y="43331"/>
                      <a:pt x="34725" y="42164"/>
                    </a:cubicBezTo>
                    <a:cubicBezTo>
                      <a:pt x="34725" y="42030"/>
                      <a:pt x="34758" y="41930"/>
                      <a:pt x="34825" y="41830"/>
                    </a:cubicBezTo>
                    <a:cubicBezTo>
                      <a:pt x="35192" y="41163"/>
                      <a:pt x="36593" y="40363"/>
                      <a:pt x="37260" y="39996"/>
                    </a:cubicBezTo>
                    <a:cubicBezTo>
                      <a:pt x="38394" y="39329"/>
                      <a:pt x="41196" y="38761"/>
                      <a:pt x="42063" y="37761"/>
                    </a:cubicBezTo>
                    <a:cubicBezTo>
                      <a:pt x="42397" y="37394"/>
                      <a:pt x="42364" y="36226"/>
                      <a:pt x="42597" y="35826"/>
                    </a:cubicBezTo>
                    <a:cubicBezTo>
                      <a:pt x="43498" y="34525"/>
                      <a:pt x="46233" y="32724"/>
                      <a:pt x="47601" y="31923"/>
                    </a:cubicBezTo>
                    <a:cubicBezTo>
                      <a:pt x="48768" y="31323"/>
                      <a:pt x="52337" y="31356"/>
                      <a:pt x="52604" y="30055"/>
                    </a:cubicBezTo>
                    <a:cubicBezTo>
                      <a:pt x="52671" y="29922"/>
                      <a:pt x="52237" y="29822"/>
                      <a:pt x="52237" y="29688"/>
                    </a:cubicBezTo>
                    <a:cubicBezTo>
                      <a:pt x="52337" y="28654"/>
                      <a:pt x="54706" y="27320"/>
                      <a:pt x="55773" y="27220"/>
                    </a:cubicBezTo>
                    <a:cubicBezTo>
                      <a:pt x="55789" y="27218"/>
                      <a:pt x="55805" y="27217"/>
                      <a:pt x="55822" y="27217"/>
                    </a:cubicBezTo>
                    <a:cubicBezTo>
                      <a:pt x="56135" y="27217"/>
                      <a:pt x="56686" y="27497"/>
                      <a:pt x="56907" y="27687"/>
                    </a:cubicBezTo>
                    <a:cubicBezTo>
                      <a:pt x="57074" y="27820"/>
                      <a:pt x="57174" y="28387"/>
                      <a:pt x="57374" y="28387"/>
                    </a:cubicBezTo>
                    <a:cubicBezTo>
                      <a:pt x="57396" y="28392"/>
                      <a:pt x="57419" y="28394"/>
                      <a:pt x="57441" y="28394"/>
                    </a:cubicBezTo>
                    <a:cubicBezTo>
                      <a:pt x="57888" y="28394"/>
                      <a:pt x="58361" y="27476"/>
                      <a:pt x="58742" y="27253"/>
                    </a:cubicBezTo>
                    <a:cubicBezTo>
                      <a:pt x="58842" y="27220"/>
                      <a:pt x="59042" y="27253"/>
                      <a:pt x="59076" y="27187"/>
                    </a:cubicBezTo>
                    <a:cubicBezTo>
                      <a:pt x="59076" y="26853"/>
                      <a:pt x="58075" y="26920"/>
                      <a:pt x="57775" y="26820"/>
                    </a:cubicBezTo>
                    <a:cubicBezTo>
                      <a:pt x="57441" y="26686"/>
                      <a:pt x="56674" y="26519"/>
                      <a:pt x="56507" y="26186"/>
                    </a:cubicBezTo>
                    <a:cubicBezTo>
                      <a:pt x="56340" y="25886"/>
                      <a:pt x="56507" y="25185"/>
                      <a:pt x="56674" y="24918"/>
                    </a:cubicBezTo>
                    <a:cubicBezTo>
                      <a:pt x="56774" y="24718"/>
                      <a:pt x="57241" y="24518"/>
                      <a:pt x="57441" y="24485"/>
                    </a:cubicBezTo>
                    <a:cubicBezTo>
                      <a:pt x="57526" y="24463"/>
                      <a:pt x="57631" y="24454"/>
                      <a:pt x="57747" y="24454"/>
                    </a:cubicBezTo>
                    <a:cubicBezTo>
                      <a:pt x="58175" y="24454"/>
                      <a:pt x="58753" y="24580"/>
                      <a:pt x="59042" y="24685"/>
                    </a:cubicBezTo>
                    <a:cubicBezTo>
                      <a:pt x="59242" y="24718"/>
                      <a:pt x="59576" y="24918"/>
                      <a:pt x="59709" y="25085"/>
                    </a:cubicBezTo>
                    <a:cubicBezTo>
                      <a:pt x="59909" y="25385"/>
                      <a:pt x="59876" y="26219"/>
                      <a:pt x="60176" y="26386"/>
                    </a:cubicBezTo>
                    <a:cubicBezTo>
                      <a:pt x="60260" y="26453"/>
                      <a:pt x="60410" y="26486"/>
                      <a:pt x="60560" y="26486"/>
                    </a:cubicBezTo>
                    <a:cubicBezTo>
                      <a:pt x="60710" y="26486"/>
                      <a:pt x="60860" y="26453"/>
                      <a:pt x="60944" y="26386"/>
                    </a:cubicBezTo>
                    <a:lnTo>
                      <a:pt x="60944" y="26319"/>
                    </a:lnTo>
                    <a:cubicBezTo>
                      <a:pt x="60957" y="26306"/>
                      <a:pt x="60972" y="26301"/>
                      <a:pt x="60987" y="26301"/>
                    </a:cubicBezTo>
                    <a:cubicBezTo>
                      <a:pt x="61049" y="26301"/>
                      <a:pt x="61124" y="26386"/>
                      <a:pt x="61177" y="26386"/>
                    </a:cubicBezTo>
                    <a:cubicBezTo>
                      <a:pt x="61473" y="26460"/>
                      <a:pt x="61974" y="26534"/>
                      <a:pt x="62448" y="26534"/>
                    </a:cubicBezTo>
                    <a:cubicBezTo>
                      <a:pt x="62827" y="26534"/>
                      <a:pt x="63189" y="26486"/>
                      <a:pt x="63412" y="26353"/>
                    </a:cubicBezTo>
                    <a:cubicBezTo>
                      <a:pt x="63679" y="26186"/>
                      <a:pt x="63612" y="25419"/>
                      <a:pt x="63879" y="25352"/>
                    </a:cubicBezTo>
                    <a:cubicBezTo>
                      <a:pt x="63926" y="25331"/>
                      <a:pt x="63984" y="25322"/>
                      <a:pt x="64048" y="25322"/>
                    </a:cubicBezTo>
                    <a:cubicBezTo>
                      <a:pt x="64396" y="25322"/>
                      <a:pt x="64939" y="25594"/>
                      <a:pt x="65080" y="25819"/>
                    </a:cubicBezTo>
                    <a:cubicBezTo>
                      <a:pt x="65247" y="26052"/>
                      <a:pt x="65080" y="26720"/>
                      <a:pt x="64913" y="26920"/>
                    </a:cubicBezTo>
                    <a:cubicBezTo>
                      <a:pt x="64713" y="27220"/>
                      <a:pt x="63579" y="27220"/>
                      <a:pt x="63679" y="27553"/>
                    </a:cubicBezTo>
                    <a:cubicBezTo>
                      <a:pt x="63879" y="27820"/>
                      <a:pt x="63512" y="28554"/>
                      <a:pt x="63679" y="28854"/>
                    </a:cubicBezTo>
                    <a:cubicBezTo>
                      <a:pt x="64079" y="29488"/>
                      <a:pt x="65747" y="29822"/>
                      <a:pt x="66414" y="30089"/>
                    </a:cubicBezTo>
                    <a:cubicBezTo>
                      <a:pt x="66681" y="30222"/>
                      <a:pt x="67281" y="30355"/>
                      <a:pt x="67448" y="30589"/>
                    </a:cubicBezTo>
                    <a:cubicBezTo>
                      <a:pt x="67448" y="30589"/>
                      <a:pt x="67415" y="30656"/>
                      <a:pt x="67448" y="30656"/>
                    </a:cubicBezTo>
                    <a:cubicBezTo>
                      <a:pt x="67540" y="30747"/>
                      <a:pt x="67762" y="30799"/>
                      <a:pt x="67972" y="30799"/>
                    </a:cubicBezTo>
                    <a:cubicBezTo>
                      <a:pt x="68144" y="30799"/>
                      <a:pt x="68307" y="30764"/>
                      <a:pt x="68382" y="30689"/>
                    </a:cubicBezTo>
                    <a:cubicBezTo>
                      <a:pt x="68716" y="30422"/>
                      <a:pt x="68849" y="29388"/>
                      <a:pt x="68682" y="29021"/>
                    </a:cubicBezTo>
                    <a:cubicBezTo>
                      <a:pt x="68416" y="28521"/>
                      <a:pt x="67215" y="28087"/>
                      <a:pt x="66714" y="27820"/>
                    </a:cubicBezTo>
                    <a:cubicBezTo>
                      <a:pt x="66447" y="27654"/>
                      <a:pt x="65847" y="27420"/>
                      <a:pt x="65714" y="27187"/>
                    </a:cubicBezTo>
                    <a:cubicBezTo>
                      <a:pt x="65580" y="27020"/>
                      <a:pt x="65513" y="26519"/>
                      <a:pt x="65614" y="26353"/>
                    </a:cubicBezTo>
                    <a:cubicBezTo>
                      <a:pt x="65847" y="26086"/>
                      <a:pt x="66581" y="26186"/>
                      <a:pt x="66914" y="26086"/>
                    </a:cubicBezTo>
                    <a:cubicBezTo>
                      <a:pt x="67281" y="26019"/>
                      <a:pt x="68082" y="26086"/>
                      <a:pt x="68349" y="25819"/>
                    </a:cubicBezTo>
                    <a:cubicBezTo>
                      <a:pt x="68782" y="25352"/>
                      <a:pt x="69016" y="23984"/>
                      <a:pt x="68749" y="23384"/>
                    </a:cubicBezTo>
                    <a:cubicBezTo>
                      <a:pt x="68582" y="22984"/>
                      <a:pt x="67748" y="22550"/>
                      <a:pt x="67381" y="22316"/>
                    </a:cubicBezTo>
                    <a:cubicBezTo>
                      <a:pt x="67081" y="22083"/>
                      <a:pt x="66381" y="21716"/>
                      <a:pt x="66214" y="21382"/>
                    </a:cubicBezTo>
                    <a:cubicBezTo>
                      <a:pt x="65780" y="20415"/>
                      <a:pt x="67415" y="17880"/>
                      <a:pt x="66581" y="17246"/>
                    </a:cubicBezTo>
                    <a:cubicBezTo>
                      <a:pt x="66453" y="17144"/>
                      <a:pt x="66297" y="17101"/>
                      <a:pt x="66119" y="17101"/>
                    </a:cubicBezTo>
                    <a:cubicBezTo>
                      <a:pt x="65138" y="17101"/>
                      <a:pt x="63516" y="18434"/>
                      <a:pt x="62611" y="18547"/>
                    </a:cubicBezTo>
                    <a:cubicBezTo>
                      <a:pt x="62483" y="18560"/>
                      <a:pt x="62282" y="18578"/>
                      <a:pt x="62070" y="18578"/>
                    </a:cubicBezTo>
                    <a:cubicBezTo>
                      <a:pt x="61731" y="18578"/>
                      <a:pt x="61367" y="18532"/>
                      <a:pt x="61244" y="18347"/>
                    </a:cubicBezTo>
                    <a:cubicBezTo>
                      <a:pt x="60777" y="17680"/>
                      <a:pt x="62411" y="15979"/>
                      <a:pt x="62044" y="15245"/>
                    </a:cubicBezTo>
                    <a:cubicBezTo>
                      <a:pt x="61436" y="14124"/>
                      <a:pt x="58647" y="13373"/>
                      <a:pt x="57244" y="13373"/>
                    </a:cubicBezTo>
                    <a:cubicBezTo>
                      <a:pt x="57185" y="13373"/>
                      <a:pt x="57128" y="13374"/>
                      <a:pt x="57074" y="13377"/>
                    </a:cubicBezTo>
                    <a:cubicBezTo>
                      <a:pt x="56407" y="13410"/>
                      <a:pt x="55173" y="14077"/>
                      <a:pt x="54772" y="14644"/>
                    </a:cubicBezTo>
                    <a:cubicBezTo>
                      <a:pt x="54105" y="15645"/>
                      <a:pt x="55006" y="18514"/>
                      <a:pt x="54172" y="19381"/>
                    </a:cubicBezTo>
                    <a:cubicBezTo>
                      <a:pt x="53438" y="20081"/>
                      <a:pt x="51036" y="19514"/>
                      <a:pt x="50203" y="20048"/>
                    </a:cubicBezTo>
                    <a:cubicBezTo>
                      <a:pt x="49435" y="20515"/>
                      <a:pt x="49035" y="22517"/>
                      <a:pt x="48268" y="22917"/>
                    </a:cubicBezTo>
                    <a:cubicBezTo>
                      <a:pt x="48055" y="23052"/>
                      <a:pt x="47617" y="23143"/>
                      <a:pt x="47235" y="23143"/>
                    </a:cubicBezTo>
                    <a:cubicBezTo>
                      <a:pt x="46959" y="23143"/>
                      <a:pt x="46712" y="23096"/>
                      <a:pt x="46600" y="22984"/>
                    </a:cubicBezTo>
                    <a:cubicBezTo>
                      <a:pt x="45899" y="22216"/>
                      <a:pt x="47701" y="19848"/>
                      <a:pt x="47167" y="19014"/>
                    </a:cubicBezTo>
                    <a:cubicBezTo>
                      <a:pt x="46667" y="18247"/>
                      <a:pt x="44432" y="18480"/>
                      <a:pt x="43665" y="18047"/>
                    </a:cubicBezTo>
                    <a:cubicBezTo>
                      <a:pt x="43198" y="17813"/>
                      <a:pt x="42264" y="17146"/>
                      <a:pt x="42030" y="16679"/>
                    </a:cubicBezTo>
                    <a:cubicBezTo>
                      <a:pt x="41696" y="16079"/>
                      <a:pt x="41330" y="14578"/>
                      <a:pt x="41663" y="14010"/>
                    </a:cubicBezTo>
                    <a:cubicBezTo>
                      <a:pt x="42564" y="12409"/>
                      <a:pt x="46733" y="11709"/>
                      <a:pt x="48501" y="11242"/>
                    </a:cubicBezTo>
                    <a:cubicBezTo>
                      <a:pt x="49091" y="11088"/>
                      <a:pt x="50311" y="10579"/>
                      <a:pt x="51132" y="10579"/>
                    </a:cubicBezTo>
                    <a:cubicBezTo>
                      <a:pt x="51379" y="10579"/>
                      <a:pt x="51590" y="10626"/>
                      <a:pt x="51737" y="10741"/>
                    </a:cubicBezTo>
                    <a:cubicBezTo>
                      <a:pt x="52171" y="11075"/>
                      <a:pt x="51403" y="12476"/>
                      <a:pt x="51770" y="12843"/>
                    </a:cubicBezTo>
                    <a:cubicBezTo>
                      <a:pt x="51949" y="13041"/>
                      <a:pt x="52411" y="13134"/>
                      <a:pt x="52833" y="13134"/>
                    </a:cubicBezTo>
                    <a:cubicBezTo>
                      <a:pt x="53121" y="13134"/>
                      <a:pt x="53390" y="13091"/>
                      <a:pt x="53538" y="13010"/>
                    </a:cubicBezTo>
                    <a:cubicBezTo>
                      <a:pt x="53738" y="12843"/>
                      <a:pt x="53572" y="12176"/>
                      <a:pt x="53838" y="12009"/>
                    </a:cubicBezTo>
                    <a:cubicBezTo>
                      <a:pt x="53916" y="11946"/>
                      <a:pt x="54028" y="11922"/>
                      <a:pt x="54159" y="11922"/>
                    </a:cubicBezTo>
                    <a:cubicBezTo>
                      <a:pt x="54518" y="11922"/>
                      <a:pt x="55022" y="12096"/>
                      <a:pt x="55369" y="12096"/>
                    </a:cubicBezTo>
                    <a:cubicBezTo>
                      <a:pt x="55496" y="12096"/>
                      <a:pt x="55603" y="12072"/>
                      <a:pt x="55673" y="12009"/>
                    </a:cubicBezTo>
                    <a:cubicBezTo>
                      <a:pt x="55740" y="11976"/>
                      <a:pt x="55773" y="11709"/>
                      <a:pt x="55740" y="11642"/>
                    </a:cubicBezTo>
                    <a:cubicBezTo>
                      <a:pt x="55673" y="11409"/>
                      <a:pt x="55106" y="11375"/>
                      <a:pt x="55006" y="11208"/>
                    </a:cubicBezTo>
                    <a:cubicBezTo>
                      <a:pt x="54873" y="10975"/>
                      <a:pt x="54739" y="10308"/>
                      <a:pt x="54939" y="10074"/>
                    </a:cubicBezTo>
                    <a:cubicBezTo>
                      <a:pt x="55035" y="9993"/>
                      <a:pt x="55174" y="9962"/>
                      <a:pt x="55338" y="9962"/>
                    </a:cubicBezTo>
                    <a:cubicBezTo>
                      <a:pt x="55828" y="9962"/>
                      <a:pt x="56539" y="10235"/>
                      <a:pt x="56996" y="10235"/>
                    </a:cubicBezTo>
                    <a:cubicBezTo>
                      <a:pt x="57075" y="10235"/>
                      <a:pt x="57146" y="10227"/>
                      <a:pt x="57208" y="10208"/>
                    </a:cubicBezTo>
                    <a:cubicBezTo>
                      <a:pt x="57675" y="10074"/>
                      <a:pt x="58375" y="9340"/>
                      <a:pt x="58742" y="9040"/>
                    </a:cubicBezTo>
                    <a:cubicBezTo>
                      <a:pt x="58775" y="9007"/>
                      <a:pt x="58775" y="8973"/>
                      <a:pt x="58842" y="8973"/>
                    </a:cubicBezTo>
                    <a:cubicBezTo>
                      <a:pt x="59009" y="8973"/>
                      <a:pt x="59176" y="8640"/>
                      <a:pt x="59276" y="8573"/>
                    </a:cubicBezTo>
                    <a:cubicBezTo>
                      <a:pt x="59821" y="8397"/>
                      <a:pt x="60690" y="8298"/>
                      <a:pt x="61571" y="8298"/>
                    </a:cubicBezTo>
                    <a:cubicBezTo>
                      <a:pt x="62523" y="8298"/>
                      <a:pt x="63490" y="8413"/>
                      <a:pt x="64079" y="8673"/>
                    </a:cubicBezTo>
                    <a:cubicBezTo>
                      <a:pt x="64713" y="8973"/>
                      <a:pt x="66081" y="10041"/>
                      <a:pt x="65914" y="10675"/>
                    </a:cubicBezTo>
                    <a:cubicBezTo>
                      <a:pt x="65547" y="12142"/>
                      <a:pt x="60076" y="11208"/>
                      <a:pt x="60076" y="12743"/>
                    </a:cubicBezTo>
                    <a:cubicBezTo>
                      <a:pt x="60076" y="14239"/>
                      <a:pt x="63684" y="15473"/>
                      <a:pt x="65804" y="15473"/>
                    </a:cubicBezTo>
                    <a:cubicBezTo>
                      <a:pt x="66189" y="15473"/>
                      <a:pt x="66525" y="15432"/>
                      <a:pt x="66781" y="15345"/>
                    </a:cubicBezTo>
                    <a:cubicBezTo>
                      <a:pt x="67381" y="15145"/>
                      <a:pt x="67415" y="13477"/>
                      <a:pt x="68015" y="13210"/>
                    </a:cubicBezTo>
                    <a:cubicBezTo>
                      <a:pt x="68032" y="13199"/>
                      <a:pt x="68055" y="13194"/>
                      <a:pt x="68083" y="13194"/>
                    </a:cubicBezTo>
                    <a:cubicBezTo>
                      <a:pt x="68221" y="13194"/>
                      <a:pt x="68471" y="13310"/>
                      <a:pt x="68582" y="13310"/>
                    </a:cubicBezTo>
                    <a:cubicBezTo>
                      <a:pt x="69098" y="13364"/>
                      <a:pt x="70010" y="13705"/>
                      <a:pt x="70638" y="13705"/>
                    </a:cubicBezTo>
                    <a:cubicBezTo>
                      <a:pt x="70782" y="13705"/>
                      <a:pt x="70911" y="13687"/>
                      <a:pt x="71017" y="13644"/>
                    </a:cubicBezTo>
                    <a:cubicBezTo>
                      <a:pt x="71551" y="13410"/>
                      <a:pt x="72518" y="12343"/>
                      <a:pt x="72352" y="11809"/>
                    </a:cubicBezTo>
                    <a:cubicBezTo>
                      <a:pt x="72185" y="11242"/>
                      <a:pt x="70550" y="11475"/>
                      <a:pt x="70250" y="10975"/>
                    </a:cubicBezTo>
                    <a:cubicBezTo>
                      <a:pt x="69917" y="10408"/>
                      <a:pt x="70884" y="9040"/>
                      <a:pt x="70584" y="8473"/>
                    </a:cubicBezTo>
                    <a:cubicBezTo>
                      <a:pt x="70417" y="8140"/>
                      <a:pt x="69616" y="7873"/>
                      <a:pt x="69283" y="7673"/>
                    </a:cubicBezTo>
                    <a:cubicBezTo>
                      <a:pt x="68049" y="6905"/>
                      <a:pt x="65680" y="5037"/>
                      <a:pt x="64246" y="4637"/>
                    </a:cubicBezTo>
                    <a:cubicBezTo>
                      <a:pt x="63621" y="4453"/>
                      <a:pt x="62610" y="4381"/>
                      <a:pt x="61634" y="4381"/>
                    </a:cubicBezTo>
                    <a:cubicBezTo>
                      <a:pt x="60839" y="4381"/>
                      <a:pt x="60066" y="4429"/>
                      <a:pt x="59543" y="4504"/>
                    </a:cubicBezTo>
                    <a:cubicBezTo>
                      <a:pt x="58775" y="4637"/>
                      <a:pt x="57208" y="4871"/>
                      <a:pt x="56741" y="5471"/>
                    </a:cubicBezTo>
                    <a:cubicBezTo>
                      <a:pt x="56240" y="6138"/>
                      <a:pt x="57208" y="8306"/>
                      <a:pt x="56507" y="8740"/>
                    </a:cubicBezTo>
                    <a:cubicBezTo>
                      <a:pt x="56375" y="8828"/>
                      <a:pt x="56191" y="8866"/>
                      <a:pt x="55980" y="8866"/>
                    </a:cubicBezTo>
                    <a:cubicBezTo>
                      <a:pt x="55234" y="8866"/>
                      <a:pt x="54151" y="8389"/>
                      <a:pt x="53838" y="7973"/>
                    </a:cubicBezTo>
                    <a:cubicBezTo>
                      <a:pt x="53538" y="7572"/>
                      <a:pt x="53438" y="6505"/>
                      <a:pt x="53672" y="6071"/>
                    </a:cubicBezTo>
                    <a:cubicBezTo>
                      <a:pt x="54039" y="5304"/>
                      <a:pt x="56774" y="5004"/>
                      <a:pt x="56574" y="4137"/>
                    </a:cubicBezTo>
                    <a:cubicBezTo>
                      <a:pt x="56414" y="3335"/>
                      <a:pt x="54808" y="3210"/>
                      <a:pt x="53439" y="3210"/>
                    </a:cubicBezTo>
                    <a:cubicBezTo>
                      <a:pt x="52813" y="3210"/>
                      <a:pt x="52237" y="3236"/>
                      <a:pt x="51870" y="3236"/>
                    </a:cubicBezTo>
                    <a:cubicBezTo>
                      <a:pt x="51503" y="3236"/>
                      <a:pt x="50736" y="3236"/>
                      <a:pt x="50436" y="3470"/>
                    </a:cubicBezTo>
                    <a:cubicBezTo>
                      <a:pt x="50102" y="3703"/>
                      <a:pt x="49502" y="4537"/>
                      <a:pt x="49669" y="4971"/>
                    </a:cubicBezTo>
                    <a:cubicBezTo>
                      <a:pt x="49836" y="5371"/>
                      <a:pt x="51203" y="5071"/>
                      <a:pt x="51403" y="5504"/>
                    </a:cubicBezTo>
                    <a:cubicBezTo>
                      <a:pt x="51604" y="5905"/>
                      <a:pt x="51203" y="6972"/>
                      <a:pt x="50836" y="7206"/>
                    </a:cubicBezTo>
                    <a:cubicBezTo>
                      <a:pt x="50720" y="7285"/>
                      <a:pt x="50565" y="7316"/>
                      <a:pt x="50386" y="7316"/>
                    </a:cubicBezTo>
                    <a:cubicBezTo>
                      <a:pt x="49734" y="7316"/>
                      <a:pt x="48758" y="6903"/>
                      <a:pt x="48128" y="6903"/>
                    </a:cubicBezTo>
                    <a:cubicBezTo>
                      <a:pt x="47988" y="6903"/>
                      <a:pt x="47866" y="6923"/>
                      <a:pt x="47767" y="6972"/>
                    </a:cubicBezTo>
                    <a:cubicBezTo>
                      <a:pt x="47501" y="7139"/>
                      <a:pt x="47434" y="7906"/>
                      <a:pt x="47167" y="8039"/>
                    </a:cubicBezTo>
                    <a:cubicBezTo>
                      <a:pt x="46804" y="8227"/>
                      <a:pt x="46188" y="8321"/>
                      <a:pt x="45523" y="8321"/>
                    </a:cubicBezTo>
                    <a:cubicBezTo>
                      <a:pt x="44414" y="8321"/>
                      <a:pt x="43168" y="8060"/>
                      <a:pt x="42731" y="7539"/>
                    </a:cubicBezTo>
                    <a:cubicBezTo>
                      <a:pt x="42364" y="7072"/>
                      <a:pt x="42897" y="5237"/>
                      <a:pt x="42764" y="5071"/>
                    </a:cubicBezTo>
                    <a:lnTo>
                      <a:pt x="42764" y="5071"/>
                    </a:lnTo>
                    <a:cubicBezTo>
                      <a:pt x="43017" y="5155"/>
                      <a:pt x="44745" y="5549"/>
                      <a:pt x="45739" y="5549"/>
                    </a:cubicBezTo>
                    <a:cubicBezTo>
                      <a:pt x="45922" y="5549"/>
                      <a:pt x="46080" y="5535"/>
                      <a:pt x="46200" y="5504"/>
                    </a:cubicBezTo>
                    <a:cubicBezTo>
                      <a:pt x="47067" y="5304"/>
                      <a:pt x="49168" y="4237"/>
                      <a:pt x="49168" y="3369"/>
                    </a:cubicBezTo>
                    <a:cubicBezTo>
                      <a:pt x="49168" y="3003"/>
                      <a:pt x="48234" y="2469"/>
                      <a:pt x="47834" y="2469"/>
                    </a:cubicBezTo>
                    <a:cubicBezTo>
                      <a:pt x="47167" y="2469"/>
                      <a:pt x="46366" y="3870"/>
                      <a:pt x="45699" y="4003"/>
                    </a:cubicBezTo>
                    <a:cubicBezTo>
                      <a:pt x="45548" y="4035"/>
                      <a:pt x="45365" y="4050"/>
                      <a:pt x="45163" y="4050"/>
                    </a:cubicBezTo>
                    <a:cubicBezTo>
                      <a:pt x="44295" y="4050"/>
                      <a:pt x="43078" y="3775"/>
                      <a:pt x="42564" y="3369"/>
                    </a:cubicBezTo>
                    <a:cubicBezTo>
                      <a:pt x="41897" y="2902"/>
                      <a:pt x="41696" y="1001"/>
                      <a:pt x="41029" y="534"/>
                    </a:cubicBezTo>
                    <a:cubicBezTo>
                      <a:pt x="40596" y="234"/>
                      <a:pt x="39862" y="67"/>
                      <a:pt x="390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24;p89">
                <a:extLst>
                  <a:ext uri="{FF2B5EF4-FFF2-40B4-BE49-F238E27FC236}">
                    <a16:creationId xmlns:a16="http://schemas.microsoft.com/office/drawing/2014/main" id="{5AA2446E-7730-52B9-B8F8-B03CFD807470}"/>
                  </a:ext>
                </a:extLst>
              </p:cNvPr>
              <p:cNvSpPr/>
              <p:nvPr/>
            </p:nvSpPr>
            <p:spPr>
              <a:xfrm>
                <a:off x="4296575" y="2742525"/>
                <a:ext cx="1235075" cy="1752825"/>
              </a:xfrm>
              <a:custGeom>
                <a:avLst/>
                <a:gdLst/>
                <a:ahLst/>
                <a:cxnLst/>
                <a:rect l="l" t="t" r="r" b="b"/>
                <a:pathLst>
                  <a:path w="49403" h="70113" extrusionOk="0">
                    <a:moveTo>
                      <a:pt x="26578" y="0"/>
                    </a:moveTo>
                    <a:cubicBezTo>
                      <a:pt x="24870" y="0"/>
                      <a:pt x="22989" y="287"/>
                      <a:pt x="21883" y="429"/>
                    </a:cubicBezTo>
                    <a:cubicBezTo>
                      <a:pt x="21182" y="529"/>
                      <a:pt x="19948" y="1330"/>
                      <a:pt x="19214" y="1397"/>
                    </a:cubicBezTo>
                    <a:cubicBezTo>
                      <a:pt x="19131" y="1408"/>
                      <a:pt x="19037" y="1413"/>
                      <a:pt x="18936" y="1413"/>
                    </a:cubicBezTo>
                    <a:cubicBezTo>
                      <a:pt x="18102" y="1413"/>
                      <a:pt x="16729" y="1078"/>
                      <a:pt x="16045" y="930"/>
                    </a:cubicBezTo>
                    <a:cubicBezTo>
                      <a:pt x="15645" y="863"/>
                      <a:pt x="14878" y="563"/>
                      <a:pt x="14511" y="563"/>
                    </a:cubicBezTo>
                    <a:cubicBezTo>
                      <a:pt x="13377" y="663"/>
                      <a:pt x="11042" y="1263"/>
                      <a:pt x="10341" y="2164"/>
                    </a:cubicBezTo>
                    <a:cubicBezTo>
                      <a:pt x="9707" y="2931"/>
                      <a:pt x="10374" y="5266"/>
                      <a:pt x="9807" y="6100"/>
                    </a:cubicBezTo>
                    <a:cubicBezTo>
                      <a:pt x="8440" y="8068"/>
                      <a:pt x="2235" y="8435"/>
                      <a:pt x="1168" y="10570"/>
                    </a:cubicBezTo>
                    <a:cubicBezTo>
                      <a:pt x="868" y="11104"/>
                      <a:pt x="1034" y="12605"/>
                      <a:pt x="1501" y="13038"/>
                    </a:cubicBezTo>
                    <a:cubicBezTo>
                      <a:pt x="1589" y="13126"/>
                      <a:pt x="1742" y="13151"/>
                      <a:pt x="1920" y="13151"/>
                    </a:cubicBezTo>
                    <a:cubicBezTo>
                      <a:pt x="2161" y="13151"/>
                      <a:pt x="2450" y="13105"/>
                      <a:pt x="2686" y="13105"/>
                    </a:cubicBezTo>
                    <a:cubicBezTo>
                      <a:pt x="2874" y="13105"/>
                      <a:pt x="3029" y="13134"/>
                      <a:pt x="3103" y="13239"/>
                    </a:cubicBezTo>
                    <a:cubicBezTo>
                      <a:pt x="3303" y="13539"/>
                      <a:pt x="3136" y="14206"/>
                      <a:pt x="2869" y="14740"/>
                    </a:cubicBezTo>
                    <a:cubicBezTo>
                      <a:pt x="2769" y="15040"/>
                      <a:pt x="2536" y="15340"/>
                      <a:pt x="2369" y="15440"/>
                    </a:cubicBezTo>
                    <a:cubicBezTo>
                      <a:pt x="2135" y="15674"/>
                      <a:pt x="1368" y="15507"/>
                      <a:pt x="1168" y="15707"/>
                    </a:cubicBezTo>
                    <a:cubicBezTo>
                      <a:pt x="134" y="16774"/>
                      <a:pt x="0" y="20177"/>
                      <a:pt x="334" y="21611"/>
                    </a:cubicBezTo>
                    <a:cubicBezTo>
                      <a:pt x="934" y="24113"/>
                      <a:pt x="3970" y="28783"/>
                      <a:pt x="6171" y="30184"/>
                    </a:cubicBezTo>
                    <a:cubicBezTo>
                      <a:pt x="6630" y="30450"/>
                      <a:pt x="7631" y="30715"/>
                      <a:pt x="8401" y="30715"/>
                    </a:cubicBezTo>
                    <a:cubicBezTo>
                      <a:pt x="8695" y="30715"/>
                      <a:pt x="8956" y="30676"/>
                      <a:pt x="9140" y="30584"/>
                    </a:cubicBezTo>
                    <a:cubicBezTo>
                      <a:pt x="9274" y="30551"/>
                      <a:pt x="9274" y="30217"/>
                      <a:pt x="9374" y="30117"/>
                    </a:cubicBezTo>
                    <a:cubicBezTo>
                      <a:pt x="9559" y="30032"/>
                      <a:pt x="9780" y="29997"/>
                      <a:pt x="10026" y="29997"/>
                    </a:cubicBezTo>
                    <a:cubicBezTo>
                      <a:pt x="11284" y="29997"/>
                      <a:pt x="13206" y="30922"/>
                      <a:pt x="14405" y="30922"/>
                    </a:cubicBezTo>
                    <a:cubicBezTo>
                      <a:pt x="14539" y="30922"/>
                      <a:pt x="14664" y="30910"/>
                      <a:pt x="14778" y="30884"/>
                    </a:cubicBezTo>
                    <a:cubicBezTo>
                      <a:pt x="15278" y="30751"/>
                      <a:pt x="15978" y="29784"/>
                      <a:pt x="16479" y="29684"/>
                    </a:cubicBezTo>
                    <a:cubicBezTo>
                      <a:pt x="16657" y="29643"/>
                      <a:pt x="16890" y="29624"/>
                      <a:pt x="17148" y="29624"/>
                    </a:cubicBezTo>
                    <a:cubicBezTo>
                      <a:pt x="17951" y="29624"/>
                      <a:pt x="19010" y="29806"/>
                      <a:pt x="19514" y="30084"/>
                    </a:cubicBezTo>
                    <a:cubicBezTo>
                      <a:pt x="20015" y="30384"/>
                      <a:pt x="20482" y="31618"/>
                      <a:pt x="20982" y="31952"/>
                    </a:cubicBezTo>
                    <a:cubicBezTo>
                      <a:pt x="21949" y="32586"/>
                      <a:pt x="24818" y="32085"/>
                      <a:pt x="25452" y="33053"/>
                    </a:cubicBezTo>
                    <a:cubicBezTo>
                      <a:pt x="26219" y="34287"/>
                      <a:pt x="23951" y="37356"/>
                      <a:pt x="24051" y="38857"/>
                    </a:cubicBezTo>
                    <a:cubicBezTo>
                      <a:pt x="24284" y="41359"/>
                      <a:pt x="28221" y="45728"/>
                      <a:pt x="27954" y="48230"/>
                    </a:cubicBezTo>
                    <a:cubicBezTo>
                      <a:pt x="27787" y="49631"/>
                      <a:pt x="25118" y="51466"/>
                      <a:pt x="24651" y="52800"/>
                    </a:cubicBezTo>
                    <a:cubicBezTo>
                      <a:pt x="24451" y="53367"/>
                      <a:pt x="24351" y="54601"/>
                      <a:pt x="24518" y="55135"/>
                    </a:cubicBezTo>
                    <a:cubicBezTo>
                      <a:pt x="24685" y="55602"/>
                      <a:pt x="25352" y="56203"/>
                      <a:pt x="25852" y="56736"/>
                    </a:cubicBezTo>
                    <a:cubicBezTo>
                      <a:pt x="26119" y="56970"/>
                      <a:pt x="26286" y="57237"/>
                      <a:pt x="26353" y="57470"/>
                    </a:cubicBezTo>
                    <a:cubicBezTo>
                      <a:pt x="26719" y="58871"/>
                      <a:pt x="25352" y="61707"/>
                      <a:pt x="25619" y="63074"/>
                    </a:cubicBezTo>
                    <a:cubicBezTo>
                      <a:pt x="25652" y="63308"/>
                      <a:pt x="25785" y="63608"/>
                      <a:pt x="25952" y="63908"/>
                    </a:cubicBezTo>
                    <a:cubicBezTo>
                      <a:pt x="26519" y="64942"/>
                      <a:pt x="27687" y="66210"/>
                      <a:pt x="27854" y="67044"/>
                    </a:cubicBezTo>
                    <a:cubicBezTo>
                      <a:pt x="27987" y="67744"/>
                      <a:pt x="27453" y="69045"/>
                      <a:pt x="27186" y="70113"/>
                    </a:cubicBezTo>
                    <a:cubicBezTo>
                      <a:pt x="33458" y="64108"/>
                      <a:pt x="38628" y="56803"/>
                      <a:pt x="42364" y="48397"/>
                    </a:cubicBezTo>
                    <a:cubicBezTo>
                      <a:pt x="47868" y="36055"/>
                      <a:pt x="49402" y="22845"/>
                      <a:pt x="47501" y="10336"/>
                    </a:cubicBezTo>
                    <a:cubicBezTo>
                      <a:pt x="46534" y="10170"/>
                      <a:pt x="45666" y="9903"/>
                      <a:pt x="45066" y="9603"/>
                    </a:cubicBezTo>
                    <a:cubicBezTo>
                      <a:pt x="44065" y="9169"/>
                      <a:pt x="42931" y="7034"/>
                      <a:pt x="41897" y="6600"/>
                    </a:cubicBezTo>
                    <a:cubicBezTo>
                      <a:pt x="41374" y="6370"/>
                      <a:pt x="40327" y="6140"/>
                      <a:pt x="39446" y="6140"/>
                    </a:cubicBezTo>
                    <a:cubicBezTo>
                      <a:pt x="38922" y="6140"/>
                      <a:pt x="38456" y="6222"/>
                      <a:pt x="38194" y="6434"/>
                    </a:cubicBezTo>
                    <a:cubicBezTo>
                      <a:pt x="37794" y="6767"/>
                      <a:pt x="38361" y="8335"/>
                      <a:pt x="37894" y="8602"/>
                    </a:cubicBezTo>
                    <a:cubicBezTo>
                      <a:pt x="37831" y="8647"/>
                      <a:pt x="37739" y="8665"/>
                      <a:pt x="37631" y="8665"/>
                    </a:cubicBezTo>
                    <a:cubicBezTo>
                      <a:pt x="37342" y="8665"/>
                      <a:pt x="36946" y="8532"/>
                      <a:pt x="36727" y="8435"/>
                    </a:cubicBezTo>
                    <a:cubicBezTo>
                      <a:pt x="36393" y="8268"/>
                      <a:pt x="35959" y="7601"/>
                      <a:pt x="35626" y="7401"/>
                    </a:cubicBezTo>
                    <a:cubicBezTo>
                      <a:pt x="35192" y="7168"/>
                      <a:pt x="34625" y="6934"/>
                      <a:pt x="33958" y="6767"/>
                    </a:cubicBezTo>
                    <a:cubicBezTo>
                      <a:pt x="32223" y="6334"/>
                      <a:pt x="30055" y="5933"/>
                      <a:pt x="29488" y="4933"/>
                    </a:cubicBezTo>
                    <a:cubicBezTo>
                      <a:pt x="28954" y="4065"/>
                      <a:pt x="30689" y="1730"/>
                      <a:pt x="30022" y="930"/>
                    </a:cubicBezTo>
                    <a:cubicBezTo>
                      <a:pt x="29417" y="216"/>
                      <a:pt x="28063" y="0"/>
                      <a:pt x="26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25;p89">
                <a:extLst>
                  <a:ext uri="{FF2B5EF4-FFF2-40B4-BE49-F238E27FC236}">
                    <a16:creationId xmlns:a16="http://schemas.microsoft.com/office/drawing/2014/main" id="{16407D34-6E2A-9B82-3811-FDA958EBAF1B}"/>
                  </a:ext>
                </a:extLst>
              </p:cNvPr>
              <p:cNvSpPr/>
              <p:nvPr/>
            </p:nvSpPr>
            <p:spPr>
              <a:xfrm>
                <a:off x="3687800" y="2354550"/>
                <a:ext cx="119275" cy="62975"/>
              </a:xfrm>
              <a:custGeom>
                <a:avLst/>
                <a:gdLst/>
                <a:ahLst/>
                <a:cxnLst/>
                <a:rect l="l" t="t" r="r" b="b"/>
                <a:pathLst>
                  <a:path w="4771" h="2519" extrusionOk="0">
                    <a:moveTo>
                      <a:pt x="3130" y="0"/>
                    </a:moveTo>
                    <a:cubicBezTo>
                      <a:pt x="3056" y="0"/>
                      <a:pt x="2989" y="11"/>
                      <a:pt x="2936" y="37"/>
                    </a:cubicBezTo>
                    <a:cubicBezTo>
                      <a:pt x="2669" y="137"/>
                      <a:pt x="2636" y="904"/>
                      <a:pt x="2336" y="1038"/>
                    </a:cubicBezTo>
                    <a:cubicBezTo>
                      <a:pt x="2283" y="1060"/>
                      <a:pt x="2221" y="1070"/>
                      <a:pt x="2152" y="1070"/>
                    </a:cubicBezTo>
                    <a:cubicBezTo>
                      <a:pt x="1711" y="1070"/>
                      <a:pt x="990" y="669"/>
                      <a:pt x="548" y="669"/>
                    </a:cubicBezTo>
                    <a:cubicBezTo>
                      <a:pt x="450" y="669"/>
                      <a:pt x="365" y="689"/>
                      <a:pt x="301" y="737"/>
                    </a:cubicBezTo>
                    <a:cubicBezTo>
                      <a:pt x="101" y="904"/>
                      <a:pt x="1" y="1571"/>
                      <a:pt x="167" y="1772"/>
                    </a:cubicBezTo>
                    <a:cubicBezTo>
                      <a:pt x="201" y="1805"/>
                      <a:pt x="260" y="1812"/>
                      <a:pt x="327" y="1812"/>
                    </a:cubicBezTo>
                    <a:cubicBezTo>
                      <a:pt x="380" y="1812"/>
                      <a:pt x="438" y="1808"/>
                      <a:pt x="492" y="1808"/>
                    </a:cubicBezTo>
                    <a:cubicBezTo>
                      <a:pt x="572" y="1808"/>
                      <a:pt x="641" y="1818"/>
                      <a:pt x="668" y="1872"/>
                    </a:cubicBezTo>
                    <a:cubicBezTo>
                      <a:pt x="801" y="1938"/>
                      <a:pt x="501" y="2172"/>
                      <a:pt x="701" y="2372"/>
                    </a:cubicBezTo>
                    <a:cubicBezTo>
                      <a:pt x="812" y="2482"/>
                      <a:pt x="1034" y="2518"/>
                      <a:pt x="1270" y="2518"/>
                    </a:cubicBezTo>
                    <a:cubicBezTo>
                      <a:pt x="1532" y="2518"/>
                      <a:pt x="1811" y="2474"/>
                      <a:pt x="1969" y="2439"/>
                    </a:cubicBezTo>
                    <a:cubicBezTo>
                      <a:pt x="2202" y="2405"/>
                      <a:pt x="2669" y="2239"/>
                      <a:pt x="2803" y="2072"/>
                    </a:cubicBezTo>
                    <a:cubicBezTo>
                      <a:pt x="2969" y="1905"/>
                      <a:pt x="2936" y="1271"/>
                      <a:pt x="3136" y="1171"/>
                    </a:cubicBezTo>
                    <a:cubicBezTo>
                      <a:pt x="3174" y="1146"/>
                      <a:pt x="3227" y="1136"/>
                      <a:pt x="3288" y="1136"/>
                    </a:cubicBezTo>
                    <a:cubicBezTo>
                      <a:pt x="3490" y="1136"/>
                      <a:pt x="3789" y="1240"/>
                      <a:pt x="4003" y="1240"/>
                    </a:cubicBezTo>
                    <a:cubicBezTo>
                      <a:pt x="4068" y="1240"/>
                      <a:pt x="4126" y="1230"/>
                      <a:pt x="4170" y="1204"/>
                    </a:cubicBezTo>
                    <a:cubicBezTo>
                      <a:pt x="4370" y="1071"/>
                      <a:pt x="4771" y="637"/>
                      <a:pt x="4671" y="437"/>
                    </a:cubicBezTo>
                    <a:cubicBezTo>
                      <a:pt x="4604" y="237"/>
                      <a:pt x="4004" y="204"/>
                      <a:pt x="3770" y="104"/>
                    </a:cubicBezTo>
                    <a:cubicBezTo>
                      <a:pt x="3598" y="79"/>
                      <a:pt x="3336" y="0"/>
                      <a:pt x="3130" y="0"/>
                    </a:cubicBezTo>
                    <a:close/>
                  </a:path>
                </a:pathLst>
              </a:custGeom>
              <a:solidFill>
                <a:srgbClr val="2D42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26;p89">
                <a:extLst>
                  <a:ext uri="{FF2B5EF4-FFF2-40B4-BE49-F238E27FC236}">
                    <a16:creationId xmlns:a16="http://schemas.microsoft.com/office/drawing/2014/main" id="{6ABF9559-7E82-C426-F6A4-DD56E52BF2DF}"/>
                  </a:ext>
                </a:extLst>
              </p:cNvPr>
              <p:cNvSpPr/>
              <p:nvPr/>
            </p:nvSpPr>
            <p:spPr>
              <a:xfrm>
                <a:off x="2391875" y="1676150"/>
                <a:ext cx="2229950" cy="2839700"/>
              </a:xfrm>
              <a:custGeom>
                <a:avLst/>
                <a:gdLst/>
                <a:ahLst/>
                <a:cxnLst/>
                <a:rect l="l" t="t" r="r" b="b"/>
                <a:pathLst>
                  <a:path w="89198" h="113588" extrusionOk="0">
                    <a:moveTo>
                      <a:pt x="74814" y="1"/>
                    </a:moveTo>
                    <a:cubicBezTo>
                      <a:pt x="74717" y="1"/>
                      <a:pt x="74619" y="7"/>
                      <a:pt x="74521" y="20"/>
                    </a:cubicBezTo>
                    <a:lnTo>
                      <a:pt x="2169" y="8660"/>
                    </a:lnTo>
                    <a:cubicBezTo>
                      <a:pt x="935" y="8826"/>
                      <a:pt x="1" y="9927"/>
                      <a:pt x="167" y="11195"/>
                    </a:cubicBezTo>
                    <a:lnTo>
                      <a:pt x="12143" y="111567"/>
                    </a:lnTo>
                    <a:cubicBezTo>
                      <a:pt x="12296" y="112705"/>
                      <a:pt x="13273" y="113587"/>
                      <a:pt x="14391" y="113587"/>
                    </a:cubicBezTo>
                    <a:cubicBezTo>
                      <a:pt x="14486" y="113587"/>
                      <a:pt x="14582" y="113581"/>
                      <a:pt x="14678" y="113568"/>
                    </a:cubicBezTo>
                    <a:lnTo>
                      <a:pt x="87029" y="104929"/>
                    </a:lnTo>
                    <a:cubicBezTo>
                      <a:pt x="88297" y="104762"/>
                      <a:pt x="89198" y="103628"/>
                      <a:pt x="89031" y="102393"/>
                    </a:cubicBezTo>
                    <a:lnTo>
                      <a:pt x="77056" y="2022"/>
                    </a:lnTo>
                    <a:cubicBezTo>
                      <a:pt x="76902" y="884"/>
                      <a:pt x="75954" y="1"/>
                      <a:pt x="74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27;p89">
                <a:extLst>
                  <a:ext uri="{FF2B5EF4-FFF2-40B4-BE49-F238E27FC236}">
                    <a16:creationId xmlns:a16="http://schemas.microsoft.com/office/drawing/2014/main" id="{15D7C9FB-79A6-4857-F1CF-202A66E63FCF}"/>
                  </a:ext>
                </a:extLst>
              </p:cNvPr>
              <p:cNvSpPr/>
              <p:nvPr/>
            </p:nvSpPr>
            <p:spPr>
              <a:xfrm>
                <a:off x="2546150" y="1790050"/>
                <a:ext cx="1993950" cy="2526000"/>
              </a:xfrm>
              <a:custGeom>
                <a:avLst/>
                <a:gdLst/>
                <a:ahLst/>
                <a:cxnLst/>
                <a:rect l="l" t="t" r="r" b="b"/>
                <a:pathLst>
                  <a:path w="79758" h="101040" extrusionOk="0">
                    <a:moveTo>
                      <a:pt x="67215" y="1"/>
                    </a:moveTo>
                    <a:lnTo>
                      <a:pt x="62679" y="468"/>
                    </a:lnTo>
                    <a:lnTo>
                      <a:pt x="1" y="6906"/>
                    </a:lnTo>
                    <a:lnTo>
                      <a:pt x="9574" y="85796"/>
                    </a:lnTo>
                    <a:lnTo>
                      <a:pt x="11409" y="101040"/>
                    </a:lnTo>
                    <a:lnTo>
                      <a:pt x="79758" y="91633"/>
                    </a:lnTo>
                    <a:lnTo>
                      <a:pt x="672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28;p89">
                <a:extLst>
                  <a:ext uri="{FF2B5EF4-FFF2-40B4-BE49-F238E27FC236}">
                    <a16:creationId xmlns:a16="http://schemas.microsoft.com/office/drawing/2014/main" id="{EA39EB50-AD7D-8EE8-D815-6CCBCE3C737D}"/>
                  </a:ext>
                </a:extLst>
              </p:cNvPr>
              <p:cNvSpPr/>
              <p:nvPr/>
            </p:nvSpPr>
            <p:spPr>
              <a:xfrm>
                <a:off x="2756300" y="2105375"/>
                <a:ext cx="156800" cy="177550"/>
              </a:xfrm>
              <a:custGeom>
                <a:avLst/>
                <a:gdLst/>
                <a:ahLst/>
                <a:cxnLst/>
                <a:rect l="l" t="t" r="r" b="b"/>
                <a:pathLst>
                  <a:path w="6272" h="7102" extrusionOk="0">
                    <a:moveTo>
                      <a:pt x="2688" y="765"/>
                    </a:moveTo>
                    <a:cubicBezTo>
                      <a:pt x="3361" y="765"/>
                      <a:pt x="3877" y="909"/>
                      <a:pt x="4270" y="1198"/>
                    </a:cubicBezTo>
                    <a:cubicBezTo>
                      <a:pt x="4737" y="1565"/>
                      <a:pt x="5038" y="2198"/>
                      <a:pt x="5171" y="3132"/>
                    </a:cubicBezTo>
                    <a:cubicBezTo>
                      <a:pt x="5271" y="4033"/>
                      <a:pt x="5138" y="4734"/>
                      <a:pt x="4737" y="5234"/>
                    </a:cubicBezTo>
                    <a:cubicBezTo>
                      <a:pt x="4371" y="5701"/>
                      <a:pt x="3703" y="6001"/>
                      <a:pt x="2736" y="6101"/>
                    </a:cubicBezTo>
                    <a:lnTo>
                      <a:pt x="1635" y="6235"/>
                    </a:lnTo>
                    <a:lnTo>
                      <a:pt x="1001" y="931"/>
                    </a:lnTo>
                    <a:lnTo>
                      <a:pt x="2102" y="797"/>
                    </a:lnTo>
                    <a:cubicBezTo>
                      <a:pt x="2310" y="776"/>
                      <a:pt x="2505" y="765"/>
                      <a:pt x="2688" y="765"/>
                    </a:cubicBezTo>
                    <a:close/>
                    <a:moveTo>
                      <a:pt x="2833" y="0"/>
                    </a:moveTo>
                    <a:cubicBezTo>
                      <a:pt x="2542" y="0"/>
                      <a:pt x="2231" y="21"/>
                      <a:pt x="1902" y="64"/>
                    </a:cubicBezTo>
                    <a:lnTo>
                      <a:pt x="1" y="297"/>
                    </a:lnTo>
                    <a:lnTo>
                      <a:pt x="801" y="7102"/>
                    </a:lnTo>
                    <a:lnTo>
                      <a:pt x="2703" y="6868"/>
                    </a:lnTo>
                    <a:cubicBezTo>
                      <a:pt x="4004" y="6735"/>
                      <a:pt x="4938" y="6335"/>
                      <a:pt x="5505" y="5701"/>
                    </a:cubicBezTo>
                    <a:cubicBezTo>
                      <a:pt x="6072" y="5067"/>
                      <a:pt x="6272" y="4166"/>
                      <a:pt x="6138" y="2999"/>
                    </a:cubicBezTo>
                    <a:cubicBezTo>
                      <a:pt x="6005" y="1831"/>
                      <a:pt x="5571" y="1031"/>
                      <a:pt x="4904" y="531"/>
                    </a:cubicBezTo>
                    <a:cubicBezTo>
                      <a:pt x="4381" y="182"/>
                      <a:pt x="3691" y="0"/>
                      <a:pt x="2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29;p89">
                <a:extLst>
                  <a:ext uri="{FF2B5EF4-FFF2-40B4-BE49-F238E27FC236}">
                    <a16:creationId xmlns:a16="http://schemas.microsoft.com/office/drawing/2014/main" id="{FCDD5D62-BF4A-027C-E4AF-9A09B48B0FAC}"/>
                  </a:ext>
                </a:extLst>
              </p:cNvPr>
              <p:cNvSpPr/>
              <p:nvPr/>
            </p:nvSpPr>
            <p:spPr>
              <a:xfrm>
                <a:off x="2946450" y="2086925"/>
                <a:ext cx="43375" cy="173500"/>
              </a:xfrm>
              <a:custGeom>
                <a:avLst/>
                <a:gdLst/>
                <a:ahLst/>
                <a:cxnLst/>
                <a:rect l="l" t="t" r="r" b="b"/>
                <a:pathLst>
                  <a:path w="1735" h="6940" extrusionOk="0">
                    <a:moveTo>
                      <a:pt x="934" y="1"/>
                    </a:moveTo>
                    <a:lnTo>
                      <a:pt x="0" y="134"/>
                    </a:lnTo>
                    <a:lnTo>
                      <a:pt x="801" y="6939"/>
                    </a:lnTo>
                    <a:lnTo>
                      <a:pt x="1735" y="6839"/>
                    </a:lnTo>
                    <a:lnTo>
                      <a:pt x="9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30;p89">
                <a:extLst>
                  <a:ext uri="{FF2B5EF4-FFF2-40B4-BE49-F238E27FC236}">
                    <a16:creationId xmlns:a16="http://schemas.microsoft.com/office/drawing/2014/main" id="{3C4AF26F-85CE-F7F5-B40E-0966D17673FB}"/>
                  </a:ext>
                </a:extLst>
              </p:cNvPr>
              <p:cNvSpPr/>
              <p:nvPr/>
            </p:nvSpPr>
            <p:spPr>
              <a:xfrm>
                <a:off x="3024825" y="2071925"/>
                <a:ext cx="156800" cy="181825"/>
              </a:xfrm>
              <a:custGeom>
                <a:avLst/>
                <a:gdLst/>
                <a:ahLst/>
                <a:cxnLst/>
                <a:rect l="l" t="t" r="r" b="b"/>
                <a:pathLst>
                  <a:path w="6272" h="7273" extrusionOk="0">
                    <a:moveTo>
                      <a:pt x="2436" y="968"/>
                    </a:moveTo>
                    <a:lnTo>
                      <a:pt x="4104" y="4237"/>
                    </a:lnTo>
                    <a:lnTo>
                      <a:pt x="1569" y="4504"/>
                    </a:lnTo>
                    <a:lnTo>
                      <a:pt x="2436" y="968"/>
                    </a:lnTo>
                    <a:close/>
                    <a:moveTo>
                      <a:pt x="2836" y="1"/>
                    </a:moveTo>
                    <a:lnTo>
                      <a:pt x="1802" y="134"/>
                    </a:lnTo>
                    <a:lnTo>
                      <a:pt x="1" y="7272"/>
                    </a:lnTo>
                    <a:lnTo>
                      <a:pt x="968" y="7139"/>
                    </a:lnTo>
                    <a:lnTo>
                      <a:pt x="1402" y="5304"/>
                    </a:lnTo>
                    <a:lnTo>
                      <a:pt x="4471" y="4937"/>
                    </a:lnTo>
                    <a:lnTo>
                      <a:pt x="5305" y="6639"/>
                    </a:lnTo>
                    <a:lnTo>
                      <a:pt x="6272" y="6505"/>
                    </a:lnTo>
                    <a:lnTo>
                      <a:pt x="28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31;p89">
                <a:extLst>
                  <a:ext uri="{FF2B5EF4-FFF2-40B4-BE49-F238E27FC236}">
                    <a16:creationId xmlns:a16="http://schemas.microsoft.com/office/drawing/2014/main" id="{C28A5802-F597-C6E0-D4EA-DD039DE6A2CE}"/>
                  </a:ext>
                </a:extLst>
              </p:cNvPr>
              <p:cNvSpPr/>
              <p:nvPr/>
            </p:nvSpPr>
            <p:spPr>
              <a:xfrm>
                <a:off x="3195775" y="2052150"/>
                <a:ext cx="137625" cy="178250"/>
              </a:xfrm>
              <a:custGeom>
                <a:avLst/>
                <a:gdLst/>
                <a:ahLst/>
                <a:cxnLst/>
                <a:rect l="l" t="t" r="r" b="b"/>
                <a:pathLst>
                  <a:path w="5505" h="7130" extrusionOk="0">
                    <a:moveTo>
                      <a:pt x="2698" y="779"/>
                    </a:moveTo>
                    <a:cubicBezTo>
                      <a:pt x="3002" y="779"/>
                      <a:pt x="3258" y="823"/>
                      <a:pt x="3437" y="925"/>
                    </a:cubicBezTo>
                    <a:cubicBezTo>
                      <a:pt x="3670" y="1092"/>
                      <a:pt x="3804" y="1325"/>
                      <a:pt x="3837" y="1659"/>
                    </a:cubicBezTo>
                    <a:cubicBezTo>
                      <a:pt x="3904" y="2026"/>
                      <a:pt x="3804" y="2293"/>
                      <a:pt x="3604" y="2493"/>
                    </a:cubicBezTo>
                    <a:cubicBezTo>
                      <a:pt x="3403" y="2693"/>
                      <a:pt x="3103" y="2793"/>
                      <a:pt x="2636" y="2860"/>
                    </a:cubicBezTo>
                    <a:lnTo>
                      <a:pt x="1269" y="3026"/>
                    </a:lnTo>
                    <a:lnTo>
                      <a:pt x="1035" y="958"/>
                    </a:lnTo>
                    <a:lnTo>
                      <a:pt x="2403" y="792"/>
                    </a:lnTo>
                    <a:cubicBezTo>
                      <a:pt x="2505" y="784"/>
                      <a:pt x="2604" y="779"/>
                      <a:pt x="2698" y="779"/>
                    </a:cubicBezTo>
                    <a:close/>
                    <a:moveTo>
                      <a:pt x="3198" y="3568"/>
                    </a:moveTo>
                    <a:cubicBezTo>
                      <a:pt x="3520" y="3568"/>
                      <a:pt x="3773" y="3637"/>
                      <a:pt x="3970" y="3760"/>
                    </a:cubicBezTo>
                    <a:cubicBezTo>
                      <a:pt x="4237" y="3927"/>
                      <a:pt x="4404" y="4227"/>
                      <a:pt x="4437" y="4661"/>
                    </a:cubicBezTo>
                    <a:cubicBezTo>
                      <a:pt x="4504" y="5095"/>
                      <a:pt x="4404" y="5428"/>
                      <a:pt x="4204" y="5662"/>
                    </a:cubicBezTo>
                    <a:cubicBezTo>
                      <a:pt x="4004" y="5895"/>
                      <a:pt x="3637" y="6029"/>
                      <a:pt x="3137" y="6095"/>
                    </a:cubicBezTo>
                    <a:lnTo>
                      <a:pt x="1669" y="6262"/>
                    </a:lnTo>
                    <a:lnTo>
                      <a:pt x="1369" y="3760"/>
                    </a:lnTo>
                    <a:lnTo>
                      <a:pt x="2836" y="3594"/>
                    </a:lnTo>
                    <a:cubicBezTo>
                      <a:pt x="2966" y="3576"/>
                      <a:pt x="3086" y="3568"/>
                      <a:pt x="3198" y="3568"/>
                    </a:cubicBezTo>
                    <a:close/>
                    <a:moveTo>
                      <a:pt x="2843" y="0"/>
                    </a:moveTo>
                    <a:cubicBezTo>
                      <a:pt x="2693" y="0"/>
                      <a:pt x="2535" y="9"/>
                      <a:pt x="2369" y="24"/>
                    </a:cubicBezTo>
                    <a:lnTo>
                      <a:pt x="1" y="325"/>
                    </a:lnTo>
                    <a:lnTo>
                      <a:pt x="835" y="7129"/>
                    </a:lnTo>
                    <a:lnTo>
                      <a:pt x="3270" y="6829"/>
                    </a:lnTo>
                    <a:cubicBezTo>
                      <a:pt x="4037" y="6762"/>
                      <a:pt x="4604" y="6529"/>
                      <a:pt x="4971" y="6129"/>
                    </a:cubicBezTo>
                    <a:cubicBezTo>
                      <a:pt x="5371" y="5762"/>
                      <a:pt x="5505" y="5261"/>
                      <a:pt x="5438" y="4661"/>
                    </a:cubicBezTo>
                    <a:cubicBezTo>
                      <a:pt x="5371" y="4194"/>
                      <a:pt x="5205" y="3827"/>
                      <a:pt x="4904" y="3527"/>
                    </a:cubicBezTo>
                    <a:cubicBezTo>
                      <a:pt x="4638" y="3260"/>
                      <a:pt x="4271" y="3093"/>
                      <a:pt x="3804" y="3060"/>
                    </a:cubicBezTo>
                    <a:cubicBezTo>
                      <a:pt x="4171" y="2960"/>
                      <a:pt x="4437" y="2760"/>
                      <a:pt x="4604" y="2493"/>
                    </a:cubicBezTo>
                    <a:cubicBezTo>
                      <a:pt x="4771" y="2226"/>
                      <a:pt x="4804" y="1892"/>
                      <a:pt x="4771" y="1459"/>
                    </a:cubicBezTo>
                    <a:cubicBezTo>
                      <a:pt x="4704" y="925"/>
                      <a:pt x="4471" y="525"/>
                      <a:pt x="4037" y="291"/>
                    </a:cubicBezTo>
                    <a:cubicBezTo>
                      <a:pt x="3731" y="87"/>
                      <a:pt x="3328" y="0"/>
                      <a:pt x="28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32;p89">
                <a:extLst>
                  <a:ext uri="{FF2B5EF4-FFF2-40B4-BE49-F238E27FC236}">
                    <a16:creationId xmlns:a16="http://schemas.microsoft.com/office/drawing/2014/main" id="{330FFB9F-C3FE-8FE1-7F38-8F8E63C51B12}"/>
                  </a:ext>
                </a:extLst>
              </p:cNvPr>
              <p:cNvSpPr/>
              <p:nvPr/>
            </p:nvSpPr>
            <p:spPr>
              <a:xfrm>
                <a:off x="3366750" y="2026900"/>
                <a:ext cx="130100" cy="183475"/>
              </a:xfrm>
              <a:custGeom>
                <a:avLst/>
                <a:gdLst/>
                <a:ahLst/>
                <a:cxnLst/>
                <a:rect l="l" t="t" r="r" b="b"/>
                <a:pathLst>
                  <a:path w="5204" h="7339" extrusionOk="0">
                    <a:moveTo>
                      <a:pt x="4303" y="0"/>
                    </a:moveTo>
                    <a:lnTo>
                      <a:pt x="0" y="501"/>
                    </a:lnTo>
                    <a:lnTo>
                      <a:pt x="834" y="7339"/>
                    </a:lnTo>
                    <a:lnTo>
                      <a:pt x="5204" y="6805"/>
                    </a:lnTo>
                    <a:lnTo>
                      <a:pt x="5137" y="6038"/>
                    </a:lnTo>
                    <a:lnTo>
                      <a:pt x="1635" y="6438"/>
                    </a:lnTo>
                    <a:lnTo>
                      <a:pt x="1368" y="3970"/>
                    </a:lnTo>
                    <a:lnTo>
                      <a:pt x="4603" y="3603"/>
                    </a:lnTo>
                    <a:lnTo>
                      <a:pt x="4503" y="2802"/>
                    </a:lnTo>
                    <a:lnTo>
                      <a:pt x="1268" y="3203"/>
                    </a:lnTo>
                    <a:lnTo>
                      <a:pt x="1034" y="1168"/>
                    </a:lnTo>
                    <a:lnTo>
                      <a:pt x="4403" y="767"/>
                    </a:lnTo>
                    <a:lnTo>
                      <a:pt x="43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33;p89">
                <a:extLst>
                  <a:ext uri="{FF2B5EF4-FFF2-40B4-BE49-F238E27FC236}">
                    <a16:creationId xmlns:a16="http://schemas.microsoft.com/office/drawing/2014/main" id="{9B4EFE2B-DF9D-5675-9C3F-3FB321535CA6}"/>
                  </a:ext>
                </a:extLst>
              </p:cNvPr>
              <p:cNvSpPr/>
              <p:nvPr/>
            </p:nvSpPr>
            <p:spPr>
              <a:xfrm>
                <a:off x="3501000" y="2006875"/>
                <a:ext cx="146800" cy="180150"/>
              </a:xfrm>
              <a:custGeom>
                <a:avLst/>
                <a:gdLst/>
                <a:ahLst/>
                <a:cxnLst/>
                <a:rect l="l" t="t" r="r" b="b"/>
                <a:pathLst>
                  <a:path w="5872" h="7206" extrusionOk="0">
                    <a:moveTo>
                      <a:pt x="5771" y="1"/>
                    </a:moveTo>
                    <a:lnTo>
                      <a:pt x="1" y="668"/>
                    </a:lnTo>
                    <a:lnTo>
                      <a:pt x="101" y="1435"/>
                    </a:lnTo>
                    <a:lnTo>
                      <a:pt x="2536" y="1168"/>
                    </a:lnTo>
                    <a:lnTo>
                      <a:pt x="3236" y="7206"/>
                    </a:lnTo>
                    <a:lnTo>
                      <a:pt x="4170" y="7106"/>
                    </a:lnTo>
                    <a:lnTo>
                      <a:pt x="3470" y="1035"/>
                    </a:lnTo>
                    <a:lnTo>
                      <a:pt x="5872" y="768"/>
                    </a:lnTo>
                    <a:lnTo>
                      <a:pt x="57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34;p89">
                <a:extLst>
                  <a:ext uri="{FF2B5EF4-FFF2-40B4-BE49-F238E27FC236}">
                    <a16:creationId xmlns:a16="http://schemas.microsoft.com/office/drawing/2014/main" id="{12DA9262-28FF-4D78-63BC-82DA648F6B63}"/>
                  </a:ext>
                </a:extLst>
              </p:cNvPr>
              <p:cNvSpPr/>
              <p:nvPr/>
            </p:nvSpPr>
            <p:spPr>
              <a:xfrm>
                <a:off x="3677800" y="1989375"/>
                <a:ext cx="130950" cy="183475"/>
              </a:xfrm>
              <a:custGeom>
                <a:avLst/>
                <a:gdLst/>
                <a:ahLst/>
                <a:cxnLst/>
                <a:rect l="l" t="t" r="r" b="b"/>
                <a:pathLst>
                  <a:path w="5238" h="7339" extrusionOk="0">
                    <a:moveTo>
                      <a:pt x="4337" y="0"/>
                    </a:moveTo>
                    <a:lnTo>
                      <a:pt x="0" y="534"/>
                    </a:lnTo>
                    <a:lnTo>
                      <a:pt x="834" y="7339"/>
                    </a:lnTo>
                    <a:lnTo>
                      <a:pt x="5237" y="6838"/>
                    </a:lnTo>
                    <a:lnTo>
                      <a:pt x="5137" y="6038"/>
                    </a:lnTo>
                    <a:lnTo>
                      <a:pt x="1668" y="6471"/>
                    </a:lnTo>
                    <a:lnTo>
                      <a:pt x="1368" y="4003"/>
                    </a:lnTo>
                    <a:lnTo>
                      <a:pt x="4604" y="3603"/>
                    </a:lnTo>
                    <a:lnTo>
                      <a:pt x="4504" y="2836"/>
                    </a:lnTo>
                    <a:lnTo>
                      <a:pt x="1268" y="3202"/>
                    </a:lnTo>
                    <a:lnTo>
                      <a:pt x="1034" y="1201"/>
                    </a:lnTo>
                    <a:lnTo>
                      <a:pt x="4404" y="801"/>
                    </a:lnTo>
                    <a:lnTo>
                      <a:pt x="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35;p89">
                <a:extLst>
                  <a:ext uri="{FF2B5EF4-FFF2-40B4-BE49-F238E27FC236}">
                    <a16:creationId xmlns:a16="http://schemas.microsoft.com/office/drawing/2014/main" id="{B44CF9C6-100C-2CBB-CA24-813C42C95090}"/>
                  </a:ext>
                </a:extLst>
              </p:cNvPr>
              <p:cNvSpPr/>
              <p:nvPr/>
            </p:nvSpPr>
            <p:spPr>
              <a:xfrm>
                <a:off x="3832075" y="1973525"/>
                <a:ext cx="133450" cy="179100"/>
              </a:xfrm>
              <a:custGeom>
                <a:avLst/>
                <a:gdLst/>
                <a:ahLst/>
                <a:cxnLst/>
                <a:rect l="l" t="t" r="r" b="b"/>
                <a:pathLst>
                  <a:path w="5338" h="7164" extrusionOk="0">
                    <a:moveTo>
                      <a:pt x="3236" y="0"/>
                    </a:moveTo>
                    <a:cubicBezTo>
                      <a:pt x="2903" y="0"/>
                      <a:pt x="2569" y="0"/>
                      <a:pt x="2235" y="34"/>
                    </a:cubicBezTo>
                    <a:cubicBezTo>
                      <a:pt x="1502" y="134"/>
                      <a:pt x="934" y="367"/>
                      <a:pt x="534" y="768"/>
                    </a:cubicBezTo>
                    <a:cubicBezTo>
                      <a:pt x="167" y="1168"/>
                      <a:pt x="0" y="1668"/>
                      <a:pt x="101" y="2269"/>
                    </a:cubicBezTo>
                    <a:cubicBezTo>
                      <a:pt x="134" y="2802"/>
                      <a:pt x="334" y="3169"/>
                      <a:pt x="701" y="3436"/>
                    </a:cubicBezTo>
                    <a:cubicBezTo>
                      <a:pt x="1035" y="3703"/>
                      <a:pt x="1568" y="3836"/>
                      <a:pt x="2269" y="3903"/>
                    </a:cubicBezTo>
                    <a:lnTo>
                      <a:pt x="2836" y="3937"/>
                    </a:lnTo>
                    <a:cubicBezTo>
                      <a:pt x="3303" y="3970"/>
                      <a:pt x="3670" y="4070"/>
                      <a:pt x="3903" y="4237"/>
                    </a:cubicBezTo>
                    <a:cubicBezTo>
                      <a:pt x="4137" y="4404"/>
                      <a:pt x="4270" y="4670"/>
                      <a:pt x="4304" y="5004"/>
                    </a:cubicBezTo>
                    <a:cubicBezTo>
                      <a:pt x="4337" y="5371"/>
                      <a:pt x="4237" y="5704"/>
                      <a:pt x="3970" y="5938"/>
                    </a:cubicBezTo>
                    <a:cubicBezTo>
                      <a:pt x="3703" y="6171"/>
                      <a:pt x="3336" y="6338"/>
                      <a:pt x="2802" y="6372"/>
                    </a:cubicBezTo>
                    <a:cubicBezTo>
                      <a:pt x="2662" y="6397"/>
                      <a:pt x="2527" y="6408"/>
                      <a:pt x="2391" y="6408"/>
                    </a:cubicBezTo>
                    <a:cubicBezTo>
                      <a:pt x="2171" y="6408"/>
                      <a:pt x="1949" y="6379"/>
                      <a:pt x="1702" y="6338"/>
                    </a:cubicBezTo>
                    <a:cubicBezTo>
                      <a:pt x="1335" y="6305"/>
                      <a:pt x="968" y="6171"/>
                      <a:pt x="568" y="6005"/>
                    </a:cubicBezTo>
                    <a:lnTo>
                      <a:pt x="568" y="6005"/>
                    </a:lnTo>
                    <a:lnTo>
                      <a:pt x="668" y="6972"/>
                    </a:lnTo>
                    <a:cubicBezTo>
                      <a:pt x="1068" y="7072"/>
                      <a:pt x="1468" y="7105"/>
                      <a:pt x="1835" y="7139"/>
                    </a:cubicBezTo>
                    <a:cubicBezTo>
                      <a:pt x="2019" y="7155"/>
                      <a:pt x="2202" y="7164"/>
                      <a:pt x="2377" y="7164"/>
                    </a:cubicBezTo>
                    <a:cubicBezTo>
                      <a:pt x="2552" y="7164"/>
                      <a:pt x="2719" y="7155"/>
                      <a:pt x="2869" y="7139"/>
                    </a:cubicBezTo>
                    <a:cubicBezTo>
                      <a:pt x="3736" y="7039"/>
                      <a:pt x="4370" y="6772"/>
                      <a:pt x="4771" y="6405"/>
                    </a:cubicBezTo>
                    <a:cubicBezTo>
                      <a:pt x="5171" y="6005"/>
                      <a:pt x="5338" y="5471"/>
                      <a:pt x="5271" y="4804"/>
                    </a:cubicBezTo>
                    <a:cubicBezTo>
                      <a:pt x="5204" y="4270"/>
                      <a:pt x="4971" y="3836"/>
                      <a:pt x="4604" y="3536"/>
                    </a:cubicBezTo>
                    <a:cubicBezTo>
                      <a:pt x="4237" y="3236"/>
                      <a:pt x="3703" y="3069"/>
                      <a:pt x="3003" y="3036"/>
                    </a:cubicBezTo>
                    <a:lnTo>
                      <a:pt x="2436" y="2969"/>
                    </a:lnTo>
                    <a:cubicBezTo>
                      <a:pt x="1902" y="2936"/>
                      <a:pt x="1568" y="2869"/>
                      <a:pt x="1368" y="2736"/>
                    </a:cubicBezTo>
                    <a:cubicBezTo>
                      <a:pt x="1168" y="2602"/>
                      <a:pt x="1035" y="2402"/>
                      <a:pt x="1001" y="2069"/>
                    </a:cubicBezTo>
                    <a:cubicBezTo>
                      <a:pt x="968" y="1735"/>
                      <a:pt x="1068" y="1435"/>
                      <a:pt x="1301" y="1201"/>
                    </a:cubicBezTo>
                    <a:cubicBezTo>
                      <a:pt x="1568" y="968"/>
                      <a:pt x="1935" y="834"/>
                      <a:pt x="2436" y="768"/>
                    </a:cubicBezTo>
                    <a:cubicBezTo>
                      <a:pt x="2560" y="754"/>
                      <a:pt x="2684" y="746"/>
                      <a:pt x="2811" y="746"/>
                    </a:cubicBezTo>
                    <a:cubicBezTo>
                      <a:pt x="2990" y="746"/>
                      <a:pt x="3174" y="762"/>
                      <a:pt x="3370" y="801"/>
                    </a:cubicBezTo>
                    <a:cubicBezTo>
                      <a:pt x="3670" y="834"/>
                      <a:pt x="4037" y="934"/>
                      <a:pt x="4404" y="1034"/>
                    </a:cubicBezTo>
                    <a:lnTo>
                      <a:pt x="4270" y="134"/>
                    </a:lnTo>
                    <a:cubicBezTo>
                      <a:pt x="3937" y="67"/>
                      <a:pt x="3570" y="34"/>
                      <a:pt x="3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36;p89">
                <a:extLst>
                  <a:ext uri="{FF2B5EF4-FFF2-40B4-BE49-F238E27FC236}">
                    <a16:creationId xmlns:a16="http://schemas.microsoft.com/office/drawing/2014/main" id="{D8B74C6E-8439-59F7-5EB1-790BBA1B513B}"/>
                  </a:ext>
                </a:extLst>
              </p:cNvPr>
              <p:cNvSpPr/>
              <p:nvPr/>
            </p:nvSpPr>
            <p:spPr>
              <a:xfrm>
                <a:off x="2761300" y="2227875"/>
                <a:ext cx="1389350" cy="182650"/>
              </a:xfrm>
              <a:custGeom>
                <a:avLst/>
                <a:gdLst/>
                <a:ahLst/>
                <a:cxnLst/>
                <a:rect l="l" t="t" r="r" b="b"/>
                <a:pathLst>
                  <a:path w="55574" h="7306" extrusionOk="0">
                    <a:moveTo>
                      <a:pt x="55507" y="0"/>
                    </a:moveTo>
                    <a:lnTo>
                      <a:pt x="1" y="6605"/>
                    </a:lnTo>
                    <a:lnTo>
                      <a:pt x="101" y="7306"/>
                    </a:lnTo>
                    <a:lnTo>
                      <a:pt x="55574" y="701"/>
                    </a:lnTo>
                    <a:lnTo>
                      <a:pt x="55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37;p89">
                <a:extLst>
                  <a:ext uri="{FF2B5EF4-FFF2-40B4-BE49-F238E27FC236}">
                    <a16:creationId xmlns:a16="http://schemas.microsoft.com/office/drawing/2014/main" id="{B732A722-D49A-B757-F984-A81CF89F2C8B}"/>
                  </a:ext>
                </a:extLst>
              </p:cNvPr>
              <p:cNvSpPr/>
              <p:nvPr/>
            </p:nvSpPr>
            <p:spPr>
              <a:xfrm>
                <a:off x="2778000" y="2586075"/>
                <a:ext cx="161800" cy="152725"/>
              </a:xfrm>
              <a:custGeom>
                <a:avLst/>
                <a:gdLst/>
                <a:ahLst/>
                <a:cxnLst/>
                <a:rect l="l" t="t" r="r" b="b"/>
                <a:pathLst>
                  <a:path w="6472" h="6109" extrusionOk="0">
                    <a:moveTo>
                      <a:pt x="3185" y="0"/>
                    </a:moveTo>
                    <a:cubicBezTo>
                      <a:pt x="3081" y="0"/>
                      <a:pt x="2975" y="5"/>
                      <a:pt x="2869" y="16"/>
                    </a:cubicBezTo>
                    <a:cubicBezTo>
                      <a:pt x="1201" y="249"/>
                      <a:pt x="0" y="1717"/>
                      <a:pt x="200" y="3385"/>
                    </a:cubicBezTo>
                    <a:cubicBezTo>
                      <a:pt x="386" y="4934"/>
                      <a:pt x="1693" y="6108"/>
                      <a:pt x="3214" y="6108"/>
                    </a:cubicBezTo>
                    <a:cubicBezTo>
                      <a:pt x="3331" y="6108"/>
                      <a:pt x="3450" y="6101"/>
                      <a:pt x="3569" y="6087"/>
                    </a:cubicBezTo>
                    <a:cubicBezTo>
                      <a:pt x="5237" y="5853"/>
                      <a:pt x="6471" y="4352"/>
                      <a:pt x="6238" y="2684"/>
                    </a:cubicBezTo>
                    <a:cubicBezTo>
                      <a:pt x="6050" y="1123"/>
                      <a:pt x="4723" y="0"/>
                      <a:pt x="31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38;p89">
                <a:extLst>
                  <a:ext uri="{FF2B5EF4-FFF2-40B4-BE49-F238E27FC236}">
                    <a16:creationId xmlns:a16="http://schemas.microsoft.com/office/drawing/2014/main" id="{590F5DA7-6FC4-CBB5-21D9-2BA86AF9A73F}"/>
                  </a:ext>
                </a:extLst>
              </p:cNvPr>
              <p:cNvSpPr/>
              <p:nvPr/>
            </p:nvSpPr>
            <p:spPr>
              <a:xfrm>
                <a:off x="3029825" y="2471375"/>
                <a:ext cx="1207575" cy="196825"/>
              </a:xfrm>
              <a:custGeom>
                <a:avLst/>
                <a:gdLst/>
                <a:ahLst/>
                <a:cxnLst/>
                <a:rect l="l" t="t" r="r" b="b"/>
                <a:pathLst>
                  <a:path w="48303" h="7873" extrusionOk="0">
                    <a:moveTo>
                      <a:pt x="48035" y="1"/>
                    </a:moveTo>
                    <a:lnTo>
                      <a:pt x="1" y="5738"/>
                    </a:lnTo>
                    <a:lnTo>
                      <a:pt x="268" y="7873"/>
                    </a:lnTo>
                    <a:lnTo>
                      <a:pt x="48302" y="2169"/>
                    </a:lnTo>
                    <a:lnTo>
                      <a:pt x="480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2939;p89">
                <a:extLst>
                  <a:ext uri="{FF2B5EF4-FFF2-40B4-BE49-F238E27FC236}">
                    <a16:creationId xmlns:a16="http://schemas.microsoft.com/office/drawing/2014/main" id="{8FBEE6D6-0784-5136-CD58-EA7914D65A23}"/>
                  </a:ext>
                </a:extLst>
              </p:cNvPr>
              <p:cNvSpPr/>
              <p:nvPr/>
            </p:nvSpPr>
            <p:spPr>
              <a:xfrm>
                <a:off x="2811350" y="2871275"/>
                <a:ext cx="161800" cy="151900"/>
              </a:xfrm>
              <a:custGeom>
                <a:avLst/>
                <a:gdLst/>
                <a:ahLst/>
                <a:cxnLst/>
                <a:rect l="l" t="t" r="r" b="b"/>
                <a:pathLst>
                  <a:path w="6472" h="6076" extrusionOk="0">
                    <a:moveTo>
                      <a:pt x="3186" y="0"/>
                    </a:moveTo>
                    <a:cubicBezTo>
                      <a:pt x="3081" y="0"/>
                      <a:pt x="2975" y="5"/>
                      <a:pt x="2869" y="16"/>
                    </a:cubicBezTo>
                    <a:cubicBezTo>
                      <a:pt x="1201" y="216"/>
                      <a:pt x="0" y="1717"/>
                      <a:pt x="200" y="3385"/>
                    </a:cubicBezTo>
                    <a:cubicBezTo>
                      <a:pt x="386" y="4931"/>
                      <a:pt x="1689" y="6076"/>
                      <a:pt x="3206" y="6076"/>
                    </a:cubicBezTo>
                    <a:cubicBezTo>
                      <a:pt x="3326" y="6076"/>
                      <a:pt x="3447" y="6068"/>
                      <a:pt x="3570" y="6054"/>
                    </a:cubicBezTo>
                    <a:cubicBezTo>
                      <a:pt x="5237" y="5854"/>
                      <a:pt x="6472" y="4353"/>
                      <a:pt x="6238" y="2685"/>
                    </a:cubicBezTo>
                    <a:cubicBezTo>
                      <a:pt x="6051" y="1123"/>
                      <a:pt x="4723" y="0"/>
                      <a:pt x="3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2940;p89">
                <a:extLst>
                  <a:ext uri="{FF2B5EF4-FFF2-40B4-BE49-F238E27FC236}">
                    <a16:creationId xmlns:a16="http://schemas.microsoft.com/office/drawing/2014/main" id="{ED699E8A-4D89-1450-B261-FECA886A8E7B}"/>
                  </a:ext>
                </a:extLst>
              </p:cNvPr>
              <p:cNvSpPr/>
              <p:nvPr/>
            </p:nvSpPr>
            <p:spPr>
              <a:xfrm>
                <a:off x="3063200" y="2756575"/>
                <a:ext cx="1207550" cy="196850"/>
              </a:xfrm>
              <a:custGeom>
                <a:avLst/>
                <a:gdLst/>
                <a:ahLst/>
                <a:cxnLst/>
                <a:rect l="l" t="t" r="r" b="b"/>
                <a:pathLst>
                  <a:path w="48302" h="7874" extrusionOk="0">
                    <a:moveTo>
                      <a:pt x="48034" y="1"/>
                    </a:moveTo>
                    <a:lnTo>
                      <a:pt x="0" y="5705"/>
                    </a:lnTo>
                    <a:lnTo>
                      <a:pt x="267" y="7873"/>
                    </a:lnTo>
                    <a:lnTo>
                      <a:pt x="48301" y="2136"/>
                    </a:lnTo>
                    <a:lnTo>
                      <a:pt x="48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2941;p89">
                <a:extLst>
                  <a:ext uri="{FF2B5EF4-FFF2-40B4-BE49-F238E27FC236}">
                    <a16:creationId xmlns:a16="http://schemas.microsoft.com/office/drawing/2014/main" id="{1A854BA1-5EF6-2748-485A-0989DFCB6EC5}"/>
                  </a:ext>
                </a:extLst>
              </p:cNvPr>
              <p:cNvSpPr/>
              <p:nvPr/>
            </p:nvSpPr>
            <p:spPr>
              <a:xfrm>
                <a:off x="2845525" y="3155650"/>
                <a:ext cx="161825" cy="151900"/>
              </a:xfrm>
              <a:custGeom>
                <a:avLst/>
                <a:gdLst/>
                <a:ahLst/>
                <a:cxnLst/>
                <a:rect l="l" t="t" r="r" b="b"/>
                <a:pathLst>
                  <a:path w="6473" h="6076" extrusionOk="0">
                    <a:moveTo>
                      <a:pt x="3186" y="0"/>
                    </a:moveTo>
                    <a:cubicBezTo>
                      <a:pt x="3082" y="0"/>
                      <a:pt x="2976" y="5"/>
                      <a:pt x="2870" y="16"/>
                    </a:cubicBezTo>
                    <a:cubicBezTo>
                      <a:pt x="1202" y="216"/>
                      <a:pt x="1" y="1717"/>
                      <a:pt x="201" y="3385"/>
                    </a:cubicBezTo>
                    <a:cubicBezTo>
                      <a:pt x="418" y="4931"/>
                      <a:pt x="1723" y="6075"/>
                      <a:pt x="3240" y="6075"/>
                    </a:cubicBezTo>
                    <a:cubicBezTo>
                      <a:pt x="3360" y="6075"/>
                      <a:pt x="3481" y="6068"/>
                      <a:pt x="3604" y="6054"/>
                    </a:cubicBezTo>
                    <a:cubicBezTo>
                      <a:pt x="5271" y="5853"/>
                      <a:pt x="6472" y="4352"/>
                      <a:pt x="6272" y="2684"/>
                    </a:cubicBezTo>
                    <a:cubicBezTo>
                      <a:pt x="6053" y="1123"/>
                      <a:pt x="4724" y="0"/>
                      <a:pt x="3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2942;p89">
                <a:extLst>
                  <a:ext uri="{FF2B5EF4-FFF2-40B4-BE49-F238E27FC236}">
                    <a16:creationId xmlns:a16="http://schemas.microsoft.com/office/drawing/2014/main" id="{DE5E7EB1-88A1-583A-B733-AF5F2C5E4A20}"/>
                  </a:ext>
                </a:extLst>
              </p:cNvPr>
              <p:cNvSpPr/>
              <p:nvPr/>
            </p:nvSpPr>
            <p:spPr>
              <a:xfrm>
                <a:off x="3098225" y="3040950"/>
                <a:ext cx="1206700" cy="196825"/>
              </a:xfrm>
              <a:custGeom>
                <a:avLst/>
                <a:gdLst/>
                <a:ahLst/>
                <a:cxnLst/>
                <a:rect l="l" t="t" r="r" b="b"/>
                <a:pathLst>
                  <a:path w="48268" h="7873" extrusionOk="0">
                    <a:moveTo>
                      <a:pt x="48001" y="1"/>
                    </a:moveTo>
                    <a:lnTo>
                      <a:pt x="0" y="5705"/>
                    </a:lnTo>
                    <a:lnTo>
                      <a:pt x="234" y="7873"/>
                    </a:lnTo>
                    <a:lnTo>
                      <a:pt x="48268" y="2135"/>
                    </a:lnTo>
                    <a:lnTo>
                      <a:pt x="48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2943;p89">
                <a:extLst>
                  <a:ext uri="{FF2B5EF4-FFF2-40B4-BE49-F238E27FC236}">
                    <a16:creationId xmlns:a16="http://schemas.microsoft.com/office/drawing/2014/main" id="{3196645A-E099-85D3-E802-F7943FC97E90}"/>
                  </a:ext>
                </a:extLst>
              </p:cNvPr>
              <p:cNvSpPr/>
              <p:nvPr/>
            </p:nvSpPr>
            <p:spPr>
              <a:xfrm>
                <a:off x="2878900" y="3440000"/>
                <a:ext cx="161800" cy="152075"/>
              </a:xfrm>
              <a:custGeom>
                <a:avLst/>
                <a:gdLst/>
                <a:ahLst/>
                <a:cxnLst/>
                <a:rect l="l" t="t" r="r" b="b"/>
                <a:pathLst>
                  <a:path w="6472" h="6083" extrusionOk="0">
                    <a:moveTo>
                      <a:pt x="3186" y="1"/>
                    </a:moveTo>
                    <a:cubicBezTo>
                      <a:pt x="3081" y="1"/>
                      <a:pt x="2975" y="6"/>
                      <a:pt x="2869" y="17"/>
                    </a:cubicBezTo>
                    <a:cubicBezTo>
                      <a:pt x="1201" y="217"/>
                      <a:pt x="0" y="1718"/>
                      <a:pt x="200" y="3386"/>
                    </a:cubicBezTo>
                    <a:cubicBezTo>
                      <a:pt x="415" y="4917"/>
                      <a:pt x="1698" y="6083"/>
                      <a:pt x="3197" y="6083"/>
                    </a:cubicBezTo>
                    <a:cubicBezTo>
                      <a:pt x="3331" y="6083"/>
                      <a:pt x="3466" y="6073"/>
                      <a:pt x="3603" y="6054"/>
                    </a:cubicBezTo>
                    <a:cubicBezTo>
                      <a:pt x="5271" y="5854"/>
                      <a:pt x="6472" y="4353"/>
                      <a:pt x="6271" y="2685"/>
                    </a:cubicBezTo>
                    <a:cubicBezTo>
                      <a:pt x="6053" y="1124"/>
                      <a:pt x="4723" y="1"/>
                      <a:pt x="3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2944;p89">
                <a:extLst>
                  <a:ext uri="{FF2B5EF4-FFF2-40B4-BE49-F238E27FC236}">
                    <a16:creationId xmlns:a16="http://schemas.microsoft.com/office/drawing/2014/main" id="{5CDE0981-A965-081F-8694-2031995804CD}"/>
                  </a:ext>
                </a:extLst>
              </p:cNvPr>
              <p:cNvSpPr/>
              <p:nvPr/>
            </p:nvSpPr>
            <p:spPr>
              <a:xfrm>
                <a:off x="3131575" y="3325325"/>
                <a:ext cx="1206725" cy="196825"/>
              </a:xfrm>
              <a:custGeom>
                <a:avLst/>
                <a:gdLst/>
                <a:ahLst/>
                <a:cxnLst/>
                <a:rect l="l" t="t" r="r" b="b"/>
                <a:pathLst>
                  <a:path w="48269" h="7873" extrusionOk="0">
                    <a:moveTo>
                      <a:pt x="48001" y="0"/>
                    </a:moveTo>
                    <a:lnTo>
                      <a:pt x="0" y="5738"/>
                    </a:lnTo>
                    <a:lnTo>
                      <a:pt x="234" y="7873"/>
                    </a:lnTo>
                    <a:lnTo>
                      <a:pt x="48268" y="2169"/>
                    </a:lnTo>
                    <a:lnTo>
                      <a:pt x="480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2945;p89">
                <a:extLst>
                  <a:ext uri="{FF2B5EF4-FFF2-40B4-BE49-F238E27FC236}">
                    <a16:creationId xmlns:a16="http://schemas.microsoft.com/office/drawing/2014/main" id="{493E6551-50AA-5506-C02D-6B1448A08087}"/>
                  </a:ext>
                </a:extLst>
              </p:cNvPr>
              <p:cNvSpPr/>
              <p:nvPr/>
            </p:nvSpPr>
            <p:spPr>
              <a:xfrm>
                <a:off x="2913075" y="3724375"/>
                <a:ext cx="161825" cy="152750"/>
              </a:xfrm>
              <a:custGeom>
                <a:avLst/>
                <a:gdLst/>
                <a:ahLst/>
                <a:cxnLst/>
                <a:rect l="l" t="t" r="r" b="b"/>
                <a:pathLst>
                  <a:path w="6473" h="6110" extrusionOk="0">
                    <a:moveTo>
                      <a:pt x="3220" y="1"/>
                    </a:moveTo>
                    <a:cubicBezTo>
                      <a:pt x="3115" y="1"/>
                      <a:pt x="3009" y="6"/>
                      <a:pt x="2903" y="17"/>
                    </a:cubicBezTo>
                    <a:cubicBezTo>
                      <a:pt x="1235" y="250"/>
                      <a:pt x="1" y="1751"/>
                      <a:pt x="234" y="3419"/>
                    </a:cubicBezTo>
                    <a:cubicBezTo>
                      <a:pt x="420" y="4965"/>
                      <a:pt x="1723" y="6109"/>
                      <a:pt x="3240" y="6109"/>
                    </a:cubicBezTo>
                    <a:cubicBezTo>
                      <a:pt x="3360" y="6109"/>
                      <a:pt x="3481" y="6102"/>
                      <a:pt x="3603" y="6088"/>
                    </a:cubicBezTo>
                    <a:cubicBezTo>
                      <a:pt x="5271" y="5854"/>
                      <a:pt x="6472" y="4353"/>
                      <a:pt x="6272" y="2685"/>
                    </a:cubicBezTo>
                    <a:cubicBezTo>
                      <a:pt x="6085" y="1124"/>
                      <a:pt x="4757" y="1"/>
                      <a:pt x="3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2946;p89">
                <a:extLst>
                  <a:ext uri="{FF2B5EF4-FFF2-40B4-BE49-F238E27FC236}">
                    <a16:creationId xmlns:a16="http://schemas.microsoft.com/office/drawing/2014/main" id="{282E0771-0A47-4399-AE72-467CB47E4E5E}"/>
                  </a:ext>
                </a:extLst>
              </p:cNvPr>
              <p:cNvSpPr/>
              <p:nvPr/>
            </p:nvSpPr>
            <p:spPr>
              <a:xfrm>
                <a:off x="3165775" y="3609700"/>
                <a:ext cx="1206700" cy="196825"/>
              </a:xfrm>
              <a:custGeom>
                <a:avLst/>
                <a:gdLst/>
                <a:ahLst/>
                <a:cxnLst/>
                <a:rect l="l" t="t" r="r" b="b"/>
                <a:pathLst>
                  <a:path w="48268" h="7873" extrusionOk="0">
                    <a:moveTo>
                      <a:pt x="48034" y="0"/>
                    </a:moveTo>
                    <a:lnTo>
                      <a:pt x="0" y="5738"/>
                    </a:lnTo>
                    <a:lnTo>
                      <a:pt x="234" y="7873"/>
                    </a:lnTo>
                    <a:lnTo>
                      <a:pt x="48268" y="2168"/>
                    </a:lnTo>
                    <a:lnTo>
                      <a:pt x="480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2947;p89">
                <a:extLst>
                  <a:ext uri="{FF2B5EF4-FFF2-40B4-BE49-F238E27FC236}">
                    <a16:creationId xmlns:a16="http://schemas.microsoft.com/office/drawing/2014/main" id="{88AF8BE0-7E61-70A2-5D4D-07206C121EDF}"/>
                  </a:ext>
                </a:extLst>
              </p:cNvPr>
              <p:cNvSpPr/>
              <p:nvPr/>
            </p:nvSpPr>
            <p:spPr>
              <a:xfrm>
                <a:off x="2820525" y="1530975"/>
                <a:ext cx="1079950" cy="442575"/>
              </a:xfrm>
              <a:custGeom>
                <a:avLst/>
                <a:gdLst/>
                <a:ahLst/>
                <a:cxnLst/>
                <a:rect l="l" t="t" r="r" b="b"/>
                <a:pathLst>
                  <a:path w="43198" h="17703" extrusionOk="0">
                    <a:moveTo>
                      <a:pt x="20367" y="1347"/>
                    </a:moveTo>
                    <a:cubicBezTo>
                      <a:pt x="21223" y="1347"/>
                      <a:pt x="21956" y="1985"/>
                      <a:pt x="22049" y="2825"/>
                    </a:cubicBezTo>
                    <a:cubicBezTo>
                      <a:pt x="22183" y="3759"/>
                      <a:pt x="21516" y="4626"/>
                      <a:pt x="20615" y="4693"/>
                    </a:cubicBezTo>
                    <a:cubicBezTo>
                      <a:pt x="20535" y="4705"/>
                      <a:pt x="20455" y="4710"/>
                      <a:pt x="20377" y="4710"/>
                    </a:cubicBezTo>
                    <a:cubicBezTo>
                      <a:pt x="19543" y="4710"/>
                      <a:pt x="18836" y="4082"/>
                      <a:pt x="18714" y="3259"/>
                    </a:cubicBezTo>
                    <a:cubicBezTo>
                      <a:pt x="18614" y="2291"/>
                      <a:pt x="19214" y="1457"/>
                      <a:pt x="20181" y="1357"/>
                    </a:cubicBezTo>
                    <a:cubicBezTo>
                      <a:pt x="20244" y="1351"/>
                      <a:pt x="20306" y="1347"/>
                      <a:pt x="20367" y="1347"/>
                    </a:cubicBezTo>
                    <a:close/>
                    <a:moveTo>
                      <a:pt x="20491" y="1"/>
                    </a:moveTo>
                    <a:cubicBezTo>
                      <a:pt x="20345" y="1"/>
                      <a:pt x="20197" y="8"/>
                      <a:pt x="20048" y="23"/>
                    </a:cubicBezTo>
                    <a:cubicBezTo>
                      <a:pt x="17713" y="323"/>
                      <a:pt x="16045" y="2391"/>
                      <a:pt x="16345" y="4760"/>
                    </a:cubicBezTo>
                    <a:cubicBezTo>
                      <a:pt x="16379" y="4993"/>
                      <a:pt x="16412" y="5193"/>
                      <a:pt x="16479" y="5427"/>
                    </a:cubicBezTo>
                    <a:lnTo>
                      <a:pt x="16145" y="5460"/>
                    </a:lnTo>
                    <a:cubicBezTo>
                      <a:pt x="14844" y="5627"/>
                      <a:pt x="13877" y="6795"/>
                      <a:pt x="14044" y="8095"/>
                    </a:cubicBezTo>
                    <a:lnTo>
                      <a:pt x="14177" y="9163"/>
                    </a:lnTo>
                    <a:lnTo>
                      <a:pt x="2902" y="10497"/>
                    </a:lnTo>
                    <a:cubicBezTo>
                      <a:pt x="2035" y="10564"/>
                      <a:pt x="1335" y="11031"/>
                      <a:pt x="834" y="11631"/>
                    </a:cubicBezTo>
                    <a:cubicBezTo>
                      <a:pt x="300" y="12298"/>
                      <a:pt x="0" y="13166"/>
                      <a:pt x="67" y="14066"/>
                    </a:cubicBezTo>
                    <a:lnTo>
                      <a:pt x="501" y="17702"/>
                    </a:lnTo>
                    <a:lnTo>
                      <a:pt x="43198" y="12632"/>
                    </a:lnTo>
                    <a:lnTo>
                      <a:pt x="42731" y="9096"/>
                    </a:lnTo>
                    <a:cubicBezTo>
                      <a:pt x="42597" y="8129"/>
                      <a:pt x="42097" y="7328"/>
                      <a:pt x="41396" y="6828"/>
                    </a:cubicBezTo>
                    <a:cubicBezTo>
                      <a:pt x="40909" y="6449"/>
                      <a:pt x="40268" y="6224"/>
                      <a:pt x="39598" y="6224"/>
                    </a:cubicBezTo>
                    <a:cubicBezTo>
                      <a:pt x="39442" y="6224"/>
                      <a:pt x="39285" y="6236"/>
                      <a:pt x="39128" y="6261"/>
                    </a:cubicBezTo>
                    <a:lnTo>
                      <a:pt x="27853" y="7562"/>
                    </a:lnTo>
                    <a:lnTo>
                      <a:pt x="27720" y="6494"/>
                    </a:lnTo>
                    <a:cubicBezTo>
                      <a:pt x="27653" y="5961"/>
                      <a:pt x="27386" y="5460"/>
                      <a:pt x="27020" y="5060"/>
                    </a:cubicBezTo>
                    <a:lnTo>
                      <a:pt x="27020" y="5027"/>
                    </a:lnTo>
                    <a:cubicBezTo>
                      <a:pt x="26986" y="4993"/>
                      <a:pt x="26953" y="4960"/>
                      <a:pt x="26853" y="4893"/>
                    </a:cubicBezTo>
                    <a:cubicBezTo>
                      <a:pt x="26486" y="4626"/>
                      <a:pt x="26052" y="4460"/>
                      <a:pt x="25619" y="4426"/>
                    </a:cubicBezTo>
                    <a:lnTo>
                      <a:pt x="25118" y="4426"/>
                    </a:lnTo>
                    <a:lnTo>
                      <a:pt x="24785" y="4460"/>
                    </a:lnTo>
                    <a:lnTo>
                      <a:pt x="24785" y="3759"/>
                    </a:lnTo>
                    <a:cubicBezTo>
                      <a:pt x="24504" y="1573"/>
                      <a:pt x="22644" y="1"/>
                      <a:pt x="20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2948;p89">
                <a:extLst>
                  <a:ext uri="{FF2B5EF4-FFF2-40B4-BE49-F238E27FC236}">
                    <a16:creationId xmlns:a16="http://schemas.microsoft.com/office/drawing/2014/main" id="{B0F42270-C03E-3BD2-EFD4-7FE686938C96}"/>
                  </a:ext>
                </a:extLst>
              </p:cNvPr>
              <p:cNvSpPr/>
              <p:nvPr/>
            </p:nvSpPr>
            <p:spPr>
              <a:xfrm>
                <a:off x="2818025" y="1702500"/>
                <a:ext cx="1081625" cy="274375"/>
              </a:xfrm>
              <a:custGeom>
                <a:avLst/>
                <a:gdLst/>
                <a:ahLst/>
                <a:cxnLst/>
                <a:rect l="l" t="t" r="r" b="b"/>
                <a:pathLst>
                  <a:path w="43265" h="10975" extrusionOk="0">
                    <a:moveTo>
                      <a:pt x="41496" y="0"/>
                    </a:moveTo>
                    <a:lnTo>
                      <a:pt x="42297" y="5037"/>
                    </a:lnTo>
                    <a:lnTo>
                      <a:pt x="1468" y="9974"/>
                    </a:lnTo>
                    <a:lnTo>
                      <a:pt x="901" y="4870"/>
                    </a:lnTo>
                    <a:cubicBezTo>
                      <a:pt x="300" y="5538"/>
                      <a:pt x="0" y="6438"/>
                      <a:pt x="134" y="7339"/>
                    </a:cubicBezTo>
                    <a:lnTo>
                      <a:pt x="567" y="10975"/>
                    </a:lnTo>
                    <a:lnTo>
                      <a:pt x="43264" y="5904"/>
                    </a:lnTo>
                    <a:lnTo>
                      <a:pt x="42831" y="2269"/>
                    </a:lnTo>
                    <a:cubicBezTo>
                      <a:pt x="42731" y="1335"/>
                      <a:pt x="42230" y="501"/>
                      <a:pt x="41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2949;p89">
                <a:extLst>
                  <a:ext uri="{FF2B5EF4-FFF2-40B4-BE49-F238E27FC236}">
                    <a16:creationId xmlns:a16="http://schemas.microsoft.com/office/drawing/2014/main" id="{27BDC4A1-C12E-C3FD-690C-16DE4A1F78C4}"/>
                  </a:ext>
                </a:extLst>
              </p:cNvPr>
              <p:cNvSpPr/>
              <p:nvPr/>
            </p:nvSpPr>
            <p:spPr>
              <a:xfrm>
                <a:off x="3291700" y="1601600"/>
                <a:ext cx="86750" cy="59650"/>
              </a:xfrm>
              <a:custGeom>
                <a:avLst/>
                <a:gdLst/>
                <a:ahLst/>
                <a:cxnLst/>
                <a:rect l="l" t="t" r="r" b="b"/>
                <a:pathLst>
                  <a:path w="3470" h="2386" extrusionOk="0">
                    <a:moveTo>
                      <a:pt x="3202" y="0"/>
                    </a:moveTo>
                    <a:cubicBezTo>
                      <a:pt x="3336" y="934"/>
                      <a:pt x="2669" y="1768"/>
                      <a:pt x="1768" y="1868"/>
                    </a:cubicBezTo>
                    <a:cubicBezTo>
                      <a:pt x="1694" y="1878"/>
                      <a:pt x="1621" y="1882"/>
                      <a:pt x="1548" y="1882"/>
                    </a:cubicBezTo>
                    <a:cubicBezTo>
                      <a:pt x="869" y="1882"/>
                      <a:pt x="271" y="1470"/>
                      <a:pt x="0" y="867"/>
                    </a:cubicBezTo>
                    <a:lnTo>
                      <a:pt x="0" y="867"/>
                    </a:lnTo>
                    <a:cubicBezTo>
                      <a:pt x="92" y="1752"/>
                      <a:pt x="797" y="2385"/>
                      <a:pt x="1631" y="2385"/>
                    </a:cubicBezTo>
                    <a:cubicBezTo>
                      <a:pt x="1709" y="2385"/>
                      <a:pt x="1788" y="2380"/>
                      <a:pt x="1868" y="2368"/>
                    </a:cubicBezTo>
                    <a:cubicBezTo>
                      <a:pt x="2802" y="2235"/>
                      <a:pt x="3469" y="1401"/>
                      <a:pt x="3336" y="500"/>
                    </a:cubicBezTo>
                    <a:lnTo>
                      <a:pt x="3202" y="0"/>
                    </a:lnTo>
                    <a:close/>
                  </a:path>
                </a:pathLst>
              </a:custGeom>
              <a:solidFill>
                <a:srgbClr val="806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2950;p89">
                <a:extLst>
                  <a:ext uri="{FF2B5EF4-FFF2-40B4-BE49-F238E27FC236}">
                    <a16:creationId xmlns:a16="http://schemas.microsoft.com/office/drawing/2014/main" id="{8BDD6E61-5929-4363-CC38-EDD07CBB934C}"/>
                  </a:ext>
                </a:extLst>
              </p:cNvPr>
              <p:cNvSpPr/>
              <p:nvPr/>
            </p:nvSpPr>
            <p:spPr>
              <a:xfrm>
                <a:off x="3520175" y="1686550"/>
                <a:ext cx="368625" cy="65175"/>
              </a:xfrm>
              <a:custGeom>
                <a:avLst/>
                <a:gdLst/>
                <a:ahLst/>
                <a:cxnLst/>
                <a:rect l="l" t="t" r="r" b="b"/>
                <a:pathLst>
                  <a:path w="14745" h="2607" extrusionOk="0">
                    <a:moveTo>
                      <a:pt x="11645" y="1"/>
                    </a:moveTo>
                    <a:cubicBezTo>
                      <a:pt x="11490" y="1"/>
                      <a:pt x="11333" y="13"/>
                      <a:pt x="11176" y="38"/>
                    </a:cubicBezTo>
                    <a:lnTo>
                      <a:pt x="1" y="1339"/>
                    </a:lnTo>
                    <a:lnTo>
                      <a:pt x="34" y="1872"/>
                    </a:lnTo>
                    <a:lnTo>
                      <a:pt x="11309" y="538"/>
                    </a:lnTo>
                    <a:cubicBezTo>
                      <a:pt x="11449" y="521"/>
                      <a:pt x="11588" y="513"/>
                      <a:pt x="11724" y="513"/>
                    </a:cubicBezTo>
                    <a:cubicBezTo>
                      <a:pt x="12398" y="513"/>
                      <a:pt x="13022" y="717"/>
                      <a:pt x="13577" y="1105"/>
                    </a:cubicBezTo>
                    <a:cubicBezTo>
                      <a:pt x="14078" y="1472"/>
                      <a:pt x="14511" y="1973"/>
                      <a:pt x="14745" y="2606"/>
                    </a:cubicBezTo>
                    <a:cubicBezTo>
                      <a:pt x="14578" y="1772"/>
                      <a:pt x="14144" y="1072"/>
                      <a:pt x="13477" y="605"/>
                    </a:cubicBezTo>
                    <a:cubicBezTo>
                      <a:pt x="12963" y="226"/>
                      <a:pt x="12316" y="1"/>
                      <a:pt x="11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2951;p89">
                <a:extLst>
                  <a:ext uri="{FF2B5EF4-FFF2-40B4-BE49-F238E27FC236}">
                    <a16:creationId xmlns:a16="http://schemas.microsoft.com/office/drawing/2014/main" id="{C9C85AD2-E1F8-D9AE-73E7-E2CD103BD169}"/>
                  </a:ext>
                </a:extLst>
              </p:cNvPr>
              <p:cNvSpPr/>
              <p:nvPr/>
            </p:nvSpPr>
            <p:spPr>
              <a:xfrm>
                <a:off x="3442625" y="1641625"/>
                <a:ext cx="70075" cy="48375"/>
              </a:xfrm>
              <a:custGeom>
                <a:avLst/>
                <a:gdLst/>
                <a:ahLst/>
                <a:cxnLst/>
                <a:rect l="l" t="t" r="r" b="b"/>
                <a:pathLst>
                  <a:path w="2803" h="1935" extrusionOk="0">
                    <a:moveTo>
                      <a:pt x="234" y="0"/>
                    </a:moveTo>
                    <a:lnTo>
                      <a:pt x="1" y="34"/>
                    </a:lnTo>
                    <a:lnTo>
                      <a:pt x="1" y="534"/>
                    </a:lnTo>
                    <a:lnTo>
                      <a:pt x="334" y="501"/>
                    </a:lnTo>
                    <a:cubicBezTo>
                      <a:pt x="445" y="501"/>
                      <a:pt x="557" y="471"/>
                      <a:pt x="668" y="471"/>
                    </a:cubicBezTo>
                    <a:cubicBezTo>
                      <a:pt x="723" y="471"/>
                      <a:pt x="779" y="478"/>
                      <a:pt x="835" y="501"/>
                    </a:cubicBezTo>
                    <a:cubicBezTo>
                      <a:pt x="1302" y="534"/>
                      <a:pt x="1769" y="701"/>
                      <a:pt x="2102" y="1001"/>
                    </a:cubicBezTo>
                    <a:cubicBezTo>
                      <a:pt x="2136" y="1034"/>
                      <a:pt x="2236" y="1068"/>
                      <a:pt x="2269" y="1101"/>
                    </a:cubicBezTo>
                    <a:lnTo>
                      <a:pt x="2269" y="1168"/>
                    </a:lnTo>
                    <a:cubicBezTo>
                      <a:pt x="2469" y="1368"/>
                      <a:pt x="2669" y="1668"/>
                      <a:pt x="2803" y="1935"/>
                    </a:cubicBezTo>
                    <a:cubicBezTo>
                      <a:pt x="2736" y="1435"/>
                      <a:pt x="2469" y="1001"/>
                      <a:pt x="2136" y="667"/>
                    </a:cubicBezTo>
                    <a:lnTo>
                      <a:pt x="2136" y="601"/>
                    </a:lnTo>
                    <a:cubicBezTo>
                      <a:pt x="2102" y="567"/>
                      <a:pt x="2069" y="534"/>
                      <a:pt x="1969" y="501"/>
                    </a:cubicBezTo>
                    <a:cubicBezTo>
                      <a:pt x="1602" y="200"/>
                      <a:pt x="1168" y="34"/>
                      <a:pt x="735" y="0"/>
                    </a:cubicBezTo>
                    <a:close/>
                  </a:path>
                </a:pathLst>
              </a:custGeom>
              <a:solidFill>
                <a:srgbClr val="806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2952;p89">
                <a:extLst>
                  <a:ext uri="{FF2B5EF4-FFF2-40B4-BE49-F238E27FC236}">
                    <a16:creationId xmlns:a16="http://schemas.microsoft.com/office/drawing/2014/main" id="{65303798-B45D-D452-12FA-7C045C699B9F}"/>
                  </a:ext>
                </a:extLst>
              </p:cNvPr>
              <p:cNvSpPr/>
              <p:nvPr/>
            </p:nvSpPr>
            <p:spPr>
              <a:xfrm>
                <a:off x="2820525" y="1534250"/>
                <a:ext cx="617125" cy="442625"/>
              </a:xfrm>
              <a:custGeom>
                <a:avLst/>
                <a:gdLst/>
                <a:ahLst/>
                <a:cxnLst/>
                <a:rect l="l" t="t" r="r" b="b"/>
                <a:pathLst>
                  <a:path w="24685" h="17705" extrusionOk="0">
                    <a:moveTo>
                      <a:pt x="20510" y="1"/>
                    </a:moveTo>
                    <a:cubicBezTo>
                      <a:pt x="20357" y="1"/>
                      <a:pt x="20203" y="9"/>
                      <a:pt x="20048" y="25"/>
                    </a:cubicBezTo>
                    <a:cubicBezTo>
                      <a:pt x="17713" y="326"/>
                      <a:pt x="16045" y="2394"/>
                      <a:pt x="16345" y="4729"/>
                    </a:cubicBezTo>
                    <a:cubicBezTo>
                      <a:pt x="16379" y="4996"/>
                      <a:pt x="16445" y="5196"/>
                      <a:pt x="16479" y="5396"/>
                    </a:cubicBezTo>
                    <a:lnTo>
                      <a:pt x="16145" y="5463"/>
                    </a:lnTo>
                    <a:cubicBezTo>
                      <a:pt x="14844" y="5629"/>
                      <a:pt x="13877" y="6797"/>
                      <a:pt x="14044" y="8065"/>
                    </a:cubicBezTo>
                    <a:lnTo>
                      <a:pt x="14177" y="9165"/>
                    </a:lnTo>
                    <a:lnTo>
                      <a:pt x="2936" y="10500"/>
                    </a:lnTo>
                    <a:cubicBezTo>
                      <a:pt x="2035" y="10566"/>
                      <a:pt x="1335" y="11033"/>
                      <a:pt x="834" y="11634"/>
                    </a:cubicBezTo>
                    <a:cubicBezTo>
                      <a:pt x="300" y="12301"/>
                      <a:pt x="0" y="13168"/>
                      <a:pt x="100" y="14069"/>
                    </a:cubicBezTo>
                    <a:lnTo>
                      <a:pt x="501" y="17705"/>
                    </a:lnTo>
                    <a:lnTo>
                      <a:pt x="601" y="17705"/>
                    </a:lnTo>
                    <a:lnTo>
                      <a:pt x="200" y="14569"/>
                    </a:lnTo>
                    <a:cubicBezTo>
                      <a:pt x="100" y="13669"/>
                      <a:pt x="367" y="12801"/>
                      <a:pt x="968" y="12134"/>
                    </a:cubicBezTo>
                    <a:cubicBezTo>
                      <a:pt x="1468" y="11500"/>
                      <a:pt x="2202" y="11067"/>
                      <a:pt x="3036" y="11000"/>
                    </a:cubicBezTo>
                    <a:lnTo>
                      <a:pt x="14310" y="9666"/>
                    </a:lnTo>
                    <a:lnTo>
                      <a:pt x="14177" y="8565"/>
                    </a:lnTo>
                    <a:cubicBezTo>
                      <a:pt x="14010" y="7297"/>
                      <a:pt x="14978" y="6063"/>
                      <a:pt x="16279" y="5963"/>
                    </a:cubicBezTo>
                    <a:lnTo>
                      <a:pt x="16612" y="5896"/>
                    </a:lnTo>
                    <a:cubicBezTo>
                      <a:pt x="16545" y="5696"/>
                      <a:pt x="16479" y="5463"/>
                      <a:pt x="16479" y="5229"/>
                    </a:cubicBezTo>
                    <a:cubicBezTo>
                      <a:pt x="16178" y="2894"/>
                      <a:pt x="17846" y="826"/>
                      <a:pt x="20181" y="526"/>
                    </a:cubicBezTo>
                    <a:cubicBezTo>
                      <a:pt x="20348" y="506"/>
                      <a:pt x="20514" y="497"/>
                      <a:pt x="20678" y="497"/>
                    </a:cubicBezTo>
                    <a:cubicBezTo>
                      <a:pt x="22480" y="497"/>
                      <a:pt x="24073" y="1646"/>
                      <a:pt x="24685" y="3328"/>
                    </a:cubicBezTo>
                    <a:cubicBezTo>
                      <a:pt x="24251" y="1377"/>
                      <a:pt x="22495" y="1"/>
                      <a:pt x="205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2953;p89">
                <a:extLst>
                  <a:ext uri="{FF2B5EF4-FFF2-40B4-BE49-F238E27FC236}">
                    <a16:creationId xmlns:a16="http://schemas.microsoft.com/office/drawing/2014/main" id="{F05E1E05-641B-FDC2-2564-C743283D98FA}"/>
                  </a:ext>
                </a:extLst>
              </p:cNvPr>
              <p:cNvSpPr/>
              <p:nvPr/>
            </p:nvSpPr>
            <p:spPr>
              <a:xfrm>
                <a:off x="1703900" y="3248600"/>
                <a:ext cx="1426025" cy="1615125"/>
              </a:xfrm>
              <a:custGeom>
                <a:avLst/>
                <a:gdLst/>
                <a:ahLst/>
                <a:cxnLst/>
                <a:rect l="l" t="t" r="r" b="b"/>
                <a:pathLst>
                  <a:path w="57041" h="64605" extrusionOk="0">
                    <a:moveTo>
                      <a:pt x="25318" y="1"/>
                    </a:moveTo>
                    <a:lnTo>
                      <a:pt x="4203" y="9574"/>
                    </a:lnTo>
                    <a:cubicBezTo>
                      <a:pt x="4203" y="9574"/>
                      <a:pt x="4970" y="10675"/>
                      <a:pt x="5537" y="12076"/>
                    </a:cubicBezTo>
                    <a:cubicBezTo>
                      <a:pt x="5537" y="12176"/>
                      <a:pt x="5604" y="12276"/>
                      <a:pt x="5637" y="12343"/>
                    </a:cubicBezTo>
                    <a:cubicBezTo>
                      <a:pt x="6271" y="13977"/>
                      <a:pt x="6538" y="15879"/>
                      <a:pt x="5304" y="17180"/>
                    </a:cubicBezTo>
                    <a:cubicBezTo>
                      <a:pt x="0" y="22717"/>
                      <a:pt x="2368" y="27954"/>
                      <a:pt x="2835" y="28788"/>
                    </a:cubicBezTo>
                    <a:cubicBezTo>
                      <a:pt x="2869" y="28855"/>
                      <a:pt x="2935" y="28888"/>
                      <a:pt x="2935" y="28888"/>
                    </a:cubicBezTo>
                    <a:cubicBezTo>
                      <a:pt x="2935" y="28888"/>
                      <a:pt x="3636" y="30522"/>
                      <a:pt x="4803" y="33058"/>
                    </a:cubicBezTo>
                    <a:cubicBezTo>
                      <a:pt x="6938" y="37861"/>
                      <a:pt x="10541" y="45900"/>
                      <a:pt x="13676" y="52805"/>
                    </a:cubicBezTo>
                    <a:cubicBezTo>
                      <a:pt x="15111" y="55974"/>
                      <a:pt x="16478" y="58876"/>
                      <a:pt x="17513" y="61144"/>
                    </a:cubicBezTo>
                    <a:cubicBezTo>
                      <a:pt x="17980" y="62078"/>
                      <a:pt x="18480" y="62745"/>
                      <a:pt x="19147" y="63313"/>
                    </a:cubicBezTo>
                    <a:cubicBezTo>
                      <a:pt x="20342" y="64292"/>
                      <a:pt x="21931" y="64605"/>
                      <a:pt x="23975" y="64605"/>
                    </a:cubicBezTo>
                    <a:cubicBezTo>
                      <a:pt x="24784" y="64605"/>
                      <a:pt x="25664" y="64556"/>
                      <a:pt x="26619" y="64480"/>
                    </a:cubicBezTo>
                    <a:cubicBezTo>
                      <a:pt x="35959" y="63313"/>
                      <a:pt x="44365" y="59243"/>
                      <a:pt x="52037" y="52872"/>
                    </a:cubicBezTo>
                    <a:cubicBezTo>
                      <a:pt x="55473" y="49403"/>
                      <a:pt x="57041" y="47234"/>
                      <a:pt x="55506" y="43865"/>
                    </a:cubicBezTo>
                    <a:cubicBezTo>
                      <a:pt x="54506" y="41630"/>
                      <a:pt x="53205" y="38695"/>
                      <a:pt x="51737" y="35526"/>
                    </a:cubicBezTo>
                    <a:cubicBezTo>
                      <a:pt x="48635" y="28588"/>
                      <a:pt x="44865" y="20549"/>
                      <a:pt x="42664" y="15812"/>
                    </a:cubicBezTo>
                    <a:cubicBezTo>
                      <a:pt x="41496" y="13243"/>
                      <a:pt x="40729" y="11642"/>
                      <a:pt x="40729" y="11642"/>
                    </a:cubicBezTo>
                    <a:cubicBezTo>
                      <a:pt x="40729" y="11642"/>
                      <a:pt x="40729" y="11575"/>
                      <a:pt x="40696" y="11509"/>
                    </a:cubicBezTo>
                    <a:cubicBezTo>
                      <a:pt x="40362" y="10708"/>
                      <a:pt x="38194" y="5805"/>
                      <a:pt x="31189" y="5738"/>
                    </a:cubicBezTo>
                    <a:lnTo>
                      <a:pt x="30322" y="5738"/>
                    </a:lnTo>
                    <a:cubicBezTo>
                      <a:pt x="30264" y="5741"/>
                      <a:pt x="30208" y="5743"/>
                      <a:pt x="30151" y="5743"/>
                    </a:cubicBezTo>
                    <a:cubicBezTo>
                      <a:pt x="28472" y="5743"/>
                      <a:pt x="27260" y="4322"/>
                      <a:pt x="26486" y="2869"/>
                    </a:cubicBezTo>
                    <a:cubicBezTo>
                      <a:pt x="26452" y="2836"/>
                      <a:pt x="26386" y="2736"/>
                      <a:pt x="26352" y="2669"/>
                    </a:cubicBezTo>
                    <a:cubicBezTo>
                      <a:pt x="25652" y="1335"/>
                      <a:pt x="25318" y="1"/>
                      <a:pt x="25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2954;p89">
                <a:extLst>
                  <a:ext uri="{FF2B5EF4-FFF2-40B4-BE49-F238E27FC236}">
                    <a16:creationId xmlns:a16="http://schemas.microsoft.com/office/drawing/2014/main" id="{0C813CF2-99CF-E21F-7E3E-03CBCE778034}"/>
                  </a:ext>
                </a:extLst>
              </p:cNvPr>
              <p:cNvSpPr/>
              <p:nvPr/>
            </p:nvSpPr>
            <p:spPr>
              <a:xfrm>
                <a:off x="1809800" y="3246100"/>
                <a:ext cx="552925" cy="302750"/>
              </a:xfrm>
              <a:custGeom>
                <a:avLst/>
                <a:gdLst/>
                <a:ahLst/>
                <a:cxnLst/>
                <a:rect l="l" t="t" r="r" b="b"/>
                <a:pathLst>
                  <a:path w="22117" h="12110" extrusionOk="0">
                    <a:moveTo>
                      <a:pt x="21082" y="0"/>
                    </a:moveTo>
                    <a:lnTo>
                      <a:pt x="0" y="9607"/>
                    </a:lnTo>
                    <a:cubicBezTo>
                      <a:pt x="0" y="9607"/>
                      <a:pt x="734" y="10708"/>
                      <a:pt x="1335" y="12109"/>
                    </a:cubicBezTo>
                    <a:cubicBezTo>
                      <a:pt x="2202" y="11809"/>
                      <a:pt x="3169" y="11475"/>
                      <a:pt x="4170" y="11108"/>
                    </a:cubicBezTo>
                    <a:cubicBezTo>
                      <a:pt x="4437" y="10975"/>
                      <a:pt x="4770" y="10875"/>
                      <a:pt x="5104" y="10741"/>
                    </a:cubicBezTo>
                    <a:cubicBezTo>
                      <a:pt x="6005" y="10408"/>
                      <a:pt x="6905" y="10041"/>
                      <a:pt x="7873" y="9607"/>
                    </a:cubicBezTo>
                    <a:cubicBezTo>
                      <a:pt x="8206" y="9441"/>
                      <a:pt x="8506" y="9307"/>
                      <a:pt x="8807" y="9207"/>
                    </a:cubicBezTo>
                    <a:cubicBezTo>
                      <a:pt x="9741" y="8807"/>
                      <a:pt x="10641" y="8406"/>
                      <a:pt x="11575" y="7973"/>
                    </a:cubicBezTo>
                    <a:cubicBezTo>
                      <a:pt x="11876" y="7873"/>
                      <a:pt x="12209" y="7706"/>
                      <a:pt x="12509" y="7573"/>
                    </a:cubicBezTo>
                    <a:cubicBezTo>
                      <a:pt x="13410" y="7139"/>
                      <a:pt x="14344" y="6739"/>
                      <a:pt x="15211" y="6305"/>
                    </a:cubicBezTo>
                    <a:cubicBezTo>
                      <a:pt x="15511" y="6138"/>
                      <a:pt x="15845" y="6038"/>
                      <a:pt x="16112" y="5871"/>
                    </a:cubicBezTo>
                    <a:cubicBezTo>
                      <a:pt x="17046" y="5404"/>
                      <a:pt x="17947" y="4971"/>
                      <a:pt x="18780" y="4537"/>
                    </a:cubicBezTo>
                    <a:cubicBezTo>
                      <a:pt x="19114" y="4404"/>
                      <a:pt x="19414" y="4237"/>
                      <a:pt x="19714" y="4070"/>
                    </a:cubicBezTo>
                    <a:cubicBezTo>
                      <a:pt x="20582" y="3603"/>
                      <a:pt x="21382" y="3136"/>
                      <a:pt x="22116" y="2736"/>
                    </a:cubicBezTo>
                    <a:cubicBezTo>
                      <a:pt x="21416" y="1368"/>
                      <a:pt x="21082" y="67"/>
                      <a:pt x="21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2955;p89">
                <a:extLst>
                  <a:ext uri="{FF2B5EF4-FFF2-40B4-BE49-F238E27FC236}">
                    <a16:creationId xmlns:a16="http://schemas.microsoft.com/office/drawing/2014/main" id="{3534B0CF-97A2-C6F7-B16A-05DCE32D241B}"/>
                  </a:ext>
                </a:extLst>
              </p:cNvPr>
              <p:cNvSpPr/>
              <p:nvPr/>
            </p:nvSpPr>
            <p:spPr>
              <a:xfrm>
                <a:off x="1609650" y="2957725"/>
                <a:ext cx="817275" cy="571200"/>
              </a:xfrm>
              <a:custGeom>
                <a:avLst/>
                <a:gdLst/>
                <a:ahLst/>
                <a:cxnLst/>
                <a:rect l="l" t="t" r="r" b="b"/>
                <a:pathLst>
                  <a:path w="32691" h="22848" extrusionOk="0">
                    <a:moveTo>
                      <a:pt x="26286" y="0"/>
                    </a:moveTo>
                    <a:cubicBezTo>
                      <a:pt x="25939" y="0"/>
                      <a:pt x="25588" y="63"/>
                      <a:pt x="25252" y="194"/>
                    </a:cubicBezTo>
                    <a:lnTo>
                      <a:pt x="1935" y="10835"/>
                    </a:lnTo>
                    <a:cubicBezTo>
                      <a:pt x="568" y="11435"/>
                      <a:pt x="1" y="13037"/>
                      <a:pt x="601" y="14371"/>
                    </a:cubicBezTo>
                    <a:lnTo>
                      <a:pt x="4437" y="22844"/>
                    </a:lnTo>
                    <a:cubicBezTo>
                      <a:pt x="4478" y="22846"/>
                      <a:pt x="4521" y="22847"/>
                      <a:pt x="4566" y="22847"/>
                    </a:cubicBezTo>
                    <a:cubicBezTo>
                      <a:pt x="5154" y="22847"/>
                      <a:pt x="6136" y="22648"/>
                      <a:pt x="7406" y="22276"/>
                    </a:cubicBezTo>
                    <a:cubicBezTo>
                      <a:pt x="7740" y="22176"/>
                      <a:pt x="8073" y="22110"/>
                      <a:pt x="8407" y="21976"/>
                    </a:cubicBezTo>
                    <a:cubicBezTo>
                      <a:pt x="9274" y="21676"/>
                      <a:pt x="10241" y="21342"/>
                      <a:pt x="11242" y="20976"/>
                    </a:cubicBezTo>
                    <a:cubicBezTo>
                      <a:pt x="11576" y="20842"/>
                      <a:pt x="11876" y="20742"/>
                      <a:pt x="12209" y="20609"/>
                    </a:cubicBezTo>
                    <a:cubicBezTo>
                      <a:pt x="13077" y="20275"/>
                      <a:pt x="14011" y="19908"/>
                      <a:pt x="14945" y="19474"/>
                    </a:cubicBezTo>
                    <a:cubicBezTo>
                      <a:pt x="15278" y="19308"/>
                      <a:pt x="15578" y="19174"/>
                      <a:pt x="15912" y="19074"/>
                    </a:cubicBezTo>
                    <a:cubicBezTo>
                      <a:pt x="16813" y="18674"/>
                      <a:pt x="17747" y="18274"/>
                      <a:pt x="18681" y="17840"/>
                    </a:cubicBezTo>
                    <a:cubicBezTo>
                      <a:pt x="18948" y="17740"/>
                      <a:pt x="19281" y="17573"/>
                      <a:pt x="19581" y="17440"/>
                    </a:cubicBezTo>
                    <a:cubicBezTo>
                      <a:pt x="20515" y="17006"/>
                      <a:pt x="21416" y="16606"/>
                      <a:pt x="22283" y="16172"/>
                    </a:cubicBezTo>
                    <a:cubicBezTo>
                      <a:pt x="22583" y="16005"/>
                      <a:pt x="22917" y="15905"/>
                      <a:pt x="23217" y="15738"/>
                    </a:cubicBezTo>
                    <a:cubicBezTo>
                      <a:pt x="24118" y="15271"/>
                      <a:pt x="25052" y="14838"/>
                      <a:pt x="25886" y="14404"/>
                    </a:cubicBezTo>
                    <a:cubicBezTo>
                      <a:pt x="26219" y="14271"/>
                      <a:pt x="26520" y="14104"/>
                      <a:pt x="26786" y="13937"/>
                    </a:cubicBezTo>
                    <a:cubicBezTo>
                      <a:pt x="27754" y="13437"/>
                      <a:pt x="28621" y="12936"/>
                      <a:pt x="29422" y="12469"/>
                    </a:cubicBezTo>
                    <a:cubicBezTo>
                      <a:pt x="29722" y="12269"/>
                      <a:pt x="30022" y="12103"/>
                      <a:pt x="30289" y="11936"/>
                    </a:cubicBezTo>
                    <a:cubicBezTo>
                      <a:pt x="31523" y="11169"/>
                      <a:pt x="32390" y="10501"/>
                      <a:pt x="32691" y="10068"/>
                    </a:cubicBezTo>
                    <a:lnTo>
                      <a:pt x="28855" y="1595"/>
                    </a:lnTo>
                    <a:cubicBezTo>
                      <a:pt x="28377" y="589"/>
                      <a:pt x="27349" y="0"/>
                      <a:pt x="26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2956;p89">
                <a:extLst>
                  <a:ext uri="{FF2B5EF4-FFF2-40B4-BE49-F238E27FC236}">
                    <a16:creationId xmlns:a16="http://schemas.microsoft.com/office/drawing/2014/main" id="{4320A31E-DE37-3297-C601-1B8258EB3381}"/>
                  </a:ext>
                </a:extLst>
              </p:cNvPr>
              <p:cNvSpPr/>
              <p:nvPr/>
            </p:nvSpPr>
            <p:spPr>
              <a:xfrm>
                <a:off x="1687200" y="3263750"/>
                <a:ext cx="119275" cy="221700"/>
              </a:xfrm>
              <a:custGeom>
                <a:avLst/>
                <a:gdLst/>
                <a:ahLst/>
                <a:cxnLst/>
                <a:rect l="l" t="t" r="r" b="b"/>
                <a:pathLst>
                  <a:path w="4771" h="8868" extrusionOk="0">
                    <a:moveTo>
                      <a:pt x="610" y="1"/>
                    </a:moveTo>
                    <a:cubicBezTo>
                      <a:pt x="537" y="1"/>
                      <a:pt x="464" y="20"/>
                      <a:pt x="401" y="62"/>
                    </a:cubicBezTo>
                    <a:cubicBezTo>
                      <a:pt x="101" y="195"/>
                      <a:pt x="1" y="462"/>
                      <a:pt x="101" y="695"/>
                    </a:cubicBezTo>
                    <a:lnTo>
                      <a:pt x="3804" y="8868"/>
                    </a:lnTo>
                    <a:cubicBezTo>
                      <a:pt x="4104" y="8735"/>
                      <a:pt x="4437" y="8668"/>
                      <a:pt x="4771" y="8534"/>
                    </a:cubicBezTo>
                    <a:lnTo>
                      <a:pt x="1002" y="228"/>
                    </a:lnTo>
                    <a:cubicBezTo>
                      <a:pt x="933" y="91"/>
                      <a:pt x="770" y="1"/>
                      <a:pt x="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2957;p89">
                <a:extLst>
                  <a:ext uri="{FF2B5EF4-FFF2-40B4-BE49-F238E27FC236}">
                    <a16:creationId xmlns:a16="http://schemas.microsoft.com/office/drawing/2014/main" id="{2C1742E0-F57D-4C61-8B69-AC6D37936A46}"/>
                  </a:ext>
                </a:extLst>
              </p:cNvPr>
              <p:cNvSpPr/>
              <p:nvPr/>
            </p:nvSpPr>
            <p:spPr>
              <a:xfrm>
                <a:off x="1777275" y="3221775"/>
                <a:ext cx="122600" cy="227825"/>
              </a:xfrm>
              <a:custGeom>
                <a:avLst/>
                <a:gdLst/>
                <a:ahLst/>
                <a:cxnLst/>
                <a:rect l="l" t="t" r="r" b="b"/>
                <a:pathLst>
                  <a:path w="4904" h="9113" extrusionOk="0">
                    <a:moveTo>
                      <a:pt x="604" y="0"/>
                    </a:moveTo>
                    <a:cubicBezTo>
                      <a:pt x="528" y="0"/>
                      <a:pt x="448" y="13"/>
                      <a:pt x="367" y="39"/>
                    </a:cubicBezTo>
                    <a:cubicBezTo>
                      <a:pt x="67" y="140"/>
                      <a:pt x="0" y="440"/>
                      <a:pt x="67" y="640"/>
                    </a:cubicBezTo>
                    <a:lnTo>
                      <a:pt x="3970" y="9113"/>
                    </a:lnTo>
                    <a:cubicBezTo>
                      <a:pt x="4270" y="9013"/>
                      <a:pt x="4570" y="8879"/>
                      <a:pt x="4904" y="8746"/>
                    </a:cubicBezTo>
                    <a:lnTo>
                      <a:pt x="1035" y="240"/>
                    </a:lnTo>
                    <a:cubicBezTo>
                      <a:pt x="986" y="93"/>
                      <a:pt x="812" y="0"/>
                      <a:pt x="6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2958;p89">
                <a:extLst>
                  <a:ext uri="{FF2B5EF4-FFF2-40B4-BE49-F238E27FC236}">
                    <a16:creationId xmlns:a16="http://schemas.microsoft.com/office/drawing/2014/main" id="{2A612151-7277-9652-4F8E-D7B379CCFBD2}"/>
                  </a:ext>
                </a:extLst>
              </p:cNvPr>
              <p:cNvSpPr/>
              <p:nvPr/>
            </p:nvSpPr>
            <p:spPr>
              <a:xfrm>
                <a:off x="1869000" y="3180400"/>
                <a:ext cx="124275" cy="232500"/>
              </a:xfrm>
              <a:custGeom>
                <a:avLst/>
                <a:gdLst/>
                <a:ahLst/>
                <a:cxnLst/>
                <a:rect l="l" t="t" r="r" b="b"/>
                <a:pathLst>
                  <a:path w="4971" h="9300" extrusionOk="0">
                    <a:moveTo>
                      <a:pt x="609" y="0"/>
                    </a:moveTo>
                    <a:cubicBezTo>
                      <a:pt x="531" y="0"/>
                      <a:pt x="449" y="19"/>
                      <a:pt x="368" y="60"/>
                    </a:cubicBezTo>
                    <a:cubicBezTo>
                      <a:pt x="101" y="193"/>
                      <a:pt x="1" y="460"/>
                      <a:pt x="67" y="694"/>
                    </a:cubicBezTo>
                    <a:lnTo>
                      <a:pt x="4004" y="9300"/>
                    </a:lnTo>
                    <a:cubicBezTo>
                      <a:pt x="4337" y="9166"/>
                      <a:pt x="4637" y="9033"/>
                      <a:pt x="4971" y="8900"/>
                    </a:cubicBezTo>
                    <a:lnTo>
                      <a:pt x="1035" y="260"/>
                    </a:lnTo>
                    <a:cubicBezTo>
                      <a:pt x="942" y="98"/>
                      <a:pt x="785" y="0"/>
                      <a:pt x="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2959;p89">
                <a:extLst>
                  <a:ext uri="{FF2B5EF4-FFF2-40B4-BE49-F238E27FC236}">
                    <a16:creationId xmlns:a16="http://schemas.microsoft.com/office/drawing/2014/main" id="{A70C462F-B6EA-F3B6-1237-EF888B5CAC12}"/>
                  </a:ext>
                </a:extLst>
              </p:cNvPr>
              <p:cNvSpPr/>
              <p:nvPr/>
            </p:nvSpPr>
            <p:spPr>
              <a:xfrm>
                <a:off x="1960750" y="3138700"/>
                <a:ext cx="124275" cy="234175"/>
              </a:xfrm>
              <a:custGeom>
                <a:avLst/>
                <a:gdLst/>
                <a:ahLst/>
                <a:cxnLst/>
                <a:rect l="l" t="t" r="r" b="b"/>
                <a:pathLst>
                  <a:path w="4971" h="9367" extrusionOk="0">
                    <a:moveTo>
                      <a:pt x="607" y="0"/>
                    </a:moveTo>
                    <a:cubicBezTo>
                      <a:pt x="530" y="0"/>
                      <a:pt x="449" y="19"/>
                      <a:pt x="367" y="60"/>
                    </a:cubicBezTo>
                    <a:cubicBezTo>
                      <a:pt x="67" y="194"/>
                      <a:pt x="0" y="460"/>
                      <a:pt x="67" y="694"/>
                    </a:cubicBezTo>
                    <a:lnTo>
                      <a:pt x="4036" y="9367"/>
                    </a:lnTo>
                    <a:cubicBezTo>
                      <a:pt x="4336" y="9233"/>
                      <a:pt x="4670" y="9067"/>
                      <a:pt x="4970" y="8933"/>
                    </a:cubicBezTo>
                    <a:lnTo>
                      <a:pt x="1001" y="260"/>
                    </a:lnTo>
                    <a:cubicBezTo>
                      <a:pt x="931" y="98"/>
                      <a:pt x="781" y="0"/>
                      <a:pt x="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2960;p89">
                <a:extLst>
                  <a:ext uri="{FF2B5EF4-FFF2-40B4-BE49-F238E27FC236}">
                    <a16:creationId xmlns:a16="http://schemas.microsoft.com/office/drawing/2014/main" id="{C54862B0-01BF-026D-C577-22E693DFC9C6}"/>
                  </a:ext>
                </a:extLst>
              </p:cNvPr>
              <p:cNvSpPr/>
              <p:nvPr/>
            </p:nvSpPr>
            <p:spPr>
              <a:xfrm>
                <a:off x="2051625" y="3097000"/>
                <a:ext cx="123450" cy="234175"/>
              </a:xfrm>
              <a:custGeom>
                <a:avLst/>
                <a:gdLst/>
                <a:ahLst/>
                <a:cxnLst/>
                <a:rect l="l" t="t" r="r" b="b"/>
                <a:pathLst>
                  <a:path w="4938" h="9367" extrusionOk="0">
                    <a:moveTo>
                      <a:pt x="601" y="0"/>
                    </a:moveTo>
                    <a:cubicBezTo>
                      <a:pt x="520" y="0"/>
                      <a:pt x="439" y="19"/>
                      <a:pt x="368" y="60"/>
                    </a:cubicBezTo>
                    <a:cubicBezTo>
                      <a:pt x="68" y="194"/>
                      <a:pt x="1" y="461"/>
                      <a:pt x="68" y="694"/>
                    </a:cubicBezTo>
                    <a:lnTo>
                      <a:pt x="4037" y="9367"/>
                    </a:lnTo>
                    <a:cubicBezTo>
                      <a:pt x="4337" y="9200"/>
                      <a:pt x="4671" y="9067"/>
                      <a:pt x="4938" y="8900"/>
                    </a:cubicBezTo>
                    <a:lnTo>
                      <a:pt x="1035" y="260"/>
                    </a:lnTo>
                    <a:cubicBezTo>
                      <a:pt x="966" y="98"/>
                      <a:pt x="784" y="0"/>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2961;p89">
                <a:extLst>
                  <a:ext uri="{FF2B5EF4-FFF2-40B4-BE49-F238E27FC236}">
                    <a16:creationId xmlns:a16="http://schemas.microsoft.com/office/drawing/2014/main" id="{E461AE3D-FAB4-ECAD-6AAD-7F073D69B970}"/>
                  </a:ext>
                </a:extLst>
              </p:cNvPr>
              <p:cNvSpPr/>
              <p:nvPr/>
            </p:nvSpPr>
            <p:spPr>
              <a:xfrm>
                <a:off x="2144200" y="3055450"/>
                <a:ext cx="121775" cy="230700"/>
              </a:xfrm>
              <a:custGeom>
                <a:avLst/>
                <a:gdLst/>
                <a:ahLst/>
                <a:cxnLst/>
                <a:rect l="l" t="t" r="r" b="b"/>
                <a:pathLst>
                  <a:path w="4871" h="9228" extrusionOk="0">
                    <a:moveTo>
                      <a:pt x="553" y="1"/>
                    </a:moveTo>
                    <a:cubicBezTo>
                      <a:pt x="487" y="1"/>
                      <a:pt x="423" y="17"/>
                      <a:pt x="368" y="54"/>
                    </a:cubicBezTo>
                    <a:cubicBezTo>
                      <a:pt x="134" y="188"/>
                      <a:pt x="1" y="455"/>
                      <a:pt x="67" y="688"/>
                    </a:cubicBezTo>
                    <a:lnTo>
                      <a:pt x="3970" y="9228"/>
                    </a:lnTo>
                    <a:cubicBezTo>
                      <a:pt x="4304" y="9061"/>
                      <a:pt x="4571" y="8927"/>
                      <a:pt x="4871" y="8761"/>
                    </a:cubicBezTo>
                    <a:lnTo>
                      <a:pt x="1001" y="255"/>
                    </a:lnTo>
                    <a:cubicBezTo>
                      <a:pt x="905" y="110"/>
                      <a:pt x="722" y="1"/>
                      <a:pt x="5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2962;p89">
                <a:extLst>
                  <a:ext uri="{FF2B5EF4-FFF2-40B4-BE49-F238E27FC236}">
                    <a16:creationId xmlns:a16="http://schemas.microsoft.com/office/drawing/2014/main" id="{73873D24-79B8-2F96-757F-FA1B3C1CE085}"/>
                  </a:ext>
                </a:extLst>
              </p:cNvPr>
              <p:cNvSpPr/>
              <p:nvPr/>
            </p:nvSpPr>
            <p:spPr>
              <a:xfrm>
                <a:off x="2235100" y="3014775"/>
                <a:ext cx="118450" cy="224675"/>
              </a:xfrm>
              <a:custGeom>
                <a:avLst/>
                <a:gdLst/>
                <a:ahLst/>
                <a:cxnLst/>
                <a:rect l="l" t="t" r="r" b="b"/>
                <a:pathLst>
                  <a:path w="4738" h="8987" extrusionOk="0">
                    <a:moveTo>
                      <a:pt x="625" y="1"/>
                    </a:moveTo>
                    <a:cubicBezTo>
                      <a:pt x="547" y="1"/>
                      <a:pt x="460" y="16"/>
                      <a:pt x="367" y="47"/>
                    </a:cubicBezTo>
                    <a:cubicBezTo>
                      <a:pt x="67" y="180"/>
                      <a:pt x="1" y="481"/>
                      <a:pt x="67" y="681"/>
                    </a:cubicBezTo>
                    <a:lnTo>
                      <a:pt x="3870" y="8987"/>
                    </a:lnTo>
                    <a:cubicBezTo>
                      <a:pt x="4137" y="8753"/>
                      <a:pt x="4437" y="8586"/>
                      <a:pt x="4737" y="8420"/>
                    </a:cubicBezTo>
                    <a:lnTo>
                      <a:pt x="1001" y="214"/>
                    </a:lnTo>
                    <a:cubicBezTo>
                      <a:pt x="932" y="75"/>
                      <a:pt x="799" y="1"/>
                      <a:pt x="6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2963;p89">
                <a:extLst>
                  <a:ext uri="{FF2B5EF4-FFF2-40B4-BE49-F238E27FC236}">
                    <a16:creationId xmlns:a16="http://schemas.microsoft.com/office/drawing/2014/main" id="{3C015009-5B17-4B86-8D40-8E6B59B4E7AF}"/>
                  </a:ext>
                </a:extLst>
              </p:cNvPr>
              <p:cNvSpPr/>
              <p:nvPr/>
            </p:nvSpPr>
            <p:spPr>
              <a:xfrm>
                <a:off x="1819800" y="3538800"/>
                <a:ext cx="1233400" cy="1249425"/>
              </a:xfrm>
              <a:custGeom>
                <a:avLst/>
                <a:gdLst/>
                <a:ahLst/>
                <a:cxnLst/>
                <a:rect l="l" t="t" r="r" b="b"/>
                <a:pathLst>
                  <a:path w="49336" h="49977" extrusionOk="0">
                    <a:moveTo>
                      <a:pt x="33458" y="1"/>
                    </a:moveTo>
                    <a:cubicBezTo>
                      <a:pt x="33391" y="1"/>
                      <a:pt x="33324" y="34"/>
                      <a:pt x="33224" y="34"/>
                    </a:cubicBezTo>
                    <a:cubicBezTo>
                      <a:pt x="21082" y="2102"/>
                      <a:pt x="10175" y="7540"/>
                      <a:pt x="1" y="15245"/>
                    </a:cubicBezTo>
                    <a:cubicBezTo>
                      <a:pt x="1" y="15345"/>
                      <a:pt x="2169" y="19848"/>
                      <a:pt x="3170" y="22083"/>
                    </a:cubicBezTo>
                    <a:cubicBezTo>
                      <a:pt x="5038" y="26286"/>
                      <a:pt x="8240" y="33425"/>
                      <a:pt x="11009" y="39529"/>
                    </a:cubicBezTo>
                    <a:cubicBezTo>
                      <a:pt x="12309" y="42298"/>
                      <a:pt x="13510" y="44900"/>
                      <a:pt x="14411" y="46901"/>
                    </a:cubicBezTo>
                    <a:cubicBezTo>
                      <a:pt x="14845" y="47735"/>
                      <a:pt x="15312" y="48369"/>
                      <a:pt x="15879" y="48802"/>
                    </a:cubicBezTo>
                    <a:cubicBezTo>
                      <a:pt x="16963" y="49694"/>
                      <a:pt x="18378" y="49976"/>
                      <a:pt x="20200" y="49976"/>
                    </a:cubicBezTo>
                    <a:cubicBezTo>
                      <a:pt x="20899" y="49976"/>
                      <a:pt x="21659" y="49935"/>
                      <a:pt x="22483" y="49870"/>
                    </a:cubicBezTo>
                    <a:cubicBezTo>
                      <a:pt x="30723" y="48802"/>
                      <a:pt x="38195" y="45233"/>
                      <a:pt x="44966" y="39596"/>
                    </a:cubicBezTo>
                    <a:cubicBezTo>
                      <a:pt x="47968" y="36560"/>
                      <a:pt x="49336" y="34626"/>
                      <a:pt x="48002" y="31557"/>
                    </a:cubicBezTo>
                    <a:cubicBezTo>
                      <a:pt x="47134" y="29589"/>
                      <a:pt x="46000" y="27020"/>
                      <a:pt x="44699" y="24218"/>
                    </a:cubicBezTo>
                    <a:cubicBezTo>
                      <a:pt x="41897" y="18114"/>
                      <a:pt x="38595" y="11009"/>
                      <a:pt x="36660" y="6772"/>
                    </a:cubicBezTo>
                    <a:cubicBezTo>
                      <a:pt x="35593" y="4537"/>
                      <a:pt x="33491" y="68"/>
                      <a:pt x="33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2964;p89">
                <a:extLst>
                  <a:ext uri="{FF2B5EF4-FFF2-40B4-BE49-F238E27FC236}">
                    <a16:creationId xmlns:a16="http://schemas.microsoft.com/office/drawing/2014/main" id="{4C71B96D-9A4F-87B0-2271-8B5509CBEBAE}"/>
                  </a:ext>
                </a:extLst>
              </p:cNvPr>
              <p:cNvSpPr/>
              <p:nvPr/>
            </p:nvSpPr>
            <p:spPr>
              <a:xfrm>
                <a:off x="1818975" y="3540475"/>
                <a:ext cx="830625" cy="380300"/>
              </a:xfrm>
              <a:custGeom>
                <a:avLst/>
                <a:gdLst/>
                <a:ahLst/>
                <a:cxnLst/>
                <a:rect l="l" t="t" r="r" b="b"/>
                <a:pathLst>
                  <a:path w="33225" h="15212" extrusionOk="0">
                    <a:moveTo>
                      <a:pt x="33224" y="1"/>
                    </a:moveTo>
                    <a:cubicBezTo>
                      <a:pt x="21082" y="2035"/>
                      <a:pt x="10174" y="7473"/>
                      <a:pt x="0" y="15211"/>
                    </a:cubicBezTo>
                    <a:cubicBezTo>
                      <a:pt x="0" y="15211"/>
                      <a:pt x="6738" y="14144"/>
                      <a:pt x="19814" y="7639"/>
                    </a:cubicBezTo>
                    <a:cubicBezTo>
                      <a:pt x="28587" y="3270"/>
                      <a:pt x="31990" y="1001"/>
                      <a:pt x="33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2965;p89">
                <a:extLst>
                  <a:ext uri="{FF2B5EF4-FFF2-40B4-BE49-F238E27FC236}">
                    <a16:creationId xmlns:a16="http://schemas.microsoft.com/office/drawing/2014/main" id="{82E4FD1F-2313-A415-D41A-58366826363F}"/>
                  </a:ext>
                </a:extLst>
              </p:cNvPr>
              <p:cNvSpPr/>
              <p:nvPr/>
            </p:nvSpPr>
            <p:spPr>
              <a:xfrm>
                <a:off x="1823150" y="3642225"/>
                <a:ext cx="1175025" cy="926500"/>
              </a:xfrm>
              <a:custGeom>
                <a:avLst/>
                <a:gdLst/>
                <a:ahLst/>
                <a:cxnLst/>
                <a:rect l="l" t="t" r="r" b="b"/>
                <a:pathLst>
                  <a:path w="47001" h="37060" extrusionOk="0">
                    <a:moveTo>
                      <a:pt x="37894" y="0"/>
                    </a:moveTo>
                    <a:cubicBezTo>
                      <a:pt x="26052" y="7539"/>
                      <a:pt x="13410" y="13276"/>
                      <a:pt x="0" y="17313"/>
                    </a:cubicBezTo>
                    <a:cubicBezTo>
                      <a:pt x="2135" y="22116"/>
                      <a:pt x="5738" y="30155"/>
                      <a:pt x="8873" y="37060"/>
                    </a:cubicBezTo>
                    <a:cubicBezTo>
                      <a:pt x="22983" y="33457"/>
                      <a:pt x="35692" y="27720"/>
                      <a:pt x="47000" y="19748"/>
                    </a:cubicBezTo>
                    <a:cubicBezTo>
                      <a:pt x="43865" y="12809"/>
                      <a:pt x="40095" y="4770"/>
                      <a:pt x="37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2966;p89">
                <a:extLst>
                  <a:ext uri="{FF2B5EF4-FFF2-40B4-BE49-F238E27FC236}">
                    <a16:creationId xmlns:a16="http://schemas.microsoft.com/office/drawing/2014/main" id="{979C8F12-3745-4EE7-04DD-9C9377F02AE0}"/>
                  </a:ext>
                </a:extLst>
              </p:cNvPr>
              <p:cNvSpPr/>
              <p:nvPr/>
            </p:nvSpPr>
            <p:spPr>
              <a:xfrm>
                <a:off x="1941550" y="4007475"/>
                <a:ext cx="302750" cy="221025"/>
              </a:xfrm>
              <a:custGeom>
                <a:avLst/>
                <a:gdLst/>
                <a:ahLst/>
                <a:cxnLst/>
                <a:rect l="l" t="t" r="r" b="b"/>
                <a:pathLst>
                  <a:path w="12110" h="8841" extrusionOk="0">
                    <a:moveTo>
                      <a:pt x="9674" y="1"/>
                    </a:moveTo>
                    <a:cubicBezTo>
                      <a:pt x="6606" y="1468"/>
                      <a:pt x="3236" y="2602"/>
                      <a:pt x="1" y="3536"/>
                    </a:cubicBezTo>
                    <a:lnTo>
                      <a:pt x="2436" y="8840"/>
                    </a:lnTo>
                    <a:cubicBezTo>
                      <a:pt x="5772" y="8006"/>
                      <a:pt x="9007" y="6872"/>
                      <a:pt x="12109" y="5304"/>
                    </a:cubicBezTo>
                    <a:lnTo>
                      <a:pt x="96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2967;p89">
                <a:extLst>
                  <a:ext uri="{FF2B5EF4-FFF2-40B4-BE49-F238E27FC236}">
                    <a16:creationId xmlns:a16="http://schemas.microsoft.com/office/drawing/2014/main" id="{65604CE6-7BD5-D66B-DB76-7D5E1D990D6F}"/>
                  </a:ext>
                </a:extLst>
              </p:cNvPr>
              <p:cNvSpPr/>
              <p:nvPr/>
            </p:nvSpPr>
            <p:spPr>
              <a:xfrm>
                <a:off x="2535325" y="4070025"/>
                <a:ext cx="408650" cy="256875"/>
              </a:xfrm>
              <a:custGeom>
                <a:avLst/>
                <a:gdLst/>
                <a:ahLst/>
                <a:cxnLst/>
                <a:rect l="l" t="t" r="r" b="b"/>
                <a:pathLst>
                  <a:path w="16346" h="10275" extrusionOk="0">
                    <a:moveTo>
                      <a:pt x="15678" y="0"/>
                    </a:moveTo>
                    <a:cubicBezTo>
                      <a:pt x="10674" y="3603"/>
                      <a:pt x="5471" y="6505"/>
                      <a:pt x="0" y="9040"/>
                    </a:cubicBezTo>
                    <a:lnTo>
                      <a:pt x="534" y="10274"/>
                    </a:lnTo>
                    <a:cubicBezTo>
                      <a:pt x="6205" y="7706"/>
                      <a:pt x="11508" y="4871"/>
                      <a:pt x="16345" y="1301"/>
                    </a:cubicBezTo>
                    <a:lnTo>
                      <a:pt x="156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2968;p89">
                <a:extLst>
                  <a:ext uri="{FF2B5EF4-FFF2-40B4-BE49-F238E27FC236}">
                    <a16:creationId xmlns:a16="http://schemas.microsoft.com/office/drawing/2014/main" id="{78E7E73B-D47D-D165-C527-9222C50D445C}"/>
                  </a:ext>
                </a:extLst>
              </p:cNvPr>
              <p:cNvSpPr/>
              <p:nvPr/>
            </p:nvSpPr>
            <p:spPr>
              <a:xfrm>
                <a:off x="4647650" y="4293525"/>
                <a:ext cx="419500" cy="508725"/>
              </a:xfrm>
              <a:custGeom>
                <a:avLst/>
                <a:gdLst/>
                <a:ahLst/>
                <a:cxnLst/>
                <a:rect l="l" t="t" r="r" b="b"/>
                <a:pathLst>
                  <a:path w="16780" h="20349" extrusionOk="0">
                    <a:moveTo>
                      <a:pt x="3103" y="0"/>
                    </a:moveTo>
                    <a:lnTo>
                      <a:pt x="2336" y="4236"/>
                    </a:lnTo>
                    <a:lnTo>
                      <a:pt x="1" y="17413"/>
                    </a:lnTo>
                    <a:lnTo>
                      <a:pt x="8640" y="20348"/>
                    </a:lnTo>
                    <a:lnTo>
                      <a:pt x="16779" y="4570"/>
                    </a:lnTo>
                    <a:lnTo>
                      <a:pt x="3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2969;p89">
                <a:extLst>
                  <a:ext uri="{FF2B5EF4-FFF2-40B4-BE49-F238E27FC236}">
                    <a16:creationId xmlns:a16="http://schemas.microsoft.com/office/drawing/2014/main" id="{42FB69FB-69CC-D3C4-946F-9C5951BDDEB7}"/>
                  </a:ext>
                </a:extLst>
              </p:cNvPr>
              <p:cNvSpPr/>
              <p:nvPr/>
            </p:nvSpPr>
            <p:spPr>
              <a:xfrm>
                <a:off x="4706025" y="4293525"/>
                <a:ext cx="361125" cy="508725"/>
              </a:xfrm>
              <a:custGeom>
                <a:avLst/>
                <a:gdLst/>
                <a:ahLst/>
                <a:cxnLst/>
                <a:rect l="l" t="t" r="r" b="b"/>
                <a:pathLst>
                  <a:path w="14445" h="20349" extrusionOk="0">
                    <a:moveTo>
                      <a:pt x="768" y="0"/>
                    </a:moveTo>
                    <a:lnTo>
                      <a:pt x="1" y="4236"/>
                    </a:lnTo>
                    <a:lnTo>
                      <a:pt x="7006" y="6571"/>
                    </a:lnTo>
                    <a:cubicBezTo>
                      <a:pt x="7006" y="6571"/>
                      <a:pt x="4170" y="14210"/>
                      <a:pt x="2102" y="18914"/>
                    </a:cubicBezTo>
                    <a:lnTo>
                      <a:pt x="6305" y="20348"/>
                    </a:lnTo>
                    <a:lnTo>
                      <a:pt x="14444" y="4570"/>
                    </a:lnTo>
                    <a:lnTo>
                      <a:pt x="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2970;p89">
                <a:extLst>
                  <a:ext uri="{FF2B5EF4-FFF2-40B4-BE49-F238E27FC236}">
                    <a16:creationId xmlns:a16="http://schemas.microsoft.com/office/drawing/2014/main" id="{088D3643-8175-7105-5325-D2058B16EB37}"/>
                  </a:ext>
                </a:extLst>
              </p:cNvPr>
              <p:cNvSpPr/>
              <p:nvPr/>
            </p:nvSpPr>
            <p:spPr>
              <a:xfrm>
                <a:off x="4447525" y="4636250"/>
                <a:ext cx="616275" cy="276900"/>
              </a:xfrm>
              <a:custGeom>
                <a:avLst/>
                <a:gdLst/>
                <a:ahLst/>
                <a:cxnLst/>
                <a:rect l="l" t="t" r="r" b="b"/>
                <a:pathLst>
                  <a:path w="24651" h="11076" extrusionOk="0">
                    <a:moveTo>
                      <a:pt x="801" y="1"/>
                    </a:moveTo>
                    <a:lnTo>
                      <a:pt x="0" y="2336"/>
                    </a:lnTo>
                    <a:lnTo>
                      <a:pt x="23617" y="11076"/>
                    </a:lnTo>
                    <a:lnTo>
                      <a:pt x="24651" y="8040"/>
                    </a:lnTo>
                    <a:lnTo>
                      <a:pt x="8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2971;p89">
                <a:extLst>
                  <a:ext uri="{FF2B5EF4-FFF2-40B4-BE49-F238E27FC236}">
                    <a16:creationId xmlns:a16="http://schemas.microsoft.com/office/drawing/2014/main" id="{CDAF9D8F-C2FE-DE1F-6F3E-C757115DA47A}"/>
                  </a:ext>
                </a:extLst>
              </p:cNvPr>
              <p:cNvSpPr/>
              <p:nvPr/>
            </p:nvSpPr>
            <p:spPr>
              <a:xfrm>
                <a:off x="5505775" y="1739175"/>
                <a:ext cx="258525" cy="779750"/>
              </a:xfrm>
              <a:custGeom>
                <a:avLst/>
                <a:gdLst/>
                <a:ahLst/>
                <a:cxnLst/>
                <a:rect l="l" t="t" r="r" b="b"/>
                <a:pathLst>
                  <a:path w="10341" h="31190" extrusionOk="0">
                    <a:moveTo>
                      <a:pt x="10341" y="1"/>
                    </a:moveTo>
                    <a:lnTo>
                      <a:pt x="0" y="30890"/>
                    </a:lnTo>
                    <a:lnTo>
                      <a:pt x="834" y="31190"/>
                    </a:lnTo>
                    <a:lnTo>
                      <a:pt x="9674" y="4704"/>
                    </a:lnTo>
                    <a:lnTo>
                      <a:pt x="103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2972;p89">
                <a:extLst>
                  <a:ext uri="{FF2B5EF4-FFF2-40B4-BE49-F238E27FC236}">
                    <a16:creationId xmlns:a16="http://schemas.microsoft.com/office/drawing/2014/main" id="{C0BBC83F-292F-0C74-2B12-AFDAB6B4B4A6}"/>
                  </a:ext>
                </a:extLst>
              </p:cNvPr>
              <p:cNvSpPr/>
              <p:nvPr/>
            </p:nvSpPr>
            <p:spPr>
              <a:xfrm>
                <a:off x="5342325" y="2495700"/>
                <a:ext cx="234350" cy="381825"/>
              </a:xfrm>
              <a:custGeom>
                <a:avLst/>
                <a:gdLst/>
                <a:ahLst/>
                <a:cxnLst/>
                <a:rect l="l" t="t" r="r" b="b"/>
                <a:pathLst>
                  <a:path w="9374" h="15273" extrusionOk="0">
                    <a:moveTo>
                      <a:pt x="6543" y="1"/>
                    </a:moveTo>
                    <a:cubicBezTo>
                      <a:pt x="5446" y="1"/>
                      <a:pt x="4422" y="693"/>
                      <a:pt x="4036" y="1796"/>
                    </a:cubicBezTo>
                    <a:lnTo>
                      <a:pt x="0" y="13872"/>
                    </a:lnTo>
                    <a:lnTo>
                      <a:pt x="4970" y="15273"/>
                    </a:lnTo>
                    <a:lnTo>
                      <a:pt x="8907" y="3431"/>
                    </a:lnTo>
                    <a:cubicBezTo>
                      <a:pt x="9374" y="2096"/>
                      <a:pt x="8706" y="595"/>
                      <a:pt x="7372" y="128"/>
                    </a:cubicBezTo>
                    <a:cubicBezTo>
                      <a:pt x="7339" y="128"/>
                      <a:pt x="7305" y="95"/>
                      <a:pt x="7239" y="95"/>
                    </a:cubicBezTo>
                    <a:cubicBezTo>
                      <a:pt x="7007" y="31"/>
                      <a:pt x="6774" y="1"/>
                      <a:pt x="6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2973;p89">
                <a:extLst>
                  <a:ext uri="{FF2B5EF4-FFF2-40B4-BE49-F238E27FC236}">
                    <a16:creationId xmlns:a16="http://schemas.microsoft.com/office/drawing/2014/main" id="{AF8C2245-E905-FF02-1A40-D67B46419446}"/>
                  </a:ext>
                </a:extLst>
              </p:cNvPr>
              <p:cNvSpPr/>
              <p:nvPr/>
            </p:nvSpPr>
            <p:spPr>
              <a:xfrm>
                <a:off x="5247250" y="2718225"/>
                <a:ext cx="315250" cy="178475"/>
              </a:xfrm>
              <a:custGeom>
                <a:avLst/>
                <a:gdLst/>
                <a:ahLst/>
                <a:cxnLst/>
                <a:rect l="l" t="t" r="r" b="b"/>
                <a:pathLst>
                  <a:path w="12610" h="7139" extrusionOk="0">
                    <a:moveTo>
                      <a:pt x="1969" y="0"/>
                    </a:moveTo>
                    <a:lnTo>
                      <a:pt x="1" y="2969"/>
                    </a:lnTo>
                    <a:lnTo>
                      <a:pt x="12376" y="7139"/>
                    </a:lnTo>
                    <a:lnTo>
                      <a:pt x="12610" y="3570"/>
                    </a:ln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2974;p89">
                <a:extLst>
                  <a:ext uri="{FF2B5EF4-FFF2-40B4-BE49-F238E27FC236}">
                    <a16:creationId xmlns:a16="http://schemas.microsoft.com/office/drawing/2014/main" id="{ABFA385D-B90B-879A-D51B-B4B2A79B36FC}"/>
                  </a:ext>
                </a:extLst>
              </p:cNvPr>
              <p:cNvSpPr/>
              <p:nvPr/>
            </p:nvSpPr>
            <p:spPr>
              <a:xfrm>
                <a:off x="4699350" y="2769925"/>
                <a:ext cx="910675" cy="1637875"/>
              </a:xfrm>
              <a:custGeom>
                <a:avLst/>
                <a:gdLst/>
                <a:ahLst/>
                <a:cxnLst/>
                <a:rect l="l" t="t" r="r" b="b"/>
                <a:pathLst>
                  <a:path w="36427" h="65515" extrusionOk="0">
                    <a:moveTo>
                      <a:pt x="20049" y="0"/>
                    </a:moveTo>
                    <a:lnTo>
                      <a:pt x="1836" y="54306"/>
                    </a:lnTo>
                    <a:lnTo>
                      <a:pt x="1" y="59677"/>
                    </a:lnTo>
                    <a:lnTo>
                      <a:pt x="3270" y="60877"/>
                    </a:lnTo>
                    <a:lnTo>
                      <a:pt x="4537" y="61344"/>
                    </a:lnTo>
                    <a:lnTo>
                      <a:pt x="16179" y="65514"/>
                    </a:lnTo>
                    <a:lnTo>
                      <a:pt x="36427" y="3970"/>
                    </a:lnTo>
                    <a:lnTo>
                      <a:pt x="28788" y="2135"/>
                    </a:lnTo>
                    <a:lnTo>
                      <a:pt x="24919" y="1235"/>
                    </a:lnTo>
                    <a:lnTo>
                      <a:pt x="22617" y="634"/>
                    </a:lnTo>
                    <a:lnTo>
                      <a:pt x="20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2975;p89">
                <a:extLst>
                  <a:ext uri="{FF2B5EF4-FFF2-40B4-BE49-F238E27FC236}">
                    <a16:creationId xmlns:a16="http://schemas.microsoft.com/office/drawing/2014/main" id="{CA0B93B9-C1D2-2220-3EAA-C303F1BFAC41}"/>
                  </a:ext>
                </a:extLst>
              </p:cNvPr>
              <p:cNvSpPr/>
              <p:nvPr/>
            </p:nvSpPr>
            <p:spPr>
              <a:xfrm>
                <a:off x="5037925" y="2742400"/>
                <a:ext cx="572100" cy="644650"/>
              </a:xfrm>
              <a:custGeom>
                <a:avLst/>
                <a:gdLst/>
                <a:ahLst/>
                <a:cxnLst/>
                <a:rect l="l" t="t" r="r" b="b"/>
                <a:pathLst>
                  <a:path w="22884" h="25786" extrusionOk="0">
                    <a:moveTo>
                      <a:pt x="6806" y="1"/>
                    </a:moveTo>
                    <a:lnTo>
                      <a:pt x="1" y="20449"/>
                    </a:lnTo>
                    <a:lnTo>
                      <a:pt x="16046" y="25786"/>
                    </a:lnTo>
                    <a:lnTo>
                      <a:pt x="22884" y="5071"/>
                    </a:lnTo>
                    <a:lnTo>
                      <a:pt x="68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2976;p89">
                <a:extLst>
                  <a:ext uri="{FF2B5EF4-FFF2-40B4-BE49-F238E27FC236}">
                    <a16:creationId xmlns:a16="http://schemas.microsoft.com/office/drawing/2014/main" id="{DFB59B9C-EC32-2459-8312-8BED574F264F}"/>
                  </a:ext>
                </a:extLst>
              </p:cNvPr>
              <p:cNvSpPr/>
              <p:nvPr/>
            </p:nvSpPr>
            <p:spPr>
              <a:xfrm>
                <a:off x="4699350" y="2810800"/>
                <a:ext cx="910675" cy="1597000"/>
              </a:xfrm>
              <a:custGeom>
                <a:avLst/>
                <a:gdLst/>
                <a:ahLst/>
                <a:cxnLst/>
                <a:rect l="l" t="t" r="r" b="b"/>
                <a:pathLst>
                  <a:path w="36427" h="63880" extrusionOk="0">
                    <a:moveTo>
                      <a:pt x="28955" y="0"/>
                    </a:moveTo>
                    <a:cubicBezTo>
                      <a:pt x="28922" y="133"/>
                      <a:pt x="28888" y="334"/>
                      <a:pt x="28788" y="500"/>
                    </a:cubicBezTo>
                    <a:cubicBezTo>
                      <a:pt x="28388" y="1935"/>
                      <a:pt x="27521" y="4670"/>
                      <a:pt x="26386" y="8173"/>
                    </a:cubicBezTo>
                    <a:cubicBezTo>
                      <a:pt x="21489" y="23344"/>
                      <a:pt x="11002" y="52798"/>
                      <a:pt x="2853" y="52798"/>
                    </a:cubicBezTo>
                    <a:cubicBezTo>
                      <a:pt x="2509" y="52798"/>
                      <a:pt x="2170" y="52746"/>
                      <a:pt x="1836" y="52638"/>
                    </a:cubicBezTo>
                    <a:lnTo>
                      <a:pt x="1" y="58042"/>
                    </a:lnTo>
                    <a:lnTo>
                      <a:pt x="16179" y="63879"/>
                    </a:lnTo>
                    <a:lnTo>
                      <a:pt x="36427" y="2335"/>
                    </a:lnTo>
                    <a:lnTo>
                      <a:pt x="28955" y="0"/>
                    </a:ln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2977;p89">
                <a:extLst>
                  <a:ext uri="{FF2B5EF4-FFF2-40B4-BE49-F238E27FC236}">
                    <a16:creationId xmlns:a16="http://schemas.microsoft.com/office/drawing/2014/main" id="{C9CA57F4-035A-C045-C750-8E88258B0EB0}"/>
                  </a:ext>
                </a:extLst>
              </p:cNvPr>
              <p:cNvSpPr/>
              <p:nvPr/>
            </p:nvSpPr>
            <p:spPr>
              <a:xfrm>
                <a:off x="5288950" y="3073100"/>
                <a:ext cx="195150" cy="82500"/>
              </a:xfrm>
              <a:custGeom>
                <a:avLst/>
                <a:gdLst/>
                <a:ahLst/>
                <a:cxnLst/>
                <a:rect l="l" t="t" r="r" b="b"/>
                <a:pathLst>
                  <a:path w="7806" h="3300" extrusionOk="0">
                    <a:moveTo>
                      <a:pt x="540" y="1"/>
                    </a:moveTo>
                    <a:cubicBezTo>
                      <a:pt x="358" y="1"/>
                      <a:pt x="157" y="151"/>
                      <a:pt x="100" y="349"/>
                    </a:cubicBezTo>
                    <a:cubicBezTo>
                      <a:pt x="0" y="649"/>
                      <a:pt x="134" y="883"/>
                      <a:pt x="334" y="983"/>
                    </a:cubicBezTo>
                    <a:lnTo>
                      <a:pt x="7172" y="3285"/>
                    </a:lnTo>
                    <a:cubicBezTo>
                      <a:pt x="7202" y="3295"/>
                      <a:pt x="7234" y="3299"/>
                      <a:pt x="7267" y="3299"/>
                    </a:cubicBezTo>
                    <a:cubicBezTo>
                      <a:pt x="7448" y="3299"/>
                      <a:pt x="7649" y="3149"/>
                      <a:pt x="7706" y="2951"/>
                    </a:cubicBezTo>
                    <a:cubicBezTo>
                      <a:pt x="7806" y="2651"/>
                      <a:pt x="7673" y="2384"/>
                      <a:pt x="7472" y="2317"/>
                    </a:cubicBezTo>
                    <a:lnTo>
                      <a:pt x="634" y="16"/>
                    </a:lnTo>
                    <a:cubicBezTo>
                      <a:pt x="604" y="5"/>
                      <a:pt x="572" y="1"/>
                      <a:pt x="540" y="1"/>
                    </a:cubicBezTo>
                    <a:close/>
                  </a:path>
                </a:pathLst>
              </a:custGeom>
              <a:solidFill>
                <a:srgbClr val="8B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2978;p89">
                <a:extLst>
                  <a:ext uri="{FF2B5EF4-FFF2-40B4-BE49-F238E27FC236}">
                    <a16:creationId xmlns:a16="http://schemas.microsoft.com/office/drawing/2014/main" id="{9EBE39E1-9C0D-A8E5-72F5-103AD41C914F}"/>
                  </a:ext>
                </a:extLst>
              </p:cNvPr>
              <p:cNvSpPr/>
              <p:nvPr/>
            </p:nvSpPr>
            <p:spPr>
              <a:xfrm>
                <a:off x="5347325" y="3217850"/>
                <a:ext cx="99250" cy="50325"/>
              </a:xfrm>
              <a:custGeom>
                <a:avLst/>
                <a:gdLst/>
                <a:ahLst/>
                <a:cxnLst/>
                <a:rect l="l" t="t" r="r" b="b"/>
                <a:pathLst>
                  <a:path w="3970" h="2013" extrusionOk="0">
                    <a:moveTo>
                      <a:pt x="508" y="0"/>
                    </a:moveTo>
                    <a:cubicBezTo>
                      <a:pt x="335" y="0"/>
                      <a:pt x="154" y="150"/>
                      <a:pt x="100" y="363"/>
                    </a:cubicBezTo>
                    <a:cubicBezTo>
                      <a:pt x="0" y="663"/>
                      <a:pt x="134" y="897"/>
                      <a:pt x="334" y="997"/>
                    </a:cubicBezTo>
                    <a:lnTo>
                      <a:pt x="3336" y="1998"/>
                    </a:lnTo>
                    <a:cubicBezTo>
                      <a:pt x="3366" y="2008"/>
                      <a:pt x="3398" y="2013"/>
                      <a:pt x="3430" y="2013"/>
                    </a:cubicBezTo>
                    <a:cubicBezTo>
                      <a:pt x="3612" y="2013"/>
                      <a:pt x="3813" y="1862"/>
                      <a:pt x="3870" y="1664"/>
                    </a:cubicBezTo>
                    <a:cubicBezTo>
                      <a:pt x="3970" y="1364"/>
                      <a:pt x="3836" y="1097"/>
                      <a:pt x="3636" y="1030"/>
                    </a:cubicBezTo>
                    <a:lnTo>
                      <a:pt x="634" y="30"/>
                    </a:lnTo>
                    <a:cubicBezTo>
                      <a:pt x="594" y="10"/>
                      <a:pt x="551" y="0"/>
                      <a:pt x="508" y="0"/>
                    </a:cubicBezTo>
                    <a:close/>
                  </a:path>
                </a:pathLst>
              </a:custGeom>
              <a:solidFill>
                <a:srgbClr val="8B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2979;p89">
                <a:extLst>
                  <a:ext uri="{FF2B5EF4-FFF2-40B4-BE49-F238E27FC236}">
                    <a16:creationId xmlns:a16="http://schemas.microsoft.com/office/drawing/2014/main" id="{4EFF3EDF-88ED-9F96-3B34-3BC4C3ADDA9F}"/>
                  </a:ext>
                </a:extLst>
              </p:cNvPr>
              <p:cNvSpPr/>
              <p:nvPr/>
            </p:nvSpPr>
            <p:spPr>
              <a:xfrm>
                <a:off x="5308950" y="3330425"/>
                <a:ext cx="99275" cy="49850"/>
              </a:xfrm>
              <a:custGeom>
                <a:avLst/>
                <a:gdLst/>
                <a:ahLst/>
                <a:cxnLst/>
                <a:rect l="l" t="t" r="r" b="b"/>
                <a:pathLst>
                  <a:path w="3971" h="1994" extrusionOk="0">
                    <a:moveTo>
                      <a:pt x="496" y="1"/>
                    </a:moveTo>
                    <a:cubicBezTo>
                      <a:pt x="313" y="1"/>
                      <a:pt x="148" y="150"/>
                      <a:pt x="68" y="363"/>
                    </a:cubicBezTo>
                    <a:cubicBezTo>
                      <a:pt x="1" y="664"/>
                      <a:pt x="134" y="897"/>
                      <a:pt x="335" y="997"/>
                    </a:cubicBezTo>
                    <a:lnTo>
                      <a:pt x="3337" y="1965"/>
                    </a:lnTo>
                    <a:cubicBezTo>
                      <a:pt x="3383" y="1985"/>
                      <a:pt x="3431" y="1994"/>
                      <a:pt x="3479" y="1994"/>
                    </a:cubicBezTo>
                    <a:cubicBezTo>
                      <a:pt x="3668" y="1994"/>
                      <a:pt x="3844" y="1845"/>
                      <a:pt x="3870" y="1631"/>
                    </a:cubicBezTo>
                    <a:cubicBezTo>
                      <a:pt x="3970" y="1364"/>
                      <a:pt x="3837" y="1097"/>
                      <a:pt x="3637" y="1031"/>
                    </a:cubicBezTo>
                    <a:lnTo>
                      <a:pt x="635" y="30"/>
                    </a:lnTo>
                    <a:cubicBezTo>
                      <a:pt x="588" y="10"/>
                      <a:pt x="541" y="1"/>
                      <a:pt x="496" y="1"/>
                    </a:cubicBezTo>
                    <a:close/>
                  </a:path>
                </a:pathLst>
              </a:custGeom>
              <a:solidFill>
                <a:srgbClr val="8B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2980;p89">
                <a:extLst>
                  <a:ext uri="{FF2B5EF4-FFF2-40B4-BE49-F238E27FC236}">
                    <a16:creationId xmlns:a16="http://schemas.microsoft.com/office/drawing/2014/main" id="{C3D7EAEE-B53F-FC39-8617-89F70913580A}"/>
                  </a:ext>
                </a:extLst>
              </p:cNvPr>
              <p:cNvSpPr/>
              <p:nvPr/>
            </p:nvSpPr>
            <p:spPr>
              <a:xfrm>
                <a:off x="5271425" y="3443000"/>
                <a:ext cx="99275" cy="50325"/>
              </a:xfrm>
              <a:custGeom>
                <a:avLst/>
                <a:gdLst/>
                <a:ahLst/>
                <a:cxnLst/>
                <a:rect l="l" t="t" r="r" b="b"/>
                <a:pathLst>
                  <a:path w="3971" h="2013" extrusionOk="0">
                    <a:moveTo>
                      <a:pt x="496" y="1"/>
                    </a:moveTo>
                    <a:cubicBezTo>
                      <a:pt x="313" y="1"/>
                      <a:pt x="148" y="150"/>
                      <a:pt x="68" y="364"/>
                    </a:cubicBezTo>
                    <a:cubicBezTo>
                      <a:pt x="1" y="664"/>
                      <a:pt x="134" y="897"/>
                      <a:pt x="334" y="997"/>
                    </a:cubicBezTo>
                    <a:lnTo>
                      <a:pt x="3337" y="1998"/>
                    </a:lnTo>
                    <a:cubicBezTo>
                      <a:pt x="3371" y="2008"/>
                      <a:pt x="3407" y="2013"/>
                      <a:pt x="3443" y="2013"/>
                    </a:cubicBezTo>
                    <a:cubicBezTo>
                      <a:pt x="3645" y="2013"/>
                      <a:pt x="3842" y="1858"/>
                      <a:pt x="3870" y="1631"/>
                    </a:cubicBezTo>
                    <a:cubicBezTo>
                      <a:pt x="3970" y="1364"/>
                      <a:pt x="3837" y="1098"/>
                      <a:pt x="3637" y="1031"/>
                    </a:cubicBezTo>
                    <a:lnTo>
                      <a:pt x="635" y="30"/>
                    </a:lnTo>
                    <a:cubicBezTo>
                      <a:pt x="588" y="10"/>
                      <a:pt x="541" y="1"/>
                      <a:pt x="496" y="1"/>
                    </a:cubicBezTo>
                    <a:close/>
                  </a:path>
                </a:pathLst>
              </a:custGeom>
              <a:solidFill>
                <a:srgbClr val="8B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2981;p89">
                <a:extLst>
                  <a:ext uri="{FF2B5EF4-FFF2-40B4-BE49-F238E27FC236}">
                    <a16:creationId xmlns:a16="http://schemas.microsoft.com/office/drawing/2014/main" id="{941C39FD-7DBD-6717-73CE-6451846D8DA6}"/>
                  </a:ext>
                </a:extLst>
              </p:cNvPr>
              <p:cNvSpPr/>
              <p:nvPr/>
            </p:nvSpPr>
            <p:spPr>
              <a:xfrm>
                <a:off x="5233900" y="3555575"/>
                <a:ext cx="99275" cy="50100"/>
              </a:xfrm>
              <a:custGeom>
                <a:avLst/>
                <a:gdLst/>
                <a:ahLst/>
                <a:cxnLst/>
                <a:rect l="l" t="t" r="r" b="b"/>
                <a:pathLst>
                  <a:path w="3971" h="2004" extrusionOk="0">
                    <a:moveTo>
                      <a:pt x="496" y="1"/>
                    </a:moveTo>
                    <a:cubicBezTo>
                      <a:pt x="313" y="1"/>
                      <a:pt x="148" y="150"/>
                      <a:pt x="68" y="364"/>
                    </a:cubicBezTo>
                    <a:cubicBezTo>
                      <a:pt x="1" y="664"/>
                      <a:pt x="134" y="898"/>
                      <a:pt x="334" y="998"/>
                    </a:cubicBezTo>
                    <a:lnTo>
                      <a:pt x="3337" y="1998"/>
                    </a:lnTo>
                    <a:cubicBezTo>
                      <a:pt x="3360" y="2002"/>
                      <a:pt x="3385" y="2003"/>
                      <a:pt x="3409" y="2003"/>
                    </a:cubicBezTo>
                    <a:cubicBezTo>
                      <a:pt x="3622" y="2003"/>
                      <a:pt x="3840" y="1875"/>
                      <a:pt x="3870" y="1665"/>
                    </a:cubicBezTo>
                    <a:cubicBezTo>
                      <a:pt x="3970" y="1365"/>
                      <a:pt x="3837" y="1098"/>
                      <a:pt x="3637" y="1031"/>
                    </a:cubicBezTo>
                    <a:lnTo>
                      <a:pt x="635" y="30"/>
                    </a:lnTo>
                    <a:cubicBezTo>
                      <a:pt x="588" y="10"/>
                      <a:pt x="541" y="1"/>
                      <a:pt x="496" y="1"/>
                    </a:cubicBezTo>
                    <a:close/>
                  </a:path>
                </a:pathLst>
              </a:custGeom>
              <a:solidFill>
                <a:srgbClr val="8B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2982;p89">
                <a:extLst>
                  <a:ext uri="{FF2B5EF4-FFF2-40B4-BE49-F238E27FC236}">
                    <a16:creationId xmlns:a16="http://schemas.microsoft.com/office/drawing/2014/main" id="{946D50AE-8005-A79C-1AE6-1EABB1EF5DE0}"/>
                  </a:ext>
                </a:extLst>
              </p:cNvPr>
              <p:cNvSpPr/>
              <p:nvPr/>
            </p:nvSpPr>
            <p:spPr>
              <a:xfrm>
                <a:off x="5100475" y="3634800"/>
                <a:ext cx="195175" cy="82475"/>
              </a:xfrm>
              <a:custGeom>
                <a:avLst/>
                <a:gdLst/>
                <a:ahLst/>
                <a:cxnLst/>
                <a:rect l="l" t="t" r="r" b="b"/>
                <a:pathLst>
                  <a:path w="7807" h="3299" extrusionOk="0">
                    <a:moveTo>
                      <a:pt x="495" y="1"/>
                    </a:moveTo>
                    <a:cubicBezTo>
                      <a:pt x="313" y="1"/>
                      <a:pt x="147" y="150"/>
                      <a:pt x="67" y="364"/>
                    </a:cubicBezTo>
                    <a:cubicBezTo>
                      <a:pt x="1" y="631"/>
                      <a:pt x="134" y="898"/>
                      <a:pt x="334" y="998"/>
                    </a:cubicBezTo>
                    <a:lnTo>
                      <a:pt x="7172" y="3266"/>
                    </a:lnTo>
                    <a:cubicBezTo>
                      <a:pt x="7224" y="3288"/>
                      <a:pt x="7277" y="3299"/>
                      <a:pt x="7330" y="3299"/>
                    </a:cubicBezTo>
                    <a:cubicBezTo>
                      <a:pt x="7513" y="3299"/>
                      <a:pt x="7680" y="3166"/>
                      <a:pt x="7706" y="2932"/>
                    </a:cubicBezTo>
                    <a:cubicBezTo>
                      <a:pt x="7806" y="2666"/>
                      <a:pt x="7673" y="2399"/>
                      <a:pt x="7473" y="2332"/>
                    </a:cubicBezTo>
                    <a:lnTo>
                      <a:pt x="634" y="30"/>
                    </a:lnTo>
                    <a:cubicBezTo>
                      <a:pt x="588" y="10"/>
                      <a:pt x="541" y="1"/>
                      <a:pt x="495" y="1"/>
                    </a:cubicBezTo>
                    <a:close/>
                  </a:path>
                </a:pathLst>
              </a:custGeom>
              <a:solidFill>
                <a:srgbClr val="8B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2983;p89">
                <a:extLst>
                  <a:ext uri="{FF2B5EF4-FFF2-40B4-BE49-F238E27FC236}">
                    <a16:creationId xmlns:a16="http://schemas.microsoft.com/office/drawing/2014/main" id="{3CF51D9A-51A7-0508-6283-D9BA447F56A5}"/>
                  </a:ext>
                </a:extLst>
              </p:cNvPr>
              <p:cNvSpPr/>
              <p:nvPr/>
            </p:nvSpPr>
            <p:spPr>
              <a:xfrm>
                <a:off x="5158850" y="3779925"/>
                <a:ext cx="99275" cy="49850"/>
              </a:xfrm>
              <a:custGeom>
                <a:avLst/>
                <a:gdLst/>
                <a:ahLst/>
                <a:cxnLst/>
                <a:rect l="l" t="t" r="r" b="b"/>
                <a:pathLst>
                  <a:path w="3971" h="1994" extrusionOk="0">
                    <a:moveTo>
                      <a:pt x="495" y="0"/>
                    </a:moveTo>
                    <a:cubicBezTo>
                      <a:pt x="313" y="0"/>
                      <a:pt x="147" y="150"/>
                      <a:pt x="67" y="363"/>
                    </a:cubicBezTo>
                    <a:cubicBezTo>
                      <a:pt x="1" y="630"/>
                      <a:pt x="134" y="897"/>
                      <a:pt x="334" y="963"/>
                    </a:cubicBezTo>
                    <a:lnTo>
                      <a:pt x="3336" y="1964"/>
                    </a:lnTo>
                    <a:cubicBezTo>
                      <a:pt x="3383" y="1984"/>
                      <a:pt x="3431" y="1994"/>
                      <a:pt x="3478" y="1994"/>
                    </a:cubicBezTo>
                    <a:cubicBezTo>
                      <a:pt x="3667" y="1994"/>
                      <a:pt x="3843" y="1844"/>
                      <a:pt x="3870" y="1631"/>
                    </a:cubicBezTo>
                    <a:cubicBezTo>
                      <a:pt x="3970" y="1364"/>
                      <a:pt x="3837" y="1097"/>
                      <a:pt x="3637" y="1030"/>
                    </a:cubicBezTo>
                    <a:lnTo>
                      <a:pt x="634" y="29"/>
                    </a:lnTo>
                    <a:cubicBezTo>
                      <a:pt x="588" y="9"/>
                      <a:pt x="541" y="0"/>
                      <a:pt x="495" y="0"/>
                    </a:cubicBezTo>
                    <a:close/>
                  </a:path>
                </a:pathLst>
              </a:custGeom>
              <a:solidFill>
                <a:srgbClr val="8B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2984;p89">
                <a:extLst>
                  <a:ext uri="{FF2B5EF4-FFF2-40B4-BE49-F238E27FC236}">
                    <a16:creationId xmlns:a16="http://schemas.microsoft.com/office/drawing/2014/main" id="{D2F8C93E-516C-1D3C-683B-38E34226E9AC}"/>
                  </a:ext>
                </a:extLst>
              </p:cNvPr>
              <p:cNvSpPr/>
              <p:nvPr/>
            </p:nvSpPr>
            <p:spPr>
              <a:xfrm>
                <a:off x="5121325" y="3892500"/>
                <a:ext cx="99275" cy="49850"/>
              </a:xfrm>
              <a:custGeom>
                <a:avLst/>
                <a:gdLst/>
                <a:ahLst/>
                <a:cxnLst/>
                <a:rect l="l" t="t" r="r" b="b"/>
                <a:pathLst>
                  <a:path w="3971" h="1994" extrusionOk="0">
                    <a:moveTo>
                      <a:pt x="495" y="0"/>
                    </a:moveTo>
                    <a:cubicBezTo>
                      <a:pt x="313" y="0"/>
                      <a:pt x="147" y="150"/>
                      <a:pt x="67" y="363"/>
                    </a:cubicBezTo>
                    <a:cubicBezTo>
                      <a:pt x="1" y="630"/>
                      <a:pt x="134" y="897"/>
                      <a:pt x="334" y="964"/>
                    </a:cubicBezTo>
                    <a:lnTo>
                      <a:pt x="3336" y="1964"/>
                    </a:lnTo>
                    <a:cubicBezTo>
                      <a:pt x="3376" y="1984"/>
                      <a:pt x="3420" y="1994"/>
                      <a:pt x="3466" y="1994"/>
                    </a:cubicBezTo>
                    <a:cubicBezTo>
                      <a:pt x="3646" y="1994"/>
                      <a:pt x="3843" y="1844"/>
                      <a:pt x="3870" y="1631"/>
                    </a:cubicBezTo>
                    <a:cubicBezTo>
                      <a:pt x="3970" y="1364"/>
                      <a:pt x="3837" y="1097"/>
                      <a:pt x="3637" y="1030"/>
                    </a:cubicBezTo>
                    <a:lnTo>
                      <a:pt x="634" y="30"/>
                    </a:lnTo>
                    <a:cubicBezTo>
                      <a:pt x="588" y="10"/>
                      <a:pt x="541" y="0"/>
                      <a:pt x="495" y="0"/>
                    </a:cubicBezTo>
                    <a:close/>
                  </a:path>
                </a:pathLst>
              </a:custGeom>
              <a:solidFill>
                <a:srgbClr val="8B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2985;p89">
                <a:extLst>
                  <a:ext uri="{FF2B5EF4-FFF2-40B4-BE49-F238E27FC236}">
                    <a16:creationId xmlns:a16="http://schemas.microsoft.com/office/drawing/2014/main" id="{BEF82BCC-8670-B8ED-CE8B-401285E86E48}"/>
                  </a:ext>
                </a:extLst>
              </p:cNvPr>
              <p:cNvSpPr/>
              <p:nvPr/>
            </p:nvSpPr>
            <p:spPr>
              <a:xfrm>
                <a:off x="5083800" y="4005075"/>
                <a:ext cx="99275" cy="49850"/>
              </a:xfrm>
              <a:custGeom>
                <a:avLst/>
                <a:gdLst/>
                <a:ahLst/>
                <a:cxnLst/>
                <a:rect l="l" t="t" r="r" b="b"/>
                <a:pathLst>
                  <a:path w="3971" h="1994" extrusionOk="0">
                    <a:moveTo>
                      <a:pt x="495" y="1"/>
                    </a:moveTo>
                    <a:cubicBezTo>
                      <a:pt x="313" y="1"/>
                      <a:pt x="147" y="150"/>
                      <a:pt x="67" y="363"/>
                    </a:cubicBezTo>
                    <a:cubicBezTo>
                      <a:pt x="1" y="630"/>
                      <a:pt x="134" y="897"/>
                      <a:pt x="334" y="964"/>
                    </a:cubicBezTo>
                    <a:lnTo>
                      <a:pt x="3336" y="1965"/>
                    </a:lnTo>
                    <a:cubicBezTo>
                      <a:pt x="3376" y="1985"/>
                      <a:pt x="3419" y="1994"/>
                      <a:pt x="3462" y="1994"/>
                    </a:cubicBezTo>
                    <a:cubicBezTo>
                      <a:pt x="3635" y="1994"/>
                      <a:pt x="3817" y="1845"/>
                      <a:pt x="3870" y="1631"/>
                    </a:cubicBezTo>
                    <a:cubicBezTo>
                      <a:pt x="3970" y="1364"/>
                      <a:pt x="3837" y="1097"/>
                      <a:pt x="3636" y="1031"/>
                    </a:cubicBezTo>
                    <a:lnTo>
                      <a:pt x="634" y="30"/>
                    </a:lnTo>
                    <a:cubicBezTo>
                      <a:pt x="588" y="10"/>
                      <a:pt x="541" y="1"/>
                      <a:pt x="495" y="1"/>
                    </a:cubicBezTo>
                    <a:close/>
                  </a:path>
                </a:pathLst>
              </a:custGeom>
              <a:solidFill>
                <a:srgbClr val="8B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2986;p89">
                <a:extLst>
                  <a:ext uri="{FF2B5EF4-FFF2-40B4-BE49-F238E27FC236}">
                    <a16:creationId xmlns:a16="http://schemas.microsoft.com/office/drawing/2014/main" id="{AA1E098D-AF47-2AB7-9FE8-6CCE1FFBA603}"/>
                  </a:ext>
                </a:extLst>
              </p:cNvPr>
              <p:cNvSpPr/>
              <p:nvPr/>
            </p:nvSpPr>
            <p:spPr>
              <a:xfrm>
                <a:off x="5046275" y="4117650"/>
                <a:ext cx="99250" cy="49875"/>
              </a:xfrm>
              <a:custGeom>
                <a:avLst/>
                <a:gdLst/>
                <a:ahLst/>
                <a:cxnLst/>
                <a:rect l="l" t="t" r="r" b="b"/>
                <a:pathLst>
                  <a:path w="3970" h="1995" extrusionOk="0">
                    <a:moveTo>
                      <a:pt x="495" y="1"/>
                    </a:moveTo>
                    <a:cubicBezTo>
                      <a:pt x="313" y="1"/>
                      <a:pt x="147" y="150"/>
                      <a:pt x="67" y="364"/>
                    </a:cubicBezTo>
                    <a:cubicBezTo>
                      <a:pt x="0" y="631"/>
                      <a:pt x="134" y="897"/>
                      <a:pt x="334" y="964"/>
                    </a:cubicBezTo>
                    <a:lnTo>
                      <a:pt x="3336" y="1965"/>
                    </a:lnTo>
                    <a:cubicBezTo>
                      <a:pt x="3376" y="1985"/>
                      <a:pt x="3419" y="1994"/>
                      <a:pt x="3462" y="1994"/>
                    </a:cubicBezTo>
                    <a:cubicBezTo>
                      <a:pt x="3635" y="1994"/>
                      <a:pt x="3817" y="1845"/>
                      <a:pt x="3870" y="1631"/>
                    </a:cubicBezTo>
                    <a:cubicBezTo>
                      <a:pt x="3970" y="1364"/>
                      <a:pt x="3837" y="1098"/>
                      <a:pt x="3636" y="1031"/>
                    </a:cubicBezTo>
                    <a:lnTo>
                      <a:pt x="634" y="30"/>
                    </a:lnTo>
                    <a:cubicBezTo>
                      <a:pt x="588" y="10"/>
                      <a:pt x="541" y="1"/>
                      <a:pt x="495" y="1"/>
                    </a:cubicBezTo>
                    <a:close/>
                  </a:path>
                </a:pathLst>
              </a:custGeom>
              <a:solidFill>
                <a:srgbClr val="8B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2987;p89">
                <a:extLst>
                  <a:ext uri="{FF2B5EF4-FFF2-40B4-BE49-F238E27FC236}">
                    <a16:creationId xmlns:a16="http://schemas.microsoft.com/office/drawing/2014/main" id="{6F4B4D0A-1072-71FB-C3B6-D12BE5B46BFB}"/>
                  </a:ext>
                </a:extLst>
              </p:cNvPr>
              <p:cNvSpPr/>
              <p:nvPr/>
            </p:nvSpPr>
            <p:spPr>
              <a:xfrm>
                <a:off x="4912850" y="4197725"/>
                <a:ext cx="196000" cy="82075"/>
              </a:xfrm>
              <a:custGeom>
                <a:avLst/>
                <a:gdLst/>
                <a:ahLst/>
                <a:cxnLst/>
                <a:rect l="l" t="t" r="r" b="b"/>
                <a:pathLst>
                  <a:path w="7840" h="3283" extrusionOk="0">
                    <a:moveTo>
                      <a:pt x="512" y="0"/>
                    </a:moveTo>
                    <a:cubicBezTo>
                      <a:pt x="313" y="0"/>
                      <a:pt x="147" y="149"/>
                      <a:pt x="67" y="363"/>
                    </a:cubicBezTo>
                    <a:cubicBezTo>
                      <a:pt x="0" y="663"/>
                      <a:pt x="134" y="897"/>
                      <a:pt x="334" y="997"/>
                    </a:cubicBezTo>
                    <a:lnTo>
                      <a:pt x="7172" y="3265"/>
                    </a:lnTo>
                    <a:cubicBezTo>
                      <a:pt x="7206" y="3276"/>
                      <a:pt x="7243" y="3282"/>
                      <a:pt x="7280" y="3282"/>
                    </a:cubicBezTo>
                    <a:cubicBezTo>
                      <a:pt x="7459" y="3282"/>
                      <a:pt x="7656" y="3153"/>
                      <a:pt x="7739" y="2931"/>
                    </a:cubicBezTo>
                    <a:cubicBezTo>
                      <a:pt x="7839" y="2665"/>
                      <a:pt x="7706" y="2398"/>
                      <a:pt x="7506" y="2331"/>
                    </a:cubicBezTo>
                    <a:lnTo>
                      <a:pt x="667" y="29"/>
                    </a:lnTo>
                    <a:cubicBezTo>
                      <a:pt x="614" y="9"/>
                      <a:pt x="562" y="0"/>
                      <a:pt x="512" y="0"/>
                    </a:cubicBezTo>
                    <a:close/>
                  </a:path>
                </a:pathLst>
              </a:custGeom>
              <a:solidFill>
                <a:srgbClr val="8B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2988;p89">
                <a:extLst>
                  <a:ext uri="{FF2B5EF4-FFF2-40B4-BE49-F238E27FC236}">
                    <a16:creationId xmlns:a16="http://schemas.microsoft.com/office/drawing/2014/main" id="{B8A32CC2-479E-66FD-340C-8BADB6D6BDD3}"/>
                  </a:ext>
                </a:extLst>
              </p:cNvPr>
              <p:cNvSpPr/>
              <p:nvPr/>
            </p:nvSpPr>
            <p:spPr>
              <a:xfrm>
                <a:off x="4880325" y="2763250"/>
                <a:ext cx="449500" cy="1246750"/>
              </a:xfrm>
              <a:custGeom>
                <a:avLst/>
                <a:gdLst/>
                <a:ahLst/>
                <a:cxnLst/>
                <a:rect l="l" t="t" r="r" b="b"/>
                <a:pathLst>
                  <a:path w="17980" h="49870" extrusionOk="0">
                    <a:moveTo>
                      <a:pt x="15678" y="1"/>
                    </a:moveTo>
                    <a:lnTo>
                      <a:pt x="15445" y="734"/>
                    </a:lnTo>
                    <a:lnTo>
                      <a:pt x="10441" y="16579"/>
                    </a:lnTo>
                    <a:lnTo>
                      <a:pt x="0" y="49403"/>
                    </a:lnTo>
                    <a:lnTo>
                      <a:pt x="1268" y="49870"/>
                    </a:lnTo>
                    <a:lnTo>
                      <a:pt x="12343" y="17246"/>
                    </a:lnTo>
                    <a:lnTo>
                      <a:pt x="17780" y="1335"/>
                    </a:lnTo>
                    <a:lnTo>
                      <a:pt x="17980" y="701"/>
                    </a:lnTo>
                    <a:lnTo>
                      <a:pt x="156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2989;p89">
                <a:extLst>
                  <a:ext uri="{FF2B5EF4-FFF2-40B4-BE49-F238E27FC236}">
                    <a16:creationId xmlns:a16="http://schemas.microsoft.com/office/drawing/2014/main" id="{11376589-CAA1-6AE0-A01A-DCB3F445ACD0}"/>
                  </a:ext>
                </a:extLst>
              </p:cNvPr>
              <p:cNvSpPr/>
              <p:nvPr/>
            </p:nvSpPr>
            <p:spPr>
              <a:xfrm>
                <a:off x="4520900" y="4178425"/>
                <a:ext cx="753900" cy="321925"/>
              </a:xfrm>
              <a:custGeom>
                <a:avLst/>
                <a:gdLst/>
                <a:ahLst/>
                <a:cxnLst/>
                <a:rect l="l" t="t" r="r" b="b"/>
                <a:pathLst>
                  <a:path w="30156" h="12877" extrusionOk="0">
                    <a:moveTo>
                      <a:pt x="1235" y="1"/>
                    </a:moveTo>
                    <a:lnTo>
                      <a:pt x="0" y="3637"/>
                    </a:lnTo>
                    <a:lnTo>
                      <a:pt x="29055" y="12877"/>
                    </a:lnTo>
                    <a:lnTo>
                      <a:pt x="30155" y="9708"/>
                    </a:lnTo>
                    <a:lnTo>
                      <a:pt x="1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2990;p89">
                <a:extLst>
                  <a:ext uri="{FF2B5EF4-FFF2-40B4-BE49-F238E27FC236}">
                    <a16:creationId xmlns:a16="http://schemas.microsoft.com/office/drawing/2014/main" id="{4D3C3F8A-2E09-CAF2-FAA7-B47A275AA8DA}"/>
                  </a:ext>
                </a:extLst>
              </p:cNvPr>
              <p:cNvSpPr/>
              <p:nvPr/>
            </p:nvSpPr>
            <p:spPr>
              <a:xfrm>
                <a:off x="3464300" y="2341050"/>
                <a:ext cx="1520300" cy="2148825"/>
              </a:xfrm>
              <a:custGeom>
                <a:avLst/>
                <a:gdLst/>
                <a:ahLst/>
                <a:cxnLst/>
                <a:rect l="l" t="t" r="r" b="b"/>
                <a:pathLst>
                  <a:path w="60812" h="85953" extrusionOk="0">
                    <a:moveTo>
                      <a:pt x="27883" y="1"/>
                    </a:moveTo>
                    <a:cubicBezTo>
                      <a:pt x="14992" y="1"/>
                      <a:pt x="3100" y="3035"/>
                      <a:pt x="2770" y="9617"/>
                    </a:cubicBezTo>
                    <a:lnTo>
                      <a:pt x="1" y="60453"/>
                    </a:lnTo>
                    <a:cubicBezTo>
                      <a:pt x="1" y="61687"/>
                      <a:pt x="335" y="63155"/>
                      <a:pt x="902" y="64656"/>
                    </a:cubicBezTo>
                    <a:cubicBezTo>
                      <a:pt x="2569" y="69193"/>
                      <a:pt x="6506" y="74530"/>
                      <a:pt x="11643" y="78766"/>
                    </a:cubicBezTo>
                    <a:cubicBezTo>
                      <a:pt x="12176" y="79167"/>
                      <a:pt x="12677" y="79600"/>
                      <a:pt x="13244" y="79967"/>
                    </a:cubicBezTo>
                    <a:cubicBezTo>
                      <a:pt x="15812" y="81868"/>
                      <a:pt x="18648" y="83503"/>
                      <a:pt x="21583" y="84537"/>
                    </a:cubicBezTo>
                    <a:cubicBezTo>
                      <a:pt x="23718" y="85338"/>
                      <a:pt x="25886" y="85805"/>
                      <a:pt x="28088" y="85938"/>
                    </a:cubicBezTo>
                    <a:cubicBezTo>
                      <a:pt x="28369" y="85948"/>
                      <a:pt x="28649" y="85952"/>
                      <a:pt x="28929" y="85952"/>
                    </a:cubicBezTo>
                    <a:cubicBezTo>
                      <a:pt x="30609" y="85952"/>
                      <a:pt x="32267" y="85781"/>
                      <a:pt x="33925" y="85438"/>
                    </a:cubicBezTo>
                    <a:cubicBezTo>
                      <a:pt x="46067" y="82836"/>
                      <a:pt x="57075" y="70961"/>
                      <a:pt x="57909" y="63622"/>
                    </a:cubicBezTo>
                    <a:lnTo>
                      <a:pt x="60644" y="12786"/>
                    </a:lnTo>
                    <a:cubicBezTo>
                      <a:pt x="60811" y="9450"/>
                      <a:pt x="58076" y="6715"/>
                      <a:pt x="53639" y="4613"/>
                    </a:cubicBezTo>
                    <a:cubicBezTo>
                      <a:pt x="48169" y="2011"/>
                      <a:pt x="40196" y="510"/>
                      <a:pt x="32157" y="110"/>
                    </a:cubicBezTo>
                    <a:cubicBezTo>
                      <a:pt x="30730" y="37"/>
                      <a:pt x="29300" y="1"/>
                      <a:pt x="278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2991;p89">
                <a:extLst>
                  <a:ext uri="{FF2B5EF4-FFF2-40B4-BE49-F238E27FC236}">
                    <a16:creationId xmlns:a16="http://schemas.microsoft.com/office/drawing/2014/main" id="{087360DD-78B2-6C9C-DE9C-FEC5F3902CD4}"/>
                  </a:ext>
                </a:extLst>
              </p:cNvPr>
              <p:cNvSpPr/>
              <p:nvPr/>
            </p:nvSpPr>
            <p:spPr>
              <a:xfrm>
                <a:off x="3582725" y="2453275"/>
                <a:ext cx="1288450" cy="1929275"/>
              </a:xfrm>
              <a:custGeom>
                <a:avLst/>
                <a:gdLst/>
                <a:ahLst/>
                <a:cxnLst/>
                <a:rect l="l" t="t" r="r" b="b"/>
                <a:pathLst>
                  <a:path w="51538" h="77171" extrusionOk="0">
                    <a:moveTo>
                      <a:pt x="23816" y="1"/>
                    </a:moveTo>
                    <a:cubicBezTo>
                      <a:pt x="12874" y="1"/>
                      <a:pt x="2801" y="2776"/>
                      <a:pt x="2469" y="8697"/>
                    </a:cubicBezTo>
                    <a:lnTo>
                      <a:pt x="1" y="54363"/>
                    </a:lnTo>
                    <a:cubicBezTo>
                      <a:pt x="1" y="58933"/>
                      <a:pt x="4004" y="65771"/>
                      <a:pt x="9741" y="70775"/>
                    </a:cubicBezTo>
                    <a:cubicBezTo>
                      <a:pt x="13744" y="74277"/>
                      <a:pt x="18647" y="76879"/>
                      <a:pt x="23551" y="77146"/>
                    </a:cubicBezTo>
                    <a:cubicBezTo>
                      <a:pt x="23845" y="77162"/>
                      <a:pt x="24140" y="77170"/>
                      <a:pt x="24434" y="77170"/>
                    </a:cubicBezTo>
                    <a:cubicBezTo>
                      <a:pt x="36127" y="77170"/>
                      <a:pt x="47922" y="64483"/>
                      <a:pt x="48735" y="57032"/>
                    </a:cubicBezTo>
                    <a:lnTo>
                      <a:pt x="51204" y="11399"/>
                    </a:lnTo>
                    <a:cubicBezTo>
                      <a:pt x="51537" y="4661"/>
                      <a:pt x="39429" y="725"/>
                      <a:pt x="27253" y="91"/>
                    </a:cubicBezTo>
                    <a:cubicBezTo>
                      <a:pt x="26105" y="31"/>
                      <a:pt x="24956" y="1"/>
                      <a:pt x="23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2992;p89">
                <a:extLst>
                  <a:ext uri="{FF2B5EF4-FFF2-40B4-BE49-F238E27FC236}">
                    <a16:creationId xmlns:a16="http://schemas.microsoft.com/office/drawing/2014/main" id="{953F86AE-6571-AB27-B70E-E7A6DD2956E0}"/>
                  </a:ext>
                </a:extLst>
              </p:cNvPr>
              <p:cNvSpPr/>
              <p:nvPr/>
            </p:nvSpPr>
            <p:spPr>
              <a:xfrm>
                <a:off x="3852925" y="3843700"/>
                <a:ext cx="254025" cy="272600"/>
              </a:xfrm>
              <a:custGeom>
                <a:avLst/>
                <a:gdLst/>
                <a:ahLst/>
                <a:cxnLst/>
                <a:rect l="l" t="t" r="r" b="b"/>
                <a:pathLst>
                  <a:path w="10161" h="10904" extrusionOk="0">
                    <a:moveTo>
                      <a:pt x="9279" y="0"/>
                    </a:moveTo>
                    <a:cubicBezTo>
                      <a:pt x="9156" y="0"/>
                      <a:pt x="9030" y="25"/>
                      <a:pt x="8907" y="80"/>
                    </a:cubicBezTo>
                    <a:lnTo>
                      <a:pt x="601" y="4250"/>
                    </a:lnTo>
                    <a:cubicBezTo>
                      <a:pt x="34" y="4550"/>
                      <a:pt x="0" y="5351"/>
                      <a:pt x="534" y="5684"/>
                    </a:cubicBezTo>
                    <a:lnTo>
                      <a:pt x="8340" y="10721"/>
                    </a:lnTo>
                    <a:cubicBezTo>
                      <a:pt x="8496" y="10848"/>
                      <a:pt x="8666" y="10904"/>
                      <a:pt x="8830" y="10904"/>
                    </a:cubicBezTo>
                    <a:cubicBezTo>
                      <a:pt x="9226" y="10904"/>
                      <a:pt x="9584" y="10579"/>
                      <a:pt x="9607" y="10154"/>
                    </a:cubicBezTo>
                    <a:lnTo>
                      <a:pt x="10108" y="881"/>
                    </a:lnTo>
                    <a:cubicBezTo>
                      <a:pt x="10161" y="377"/>
                      <a:pt x="9750" y="0"/>
                      <a:pt x="9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2993;p89">
                <a:extLst>
                  <a:ext uri="{FF2B5EF4-FFF2-40B4-BE49-F238E27FC236}">
                    <a16:creationId xmlns:a16="http://schemas.microsoft.com/office/drawing/2014/main" id="{6AB7900E-654C-2910-0A24-8D35B31291E3}"/>
                  </a:ext>
                </a:extLst>
              </p:cNvPr>
              <p:cNvSpPr/>
              <p:nvPr/>
            </p:nvSpPr>
            <p:spPr>
              <a:xfrm>
                <a:off x="3879600" y="3868925"/>
                <a:ext cx="207500" cy="222650"/>
              </a:xfrm>
              <a:custGeom>
                <a:avLst/>
                <a:gdLst/>
                <a:ahLst/>
                <a:cxnLst/>
                <a:rect l="l" t="t" r="r" b="b"/>
                <a:pathLst>
                  <a:path w="8300" h="8906" extrusionOk="0">
                    <a:moveTo>
                      <a:pt x="7590" y="0"/>
                    </a:moveTo>
                    <a:cubicBezTo>
                      <a:pt x="7486" y="0"/>
                      <a:pt x="7379" y="23"/>
                      <a:pt x="7273" y="72"/>
                    </a:cubicBezTo>
                    <a:lnTo>
                      <a:pt x="501" y="3508"/>
                    </a:lnTo>
                    <a:cubicBezTo>
                      <a:pt x="34" y="3741"/>
                      <a:pt x="1" y="4375"/>
                      <a:pt x="434" y="4675"/>
                    </a:cubicBezTo>
                    <a:lnTo>
                      <a:pt x="6772" y="8812"/>
                    </a:lnTo>
                    <a:cubicBezTo>
                      <a:pt x="6886" y="8877"/>
                      <a:pt x="7008" y="8906"/>
                      <a:pt x="7127" y="8906"/>
                    </a:cubicBezTo>
                    <a:cubicBezTo>
                      <a:pt x="7496" y="8906"/>
                      <a:pt x="7840" y="8623"/>
                      <a:pt x="7840" y="8245"/>
                    </a:cubicBezTo>
                    <a:lnTo>
                      <a:pt x="8273" y="706"/>
                    </a:lnTo>
                    <a:cubicBezTo>
                      <a:pt x="8300" y="311"/>
                      <a:pt x="7974" y="0"/>
                      <a:pt x="7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2994;p89">
                <a:extLst>
                  <a:ext uri="{FF2B5EF4-FFF2-40B4-BE49-F238E27FC236}">
                    <a16:creationId xmlns:a16="http://schemas.microsoft.com/office/drawing/2014/main" id="{48C128CA-C18D-8B98-CC1B-AE536367ED41}"/>
                  </a:ext>
                </a:extLst>
              </p:cNvPr>
              <p:cNvSpPr/>
              <p:nvPr/>
            </p:nvSpPr>
            <p:spPr>
              <a:xfrm>
                <a:off x="4260300" y="3854225"/>
                <a:ext cx="253950" cy="273025"/>
              </a:xfrm>
              <a:custGeom>
                <a:avLst/>
                <a:gdLst/>
                <a:ahLst/>
                <a:cxnLst/>
                <a:rect l="l" t="t" r="r" b="b"/>
                <a:pathLst>
                  <a:path w="10158" h="10921" extrusionOk="0">
                    <a:moveTo>
                      <a:pt x="1385" y="1"/>
                    </a:moveTo>
                    <a:cubicBezTo>
                      <a:pt x="967" y="1"/>
                      <a:pt x="575" y="324"/>
                      <a:pt x="551" y="793"/>
                    </a:cubicBezTo>
                    <a:lnTo>
                      <a:pt x="50" y="10067"/>
                    </a:lnTo>
                    <a:cubicBezTo>
                      <a:pt x="0" y="10569"/>
                      <a:pt x="366" y="10921"/>
                      <a:pt x="807" y="10921"/>
                    </a:cubicBezTo>
                    <a:cubicBezTo>
                      <a:pt x="951" y="10921"/>
                      <a:pt x="1103" y="10883"/>
                      <a:pt x="1251" y="10801"/>
                    </a:cubicBezTo>
                    <a:lnTo>
                      <a:pt x="9557" y="6631"/>
                    </a:lnTo>
                    <a:cubicBezTo>
                      <a:pt x="10124" y="6331"/>
                      <a:pt x="10158" y="5497"/>
                      <a:pt x="9624" y="5163"/>
                    </a:cubicBezTo>
                    <a:lnTo>
                      <a:pt x="1818" y="126"/>
                    </a:lnTo>
                    <a:cubicBezTo>
                      <a:pt x="1680" y="40"/>
                      <a:pt x="1531" y="1"/>
                      <a:pt x="13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2995;p89">
                <a:extLst>
                  <a:ext uri="{FF2B5EF4-FFF2-40B4-BE49-F238E27FC236}">
                    <a16:creationId xmlns:a16="http://schemas.microsoft.com/office/drawing/2014/main" id="{51310180-9CBB-8CF8-F3EE-F1921B5F9A9D}"/>
                  </a:ext>
                </a:extLst>
              </p:cNvPr>
              <p:cNvSpPr/>
              <p:nvPr/>
            </p:nvSpPr>
            <p:spPr>
              <a:xfrm>
                <a:off x="4276550" y="3878575"/>
                <a:ext cx="211025" cy="226225"/>
              </a:xfrm>
              <a:custGeom>
                <a:avLst/>
                <a:gdLst/>
                <a:ahLst/>
                <a:cxnLst/>
                <a:rect l="l" t="t" r="r" b="b"/>
                <a:pathLst>
                  <a:path w="8441" h="9049" extrusionOk="0">
                    <a:moveTo>
                      <a:pt x="1125" y="1"/>
                    </a:moveTo>
                    <a:cubicBezTo>
                      <a:pt x="783" y="1"/>
                      <a:pt x="459" y="265"/>
                      <a:pt x="434" y="653"/>
                    </a:cubicBezTo>
                    <a:lnTo>
                      <a:pt x="1" y="8326"/>
                    </a:lnTo>
                    <a:cubicBezTo>
                      <a:pt x="1" y="8731"/>
                      <a:pt x="351" y="9048"/>
                      <a:pt x="732" y="9048"/>
                    </a:cubicBezTo>
                    <a:cubicBezTo>
                      <a:pt x="821" y="9048"/>
                      <a:pt x="913" y="9031"/>
                      <a:pt x="1002" y="8993"/>
                    </a:cubicBezTo>
                    <a:lnTo>
                      <a:pt x="7906" y="5524"/>
                    </a:lnTo>
                    <a:cubicBezTo>
                      <a:pt x="8407" y="5290"/>
                      <a:pt x="8440" y="4623"/>
                      <a:pt x="7973" y="4323"/>
                    </a:cubicBezTo>
                    <a:lnTo>
                      <a:pt x="1502" y="120"/>
                    </a:lnTo>
                    <a:cubicBezTo>
                      <a:pt x="1384" y="38"/>
                      <a:pt x="1253" y="1"/>
                      <a:pt x="1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2996;p89">
                <a:extLst>
                  <a:ext uri="{FF2B5EF4-FFF2-40B4-BE49-F238E27FC236}">
                    <a16:creationId xmlns:a16="http://schemas.microsoft.com/office/drawing/2014/main" id="{060E0381-E988-EC9B-8383-FE5B93744B42}"/>
                  </a:ext>
                </a:extLst>
              </p:cNvPr>
              <p:cNvSpPr/>
              <p:nvPr/>
            </p:nvSpPr>
            <p:spPr>
              <a:xfrm>
                <a:off x="3465975" y="2341050"/>
                <a:ext cx="1376850" cy="1969175"/>
              </a:xfrm>
              <a:custGeom>
                <a:avLst/>
                <a:gdLst/>
                <a:ahLst/>
                <a:cxnLst/>
                <a:rect l="l" t="t" r="r" b="b"/>
                <a:pathLst>
                  <a:path w="55074" h="78767" extrusionOk="0">
                    <a:moveTo>
                      <a:pt x="27850" y="1"/>
                    </a:moveTo>
                    <a:cubicBezTo>
                      <a:pt x="14964" y="1"/>
                      <a:pt x="3097" y="3035"/>
                      <a:pt x="2736" y="9617"/>
                    </a:cubicBezTo>
                    <a:lnTo>
                      <a:pt x="1" y="60453"/>
                    </a:lnTo>
                    <a:cubicBezTo>
                      <a:pt x="1" y="65490"/>
                      <a:pt x="4804" y="73162"/>
                      <a:pt x="11642" y="78766"/>
                    </a:cubicBezTo>
                    <a:cubicBezTo>
                      <a:pt x="5471" y="73296"/>
                      <a:pt x="1235" y="66257"/>
                      <a:pt x="1202" y="61521"/>
                    </a:cubicBezTo>
                    <a:lnTo>
                      <a:pt x="3970" y="10718"/>
                    </a:lnTo>
                    <a:cubicBezTo>
                      <a:pt x="4317" y="4131"/>
                      <a:pt x="16237" y="1092"/>
                      <a:pt x="29173" y="1092"/>
                    </a:cubicBezTo>
                    <a:cubicBezTo>
                      <a:pt x="38643" y="1092"/>
                      <a:pt x="48658" y="2721"/>
                      <a:pt x="55073" y="5781"/>
                    </a:cubicBezTo>
                    <a:cubicBezTo>
                      <a:pt x="49870" y="2578"/>
                      <a:pt x="41097" y="644"/>
                      <a:pt x="32124" y="110"/>
                    </a:cubicBezTo>
                    <a:cubicBezTo>
                      <a:pt x="30696" y="37"/>
                      <a:pt x="29267" y="1"/>
                      <a:pt x="27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2997;p89">
                <a:extLst>
                  <a:ext uri="{FF2B5EF4-FFF2-40B4-BE49-F238E27FC236}">
                    <a16:creationId xmlns:a16="http://schemas.microsoft.com/office/drawing/2014/main" id="{2F123E82-5DE7-3956-540D-614E2AEC3589}"/>
                  </a:ext>
                </a:extLst>
              </p:cNvPr>
              <p:cNvSpPr/>
              <p:nvPr/>
            </p:nvSpPr>
            <p:spPr>
              <a:xfrm>
                <a:off x="3642775" y="2512575"/>
                <a:ext cx="1184200" cy="1229275"/>
              </a:xfrm>
              <a:custGeom>
                <a:avLst/>
                <a:gdLst/>
                <a:ahLst/>
                <a:cxnLst/>
                <a:rect l="l" t="t" r="r" b="b"/>
                <a:pathLst>
                  <a:path w="47368" h="49171" extrusionOk="0">
                    <a:moveTo>
                      <a:pt x="22476" y="0"/>
                    </a:moveTo>
                    <a:cubicBezTo>
                      <a:pt x="11919" y="0"/>
                      <a:pt x="1871" y="3489"/>
                      <a:pt x="1435" y="10928"/>
                    </a:cubicBezTo>
                    <a:lnTo>
                      <a:pt x="334" y="31076"/>
                    </a:lnTo>
                    <a:cubicBezTo>
                      <a:pt x="0" y="37414"/>
                      <a:pt x="2836" y="43151"/>
                      <a:pt x="7339" y="45386"/>
                    </a:cubicBezTo>
                    <a:cubicBezTo>
                      <a:pt x="12487" y="47896"/>
                      <a:pt x="17839" y="49170"/>
                      <a:pt x="23400" y="49170"/>
                    </a:cubicBezTo>
                    <a:cubicBezTo>
                      <a:pt x="27894" y="49170"/>
                      <a:pt x="32524" y="48338"/>
                      <a:pt x="37294" y="46654"/>
                    </a:cubicBezTo>
                    <a:cubicBezTo>
                      <a:pt x="42030" y="44986"/>
                      <a:pt x="45500" y="39549"/>
                      <a:pt x="45833" y="33211"/>
                    </a:cubicBezTo>
                    <a:lnTo>
                      <a:pt x="46934" y="13397"/>
                    </a:lnTo>
                    <a:cubicBezTo>
                      <a:pt x="47368" y="5224"/>
                      <a:pt x="36126" y="588"/>
                      <a:pt x="24751" y="54"/>
                    </a:cubicBezTo>
                    <a:cubicBezTo>
                      <a:pt x="23993" y="18"/>
                      <a:pt x="23233" y="0"/>
                      <a:pt x="22476" y="0"/>
                    </a:cubicBezTo>
                    <a:close/>
                  </a:path>
                </a:pathLst>
              </a:custGeom>
              <a:solidFill>
                <a:srgbClr val="37A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2998;p89">
                <a:extLst>
                  <a:ext uri="{FF2B5EF4-FFF2-40B4-BE49-F238E27FC236}">
                    <a16:creationId xmlns:a16="http://schemas.microsoft.com/office/drawing/2014/main" id="{F0C38C65-7D5C-E849-6F93-A0B889B02219}"/>
                  </a:ext>
                </a:extLst>
              </p:cNvPr>
              <p:cNvSpPr/>
              <p:nvPr/>
            </p:nvSpPr>
            <p:spPr>
              <a:xfrm>
                <a:off x="4003875" y="4393575"/>
                <a:ext cx="308575" cy="96300"/>
              </a:xfrm>
              <a:custGeom>
                <a:avLst/>
                <a:gdLst/>
                <a:ahLst/>
                <a:cxnLst/>
                <a:rect l="l" t="t" r="r" b="b"/>
                <a:pathLst>
                  <a:path w="12343" h="3852" extrusionOk="0">
                    <a:moveTo>
                      <a:pt x="1234" y="1"/>
                    </a:moveTo>
                    <a:lnTo>
                      <a:pt x="0" y="2436"/>
                    </a:lnTo>
                    <a:cubicBezTo>
                      <a:pt x="2135" y="3237"/>
                      <a:pt x="4303" y="3704"/>
                      <a:pt x="6505" y="3837"/>
                    </a:cubicBezTo>
                    <a:cubicBezTo>
                      <a:pt x="6786" y="3847"/>
                      <a:pt x="7066" y="3851"/>
                      <a:pt x="7346" y="3851"/>
                    </a:cubicBezTo>
                    <a:cubicBezTo>
                      <a:pt x="9026" y="3851"/>
                      <a:pt x="10684" y="3680"/>
                      <a:pt x="12342" y="3337"/>
                    </a:cubicBezTo>
                    <a:lnTo>
                      <a:pt x="11208" y="535"/>
                    </a:lnTo>
                    <a:lnTo>
                      <a:pt x="1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2999;p89">
                <a:extLst>
                  <a:ext uri="{FF2B5EF4-FFF2-40B4-BE49-F238E27FC236}">
                    <a16:creationId xmlns:a16="http://schemas.microsoft.com/office/drawing/2014/main" id="{2FCDE7B2-6B33-B418-788C-788322577B67}"/>
                  </a:ext>
                </a:extLst>
              </p:cNvPr>
              <p:cNvSpPr/>
              <p:nvPr/>
            </p:nvSpPr>
            <p:spPr>
              <a:xfrm>
                <a:off x="3737825" y="2810800"/>
                <a:ext cx="1044950" cy="694275"/>
              </a:xfrm>
              <a:custGeom>
                <a:avLst/>
                <a:gdLst/>
                <a:ahLst/>
                <a:cxnLst/>
                <a:rect l="l" t="t" r="r" b="b"/>
                <a:pathLst>
                  <a:path w="41798" h="27771" extrusionOk="0">
                    <a:moveTo>
                      <a:pt x="3034" y="0"/>
                    </a:moveTo>
                    <a:cubicBezTo>
                      <a:pt x="2107" y="0"/>
                      <a:pt x="1331" y="766"/>
                      <a:pt x="1268" y="1710"/>
                    </a:cubicBezTo>
                    <a:lnTo>
                      <a:pt x="68" y="23859"/>
                    </a:lnTo>
                    <a:cubicBezTo>
                      <a:pt x="1" y="24860"/>
                      <a:pt x="768" y="25727"/>
                      <a:pt x="1769" y="25761"/>
                    </a:cubicBezTo>
                    <a:lnTo>
                      <a:pt x="38628" y="27762"/>
                    </a:lnTo>
                    <a:cubicBezTo>
                      <a:pt x="38685" y="27768"/>
                      <a:pt x="38742" y="27770"/>
                      <a:pt x="38798" y="27770"/>
                    </a:cubicBezTo>
                    <a:cubicBezTo>
                      <a:pt x="39729" y="27770"/>
                      <a:pt x="40532" y="27005"/>
                      <a:pt x="40563" y="26061"/>
                    </a:cubicBezTo>
                    <a:lnTo>
                      <a:pt x="41764" y="3912"/>
                    </a:lnTo>
                    <a:cubicBezTo>
                      <a:pt x="41797" y="2911"/>
                      <a:pt x="41030" y="2044"/>
                      <a:pt x="40063" y="2010"/>
                    </a:cubicBezTo>
                    <a:lnTo>
                      <a:pt x="3203" y="9"/>
                    </a:lnTo>
                    <a:cubicBezTo>
                      <a:pt x="3146" y="3"/>
                      <a:pt x="3090" y="0"/>
                      <a:pt x="30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3000;p89">
                <a:extLst>
                  <a:ext uri="{FF2B5EF4-FFF2-40B4-BE49-F238E27FC236}">
                    <a16:creationId xmlns:a16="http://schemas.microsoft.com/office/drawing/2014/main" id="{F05B41EF-FC07-BA3E-929B-3F2EDFCDBDCF}"/>
                  </a:ext>
                </a:extLst>
              </p:cNvPr>
              <p:cNvSpPr/>
              <p:nvPr/>
            </p:nvSpPr>
            <p:spPr>
              <a:xfrm>
                <a:off x="3706975" y="2779825"/>
                <a:ext cx="1036600" cy="636425"/>
              </a:xfrm>
              <a:custGeom>
                <a:avLst/>
                <a:gdLst/>
                <a:ahLst/>
                <a:cxnLst/>
                <a:rect l="l" t="t" r="r" b="b"/>
                <a:pathLst>
                  <a:path w="41464" h="25457" extrusionOk="0">
                    <a:moveTo>
                      <a:pt x="3049" y="1"/>
                    </a:moveTo>
                    <a:cubicBezTo>
                      <a:pt x="2097" y="1"/>
                      <a:pt x="1267" y="746"/>
                      <a:pt x="1235" y="1706"/>
                    </a:cubicBezTo>
                    <a:lnTo>
                      <a:pt x="34" y="23855"/>
                    </a:lnTo>
                    <a:cubicBezTo>
                      <a:pt x="1" y="24556"/>
                      <a:pt x="368" y="25123"/>
                      <a:pt x="902" y="25456"/>
                    </a:cubicBezTo>
                    <a:lnTo>
                      <a:pt x="902" y="25256"/>
                    </a:lnTo>
                    <a:lnTo>
                      <a:pt x="2169" y="2040"/>
                    </a:lnTo>
                    <a:cubicBezTo>
                      <a:pt x="2201" y="1377"/>
                      <a:pt x="2770" y="833"/>
                      <a:pt x="3424" y="833"/>
                    </a:cubicBezTo>
                    <a:cubicBezTo>
                      <a:pt x="3462" y="833"/>
                      <a:pt x="3499" y="835"/>
                      <a:pt x="3537" y="839"/>
                    </a:cubicBezTo>
                    <a:lnTo>
                      <a:pt x="41430" y="2874"/>
                    </a:lnTo>
                    <a:lnTo>
                      <a:pt x="41464" y="2874"/>
                    </a:lnTo>
                    <a:cubicBezTo>
                      <a:pt x="41197" y="2373"/>
                      <a:pt x="40630" y="2040"/>
                      <a:pt x="40029" y="2006"/>
                    </a:cubicBezTo>
                    <a:lnTo>
                      <a:pt x="3170" y="5"/>
                    </a:lnTo>
                    <a:cubicBezTo>
                      <a:pt x="3129" y="2"/>
                      <a:pt x="3089" y="1"/>
                      <a:pt x="3049" y="1"/>
                    </a:cubicBezTo>
                    <a:close/>
                  </a:path>
                </a:pathLst>
              </a:custGeom>
              <a:solidFill>
                <a:srgbClr val="CF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3001;p89">
                <a:extLst>
                  <a:ext uri="{FF2B5EF4-FFF2-40B4-BE49-F238E27FC236}">
                    <a16:creationId xmlns:a16="http://schemas.microsoft.com/office/drawing/2014/main" id="{EEA9F387-424E-836E-EE35-5D6BA5F4D761}"/>
                  </a:ext>
                </a:extLst>
              </p:cNvPr>
              <p:cNvSpPr/>
              <p:nvPr/>
            </p:nvSpPr>
            <p:spPr>
              <a:xfrm>
                <a:off x="3783700" y="2968400"/>
                <a:ext cx="113450" cy="71750"/>
              </a:xfrm>
              <a:custGeom>
                <a:avLst/>
                <a:gdLst/>
                <a:ahLst/>
                <a:cxnLst/>
                <a:rect l="l" t="t" r="r" b="b"/>
                <a:pathLst>
                  <a:path w="4538" h="2870" extrusionOk="0">
                    <a:moveTo>
                      <a:pt x="2436" y="1"/>
                    </a:moveTo>
                    <a:lnTo>
                      <a:pt x="1" y="2636"/>
                    </a:lnTo>
                    <a:lnTo>
                      <a:pt x="4537" y="2869"/>
                    </a:lnTo>
                    <a:lnTo>
                      <a:pt x="2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3002;p89">
                <a:extLst>
                  <a:ext uri="{FF2B5EF4-FFF2-40B4-BE49-F238E27FC236}">
                    <a16:creationId xmlns:a16="http://schemas.microsoft.com/office/drawing/2014/main" id="{4EBFF3EE-A827-A4EE-F3F0-8FCD22F961A2}"/>
                  </a:ext>
                </a:extLst>
              </p:cNvPr>
              <p:cNvSpPr/>
              <p:nvPr/>
            </p:nvSpPr>
            <p:spPr>
              <a:xfrm>
                <a:off x="3996350" y="2965900"/>
                <a:ext cx="171000" cy="298575"/>
              </a:xfrm>
              <a:custGeom>
                <a:avLst/>
                <a:gdLst/>
                <a:ahLst/>
                <a:cxnLst/>
                <a:rect l="l" t="t" r="r" b="b"/>
                <a:pathLst>
                  <a:path w="6840" h="11943" extrusionOk="0">
                    <a:moveTo>
                      <a:pt x="3203" y="0"/>
                    </a:moveTo>
                    <a:lnTo>
                      <a:pt x="368" y="434"/>
                    </a:lnTo>
                    <a:lnTo>
                      <a:pt x="301" y="1868"/>
                    </a:lnTo>
                    <a:lnTo>
                      <a:pt x="3136" y="1435"/>
                    </a:lnTo>
                    <a:lnTo>
                      <a:pt x="2669" y="10375"/>
                    </a:lnTo>
                    <a:lnTo>
                      <a:pt x="68" y="10241"/>
                    </a:lnTo>
                    <a:lnTo>
                      <a:pt x="1" y="11575"/>
                    </a:lnTo>
                    <a:lnTo>
                      <a:pt x="6739" y="11942"/>
                    </a:lnTo>
                    <a:lnTo>
                      <a:pt x="6839" y="10608"/>
                    </a:lnTo>
                    <a:lnTo>
                      <a:pt x="4237" y="10475"/>
                    </a:lnTo>
                    <a:lnTo>
                      <a:pt x="4804" y="101"/>
                    </a:lnTo>
                    <a:lnTo>
                      <a:pt x="3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3003;p89">
                <a:extLst>
                  <a:ext uri="{FF2B5EF4-FFF2-40B4-BE49-F238E27FC236}">
                    <a16:creationId xmlns:a16="http://schemas.microsoft.com/office/drawing/2014/main" id="{03EADCAE-ABA6-CFE5-9296-F617DC0F820B}"/>
                  </a:ext>
                </a:extLst>
              </p:cNvPr>
              <p:cNvSpPr/>
              <p:nvPr/>
            </p:nvSpPr>
            <p:spPr>
              <a:xfrm>
                <a:off x="4234025" y="2974925"/>
                <a:ext cx="207675" cy="304700"/>
              </a:xfrm>
              <a:custGeom>
                <a:avLst/>
                <a:gdLst/>
                <a:ahLst/>
                <a:cxnLst/>
                <a:rect l="l" t="t" r="r" b="b"/>
                <a:pathLst>
                  <a:path w="8307" h="12188" extrusionOk="0">
                    <a:moveTo>
                      <a:pt x="4305" y="1272"/>
                    </a:moveTo>
                    <a:cubicBezTo>
                      <a:pt x="4337" y="1272"/>
                      <a:pt x="4370" y="1273"/>
                      <a:pt x="4404" y="1274"/>
                    </a:cubicBezTo>
                    <a:cubicBezTo>
                      <a:pt x="5238" y="1307"/>
                      <a:pt x="5838" y="1741"/>
                      <a:pt x="6205" y="2575"/>
                    </a:cubicBezTo>
                    <a:cubicBezTo>
                      <a:pt x="6572" y="3409"/>
                      <a:pt x="6705" y="4610"/>
                      <a:pt x="6605" y="6244"/>
                    </a:cubicBezTo>
                    <a:cubicBezTo>
                      <a:pt x="6539" y="7845"/>
                      <a:pt x="6272" y="9046"/>
                      <a:pt x="5805" y="9813"/>
                    </a:cubicBezTo>
                    <a:cubicBezTo>
                      <a:pt x="5357" y="10549"/>
                      <a:pt x="4757" y="10916"/>
                      <a:pt x="4003" y="10916"/>
                    </a:cubicBezTo>
                    <a:cubicBezTo>
                      <a:pt x="3970" y="10916"/>
                      <a:pt x="3937" y="10916"/>
                      <a:pt x="3903" y="10914"/>
                    </a:cubicBezTo>
                    <a:cubicBezTo>
                      <a:pt x="3069" y="10881"/>
                      <a:pt x="2469" y="10447"/>
                      <a:pt x="2102" y="9613"/>
                    </a:cubicBezTo>
                    <a:cubicBezTo>
                      <a:pt x="1735" y="8779"/>
                      <a:pt x="1602" y="7578"/>
                      <a:pt x="1702" y="5977"/>
                    </a:cubicBezTo>
                    <a:cubicBezTo>
                      <a:pt x="1769" y="4343"/>
                      <a:pt x="2069" y="3142"/>
                      <a:pt x="2502" y="2375"/>
                    </a:cubicBezTo>
                    <a:cubicBezTo>
                      <a:pt x="2950" y="1639"/>
                      <a:pt x="3551" y="1272"/>
                      <a:pt x="4305" y="1272"/>
                    </a:cubicBezTo>
                    <a:close/>
                    <a:moveTo>
                      <a:pt x="4230" y="0"/>
                    </a:moveTo>
                    <a:cubicBezTo>
                      <a:pt x="3041" y="0"/>
                      <a:pt x="2088" y="469"/>
                      <a:pt x="1368" y="1407"/>
                    </a:cubicBezTo>
                    <a:cubicBezTo>
                      <a:pt x="634" y="2408"/>
                      <a:pt x="201" y="3909"/>
                      <a:pt x="101" y="5877"/>
                    </a:cubicBezTo>
                    <a:cubicBezTo>
                      <a:pt x="1" y="7845"/>
                      <a:pt x="267" y="9380"/>
                      <a:pt x="901" y="10447"/>
                    </a:cubicBezTo>
                    <a:cubicBezTo>
                      <a:pt x="1535" y="11515"/>
                      <a:pt x="2502" y="12082"/>
                      <a:pt x="3837" y="12182"/>
                    </a:cubicBezTo>
                    <a:cubicBezTo>
                      <a:pt x="3918" y="12186"/>
                      <a:pt x="3998" y="12188"/>
                      <a:pt x="4077" y="12188"/>
                    </a:cubicBezTo>
                    <a:cubicBezTo>
                      <a:pt x="5266" y="12188"/>
                      <a:pt x="6218" y="11719"/>
                      <a:pt x="6906" y="10781"/>
                    </a:cubicBezTo>
                    <a:cubicBezTo>
                      <a:pt x="7673" y="9780"/>
                      <a:pt x="8106" y="8279"/>
                      <a:pt x="8206" y="6311"/>
                    </a:cubicBezTo>
                    <a:cubicBezTo>
                      <a:pt x="8307" y="4343"/>
                      <a:pt x="8040" y="2808"/>
                      <a:pt x="7406" y="1741"/>
                    </a:cubicBezTo>
                    <a:cubicBezTo>
                      <a:pt x="6772" y="674"/>
                      <a:pt x="5805" y="73"/>
                      <a:pt x="4470" y="6"/>
                    </a:cubicBezTo>
                    <a:cubicBezTo>
                      <a:pt x="4389" y="2"/>
                      <a:pt x="4309" y="0"/>
                      <a:pt x="4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3004;p89">
                <a:extLst>
                  <a:ext uri="{FF2B5EF4-FFF2-40B4-BE49-F238E27FC236}">
                    <a16:creationId xmlns:a16="http://schemas.microsoft.com/office/drawing/2014/main" id="{E3A8D201-0548-7239-2B5D-09A5325FFA51}"/>
                  </a:ext>
                </a:extLst>
              </p:cNvPr>
              <p:cNvSpPr/>
              <p:nvPr/>
            </p:nvSpPr>
            <p:spPr>
              <a:xfrm>
                <a:off x="4489200" y="2989100"/>
                <a:ext cx="207675" cy="303875"/>
              </a:xfrm>
              <a:custGeom>
                <a:avLst/>
                <a:gdLst/>
                <a:ahLst/>
                <a:cxnLst/>
                <a:rect l="l" t="t" r="r" b="b"/>
                <a:pathLst>
                  <a:path w="8307" h="12155" extrusionOk="0">
                    <a:moveTo>
                      <a:pt x="4249" y="1266"/>
                    </a:moveTo>
                    <a:cubicBezTo>
                      <a:pt x="4310" y="1266"/>
                      <a:pt x="4373" y="1269"/>
                      <a:pt x="4437" y="1274"/>
                    </a:cubicBezTo>
                    <a:cubicBezTo>
                      <a:pt x="5238" y="1307"/>
                      <a:pt x="5838" y="1741"/>
                      <a:pt x="6205" y="2575"/>
                    </a:cubicBezTo>
                    <a:cubicBezTo>
                      <a:pt x="6572" y="3376"/>
                      <a:pt x="6706" y="4610"/>
                      <a:pt x="6639" y="6211"/>
                    </a:cubicBezTo>
                    <a:cubicBezTo>
                      <a:pt x="6539" y="7812"/>
                      <a:pt x="6272" y="9013"/>
                      <a:pt x="5805" y="9813"/>
                    </a:cubicBezTo>
                    <a:cubicBezTo>
                      <a:pt x="5389" y="10549"/>
                      <a:pt x="4790" y="10916"/>
                      <a:pt x="4007" y="10916"/>
                    </a:cubicBezTo>
                    <a:cubicBezTo>
                      <a:pt x="3973" y="10916"/>
                      <a:pt x="3938" y="10916"/>
                      <a:pt x="3904" y="10914"/>
                    </a:cubicBezTo>
                    <a:cubicBezTo>
                      <a:pt x="3103" y="10848"/>
                      <a:pt x="2503" y="10414"/>
                      <a:pt x="2136" y="9613"/>
                    </a:cubicBezTo>
                    <a:cubicBezTo>
                      <a:pt x="1769" y="8779"/>
                      <a:pt x="1635" y="7545"/>
                      <a:pt x="1702" y="5944"/>
                    </a:cubicBezTo>
                    <a:cubicBezTo>
                      <a:pt x="1802" y="4343"/>
                      <a:pt x="2069" y="3142"/>
                      <a:pt x="2503" y="2375"/>
                    </a:cubicBezTo>
                    <a:cubicBezTo>
                      <a:pt x="2934" y="1636"/>
                      <a:pt x="3507" y="1266"/>
                      <a:pt x="4249" y="1266"/>
                    </a:cubicBezTo>
                    <a:close/>
                    <a:moveTo>
                      <a:pt x="4257" y="0"/>
                    </a:moveTo>
                    <a:cubicBezTo>
                      <a:pt x="3042" y="0"/>
                      <a:pt x="2090" y="469"/>
                      <a:pt x="1402" y="1407"/>
                    </a:cubicBezTo>
                    <a:cubicBezTo>
                      <a:pt x="668" y="2408"/>
                      <a:pt x="234" y="3876"/>
                      <a:pt x="134" y="5877"/>
                    </a:cubicBezTo>
                    <a:cubicBezTo>
                      <a:pt x="1" y="7845"/>
                      <a:pt x="268" y="9346"/>
                      <a:pt x="902" y="10447"/>
                    </a:cubicBezTo>
                    <a:cubicBezTo>
                      <a:pt x="1535" y="11515"/>
                      <a:pt x="2536" y="12082"/>
                      <a:pt x="3837" y="12148"/>
                    </a:cubicBezTo>
                    <a:cubicBezTo>
                      <a:pt x="3918" y="12153"/>
                      <a:pt x="3999" y="12155"/>
                      <a:pt x="4078" y="12155"/>
                    </a:cubicBezTo>
                    <a:cubicBezTo>
                      <a:pt x="5266" y="12155"/>
                      <a:pt x="6220" y="11688"/>
                      <a:pt x="6939" y="10781"/>
                    </a:cubicBezTo>
                    <a:cubicBezTo>
                      <a:pt x="7673" y="9747"/>
                      <a:pt x="8107" y="8279"/>
                      <a:pt x="8207" y="6311"/>
                    </a:cubicBezTo>
                    <a:cubicBezTo>
                      <a:pt x="8307" y="4310"/>
                      <a:pt x="8040" y="2808"/>
                      <a:pt x="7406" y="1741"/>
                    </a:cubicBezTo>
                    <a:cubicBezTo>
                      <a:pt x="6772" y="640"/>
                      <a:pt x="5805" y="73"/>
                      <a:pt x="4504" y="6"/>
                    </a:cubicBezTo>
                    <a:cubicBezTo>
                      <a:pt x="4421" y="2"/>
                      <a:pt x="4339" y="0"/>
                      <a:pt x="4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3005;p89">
                <a:extLst>
                  <a:ext uri="{FF2B5EF4-FFF2-40B4-BE49-F238E27FC236}">
                    <a16:creationId xmlns:a16="http://schemas.microsoft.com/office/drawing/2014/main" id="{00388BD3-2188-1A5C-8760-FB6320FFA374}"/>
                  </a:ext>
                </a:extLst>
              </p:cNvPr>
              <p:cNvSpPr/>
              <p:nvPr/>
            </p:nvSpPr>
            <p:spPr>
              <a:xfrm>
                <a:off x="4358275" y="3331150"/>
                <a:ext cx="51725" cy="55900"/>
              </a:xfrm>
              <a:custGeom>
                <a:avLst/>
                <a:gdLst/>
                <a:ahLst/>
                <a:cxnLst/>
                <a:rect l="l" t="t" r="r" b="b"/>
                <a:pathLst>
                  <a:path w="2069" h="2236" extrusionOk="0">
                    <a:moveTo>
                      <a:pt x="101" y="1"/>
                    </a:moveTo>
                    <a:lnTo>
                      <a:pt x="1" y="2102"/>
                    </a:lnTo>
                    <a:lnTo>
                      <a:pt x="268" y="2136"/>
                    </a:lnTo>
                    <a:lnTo>
                      <a:pt x="368" y="268"/>
                    </a:lnTo>
                    <a:lnTo>
                      <a:pt x="868" y="1769"/>
                    </a:lnTo>
                    <a:lnTo>
                      <a:pt x="1135" y="1769"/>
                    </a:lnTo>
                    <a:lnTo>
                      <a:pt x="1769" y="334"/>
                    </a:lnTo>
                    <a:lnTo>
                      <a:pt x="1669" y="2202"/>
                    </a:lnTo>
                    <a:lnTo>
                      <a:pt x="1969" y="2236"/>
                    </a:lnTo>
                    <a:lnTo>
                      <a:pt x="2069" y="101"/>
                    </a:lnTo>
                    <a:lnTo>
                      <a:pt x="1635" y="68"/>
                    </a:lnTo>
                    <a:lnTo>
                      <a:pt x="1002" y="1502"/>
                    </a:lnTo>
                    <a:lnTo>
                      <a:pt x="535" y="1"/>
                    </a:lnTo>
                    <a:close/>
                  </a:path>
                </a:pathLst>
              </a:custGeom>
              <a:solidFill>
                <a:srgbClr val="6A8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3006;p89">
                <a:extLst>
                  <a:ext uri="{FF2B5EF4-FFF2-40B4-BE49-F238E27FC236}">
                    <a16:creationId xmlns:a16="http://schemas.microsoft.com/office/drawing/2014/main" id="{B2B23863-B656-3D2B-1AA4-24E5306740BA}"/>
                  </a:ext>
                </a:extLst>
              </p:cNvPr>
              <p:cNvSpPr/>
              <p:nvPr/>
            </p:nvSpPr>
            <p:spPr>
              <a:xfrm>
                <a:off x="4419150" y="3334350"/>
                <a:ext cx="47575" cy="55550"/>
              </a:xfrm>
              <a:custGeom>
                <a:avLst/>
                <a:gdLst/>
                <a:ahLst/>
                <a:cxnLst/>
                <a:rect l="l" t="t" r="r" b="b"/>
                <a:pathLst>
                  <a:path w="1903" h="2222" extrusionOk="0">
                    <a:moveTo>
                      <a:pt x="1011" y="0"/>
                    </a:moveTo>
                    <a:cubicBezTo>
                      <a:pt x="735" y="0"/>
                      <a:pt x="513" y="98"/>
                      <a:pt x="368" y="273"/>
                    </a:cubicBezTo>
                    <a:cubicBezTo>
                      <a:pt x="168" y="440"/>
                      <a:pt x="34" y="707"/>
                      <a:pt x="34" y="1040"/>
                    </a:cubicBezTo>
                    <a:cubicBezTo>
                      <a:pt x="1" y="1407"/>
                      <a:pt x="101" y="1674"/>
                      <a:pt x="268" y="1874"/>
                    </a:cubicBezTo>
                    <a:cubicBezTo>
                      <a:pt x="435" y="2074"/>
                      <a:pt x="701" y="2208"/>
                      <a:pt x="1035" y="2208"/>
                    </a:cubicBezTo>
                    <a:cubicBezTo>
                      <a:pt x="1074" y="2218"/>
                      <a:pt x="1116" y="2222"/>
                      <a:pt x="1159" y="2222"/>
                    </a:cubicBezTo>
                    <a:cubicBezTo>
                      <a:pt x="1263" y="2222"/>
                      <a:pt x="1374" y="2198"/>
                      <a:pt x="1469" y="2175"/>
                    </a:cubicBezTo>
                    <a:cubicBezTo>
                      <a:pt x="1602" y="2141"/>
                      <a:pt x="1735" y="2108"/>
                      <a:pt x="1836" y="2008"/>
                    </a:cubicBezTo>
                    <a:lnTo>
                      <a:pt x="1902" y="1107"/>
                    </a:lnTo>
                    <a:lnTo>
                      <a:pt x="1135" y="1074"/>
                    </a:lnTo>
                    <a:lnTo>
                      <a:pt x="1135" y="1307"/>
                    </a:lnTo>
                    <a:lnTo>
                      <a:pt x="1602" y="1341"/>
                    </a:lnTo>
                    <a:lnTo>
                      <a:pt x="1569" y="1908"/>
                    </a:lnTo>
                    <a:cubicBezTo>
                      <a:pt x="1502" y="1941"/>
                      <a:pt x="1435" y="1974"/>
                      <a:pt x="1335" y="1974"/>
                    </a:cubicBezTo>
                    <a:lnTo>
                      <a:pt x="1068" y="1974"/>
                    </a:lnTo>
                    <a:cubicBezTo>
                      <a:pt x="801" y="1974"/>
                      <a:pt x="601" y="1874"/>
                      <a:pt x="501" y="1741"/>
                    </a:cubicBezTo>
                    <a:cubicBezTo>
                      <a:pt x="368" y="1574"/>
                      <a:pt x="301" y="1374"/>
                      <a:pt x="334" y="1074"/>
                    </a:cubicBezTo>
                    <a:cubicBezTo>
                      <a:pt x="334" y="774"/>
                      <a:pt x="435" y="573"/>
                      <a:pt x="568" y="440"/>
                    </a:cubicBezTo>
                    <a:cubicBezTo>
                      <a:pt x="701" y="307"/>
                      <a:pt x="902" y="240"/>
                      <a:pt x="1168" y="240"/>
                    </a:cubicBezTo>
                    <a:cubicBezTo>
                      <a:pt x="1302" y="240"/>
                      <a:pt x="1435" y="273"/>
                      <a:pt x="1535" y="340"/>
                    </a:cubicBezTo>
                    <a:cubicBezTo>
                      <a:pt x="1669" y="373"/>
                      <a:pt x="1769" y="473"/>
                      <a:pt x="1869" y="573"/>
                    </a:cubicBezTo>
                    <a:lnTo>
                      <a:pt x="1869" y="240"/>
                    </a:lnTo>
                    <a:cubicBezTo>
                      <a:pt x="1769" y="173"/>
                      <a:pt x="1669" y="106"/>
                      <a:pt x="1535" y="73"/>
                    </a:cubicBezTo>
                    <a:cubicBezTo>
                      <a:pt x="1435" y="40"/>
                      <a:pt x="1302" y="6"/>
                      <a:pt x="1135" y="6"/>
                    </a:cubicBezTo>
                    <a:cubicBezTo>
                      <a:pt x="1093" y="2"/>
                      <a:pt x="1051" y="0"/>
                      <a:pt x="1011" y="0"/>
                    </a:cubicBezTo>
                    <a:close/>
                  </a:path>
                </a:pathLst>
              </a:custGeom>
              <a:solidFill>
                <a:srgbClr val="6A8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3007;p89">
                <a:extLst>
                  <a:ext uri="{FF2B5EF4-FFF2-40B4-BE49-F238E27FC236}">
                    <a16:creationId xmlns:a16="http://schemas.microsoft.com/office/drawing/2014/main" id="{5AF04D73-A7B4-4D93-00F3-E7B187E5E372}"/>
                  </a:ext>
                </a:extLst>
              </p:cNvPr>
              <p:cNvSpPr/>
              <p:nvPr/>
            </p:nvSpPr>
            <p:spPr>
              <a:xfrm>
                <a:off x="4470875" y="3337825"/>
                <a:ext cx="27525" cy="59250"/>
              </a:xfrm>
              <a:custGeom>
                <a:avLst/>
                <a:gdLst/>
                <a:ahLst/>
                <a:cxnLst/>
                <a:rect l="l" t="t" r="r" b="b"/>
                <a:pathLst>
                  <a:path w="1101" h="2370" extrusionOk="0">
                    <a:moveTo>
                      <a:pt x="867" y="1"/>
                    </a:moveTo>
                    <a:lnTo>
                      <a:pt x="0" y="2369"/>
                    </a:lnTo>
                    <a:lnTo>
                      <a:pt x="234" y="2369"/>
                    </a:lnTo>
                    <a:lnTo>
                      <a:pt x="1101" y="1"/>
                    </a:lnTo>
                    <a:close/>
                  </a:path>
                </a:pathLst>
              </a:custGeom>
              <a:solidFill>
                <a:srgbClr val="6A8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3008;p89">
                <a:extLst>
                  <a:ext uri="{FF2B5EF4-FFF2-40B4-BE49-F238E27FC236}">
                    <a16:creationId xmlns:a16="http://schemas.microsoft.com/office/drawing/2014/main" id="{4BA969CD-EC8A-2594-E306-F6E43199AB2F}"/>
                  </a:ext>
                </a:extLst>
              </p:cNvPr>
              <p:cNvSpPr/>
              <p:nvPr/>
            </p:nvSpPr>
            <p:spPr>
              <a:xfrm>
                <a:off x="4502550" y="3338675"/>
                <a:ext cx="46725" cy="54375"/>
              </a:xfrm>
              <a:custGeom>
                <a:avLst/>
                <a:gdLst/>
                <a:ahLst/>
                <a:cxnLst/>
                <a:rect l="l" t="t" r="r" b="b"/>
                <a:pathLst>
                  <a:path w="1869" h="2175" extrusionOk="0">
                    <a:moveTo>
                      <a:pt x="734" y="267"/>
                    </a:moveTo>
                    <a:cubicBezTo>
                      <a:pt x="1035" y="300"/>
                      <a:pt x="1268" y="367"/>
                      <a:pt x="1368" y="500"/>
                    </a:cubicBezTo>
                    <a:cubicBezTo>
                      <a:pt x="1502" y="634"/>
                      <a:pt x="1568" y="867"/>
                      <a:pt x="1568" y="1134"/>
                    </a:cubicBezTo>
                    <a:cubicBezTo>
                      <a:pt x="1535" y="1434"/>
                      <a:pt x="1468" y="1635"/>
                      <a:pt x="1302" y="1768"/>
                    </a:cubicBezTo>
                    <a:cubicBezTo>
                      <a:pt x="1168" y="1901"/>
                      <a:pt x="968" y="1935"/>
                      <a:pt x="668" y="1935"/>
                    </a:cubicBezTo>
                    <a:lnTo>
                      <a:pt x="301" y="1901"/>
                    </a:lnTo>
                    <a:lnTo>
                      <a:pt x="401" y="267"/>
                    </a:lnTo>
                    <a:close/>
                    <a:moveTo>
                      <a:pt x="134" y="0"/>
                    </a:moveTo>
                    <a:lnTo>
                      <a:pt x="1" y="2135"/>
                    </a:lnTo>
                    <a:lnTo>
                      <a:pt x="601" y="2168"/>
                    </a:lnTo>
                    <a:cubicBezTo>
                      <a:pt x="654" y="2173"/>
                      <a:pt x="705" y="2175"/>
                      <a:pt x="755" y="2175"/>
                    </a:cubicBezTo>
                    <a:cubicBezTo>
                      <a:pt x="1087" y="2175"/>
                      <a:pt x="1361" y="2084"/>
                      <a:pt x="1535" y="1968"/>
                    </a:cubicBezTo>
                    <a:cubicBezTo>
                      <a:pt x="1735" y="1801"/>
                      <a:pt x="1835" y="1535"/>
                      <a:pt x="1869" y="1168"/>
                    </a:cubicBezTo>
                    <a:cubicBezTo>
                      <a:pt x="1869" y="801"/>
                      <a:pt x="1802" y="534"/>
                      <a:pt x="1602" y="334"/>
                    </a:cubicBezTo>
                    <a:cubicBezTo>
                      <a:pt x="1435" y="167"/>
                      <a:pt x="1135" y="67"/>
                      <a:pt x="701" y="33"/>
                    </a:cubicBezTo>
                    <a:lnTo>
                      <a:pt x="134" y="0"/>
                    </a:lnTo>
                    <a:close/>
                  </a:path>
                </a:pathLst>
              </a:custGeom>
              <a:solidFill>
                <a:srgbClr val="6A8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3009;p89">
                <a:extLst>
                  <a:ext uri="{FF2B5EF4-FFF2-40B4-BE49-F238E27FC236}">
                    <a16:creationId xmlns:a16="http://schemas.microsoft.com/office/drawing/2014/main" id="{CF49A02A-C230-1AF3-2710-0BFEC3D7B98C}"/>
                  </a:ext>
                </a:extLst>
              </p:cNvPr>
              <p:cNvSpPr/>
              <p:nvPr/>
            </p:nvSpPr>
            <p:spPr>
              <a:xfrm>
                <a:off x="4559250" y="3342000"/>
                <a:ext cx="33400" cy="55075"/>
              </a:xfrm>
              <a:custGeom>
                <a:avLst/>
                <a:gdLst/>
                <a:ahLst/>
                <a:cxnLst/>
                <a:rect l="l" t="t" r="r" b="b"/>
                <a:pathLst>
                  <a:path w="1336" h="2203" extrusionOk="0">
                    <a:moveTo>
                      <a:pt x="101" y="1"/>
                    </a:moveTo>
                    <a:lnTo>
                      <a:pt x="1" y="2135"/>
                    </a:lnTo>
                    <a:lnTo>
                      <a:pt x="1335" y="2202"/>
                    </a:lnTo>
                    <a:lnTo>
                      <a:pt x="1335" y="1935"/>
                    </a:lnTo>
                    <a:lnTo>
                      <a:pt x="301" y="1902"/>
                    </a:lnTo>
                    <a:lnTo>
                      <a:pt x="401" y="1"/>
                    </a:lnTo>
                    <a:close/>
                  </a:path>
                </a:pathLst>
              </a:custGeom>
              <a:solidFill>
                <a:srgbClr val="6A8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3010;p89">
                <a:extLst>
                  <a:ext uri="{FF2B5EF4-FFF2-40B4-BE49-F238E27FC236}">
                    <a16:creationId xmlns:a16="http://schemas.microsoft.com/office/drawing/2014/main" id="{BD323146-76BB-A37C-823B-DEA9620439AC}"/>
                  </a:ext>
                </a:extLst>
              </p:cNvPr>
              <p:cNvSpPr/>
              <p:nvPr/>
            </p:nvSpPr>
            <p:spPr>
              <a:xfrm>
                <a:off x="4059725" y="4431125"/>
                <a:ext cx="178500" cy="398000"/>
              </a:xfrm>
              <a:custGeom>
                <a:avLst/>
                <a:gdLst/>
                <a:ahLst/>
                <a:cxnLst/>
                <a:rect l="l" t="t" r="r" b="b"/>
                <a:pathLst>
                  <a:path w="7140" h="15920" extrusionOk="0">
                    <a:moveTo>
                      <a:pt x="768" y="0"/>
                    </a:moveTo>
                    <a:lnTo>
                      <a:pt x="101" y="12542"/>
                    </a:lnTo>
                    <a:cubicBezTo>
                      <a:pt x="1" y="13877"/>
                      <a:pt x="768" y="15044"/>
                      <a:pt x="1869" y="15578"/>
                    </a:cubicBezTo>
                    <a:cubicBezTo>
                      <a:pt x="2269" y="15778"/>
                      <a:pt x="2636" y="15878"/>
                      <a:pt x="3103" y="15911"/>
                    </a:cubicBezTo>
                    <a:cubicBezTo>
                      <a:pt x="3172" y="15917"/>
                      <a:pt x="3243" y="15920"/>
                      <a:pt x="3314" y="15920"/>
                    </a:cubicBezTo>
                    <a:cubicBezTo>
                      <a:pt x="3661" y="15920"/>
                      <a:pt x="4033" y="15855"/>
                      <a:pt x="4337" y="15745"/>
                    </a:cubicBezTo>
                    <a:cubicBezTo>
                      <a:pt x="5538" y="15344"/>
                      <a:pt x="6372" y="14244"/>
                      <a:pt x="6472" y="12909"/>
                    </a:cubicBezTo>
                    <a:lnTo>
                      <a:pt x="7139" y="367"/>
                    </a:lnTo>
                    <a:lnTo>
                      <a:pt x="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3011;p89">
                <a:extLst>
                  <a:ext uri="{FF2B5EF4-FFF2-40B4-BE49-F238E27FC236}">
                    <a16:creationId xmlns:a16="http://schemas.microsoft.com/office/drawing/2014/main" id="{6FEBDC39-3EAE-8861-8519-9561DC70B39C}"/>
                  </a:ext>
                </a:extLst>
              </p:cNvPr>
              <p:cNvSpPr/>
              <p:nvPr/>
            </p:nvSpPr>
            <p:spPr>
              <a:xfrm>
                <a:off x="4077250" y="4431950"/>
                <a:ext cx="160975" cy="33375"/>
              </a:xfrm>
              <a:custGeom>
                <a:avLst/>
                <a:gdLst/>
                <a:ahLst/>
                <a:cxnLst/>
                <a:rect l="l" t="t" r="r" b="b"/>
                <a:pathLst>
                  <a:path w="6439" h="1335" extrusionOk="0">
                    <a:moveTo>
                      <a:pt x="67" y="0"/>
                    </a:moveTo>
                    <a:lnTo>
                      <a:pt x="0" y="968"/>
                    </a:lnTo>
                    <a:lnTo>
                      <a:pt x="6372" y="1335"/>
                    </a:lnTo>
                    <a:lnTo>
                      <a:pt x="6438" y="367"/>
                    </a:lnTo>
                    <a:lnTo>
                      <a:pt x="67" y="0"/>
                    </a:lnTo>
                    <a:close/>
                  </a:path>
                </a:pathLst>
              </a:custGeom>
              <a:solidFill>
                <a:srgbClr val="8B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3012;p89">
                <a:extLst>
                  <a:ext uri="{FF2B5EF4-FFF2-40B4-BE49-F238E27FC236}">
                    <a16:creationId xmlns:a16="http://schemas.microsoft.com/office/drawing/2014/main" id="{A407EDD3-DB9E-CB14-3446-D60A08EFBBDD}"/>
                  </a:ext>
                </a:extLst>
              </p:cNvPr>
              <p:cNvSpPr/>
              <p:nvPr/>
            </p:nvSpPr>
            <p:spPr>
              <a:xfrm>
                <a:off x="4107275" y="4723825"/>
                <a:ext cx="66725" cy="105300"/>
              </a:xfrm>
              <a:custGeom>
                <a:avLst/>
                <a:gdLst/>
                <a:ahLst/>
                <a:cxnLst/>
                <a:rect l="l" t="t" r="r" b="b"/>
                <a:pathLst>
                  <a:path w="2669" h="4212" extrusionOk="0">
                    <a:moveTo>
                      <a:pt x="200" y="0"/>
                    </a:moveTo>
                    <a:lnTo>
                      <a:pt x="0" y="3870"/>
                    </a:lnTo>
                    <a:cubicBezTo>
                      <a:pt x="367" y="4070"/>
                      <a:pt x="734" y="4170"/>
                      <a:pt x="1201" y="4203"/>
                    </a:cubicBezTo>
                    <a:cubicBezTo>
                      <a:pt x="1270" y="4209"/>
                      <a:pt x="1341" y="4212"/>
                      <a:pt x="1412" y="4212"/>
                    </a:cubicBezTo>
                    <a:cubicBezTo>
                      <a:pt x="1759" y="4212"/>
                      <a:pt x="2131" y="4147"/>
                      <a:pt x="2435" y="4037"/>
                    </a:cubicBezTo>
                    <a:lnTo>
                      <a:pt x="2669" y="167"/>
                    </a:lnTo>
                    <a:lnTo>
                      <a:pt x="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4"/>
                                        </p:tgtEl>
                                        <p:attrNameLst>
                                          <p:attrName>style.visibility</p:attrName>
                                        </p:attrNameLst>
                                      </p:cBhvr>
                                      <p:to>
                                        <p:strVal val="visible"/>
                                      </p:to>
                                    </p:set>
                                    <p:animEffect transition="in" filter="fade">
                                      <p:cBhvr>
                                        <p:cTn id="7" dur="1000"/>
                                        <p:tgtEl>
                                          <p:spTgt spid="1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67"/>
          <p:cNvSpPr txBox="1">
            <a:spLocks noGrp="1"/>
          </p:cNvSpPr>
          <p:nvPr>
            <p:ph type="title"/>
          </p:nvPr>
        </p:nvSpPr>
        <p:spPr>
          <a:xfrm>
            <a:off x="668588" y="359226"/>
            <a:ext cx="7721400" cy="665336"/>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t" anchorCtr="0">
            <a:noAutofit/>
          </a:bodyPr>
          <a:lstStyle/>
          <a:p>
            <a:pPr marL="0" lvl="0" indent="0" rtl="0">
              <a:spcBef>
                <a:spcPts val="0"/>
              </a:spcBef>
              <a:spcAft>
                <a:spcPts val="0"/>
              </a:spcAft>
              <a:buNone/>
            </a:pPr>
            <a:r>
              <a:rPr lang="en-IN" sz="4400" dirty="0">
                <a:solidFill>
                  <a:schemeClr val="accent1"/>
                </a:solidFill>
                <a:effectLst>
                  <a:outerShdw blurRad="38100" dist="38100" dir="2700000" algn="tl">
                    <a:srgbClr val="000000">
                      <a:alpha val="43137"/>
                    </a:srgbClr>
                  </a:outerShdw>
                </a:effectLst>
              </a:rPr>
              <a:t>Swot analysis</a:t>
            </a:r>
            <a:endParaRPr sz="4400" dirty="0">
              <a:solidFill>
                <a:schemeClr val="accent1"/>
              </a:solidFill>
              <a:effectLst>
                <a:outerShdw blurRad="38100" dist="38100" dir="2700000" algn="tl">
                  <a:srgbClr val="000000">
                    <a:alpha val="43137"/>
                  </a:srgbClr>
                </a:outerShdw>
              </a:effectLst>
            </a:endParaRPr>
          </a:p>
        </p:txBody>
      </p:sp>
      <p:pic>
        <p:nvPicPr>
          <p:cNvPr id="2" name="Picture 1">
            <a:extLst>
              <a:ext uri="{FF2B5EF4-FFF2-40B4-BE49-F238E27FC236}">
                <a16:creationId xmlns:a16="http://schemas.microsoft.com/office/drawing/2014/main" id="{A59D0468-FB0D-9C34-B25E-2FEDF9CBBF40}"/>
              </a:ext>
            </a:extLst>
          </p:cNvPr>
          <p:cNvPicPr>
            <a:picLocks noChangeAspect="1"/>
          </p:cNvPicPr>
          <p:nvPr/>
        </p:nvPicPr>
        <p:blipFill>
          <a:blip r:embed="rId3"/>
          <a:srcRect/>
          <a:stretch/>
        </p:blipFill>
        <p:spPr>
          <a:xfrm>
            <a:off x="532356" y="1186006"/>
            <a:ext cx="1360404" cy="3454888"/>
          </a:xfrm>
          <a:prstGeom prst="rect">
            <a:avLst/>
          </a:prstGeom>
        </p:spPr>
      </p:pic>
      <p:pic>
        <p:nvPicPr>
          <p:cNvPr id="3" name="Graphic 2" descr="Badge Tick1 with solid fill">
            <a:extLst>
              <a:ext uri="{FF2B5EF4-FFF2-40B4-BE49-F238E27FC236}">
                <a16:creationId xmlns:a16="http://schemas.microsoft.com/office/drawing/2014/main" id="{17610B05-1AB8-BAAD-7CFC-B83D2B2838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28835" y="1385661"/>
            <a:ext cx="523073" cy="523073"/>
          </a:xfrm>
          <a:prstGeom prst="rect">
            <a:avLst/>
          </a:prstGeom>
        </p:spPr>
      </p:pic>
      <p:pic>
        <p:nvPicPr>
          <p:cNvPr id="5" name="Graphic 4" descr="Warning with solid fill">
            <a:extLst>
              <a:ext uri="{FF2B5EF4-FFF2-40B4-BE49-F238E27FC236}">
                <a16:creationId xmlns:a16="http://schemas.microsoft.com/office/drawing/2014/main" id="{E8F97771-162C-F513-837B-E3EAC6E258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09383" y="2209804"/>
            <a:ext cx="448788" cy="448788"/>
          </a:xfrm>
          <a:prstGeom prst="rect">
            <a:avLst/>
          </a:prstGeom>
        </p:spPr>
      </p:pic>
      <p:pic>
        <p:nvPicPr>
          <p:cNvPr id="7" name="Graphic 6">
            <a:extLst>
              <a:ext uri="{FF2B5EF4-FFF2-40B4-BE49-F238E27FC236}">
                <a16:creationId xmlns:a16="http://schemas.microsoft.com/office/drawing/2014/main" id="{75458853-D883-482C-6494-EB61D7D067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58713" y="3070374"/>
            <a:ext cx="459403" cy="459403"/>
          </a:xfrm>
          <a:prstGeom prst="rect">
            <a:avLst/>
          </a:prstGeom>
        </p:spPr>
      </p:pic>
      <p:grpSp>
        <p:nvGrpSpPr>
          <p:cNvPr id="9" name="Group 8">
            <a:extLst>
              <a:ext uri="{FF2B5EF4-FFF2-40B4-BE49-F238E27FC236}">
                <a16:creationId xmlns:a16="http://schemas.microsoft.com/office/drawing/2014/main" id="{0232F16B-29DE-89BA-3EBA-87FF33E10433}"/>
              </a:ext>
            </a:extLst>
          </p:cNvPr>
          <p:cNvGrpSpPr/>
          <p:nvPr/>
        </p:nvGrpSpPr>
        <p:grpSpPr>
          <a:xfrm>
            <a:off x="8234870" y="3816066"/>
            <a:ext cx="646083" cy="462797"/>
            <a:chOff x="8244117" y="4602260"/>
            <a:chExt cx="2714941" cy="1942948"/>
          </a:xfrm>
          <a:solidFill>
            <a:srgbClr val="FF672A"/>
          </a:solidFill>
        </p:grpSpPr>
        <p:sp>
          <p:nvSpPr>
            <p:cNvPr id="10" name="Freeform 28">
              <a:extLst>
                <a:ext uri="{FF2B5EF4-FFF2-40B4-BE49-F238E27FC236}">
                  <a16:creationId xmlns:a16="http://schemas.microsoft.com/office/drawing/2014/main" id="{953BCC6B-4B13-4E87-53C7-5C4B467F16B8}"/>
                </a:ext>
              </a:extLst>
            </p:cNvPr>
            <p:cNvSpPr/>
            <p:nvPr/>
          </p:nvSpPr>
          <p:spPr>
            <a:xfrm>
              <a:off x="9858899" y="4602260"/>
              <a:ext cx="1100159" cy="254749"/>
            </a:xfrm>
            <a:custGeom>
              <a:avLst/>
              <a:gdLst>
                <a:gd name="connsiteX0" fmla="*/ 775330 w 1100159"/>
                <a:gd name="connsiteY0" fmla="*/ 168316 h 254749"/>
                <a:gd name="connsiteX1" fmla="*/ 707789 w 1100159"/>
                <a:gd name="connsiteY1" fmla="*/ 167450 h 254749"/>
                <a:gd name="connsiteX2" fmla="*/ 641980 w 1100159"/>
                <a:gd name="connsiteY2" fmla="*/ 161389 h 254749"/>
                <a:gd name="connsiteX3" fmla="*/ 557121 w 1100159"/>
                <a:gd name="connsiteY3" fmla="*/ 150132 h 254749"/>
                <a:gd name="connsiteX4" fmla="*/ 475725 w 1100159"/>
                <a:gd name="connsiteY4" fmla="*/ 138875 h 254749"/>
                <a:gd name="connsiteX5" fmla="*/ 424637 w 1100159"/>
                <a:gd name="connsiteY5" fmla="*/ 133680 h 254749"/>
                <a:gd name="connsiteX6" fmla="*/ 306873 w 1100159"/>
                <a:gd name="connsiteY6" fmla="*/ 128484 h 254749"/>
                <a:gd name="connsiteX7" fmla="*/ 238466 w 1100159"/>
                <a:gd name="connsiteY7" fmla="*/ 135411 h 254749"/>
                <a:gd name="connsiteX8" fmla="*/ 122434 w 1100159"/>
                <a:gd name="connsiteY8" fmla="*/ 184768 h 254749"/>
                <a:gd name="connsiteX9" fmla="*/ 60955 w 1100159"/>
                <a:gd name="connsiteY9" fmla="*/ 246248 h 254749"/>
                <a:gd name="connsiteX10" fmla="*/ 36709 w 1100159"/>
                <a:gd name="connsiteY10" fmla="*/ 248845 h 254749"/>
                <a:gd name="connsiteX11" fmla="*/ 2073 w 1100159"/>
                <a:gd name="connsiteY11" fmla="*/ 214209 h 254749"/>
                <a:gd name="connsiteX12" fmla="*/ 1207 w 1100159"/>
                <a:gd name="connsiteY12" fmla="*/ 202086 h 254749"/>
                <a:gd name="connsiteX13" fmla="*/ 62686 w 1100159"/>
                <a:gd name="connsiteY13" fmla="*/ 138009 h 254749"/>
                <a:gd name="connsiteX14" fmla="*/ 127630 w 1100159"/>
                <a:gd name="connsiteY14" fmla="*/ 96445 h 254749"/>
                <a:gd name="connsiteX15" fmla="*/ 209891 w 1100159"/>
                <a:gd name="connsiteY15" fmla="*/ 66139 h 254749"/>
                <a:gd name="connsiteX16" fmla="*/ 257516 w 1100159"/>
                <a:gd name="connsiteY16" fmla="*/ 58345 h 254749"/>
                <a:gd name="connsiteX17" fmla="*/ 363157 w 1100159"/>
                <a:gd name="connsiteY17" fmla="*/ 53150 h 254749"/>
                <a:gd name="connsiteX18" fmla="*/ 445418 w 1100159"/>
                <a:gd name="connsiteY18" fmla="*/ 59211 h 254749"/>
                <a:gd name="connsiteX19" fmla="*/ 536339 w 1100159"/>
                <a:gd name="connsiteY19" fmla="*/ 70468 h 254749"/>
                <a:gd name="connsiteX20" fmla="*/ 617734 w 1100159"/>
                <a:gd name="connsiteY20" fmla="*/ 81725 h 254749"/>
                <a:gd name="connsiteX21" fmla="*/ 661896 w 1100159"/>
                <a:gd name="connsiteY21" fmla="*/ 86920 h 254749"/>
                <a:gd name="connsiteX22" fmla="*/ 729437 w 1100159"/>
                <a:gd name="connsiteY22" fmla="*/ 92982 h 254749"/>
                <a:gd name="connsiteX23" fmla="*/ 804771 w 1100159"/>
                <a:gd name="connsiteY23" fmla="*/ 96445 h 254749"/>
                <a:gd name="connsiteX24" fmla="*/ 867982 w 1100159"/>
                <a:gd name="connsiteY24" fmla="*/ 87786 h 254749"/>
                <a:gd name="connsiteX25" fmla="*/ 874043 w 1100159"/>
                <a:gd name="connsiteY25" fmla="*/ 86920 h 254749"/>
                <a:gd name="connsiteX26" fmla="*/ 932059 w 1100159"/>
                <a:gd name="connsiteY26" fmla="*/ 72200 h 254749"/>
                <a:gd name="connsiteX27" fmla="*/ 998734 w 1100159"/>
                <a:gd name="connsiteY27" fmla="*/ 39295 h 254749"/>
                <a:gd name="connsiteX28" fmla="*/ 1041164 w 1100159"/>
                <a:gd name="connsiteY28" fmla="*/ 5525 h 254749"/>
                <a:gd name="connsiteX29" fmla="*/ 1062812 w 1100159"/>
                <a:gd name="connsiteY29" fmla="*/ 5525 h 254749"/>
                <a:gd name="connsiteX30" fmla="*/ 1095716 w 1100159"/>
                <a:gd name="connsiteY30" fmla="*/ 39295 h 254749"/>
                <a:gd name="connsiteX31" fmla="*/ 1094850 w 1100159"/>
                <a:gd name="connsiteY31" fmla="*/ 58345 h 254749"/>
                <a:gd name="connsiteX32" fmla="*/ 1022980 w 1100159"/>
                <a:gd name="connsiteY32" fmla="*/ 110300 h 254749"/>
                <a:gd name="connsiteX33" fmla="*/ 969293 w 1100159"/>
                <a:gd name="connsiteY33" fmla="*/ 137143 h 254749"/>
                <a:gd name="connsiteX34" fmla="*/ 901752 w 1100159"/>
                <a:gd name="connsiteY34" fmla="*/ 156193 h 254749"/>
                <a:gd name="connsiteX35" fmla="*/ 853262 w 1100159"/>
                <a:gd name="connsiteY35" fmla="*/ 165718 h 254749"/>
                <a:gd name="connsiteX36" fmla="*/ 809100 w 1100159"/>
                <a:gd name="connsiteY36" fmla="*/ 167450 h 254749"/>
                <a:gd name="connsiteX37" fmla="*/ 775330 w 1100159"/>
                <a:gd name="connsiteY37" fmla="*/ 168316 h 254749"/>
                <a:gd name="connsiteX38" fmla="*/ 775330 w 1100159"/>
                <a:gd name="connsiteY38" fmla="*/ 168316 h 25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00159" h="254749">
                  <a:moveTo>
                    <a:pt x="775330" y="168316"/>
                  </a:moveTo>
                  <a:cubicBezTo>
                    <a:pt x="752816" y="168316"/>
                    <a:pt x="730302" y="170914"/>
                    <a:pt x="707789" y="167450"/>
                  </a:cubicBezTo>
                  <a:cubicBezTo>
                    <a:pt x="686141" y="163986"/>
                    <a:pt x="663627" y="164852"/>
                    <a:pt x="641980" y="161389"/>
                  </a:cubicBezTo>
                  <a:cubicBezTo>
                    <a:pt x="613405" y="156193"/>
                    <a:pt x="585696" y="152729"/>
                    <a:pt x="557121" y="150132"/>
                  </a:cubicBezTo>
                  <a:cubicBezTo>
                    <a:pt x="530277" y="147534"/>
                    <a:pt x="502568" y="145802"/>
                    <a:pt x="475725" y="138875"/>
                  </a:cubicBezTo>
                  <a:cubicBezTo>
                    <a:pt x="458407" y="134545"/>
                    <a:pt x="441955" y="137143"/>
                    <a:pt x="424637" y="133680"/>
                  </a:cubicBezTo>
                  <a:cubicBezTo>
                    <a:pt x="385671" y="125886"/>
                    <a:pt x="345839" y="128484"/>
                    <a:pt x="306873" y="128484"/>
                  </a:cubicBezTo>
                  <a:cubicBezTo>
                    <a:pt x="283493" y="128484"/>
                    <a:pt x="260114" y="130216"/>
                    <a:pt x="238466" y="135411"/>
                  </a:cubicBezTo>
                  <a:cubicBezTo>
                    <a:pt x="196902" y="144936"/>
                    <a:pt x="157071" y="157925"/>
                    <a:pt x="122434" y="184768"/>
                  </a:cubicBezTo>
                  <a:cubicBezTo>
                    <a:pt x="99055" y="202952"/>
                    <a:pt x="77407" y="222002"/>
                    <a:pt x="60955" y="246248"/>
                  </a:cubicBezTo>
                  <a:cubicBezTo>
                    <a:pt x="54027" y="256639"/>
                    <a:pt x="45368" y="257505"/>
                    <a:pt x="36709" y="248845"/>
                  </a:cubicBezTo>
                  <a:cubicBezTo>
                    <a:pt x="24587" y="237589"/>
                    <a:pt x="12464" y="226332"/>
                    <a:pt x="2073" y="214209"/>
                  </a:cubicBezTo>
                  <a:cubicBezTo>
                    <a:pt x="-525" y="211611"/>
                    <a:pt x="-525" y="203818"/>
                    <a:pt x="1207" y="202086"/>
                  </a:cubicBezTo>
                  <a:cubicBezTo>
                    <a:pt x="21123" y="180439"/>
                    <a:pt x="41039" y="157925"/>
                    <a:pt x="62686" y="138009"/>
                  </a:cubicBezTo>
                  <a:cubicBezTo>
                    <a:pt x="81737" y="120691"/>
                    <a:pt x="105116" y="108568"/>
                    <a:pt x="127630" y="96445"/>
                  </a:cubicBezTo>
                  <a:cubicBezTo>
                    <a:pt x="153607" y="82591"/>
                    <a:pt x="181316" y="73932"/>
                    <a:pt x="209891" y="66139"/>
                  </a:cubicBezTo>
                  <a:cubicBezTo>
                    <a:pt x="225478" y="61809"/>
                    <a:pt x="241930" y="60943"/>
                    <a:pt x="257516" y="58345"/>
                  </a:cubicBezTo>
                  <a:cubicBezTo>
                    <a:pt x="293018" y="53150"/>
                    <a:pt x="328521" y="49686"/>
                    <a:pt x="363157" y="53150"/>
                  </a:cubicBezTo>
                  <a:cubicBezTo>
                    <a:pt x="390866" y="55748"/>
                    <a:pt x="418575" y="55748"/>
                    <a:pt x="445418" y="59211"/>
                  </a:cubicBezTo>
                  <a:cubicBezTo>
                    <a:pt x="475725" y="63541"/>
                    <a:pt x="506032" y="67870"/>
                    <a:pt x="536339" y="70468"/>
                  </a:cubicBezTo>
                  <a:cubicBezTo>
                    <a:pt x="563182" y="73066"/>
                    <a:pt x="590891" y="75664"/>
                    <a:pt x="617734" y="81725"/>
                  </a:cubicBezTo>
                  <a:cubicBezTo>
                    <a:pt x="632455" y="85189"/>
                    <a:pt x="647175" y="85189"/>
                    <a:pt x="661896" y="86920"/>
                  </a:cubicBezTo>
                  <a:cubicBezTo>
                    <a:pt x="684409" y="88652"/>
                    <a:pt x="706923" y="91250"/>
                    <a:pt x="729437" y="92982"/>
                  </a:cubicBezTo>
                  <a:cubicBezTo>
                    <a:pt x="754548" y="94714"/>
                    <a:pt x="779659" y="97311"/>
                    <a:pt x="804771" y="96445"/>
                  </a:cubicBezTo>
                  <a:cubicBezTo>
                    <a:pt x="825552" y="95580"/>
                    <a:pt x="846334" y="91250"/>
                    <a:pt x="867982" y="87786"/>
                  </a:cubicBezTo>
                  <a:cubicBezTo>
                    <a:pt x="869714" y="87786"/>
                    <a:pt x="872312" y="86920"/>
                    <a:pt x="874043" y="86920"/>
                  </a:cubicBezTo>
                  <a:cubicBezTo>
                    <a:pt x="894825" y="88652"/>
                    <a:pt x="913875" y="79127"/>
                    <a:pt x="932059" y="72200"/>
                  </a:cubicBezTo>
                  <a:cubicBezTo>
                    <a:pt x="955439" y="63541"/>
                    <a:pt x="977953" y="52284"/>
                    <a:pt x="998734" y="39295"/>
                  </a:cubicBezTo>
                  <a:cubicBezTo>
                    <a:pt x="1014321" y="29770"/>
                    <a:pt x="1027309" y="16782"/>
                    <a:pt x="1041164" y="5525"/>
                  </a:cubicBezTo>
                  <a:cubicBezTo>
                    <a:pt x="1049823" y="-1402"/>
                    <a:pt x="1054152" y="-2268"/>
                    <a:pt x="1062812" y="5525"/>
                  </a:cubicBezTo>
                  <a:cubicBezTo>
                    <a:pt x="1074069" y="16782"/>
                    <a:pt x="1085325" y="28039"/>
                    <a:pt x="1095716" y="39295"/>
                  </a:cubicBezTo>
                  <a:cubicBezTo>
                    <a:pt x="1101777" y="45357"/>
                    <a:pt x="1101777" y="53150"/>
                    <a:pt x="1094850" y="58345"/>
                  </a:cubicBezTo>
                  <a:cubicBezTo>
                    <a:pt x="1071471" y="76529"/>
                    <a:pt x="1047225" y="94714"/>
                    <a:pt x="1022980" y="110300"/>
                  </a:cubicBezTo>
                  <a:cubicBezTo>
                    <a:pt x="1006527" y="121557"/>
                    <a:pt x="988343" y="131082"/>
                    <a:pt x="969293" y="137143"/>
                  </a:cubicBezTo>
                  <a:cubicBezTo>
                    <a:pt x="946780" y="144936"/>
                    <a:pt x="925998" y="154461"/>
                    <a:pt x="901752" y="156193"/>
                  </a:cubicBezTo>
                  <a:cubicBezTo>
                    <a:pt x="885300" y="157059"/>
                    <a:pt x="869714" y="163986"/>
                    <a:pt x="853262" y="165718"/>
                  </a:cubicBezTo>
                  <a:cubicBezTo>
                    <a:pt x="838541" y="167450"/>
                    <a:pt x="823821" y="167450"/>
                    <a:pt x="809100" y="167450"/>
                  </a:cubicBezTo>
                  <a:cubicBezTo>
                    <a:pt x="796978" y="169182"/>
                    <a:pt x="785721" y="169182"/>
                    <a:pt x="775330" y="168316"/>
                  </a:cubicBezTo>
                  <a:cubicBezTo>
                    <a:pt x="775330" y="169182"/>
                    <a:pt x="775330" y="169182"/>
                    <a:pt x="775330" y="168316"/>
                  </a:cubicBezTo>
                  <a:close/>
                </a:path>
              </a:pathLst>
            </a:custGeom>
            <a:grpFill/>
            <a:ln w="8653" cap="flat">
              <a:noFill/>
              <a:prstDash val="solid"/>
              <a:miter/>
            </a:ln>
          </p:spPr>
          <p:txBody>
            <a:bodyPr rtlCol="0" anchor="ctr"/>
            <a:lstStyle/>
            <a:p>
              <a:endParaRPr lang="en-US"/>
            </a:p>
          </p:txBody>
        </p:sp>
        <p:sp>
          <p:nvSpPr>
            <p:cNvPr id="11" name="Freeform 29">
              <a:extLst>
                <a:ext uri="{FF2B5EF4-FFF2-40B4-BE49-F238E27FC236}">
                  <a16:creationId xmlns:a16="http://schemas.microsoft.com/office/drawing/2014/main" id="{FFA9AFCE-7C78-D083-9AB2-181D7735E12C}"/>
                </a:ext>
              </a:extLst>
            </p:cNvPr>
            <p:cNvSpPr/>
            <p:nvPr/>
          </p:nvSpPr>
          <p:spPr>
            <a:xfrm>
              <a:off x="9596870" y="4787028"/>
              <a:ext cx="363577" cy="354645"/>
            </a:xfrm>
            <a:custGeom>
              <a:avLst/>
              <a:gdLst>
                <a:gd name="connsiteX0" fmla="*/ 0 w 363577"/>
                <a:gd name="connsiteY0" fmla="*/ 160193 h 354645"/>
                <a:gd name="connsiteX1" fmla="*/ 8659 w 363577"/>
                <a:gd name="connsiteY1" fmla="*/ 146339 h 354645"/>
                <a:gd name="connsiteX2" fmla="*/ 69273 w 363577"/>
                <a:gd name="connsiteY2" fmla="*/ 85725 h 354645"/>
                <a:gd name="connsiteX3" fmla="*/ 148071 w 363577"/>
                <a:gd name="connsiteY3" fmla="*/ 5195 h 354645"/>
                <a:gd name="connsiteX4" fmla="*/ 167986 w 363577"/>
                <a:gd name="connsiteY4" fmla="*/ 5195 h 354645"/>
                <a:gd name="connsiteX5" fmla="*/ 266700 w 363577"/>
                <a:gd name="connsiteY5" fmla="*/ 97848 h 354645"/>
                <a:gd name="connsiteX6" fmla="*/ 314325 w 363577"/>
                <a:gd name="connsiteY6" fmla="*/ 145473 h 354645"/>
                <a:gd name="connsiteX7" fmla="*/ 356755 w 363577"/>
                <a:gd name="connsiteY7" fmla="*/ 183573 h 354645"/>
                <a:gd name="connsiteX8" fmla="*/ 356755 w 363577"/>
                <a:gd name="connsiteY8" fmla="*/ 206086 h 354645"/>
                <a:gd name="connsiteX9" fmla="*/ 275359 w 363577"/>
                <a:gd name="connsiteY9" fmla="*/ 289214 h 354645"/>
                <a:gd name="connsiteX10" fmla="*/ 220807 w 363577"/>
                <a:gd name="connsiteY10" fmla="*/ 346364 h 354645"/>
                <a:gd name="connsiteX11" fmla="*/ 195696 w 363577"/>
                <a:gd name="connsiteY11" fmla="*/ 351559 h 354645"/>
                <a:gd name="connsiteX12" fmla="*/ 117764 w 363577"/>
                <a:gd name="connsiteY12" fmla="*/ 314325 h 354645"/>
                <a:gd name="connsiteX13" fmla="*/ 97848 w 363577"/>
                <a:gd name="connsiteY13" fmla="*/ 298739 h 354645"/>
                <a:gd name="connsiteX14" fmla="*/ 41564 w 363577"/>
                <a:gd name="connsiteY14" fmla="*/ 241589 h 354645"/>
                <a:gd name="connsiteX15" fmla="*/ 14721 w 363577"/>
                <a:gd name="connsiteY15" fmla="*/ 194830 h 354645"/>
                <a:gd name="connsiteX16" fmla="*/ 6061 w 363577"/>
                <a:gd name="connsiteY16" fmla="*/ 176646 h 354645"/>
                <a:gd name="connsiteX17" fmla="*/ 0 w 363577"/>
                <a:gd name="connsiteY17" fmla="*/ 160193 h 35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3577" h="354645">
                  <a:moveTo>
                    <a:pt x="0" y="160193"/>
                  </a:moveTo>
                  <a:cubicBezTo>
                    <a:pt x="2598" y="155864"/>
                    <a:pt x="4330" y="150668"/>
                    <a:pt x="8659" y="146339"/>
                  </a:cubicBezTo>
                  <a:cubicBezTo>
                    <a:pt x="28575" y="125557"/>
                    <a:pt x="49357" y="105641"/>
                    <a:pt x="69273" y="85725"/>
                  </a:cubicBezTo>
                  <a:cubicBezTo>
                    <a:pt x="96116" y="58882"/>
                    <a:pt x="122093" y="32039"/>
                    <a:pt x="148071" y="5195"/>
                  </a:cubicBezTo>
                  <a:cubicBezTo>
                    <a:pt x="154998" y="-1732"/>
                    <a:pt x="160193" y="-1732"/>
                    <a:pt x="167986" y="5195"/>
                  </a:cubicBezTo>
                  <a:cubicBezTo>
                    <a:pt x="200891" y="36368"/>
                    <a:pt x="233795" y="66675"/>
                    <a:pt x="266700" y="97848"/>
                  </a:cubicBezTo>
                  <a:cubicBezTo>
                    <a:pt x="283152" y="113434"/>
                    <a:pt x="298739" y="129886"/>
                    <a:pt x="314325" y="145473"/>
                  </a:cubicBezTo>
                  <a:cubicBezTo>
                    <a:pt x="328180" y="158461"/>
                    <a:pt x="342900" y="170584"/>
                    <a:pt x="356755" y="183573"/>
                  </a:cubicBezTo>
                  <a:cubicBezTo>
                    <a:pt x="366280" y="192232"/>
                    <a:pt x="365414" y="196561"/>
                    <a:pt x="356755" y="206086"/>
                  </a:cubicBezTo>
                  <a:cubicBezTo>
                    <a:pt x="329911" y="233795"/>
                    <a:pt x="302202" y="261505"/>
                    <a:pt x="275359" y="289214"/>
                  </a:cubicBezTo>
                  <a:cubicBezTo>
                    <a:pt x="257175" y="308264"/>
                    <a:pt x="238991" y="327314"/>
                    <a:pt x="220807" y="346364"/>
                  </a:cubicBezTo>
                  <a:cubicBezTo>
                    <a:pt x="213880" y="354157"/>
                    <a:pt x="206952" y="357621"/>
                    <a:pt x="195696" y="351559"/>
                  </a:cubicBezTo>
                  <a:cubicBezTo>
                    <a:pt x="169718" y="338570"/>
                    <a:pt x="143741" y="327314"/>
                    <a:pt x="117764" y="314325"/>
                  </a:cubicBezTo>
                  <a:cubicBezTo>
                    <a:pt x="109971" y="310861"/>
                    <a:pt x="104775" y="303934"/>
                    <a:pt x="97848" y="298739"/>
                  </a:cubicBezTo>
                  <a:cubicBezTo>
                    <a:pt x="75334" y="283152"/>
                    <a:pt x="57150" y="263236"/>
                    <a:pt x="41564" y="241589"/>
                  </a:cubicBezTo>
                  <a:cubicBezTo>
                    <a:pt x="31173" y="226868"/>
                    <a:pt x="23380" y="210416"/>
                    <a:pt x="14721" y="194830"/>
                  </a:cubicBezTo>
                  <a:cubicBezTo>
                    <a:pt x="11257" y="188768"/>
                    <a:pt x="8659" y="182707"/>
                    <a:pt x="6061" y="176646"/>
                  </a:cubicBezTo>
                  <a:cubicBezTo>
                    <a:pt x="2598" y="172316"/>
                    <a:pt x="1732" y="167120"/>
                    <a:pt x="0" y="160193"/>
                  </a:cubicBezTo>
                  <a:close/>
                </a:path>
              </a:pathLst>
            </a:custGeom>
            <a:grpFill/>
            <a:ln w="8653" cap="flat">
              <a:noFill/>
              <a:prstDash val="solid"/>
              <a:miter/>
            </a:ln>
          </p:spPr>
          <p:txBody>
            <a:bodyPr rtlCol="0" anchor="ctr"/>
            <a:lstStyle/>
            <a:p>
              <a:endParaRPr lang="en-US"/>
            </a:p>
          </p:txBody>
        </p:sp>
        <p:sp>
          <p:nvSpPr>
            <p:cNvPr id="12" name="Freeform 30">
              <a:extLst>
                <a:ext uri="{FF2B5EF4-FFF2-40B4-BE49-F238E27FC236}">
                  <a16:creationId xmlns:a16="http://schemas.microsoft.com/office/drawing/2014/main" id="{C3E2F2E6-29A3-F431-DC89-F2E970F94753}"/>
                </a:ext>
              </a:extLst>
            </p:cNvPr>
            <p:cNvSpPr/>
            <p:nvPr/>
          </p:nvSpPr>
          <p:spPr>
            <a:xfrm>
              <a:off x="8244117" y="4802615"/>
              <a:ext cx="1733835" cy="1742593"/>
            </a:xfrm>
            <a:custGeom>
              <a:avLst/>
              <a:gdLst>
                <a:gd name="connsiteX0" fmla="*/ 1723362 w 1733835"/>
                <a:gd name="connsiteY0" fmla="*/ 730827 h 1742593"/>
                <a:gd name="connsiteX1" fmla="*/ 1712105 w 1733835"/>
                <a:gd name="connsiteY1" fmla="*/ 670214 h 1742593"/>
                <a:gd name="connsiteX2" fmla="*/ 1698250 w 1733835"/>
                <a:gd name="connsiteY2" fmla="*/ 615661 h 1742593"/>
                <a:gd name="connsiteX3" fmla="*/ 1670542 w 1733835"/>
                <a:gd name="connsiteY3" fmla="*/ 540327 h 1742593"/>
                <a:gd name="connsiteX4" fmla="*/ 1621185 w 1733835"/>
                <a:gd name="connsiteY4" fmla="*/ 440748 h 1742593"/>
                <a:gd name="connsiteX5" fmla="*/ 1601269 w 1733835"/>
                <a:gd name="connsiteY5" fmla="*/ 406977 h 1742593"/>
                <a:gd name="connsiteX6" fmla="*/ 1568364 w 1733835"/>
                <a:gd name="connsiteY6" fmla="*/ 385330 h 1742593"/>
                <a:gd name="connsiteX7" fmla="*/ 1540655 w 1733835"/>
                <a:gd name="connsiteY7" fmla="*/ 385330 h 1742593"/>
                <a:gd name="connsiteX8" fmla="*/ 1527667 w 1733835"/>
                <a:gd name="connsiteY8" fmla="*/ 382732 h 1742593"/>
                <a:gd name="connsiteX9" fmla="*/ 1493030 w 1733835"/>
                <a:gd name="connsiteY9" fmla="*/ 368012 h 1742593"/>
                <a:gd name="connsiteX10" fmla="*/ 1417696 w 1733835"/>
                <a:gd name="connsiteY10" fmla="*/ 322118 h 1742593"/>
                <a:gd name="connsiteX11" fmla="*/ 1372669 w 1733835"/>
                <a:gd name="connsiteY11" fmla="*/ 278823 h 1742593"/>
                <a:gd name="connsiteX12" fmla="*/ 1325044 w 1733835"/>
                <a:gd name="connsiteY12" fmla="*/ 212148 h 1742593"/>
                <a:gd name="connsiteX13" fmla="*/ 1307726 w 1733835"/>
                <a:gd name="connsiteY13" fmla="*/ 140277 h 1742593"/>
                <a:gd name="connsiteX14" fmla="*/ 1307726 w 1733835"/>
                <a:gd name="connsiteY14" fmla="*/ 129021 h 1742593"/>
                <a:gd name="connsiteX15" fmla="*/ 1301664 w 1733835"/>
                <a:gd name="connsiteY15" fmla="*/ 117764 h 1742593"/>
                <a:gd name="connsiteX16" fmla="*/ 1256637 w 1733835"/>
                <a:gd name="connsiteY16" fmla="*/ 93518 h 1742593"/>
                <a:gd name="connsiteX17" fmla="*/ 1213341 w 1733835"/>
                <a:gd name="connsiteY17" fmla="*/ 74468 h 1742593"/>
                <a:gd name="connsiteX18" fmla="*/ 1149264 w 1733835"/>
                <a:gd name="connsiteY18" fmla="*/ 47625 h 1742593"/>
                <a:gd name="connsiteX19" fmla="*/ 1103371 w 1733835"/>
                <a:gd name="connsiteY19" fmla="*/ 33771 h 1742593"/>
                <a:gd name="connsiteX20" fmla="*/ 1042757 w 1733835"/>
                <a:gd name="connsiteY20" fmla="*/ 19050 h 1742593"/>
                <a:gd name="connsiteX21" fmla="*/ 1002060 w 1733835"/>
                <a:gd name="connsiteY21" fmla="*/ 12123 h 1742593"/>
                <a:gd name="connsiteX22" fmla="*/ 936250 w 1733835"/>
                <a:gd name="connsiteY22" fmla="*/ 2598 h 1742593"/>
                <a:gd name="connsiteX23" fmla="*/ 865246 w 1733835"/>
                <a:gd name="connsiteY23" fmla="*/ 2598 h 1742593"/>
                <a:gd name="connsiteX24" fmla="*/ 865246 w 1733835"/>
                <a:gd name="connsiteY24" fmla="*/ 0 h 1742593"/>
                <a:gd name="connsiteX25" fmla="*/ 757873 w 1733835"/>
                <a:gd name="connsiteY25" fmla="*/ 8659 h 1742593"/>
                <a:gd name="connsiteX26" fmla="*/ 737957 w 1733835"/>
                <a:gd name="connsiteY26" fmla="*/ 10391 h 1742593"/>
                <a:gd name="connsiteX27" fmla="*/ 664355 w 1733835"/>
                <a:gd name="connsiteY27" fmla="*/ 25977 h 1742593"/>
                <a:gd name="connsiteX28" fmla="*/ 632316 w 1733835"/>
                <a:gd name="connsiteY28" fmla="*/ 33771 h 1742593"/>
                <a:gd name="connsiteX29" fmla="*/ 567373 w 1733835"/>
                <a:gd name="connsiteY29" fmla="*/ 55418 h 1742593"/>
                <a:gd name="connsiteX30" fmla="*/ 519748 w 1733835"/>
                <a:gd name="connsiteY30" fmla="*/ 73602 h 1742593"/>
                <a:gd name="connsiteX31" fmla="*/ 467794 w 1733835"/>
                <a:gd name="connsiteY31" fmla="*/ 100446 h 1742593"/>
                <a:gd name="connsiteX32" fmla="*/ 392460 w 1733835"/>
                <a:gd name="connsiteY32" fmla="*/ 142875 h 1742593"/>
                <a:gd name="connsiteX33" fmla="*/ 291148 w 1733835"/>
                <a:gd name="connsiteY33" fmla="*/ 221673 h 1742593"/>
                <a:gd name="connsiteX34" fmla="*/ 198496 w 1733835"/>
                <a:gd name="connsiteY34" fmla="*/ 316923 h 1742593"/>
                <a:gd name="connsiteX35" fmla="*/ 126625 w 1733835"/>
                <a:gd name="connsiteY35" fmla="*/ 418234 h 1742593"/>
                <a:gd name="connsiteX36" fmla="*/ 79866 w 1733835"/>
                <a:gd name="connsiteY36" fmla="*/ 506557 h 1742593"/>
                <a:gd name="connsiteX37" fmla="*/ 46096 w 1733835"/>
                <a:gd name="connsiteY37" fmla="*/ 588818 h 1742593"/>
                <a:gd name="connsiteX38" fmla="*/ 33973 w 1733835"/>
                <a:gd name="connsiteY38" fmla="*/ 629516 h 1742593"/>
                <a:gd name="connsiteX39" fmla="*/ 22716 w 1733835"/>
                <a:gd name="connsiteY39" fmla="*/ 671080 h 1742593"/>
                <a:gd name="connsiteX40" fmla="*/ 17521 w 1733835"/>
                <a:gd name="connsiteY40" fmla="*/ 697923 h 1742593"/>
                <a:gd name="connsiteX41" fmla="*/ 7130 w 1733835"/>
                <a:gd name="connsiteY41" fmla="*/ 746414 h 1742593"/>
                <a:gd name="connsiteX42" fmla="*/ 1934 w 1733835"/>
                <a:gd name="connsiteY42" fmla="*/ 813089 h 1742593"/>
                <a:gd name="connsiteX43" fmla="*/ 7130 w 1733835"/>
                <a:gd name="connsiteY43" fmla="*/ 1000991 h 1742593"/>
                <a:gd name="connsiteX44" fmla="*/ 7996 w 1733835"/>
                <a:gd name="connsiteY44" fmla="*/ 1006186 h 1742593"/>
                <a:gd name="connsiteX45" fmla="*/ 18387 w 1733835"/>
                <a:gd name="connsiteY45" fmla="*/ 1052080 h 1742593"/>
                <a:gd name="connsiteX46" fmla="*/ 26180 w 1733835"/>
                <a:gd name="connsiteY46" fmla="*/ 1091911 h 1742593"/>
                <a:gd name="connsiteX47" fmla="*/ 31375 w 1733835"/>
                <a:gd name="connsiteY47" fmla="*/ 1111827 h 1742593"/>
                <a:gd name="connsiteX48" fmla="*/ 52157 w 1733835"/>
                <a:gd name="connsiteY48" fmla="*/ 1169843 h 1742593"/>
                <a:gd name="connsiteX49" fmla="*/ 73805 w 1733835"/>
                <a:gd name="connsiteY49" fmla="*/ 1226993 h 1742593"/>
                <a:gd name="connsiteX50" fmla="*/ 116235 w 1733835"/>
                <a:gd name="connsiteY50" fmla="*/ 1305791 h 1742593"/>
                <a:gd name="connsiteX51" fmla="*/ 163860 w 1733835"/>
                <a:gd name="connsiteY51" fmla="*/ 1381125 h 1742593"/>
                <a:gd name="connsiteX52" fmla="*/ 226205 w 1733835"/>
                <a:gd name="connsiteY52" fmla="*/ 1458191 h 1742593"/>
                <a:gd name="connsiteX53" fmla="*/ 303271 w 1733835"/>
                <a:gd name="connsiteY53" fmla="*/ 1534391 h 1742593"/>
                <a:gd name="connsiteX54" fmla="*/ 386398 w 1733835"/>
                <a:gd name="connsiteY54" fmla="*/ 1598468 h 1742593"/>
                <a:gd name="connsiteX55" fmla="*/ 453939 w 1733835"/>
                <a:gd name="connsiteY55" fmla="*/ 1640032 h 1742593"/>
                <a:gd name="connsiteX56" fmla="*/ 524078 w 1733835"/>
                <a:gd name="connsiteY56" fmla="*/ 1672936 h 1742593"/>
                <a:gd name="connsiteX57" fmla="*/ 575166 w 1733835"/>
                <a:gd name="connsiteY57" fmla="*/ 1692852 h 1742593"/>
                <a:gd name="connsiteX58" fmla="*/ 611535 w 1733835"/>
                <a:gd name="connsiteY58" fmla="*/ 1704109 h 1742593"/>
                <a:gd name="connsiteX59" fmla="*/ 665221 w 1733835"/>
                <a:gd name="connsiteY59" fmla="*/ 1719695 h 1742593"/>
                <a:gd name="connsiteX60" fmla="*/ 702455 w 1733835"/>
                <a:gd name="connsiteY60" fmla="*/ 1726623 h 1742593"/>
                <a:gd name="connsiteX61" fmla="*/ 750080 w 1733835"/>
                <a:gd name="connsiteY61" fmla="*/ 1737014 h 1742593"/>
                <a:gd name="connsiteX62" fmla="*/ 842732 w 1733835"/>
                <a:gd name="connsiteY62" fmla="*/ 1742209 h 1742593"/>
                <a:gd name="connsiteX63" fmla="*/ 924128 w 1733835"/>
                <a:gd name="connsiteY63" fmla="*/ 1742209 h 1742593"/>
                <a:gd name="connsiteX64" fmla="*/ 936250 w 1733835"/>
                <a:gd name="connsiteY64" fmla="*/ 1741343 h 1742593"/>
                <a:gd name="connsiteX65" fmla="*/ 1002060 w 1733835"/>
                <a:gd name="connsiteY65" fmla="*/ 1731818 h 1742593"/>
                <a:gd name="connsiteX66" fmla="*/ 1051417 w 1733835"/>
                <a:gd name="connsiteY66" fmla="*/ 1724025 h 1742593"/>
                <a:gd name="connsiteX67" fmla="*/ 1054014 w 1733835"/>
                <a:gd name="connsiteY67" fmla="*/ 1723159 h 1742593"/>
                <a:gd name="connsiteX68" fmla="*/ 1109432 w 1733835"/>
                <a:gd name="connsiteY68" fmla="*/ 1708439 h 1742593"/>
                <a:gd name="connsiteX69" fmla="*/ 1141471 w 1733835"/>
                <a:gd name="connsiteY69" fmla="*/ 1698914 h 1742593"/>
                <a:gd name="connsiteX70" fmla="*/ 1193426 w 1733835"/>
                <a:gd name="connsiteY70" fmla="*/ 1679864 h 1742593"/>
                <a:gd name="connsiteX71" fmla="*/ 1239319 w 1733835"/>
                <a:gd name="connsiteY71" fmla="*/ 1659948 h 1742593"/>
                <a:gd name="connsiteX72" fmla="*/ 1284346 w 1733835"/>
                <a:gd name="connsiteY72" fmla="*/ 1634836 h 1742593"/>
                <a:gd name="connsiteX73" fmla="*/ 1365741 w 1733835"/>
                <a:gd name="connsiteY73" fmla="*/ 1584614 h 1742593"/>
                <a:gd name="connsiteX74" fmla="*/ 1403841 w 1733835"/>
                <a:gd name="connsiteY74" fmla="*/ 1555173 h 1742593"/>
                <a:gd name="connsiteX75" fmla="*/ 1452332 w 1733835"/>
                <a:gd name="connsiteY75" fmla="*/ 1514475 h 1742593"/>
                <a:gd name="connsiteX76" fmla="*/ 1517276 w 1733835"/>
                <a:gd name="connsiteY76" fmla="*/ 1446068 h 1742593"/>
                <a:gd name="connsiteX77" fmla="*/ 1568364 w 1733835"/>
                <a:gd name="connsiteY77" fmla="*/ 1383723 h 1742593"/>
                <a:gd name="connsiteX78" fmla="*/ 1607330 w 1733835"/>
                <a:gd name="connsiteY78" fmla="*/ 1325707 h 1742593"/>
                <a:gd name="connsiteX79" fmla="*/ 1628978 w 1733835"/>
                <a:gd name="connsiteY79" fmla="*/ 1291070 h 1742593"/>
                <a:gd name="connsiteX80" fmla="*/ 1661882 w 1733835"/>
                <a:gd name="connsiteY80" fmla="*/ 1221798 h 1742593"/>
                <a:gd name="connsiteX81" fmla="*/ 1686994 w 1733835"/>
                <a:gd name="connsiteY81" fmla="*/ 1159452 h 1742593"/>
                <a:gd name="connsiteX82" fmla="*/ 1699116 w 1733835"/>
                <a:gd name="connsiteY82" fmla="*/ 1115291 h 1742593"/>
                <a:gd name="connsiteX83" fmla="*/ 1714703 w 1733835"/>
                <a:gd name="connsiteY83" fmla="*/ 1055543 h 1742593"/>
                <a:gd name="connsiteX84" fmla="*/ 1721630 w 1733835"/>
                <a:gd name="connsiteY84" fmla="*/ 1013979 h 1742593"/>
                <a:gd name="connsiteX85" fmla="*/ 1730289 w 1733835"/>
                <a:gd name="connsiteY85" fmla="*/ 959427 h 1742593"/>
                <a:gd name="connsiteX86" fmla="*/ 1732887 w 1733835"/>
                <a:gd name="connsiteY86" fmla="*/ 845993 h 1742593"/>
                <a:gd name="connsiteX87" fmla="*/ 1723362 w 1733835"/>
                <a:gd name="connsiteY87" fmla="*/ 730827 h 1742593"/>
                <a:gd name="connsiteX88" fmla="*/ 817621 w 1733835"/>
                <a:gd name="connsiteY88" fmla="*/ 694459 h 1742593"/>
                <a:gd name="connsiteX89" fmla="*/ 599412 w 1733835"/>
                <a:gd name="connsiteY89" fmla="*/ 463262 h 1742593"/>
                <a:gd name="connsiteX90" fmla="*/ 833207 w 1733835"/>
                <a:gd name="connsiteY90" fmla="*/ 232930 h 1742593"/>
                <a:gd name="connsiteX91" fmla="*/ 1059210 w 1733835"/>
                <a:gd name="connsiteY91" fmla="*/ 469323 h 1742593"/>
                <a:gd name="connsiteX92" fmla="*/ 817621 w 1733835"/>
                <a:gd name="connsiteY92" fmla="*/ 694459 h 174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733835" h="1742593">
                  <a:moveTo>
                    <a:pt x="1723362" y="730827"/>
                  </a:moveTo>
                  <a:cubicBezTo>
                    <a:pt x="1719033" y="710911"/>
                    <a:pt x="1716435" y="690130"/>
                    <a:pt x="1712105" y="670214"/>
                  </a:cubicBezTo>
                  <a:cubicBezTo>
                    <a:pt x="1708642" y="652030"/>
                    <a:pt x="1704312" y="633845"/>
                    <a:pt x="1698250" y="615661"/>
                  </a:cubicBezTo>
                  <a:cubicBezTo>
                    <a:pt x="1689591" y="589684"/>
                    <a:pt x="1681798" y="564573"/>
                    <a:pt x="1670542" y="540327"/>
                  </a:cubicBezTo>
                  <a:cubicBezTo>
                    <a:pt x="1655821" y="506557"/>
                    <a:pt x="1638503" y="473652"/>
                    <a:pt x="1621185" y="440748"/>
                  </a:cubicBezTo>
                  <a:cubicBezTo>
                    <a:pt x="1615123" y="429491"/>
                    <a:pt x="1607330" y="419100"/>
                    <a:pt x="1601269" y="406977"/>
                  </a:cubicBezTo>
                  <a:cubicBezTo>
                    <a:pt x="1594341" y="393123"/>
                    <a:pt x="1586548" y="382732"/>
                    <a:pt x="1568364" y="385330"/>
                  </a:cubicBezTo>
                  <a:cubicBezTo>
                    <a:pt x="1558839" y="387061"/>
                    <a:pt x="1549314" y="386195"/>
                    <a:pt x="1540655" y="385330"/>
                  </a:cubicBezTo>
                  <a:cubicBezTo>
                    <a:pt x="1536326" y="385330"/>
                    <a:pt x="1531996" y="384464"/>
                    <a:pt x="1527667" y="382732"/>
                  </a:cubicBezTo>
                  <a:cubicBezTo>
                    <a:pt x="1516410" y="378402"/>
                    <a:pt x="1505153" y="372341"/>
                    <a:pt x="1493030" y="368012"/>
                  </a:cubicBezTo>
                  <a:cubicBezTo>
                    <a:pt x="1464455" y="358486"/>
                    <a:pt x="1441076" y="340302"/>
                    <a:pt x="1417696" y="322118"/>
                  </a:cubicBezTo>
                  <a:cubicBezTo>
                    <a:pt x="1401244" y="309130"/>
                    <a:pt x="1387389" y="293543"/>
                    <a:pt x="1372669" y="278823"/>
                  </a:cubicBezTo>
                  <a:cubicBezTo>
                    <a:pt x="1354485" y="258907"/>
                    <a:pt x="1338898" y="236393"/>
                    <a:pt x="1325044" y="212148"/>
                  </a:cubicBezTo>
                  <a:cubicBezTo>
                    <a:pt x="1312055" y="189634"/>
                    <a:pt x="1305128" y="166255"/>
                    <a:pt x="1307726" y="140277"/>
                  </a:cubicBezTo>
                  <a:cubicBezTo>
                    <a:pt x="1307726" y="136814"/>
                    <a:pt x="1308591" y="132484"/>
                    <a:pt x="1307726" y="129021"/>
                  </a:cubicBezTo>
                  <a:cubicBezTo>
                    <a:pt x="1306860" y="124691"/>
                    <a:pt x="1305128" y="119495"/>
                    <a:pt x="1301664" y="117764"/>
                  </a:cubicBezTo>
                  <a:cubicBezTo>
                    <a:pt x="1286944" y="109105"/>
                    <a:pt x="1272223" y="101311"/>
                    <a:pt x="1256637" y="93518"/>
                  </a:cubicBezTo>
                  <a:cubicBezTo>
                    <a:pt x="1242782" y="86591"/>
                    <a:pt x="1228062" y="80530"/>
                    <a:pt x="1213341" y="74468"/>
                  </a:cubicBezTo>
                  <a:cubicBezTo>
                    <a:pt x="1191694" y="65809"/>
                    <a:pt x="1170912" y="56284"/>
                    <a:pt x="1149264" y="47625"/>
                  </a:cubicBezTo>
                  <a:cubicBezTo>
                    <a:pt x="1134544" y="41564"/>
                    <a:pt x="1118957" y="37234"/>
                    <a:pt x="1103371" y="33771"/>
                  </a:cubicBezTo>
                  <a:cubicBezTo>
                    <a:pt x="1083455" y="28575"/>
                    <a:pt x="1063539" y="23380"/>
                    <a:pt x="1042757" y="19050"/>
                  </a:cubicBezTo>
                  <a:cubicBezTo>
                    <a:pt x="1029769" y="16452"/>
                    <a:pt x="1015914" y="14720"/>
                    <a:pt x="1002060" y="12123"/>
                  </a:cubicBezTo>
                  <a:cubicBezTo>
                    <a:pt x="980412" y="8659"/>
                    <a:pt x="958764" y="4330"/>
                    <a:pt x="936250" y="2598"/>
                  </a:cubicBezTo>
                  <a:cubicBezTo>
                    <a:pt x="912871" y="866"/>
                    <a:pt x="889491" y="2598"/>
                    <a:pt x="865246" y="2598"/>
                  </a:cubicBezTo>
                  <a:cubicBezTo>
                    <a:pt x="865246" y="1732"/>
                    <a:pt x="865246" y="866"/>
                    <a:pt x="865246" y="0"/>
                  </a:cubicBezTo>
                  <a:cubicBezTo>
                    <a:pt x="829744" y="2598"/>
                    <a:pt x="793375" y="6061"/>
                    <a:pt x="757873" y="8659"/>
                  </a:cubicBezTo>
                  <a:cubicBezTo>
                    <a:pt x="750946" y="9525"/>
                    <a:pt x="744885" y="8659"/>
                    <a:pt x="737957" y="10391"/>
                  </a:cubicBezTo>
                  <a:cubicBezTo>
                    <a:pt x="713712" y="15586"/>
                    <a:pt x="688600" y="20782"/>
                    <a:pt x="664355" y="25977"/>
                  </a:cubicBezTo>
                  <a:cubicBezTo>
                    <a:pt x="653964" y="28575"/>
                    <a:pt x="642707" y="30307"/>
                    <a:pt x="632316" y="33771"/>
                  </a:cubicBezTo>
                  <a:cubicBezTo>
                    <a:pt x="610669" y="40698"/>
                    <a:pt x="589021" y="47625"/>
                    <a:pt x="567373" y="55418"/>
                  </a:cubicBezTo>
                  <a:cubicBezTo>
                    <a:pt x="550921" y="61480"/>
                    <a:pt x="535335" y="66675"/>
                    <a:pt x="519748" y="73602"/>
                  </a:cubicBezTo>
                  <a:cubicBezTo>
                    <a:pt x="502430" y="81396"/>
                    <a:pt x="485112" y="90920"/>
                    <a:pt x="467794" y="100446"/>
                  </a:cubicBezTo>
                  <a:cubicBezTo>
                    <a:pt x="442682" y="114300"/>
                    <a:pt x="415839" y="126423"/>
                    <a:pt x="392460" y="142875"/>
                  </a:cubicBezTo>
                  <a:cubicBezTo>
                    <a:pt x="357823" y="167120"/>
                    <a:pt x="324053" y="193964"/>
                    <a:pt x="291148" y="221673"/>
                  </a:cubicBezTo>
                  <a:cubicBezTo>
                    <a:pt x="257378" y="250248"/>
                    <a:pt x="227071" y="282286"/>
                    <a:pt x="198496" y="316923"/>
                  </a:cubicBezTo>
                  <a:cubicBezTo>
                    <a:pt x="171653" y="348961"/>
                    <a:pt x="147407" y="382732"/>
                    <a:pt x="126625" y="418234"/>
                  </a:cubicBezTo>
                  <a:cubicBezTo>
                    <a:pt x="109307" y="446809"/>
                    <a:pt x="94587" y="477116"/>
                    <a:pt x="79866" y="506557"/>
                  </a:cubicBezTo>
                  <a:cubicBezTo>
                    <a:pt x="66878" y="533400"/>
                    <a:pt x="56487" y="561109"/>
                    <a:pt x="46096" y="588818"/>
                  </a:cubicBezTo>
                  <a:cubicBezTo>
                    <a:pt x="40900" y="601807"/>
                    <a:pt x="38303" y="615661"/>
                    <a:pt x="33973" y="629516"/>
                  </a:cubicBezTo>
                  <a:cubicBezTo>
                    <a:pt x="29644" y="643371"/>
                    <a:pt x="26180" y="657225"/>
                    <a:pt x="22716" y="671080"/>
                  </a:cubicBezTo>
                  <a:cubicBezTo>
                    <a:pt x="20119" y="679739"/>
                    <a:pt x="19253" y="689264"/>
                    <a:pt x="17521" y="697923"/>
                  </a:cubicBezTo>
                  <a:cubicBezTo>
                    <a:pt x="14057" y="714375"/>
                    <a:pt x="8862" y="729961"/>
                    <a:pt x="7130" y="746414"/>
                  </a:cubicBezTo>
                  <a:cubicBezTo>
                    <a:pt x="4532" y="768927"/>
                    <a:pt x="2800" y="790575"/>
                    <a:pt x="1934" y="813089"/>
                  </a:cubicBezTo>
                  <a:cubicBezTo>
                    <a:pt x="-2395" y="876300"/>
                    <a:pt x="1069" y="938646"/>
                    <a:pt x="7130" y="1000991"/>
                  </a:cubicBezTo>
                  <a:cubicBezTo>
                    <a:pt x="7130" y="1002723"/>
                    <a:pt x="7996" y="1004455"/>
                    <a:pt x="7996" y="1006186"/>
                  </a:cubicBezTo>
                  <a:cubicBezTo>
                    <a:pt x="11460" y="1021773"/>
                    <a:pt x="14923" y="1036493"/>
                    <a:pt x="18387" y="1052080"/>
                  </a:cubicBezTo>
                  <a:cubicBezTo>
                    <a:pt x="20985" y="1065068"/>
                    <a:pt x="23582" y="1078057"/>
                    <a:pt x="26180" y="1091911"/>
                  </a:cubicBezTo>
                  <a:cubicBezTo>
                    <a:pt x="27912" y="1098839"/>
                    <a:pt x="28778" y="1105766"/>
                    <a:pt x="31375" y="1111827"/>
                  </a:cubicBezTo>
                  <a:cubicBezTo>
                    <a:pt x="38303" y="1131743"/>
                    <a:pt x="45230" y="1150793"/>
                    <a:pt x="52157" y="1169843"/>
                  </a:cubicBezTo>
                  <a:cubicBezTo>
                    <a:pt x="59085" y="1188893"/>
                    <a:pt x="65146" y="1208809"/>
                    <a:pt x="73805" y="1226993"/>
                  </a:cubicBezTo>
                  <a:cubicBezTo>
                    <a:pt x="86794" y="1253836"/>
                    <a:pt x="100648" y="1279814"/>
                    <a:pt x="116235" y="1305791"/>
                  </a:cubicBezTo>
                  <a:cubicBezTo>
                    <a:pt x="130955" y="1331768"/>
                    <a:pt x="146541" y="1356880"/>
                    <a:pt x="163860" y="1381125"/>
                  </a:cubicBezTo>
                  <a:cubicBezTo>
                    <a:pt x="182910" y="1407968"/>
                    <a:pt x="203691" y="1433945"/>
                    <a:pt x="226205" y="1458191"/>
                  </a:cubicBezTo>
                  <a:cubicBezTo>
                    <a:pt x="250451" y="1485034"/>
                    <a:pt x="276428" y="1511012"/>
                    <a:pt x="303271" y="1534391"/>
                  </a:cubicBezTo>
                  <a:cubicBezTo>
                    <a:pt x="329248" y="1557771"/>
                    <a:pt x="357823" y="1577686"/>
                    <a:pt x="386398" y="1598468"/>
                  </a:cubicBezTo>
                  <a:cubicBezTo>
                    <a:pt x="408046" y="1614055"/>
                    <a:pt x="430560" y="1627909"/>
                    <a:pt x="453939" y="1640032"/>
                  </a:cubicBezTo>
                  <a:cubicBezTo>
                    <a:pt x="476453" y="1652155"/>
                    <a:pt x="500698" y="1662546"/>
                    <a:pt x="524078" y="1672936"/>
                  </a:cubicBezTo>
                  <a:cubicBezTo>
                    <a:pt x="540530" y="1680730"/>
                    <a:pt x="557848" y="1686791"/>
                    <a:pt x="575166" y="1692852"/>
                  </a:cubicBezTo>
                  <a:cubicBezTo>
                    <a:pt x="587289" y="1697182"/>
                    <a:pt x="599412" y="1700646"/>
                    <a:pt x="611535" y="1704109"/>
                  </a:cubicBezTo>
                  <a:cubicBezTo>
                    <a:pt x="629719" y="1709305"/>
                    <a:pt x="647037" y="1715366"/>
                    <a:pt x="665221" y="1719695"/>
                  </a:cubicBezTo>
                  <a:cubicBezTo>
                    <a:pt x="677344" y="1723159"/>
                    <a:pt x="690332" y="1724025"/>
                    <a:pt x="702455" y="1726623"/>
                  </a:cubicBezTo>
                  <a:cubicBezTo>
                    <a:pt x="718041" y="1730086"/>
                    <a:pt x="733628" y="1735282"/>
                    <a:pt x="750080" y="1737014"/>
                  </a:cubicBezTo>
                  <a:cubicBezTo>
                    <a:pt x="781253" y="1739612"/>
                    <a:pt x="811560" y="1741343"/>
                    <a:pt x="842732" y="1742209"/>
                  </a:cubicBezTo>
                  <a:cubicBezTo>
                    <a:pt x="869576" y="1743075"/>
                    <a:pt x="896419" y="1742209"/>
                    <a:pt x="924128" y="1742209"/>
                  </a:cubicBezTo>
                  <a:cubicBezTo>
                    <a:pt x="928457" y="1742209"/>
                    <a:pt x="932787" y="1742209"/>
                    <a:pt x="936250" y="1741343"/>
                  </a:cubicBezTo>
                  <a:cubicBezTo>
                    <a:pt x="957898" y="1737880"/>
                    <a:pt x="980412" y="1735282"/>
                    <a:pt x="1002060" y="1731818"/>
                  </a:cubicBezTo>
                  <a:cubicBezTo>
                    <a:pt x="1018512" y="1729220"/>
                    <a:pt x="1034964" y="1726623"/>
                    <a:pt x="1051417" y="1724025"/>
                  </a:cubicBezTo>
                  <a:cubicBezTo>
                    <a:pt x="1052282" y="1724025"/>
                    <a:pt x="1053148" y="1723159"/>
                    <a:pt x="1054014" y="1723159"/>
                  </a:cubicBezTo>
                  <a:cubicBezTo>
                    <a:pt x="1072198" y="1717964"/>
                    <a:pt x="1091248" y="1713634"/>
                    <a:pt x="1109432" y="1708439"/>
                  </a:cubicBezTo>
                  <a:cubicBezTo>
                    <a:pt x="1119823" y="1705841"/>
                    <a:pt x="1131080" y="1702377"/>
                    <a:pt x="1141471" y="1698914"/>
                  </a:cubicBezTo>
                  <a:cubicBezTo>
                    <a:pt x="1158789" y="1692852"/>
                    <a:pt x="1176107" y="1685925"/>
                    <a:pt x="1193426" y="1679864"/>
                  </a:cubicBezTo>
                  <a:cubicBezTo>
                    <a:pt x="1209012" y="1673802"/>
                    <a:pt x="1224598" y="1666875"/>
                    <a:pt x="1239319" y="1659948"/>
                  </a:cubicBezTo>
                  <a:cubicBezTo>
                    <a:pt x="1254905" y="1652155"/>
                    <a:pt x="1269625" y="1643496"/>
                    <a:pt x="1284346" y="1634836"/>
                  </a:cubicBezTo>
                  <a:cubicBezTo>
                    <a:pt x="1312055" y="1618384"/>
                    <a:pt x="1338898" y="1601932"/>
                    <a:pt x="1365741" y="1584614"/>
                  </a:cubicBezTo>
                  <a:cubicBezTo>
                    <a:pt x="1378730" y="1575955"/>
                    <a:pt x="1391719" y="1565564"/>
                    <a:pt x="1403841" y="1555173"/>
                  </a:cubicBezTo>
                  <a:cubicBezTo>
                    <a:pt x="1420294" y="1542184"/>
                    <a:pt x="1437612" y="1529195"/>
                    <a:pt x="1452332" y="1514475"/>
                  </a:cubicBezTo>
                  <a:cubicBezTo>
                    <a:pt x="1474846" y="1492827"/>
                    <a:pt x="1496494" y="1469448"/>
                    <a:pt x="1517276" y="1446068"/>
                  </a:cubicBezTo>
                  <a:cubicBezTo>
                    <a:pt x="1535460" y="1426152"/>
                    <a:pt x="1551912" y="1405371"/>
                    <a:pt x="1568364" y="1383723"/>
                  </a:cubicBezTo>
                  <a:cubicBezTo>
                    <a:pt x="1582219" y="1365539"/>
                    <a:pt x="1594341" y="1345623"/>
                    <a:pt x="1607330" y="1325707"/>
                  </a:cubicBezTo>
                  <a:cubicBezTo>
                    <a:pt x="1615123" y="1314450"/>
                    <a:pt x="1622917" y="1303193"/>
                    <a:pt x="1628978" y="1291070"/>
                  </a:cubicBezTo>
                  <a:cubicBezTo>
                    <a:pt x="1640235" y="1268557"/>
                    <a:pt x="1651491" y="1245177"/>
                    <a:pt x="1661882" y="1221798"/>
                  </a:cubicBezTo>
                  <a:cubicBezTo>
                    <a:pt x="1670542" y="1201016"/>
                    <a:pt x="1679201" y="1180234"/>
                    <a:pt x="1686994" y="1159452"/>
                  </a:cubicBezTo>
                  <a:cubicBezTo>
                    <a:pt x="1692189" y="1144732"/>
                    <a:pt x="1695653" y="1130012"/>
                    <a:pt x="1699116" y="1115291"/>
                  </a:cubicBezTo>
                  <a:cubicBezTo>
                    <a:pt x="1704312" y="1095375"/>
                    <a:pt x="1710373" y="1075459"/>
                    <a:pt x="1714703" y="1055543"/>
                  </a:cubicBezTo>
                  <a:cubicBezTo>
                    <a:pt x="1718167" y="1041689"/>
                    <a:pt x="1719033" y="1027834"/>
                    <a:pt x="1721630" y="1013979"/>
                  </a:cubicBezTo>
                  <a:cubicBezTo>
                    <a:pt x="1724228" y="995796"/>
                    <a:pt x="1729423" y="977611"/>
                    <a:pt x="1730289" y="959427"/>
                  </a:cubicBezTo>
                  <a:cubicBezTo>
                    <a:pt x="1732021" y="922193"/>
                    <a:pt x="1732021" y="884093"/>
                    <a:pt x="1732887" y="845993"/>
                  </a:cubicBezTo>
                  <a:cubicBezTo>
                    <a:pt x="1735485" y="806161"/>
                    <a:pt x="1732887" y="768061"/>
                    <a:pt x="1723362" y="730827"/>
                  </a:cubicBezTo>
                  <a:close/>
                  <a:moveTo>
                    <a:pt x="817621" y="694459"/>
                  </a:moveTo>
                  <a:cubicBezTo>
                    <a:pt x="705053" y="690130"/>
                    <a:pt x="594216" y="594014"/>
                    <a:pt x="599412" y="463262"/>
                  </a:cubicBezTo>
                  <a:cubicBezTo>
                    <a:pt x="595082" y="333375"/>
                    <a:pt x="705919" y="230332"/>
                    <a:pt x="833207" y="232930"/>
                  </a:cubicBezTo>
                  <a:cubicBezTo>
                    <a:pt x="952703" y="234661"/>
                    <a:pt x="1060942" y="331643"/>
                    <a:pt x="1059210" y="469323"/>
                  </a:cubicBezTo>
                  <a:cubicBezTo>
                    <a:pt x="1058344" y="585354"/>
                    <a:pt x="958764" y="700521"/>
                    <a:pt x="817621" y="694459"/>
                  </a:cubicBezTo>
                  <a:close/>
                </a:path>
              </a:pathLst>
            </a:custGeom>
            <a:grpFill/>
            <a:ln w="8653" cap="flat">
              <a:noFill/>
              <a:prstDash val="solid"/>
              <a:miter/>
            </a:ln>
          </p:spPr>
          <p:txBody>
            <a:bodyPr rtlCol="0" anchor="ctr"/>
            <a:lstStyle/>
            <a:p>
              <a:endParaRPr lang="en-US"/>
            </a:p>
          </p:txBody>
        </p:sp>
      </p:grpSp>
      <p:cxnSp>
        <p:nvCxnSpPr>
          <p:cNvPr id="16" name="Straight Connector 15">
            <a:extLst>
              <a:ext uri="{FF2B5EF4-FFF2-40B4-BE49-F238E27FC236}">
                <a16:creationId xmlns:a16="http://schemas.microsoft.com/office/drawing/2014/main" id="{EBF7330C-76B5-117E-E70B-7DBA61950689}"/>
              </a:ext>
            </a:extLst>
          </p:cNvPr>
          <p:cNvCxnSpPr>
            <a:cxnSpLocks/>
          </p:cNvCxnSpPr>
          <p:nvPr/>
        </p:nvCxnSpPr>
        <p:spPr>
          <a:xfrm flipV="1">
            <a:off x="1443316" y="2123562"/>
            <a:ext cx="7644317" cy="2775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2A78CB7-3FA7-53AA-1EF5-8EF4D376CAB9}"/>
              </a:ext>
            </a:extLst>
          </p:cNvPr>
          <p:cNvCxnSpPr>
            <a:cxnSpLocks/>
          </p:cNvCxnSpPr>
          <p:nvPr/>
        </p:nvCxnSpPr>
        <p:spPr>
          <a:xfrm flipV="1">
            <a:off x="1361059" y="2877624"/>
            <a:ext cx="7726574" cy="20899"/>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1D8263C-3D50-39B5-35F6-3B266C94CF3C}"/>
              </a:ext>
            </a:extLst>
          </p:cNvPr>
          <p:cNvCxnSpPr>
            <a:cxnSpLocks/>
          </p:cNvCxnSpPr>
          <p:nvPr/>
        </p:nvCxnSpPr>
        <p:spPr>
          <a:xfrm flipV="1">
            <a:off x="1361059" y="3649860"/>
            <a:ext cx="7726574" cy="6127"/>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B24235F-FA57-43D9-9466-F94581776BF3}"/>
              </a:ext>
            </a:extLst>
          </p:cNvPr>
          <p:cNvSpPr txBox="1"/>
          <p:nvPr/>
        </p:nvSpPr>
        <p:spPr>
          <a:xfrm>
            <a:off x="2075144" y="1385661"/>
            <a:ext cx="5198301" cy="861774"/>
          </a:xfrm>
          <a:prstGeom prst="rect">
            <a:avLst/>
          </a:prstGeom>
          <a:noFill/>
        </p:spPr>
        <p:txBody>
          <a:bodyPr wrap="square" rtlCol="0">
            <a:spAutoFit/>
          </a:bodyPr>
          <a:lstStyle/>
          <a:p>
            <a:pPr algn="l"/>
            <a:r>
              <a:rPr lang="en-US" sz="1200" b="1" i="0" dirty="0">
                <a:solidFill>
                  <a:schemeClr val="accent6"/>
                </a:solidFill>
                <a:effectLst/>
                <a:latin typeface="Cairo" panose="020B0604020202020204" charset="-78"/>
                <a:cs typeface="Cairo" panose="020B0604020202020204" charset="-78"/>
              </a:rPr>
              <a:t>1. Provides a convenient and accessible solution for diabetes management.</a:t>
            </a:r>
          </a:p>
          <a:p>
            <a:pPr algn="l"/>
            <a:r>
              <a:rPr lang="en-US" sz="1200" b="1" i="0" dirty="0">
                <a:solidFill>
                  <a:schemeClr val="accent6"/>
                </a:solidFill>
                <a:effectLst/>
                <a:latin typeface="Cairo" panose="020B0604020202020204" charset="-78"/>
                <a:cs typeface="Cairo" panose="020B0604020202020204" charset="-78"/>
              </a:rPr>
              <a:t>2. Offers a wide range of features to help patients manage their condition effectively.</a:t>
            </a:r>
          </a:p>
          <a:p>
            <a:endParaRPr lang="en-IN" dirty="0"/>
          </a:p>
        </p:txBody>
      </p:sp>
      <p:sp>
        <p:nvSpPr>
          <p:cNvPr id="28" name="TextBox 27">
            <a:extLst>
              <a:ext uri="{FF2B5EF4-FFF2-40B4-BE49-F238E27FC236}">
                <a16:creationId xmlns:a16="http://schemas.microsoft.com/office/drawing/2014/main" id="{51E513A1-0F03-C340-0F34-3077338C5D2A}"/>
              </a:ext>
            </a:extLst>
          </p:cNvPr>
          <p:cNvSpPr txBox="1"/>
          <p:nvPr/>
        </p:nvSpPr>
        <p:spPr>
          <a:xfrm>
            <a:off x="2075145" y="2194260"/>
            <a:ext cx="5198301" cy="861774"/>
          </a:xfrm>
          <a:prstGeom prst="rect">
            <a:avLst/>
          </a:prstGeom>
          <a:noFill/>
        </p:spPr>
        <p:txBody>
          <a:bodyPr wrap="square" rtlCol="0">
            <a:spAutoFit/>
          </a:bodyPr>
          <a:lstStyle/>
          <a:p>
            <a:pPr algn="l"/>
            <a:r>
              <a:rPr lang="en-US" sz="1200" b="1" i="0" dirty="0">
                <a:solidFill>
                  <a:schemeClr val="accent6"/>
                </a:solidFill>
                <a:effectLst/>
                <a:latin typeface="Cairo" panose="020B0604020202020204" charset="-78"/>
                <a:cs typeface="Cairo" panose="020B0604020202020204" charset="-78"/>
              </a:rPr>
              <a:t>1. Dependence on accurate patient data and adherence to regulatory requirements.</a:t>
            </a:r>
          </a:p>
          <a:p>
            <a:pPr algn="l"/>
            <a:r>
              <a:rPr lang="en-US" sz="1200" b="1" i="0" dirty="0">
                <a:solidFill>
                  <a:schemeClr val="accent6"/>
                </a:solidFill>
                <a:effectLst/>
                <a:latin typeface="Cairo" panose="020B0604020202020204" charset="-78"/>
                <a:cs typeface="Cairo" panose="020B0604020202020204" charset="-78"/>
              </a:rPr>
              <a:t>2. Initial investment costs for app development and maintenance.</a:t>
            </a:r>
          </a:p>
          <a:p>
            <a:pPr algn="l"/>
            <a:endParaRPr lang="en-IN" dirty="0"/>
          </a:p>
        </p:txBody>
      </p:sp>
      <p:sp>
        <p:nvSpPr>
          <p:cNvPr id="30" name="TextBox 29">
            <a:extLst>
              <a:ext uri="{FF2B5EF4-FFF2-40B4-BE49-F238E27FC236}">
                <a16:creationId xmlns:a16="http://schemas.microsoft.com/office/drawing/2014/main" id="{503CFB5B-E144-85B3-8BE8-58261BE07CA8}"/>
              </a:ext>
            </a:extLst>
          </p:cNvPr>
          <p:cNvSpPr txBox="1"/>
          <p:nvPr/>
        </p:nvSpPr>
        <p:spPr>
          <a:xfrm>
            <a:off x="2075145" y="3031227"/>
            <a:ext cx="5198301" cy="677108"/>
          </a:xfrm>
          <a:prstGeom prst="rect">
            <a:avLst/>
          </a:prstGeom>
          <a:noFill/>
        </p:spPr>
        <p:txBody>
          <a:bodyPr wrap="square" rtlCol="0">
            <a:spAutoFit/>
          </a:bodyPr>
          <a:lstStyle/>
          <a:p>
            <a:pPr algn="l"/>
            <a:r>
              <a:rPr lang="en-US" sz="1200" b="1" i="0" dirty="0">
                <a:solidFill>
                  <a:schemeClr val="accent6"/>
                </a:solidFill>
                <a:effectLst/>
                <a:latin typeface="Cairo" panose="020B0604020202020204" charset="-78"/>
                <a:cs typeface="Cairo" panose="020B0604020202020204" charset="-78"/>
              </a:rPr>
              <a:t>1. </a:t>
            </a:r>
            <a:r>
              <a:rPr lang="en-IN" sz="1200" b="1" i="0" dirty="0">
                <a:solidFill>
                  <a:schemeClr val="accent6"/>
                </a:solidFill>
                <a:effectLst/>
                <a:latin typeface="Cairo" panose="020B0604020202020204" charset="-78"/>
                <a:cs typeface="Cairo" panose="020B0604020202020204" charset="-78"/>
              </a:rPr>
              <a:t>Growing market demand for diabetes management solutions.</a:t>
            </a:r>
            <a:endParaRPr lang="en-US" sz="1200" b="1" i="0" dirty="0">
              <a:solidFill>
                <a:schemeClr val="accent6"/>
              </a:solidFill>
              <a:effectLst/>
              <a:latin typeface="Cairo" panose="020B0604020202020204" charset="-78"/>
              <a:cs typeface="Cairo" panose="020B0604020202020204" charset="-78"/>
            </a:endParaRPr>
          </a:p>
          <a:p>
            <a:pPr algn="l"/>
            <a:r>
              <a:rPr lang="en-US" sz="1200" b="1" i="0" dirty="0">
                <a:solidFill>
                  <a:schemeClr val="accent6"/>
                </a:solidFill>
                <a:effectLst/>
                <a:latin typeface="Cairo" panose="020B0604020202020204" charset="-78"/>
                <a:cs typeface="Cairo" panose="020B0604020202020204" charset="-78"/>
              </a:rPr>
              <a:t>2. Opportunity to expand into other chronic disease management markets</a:t>
            </a:r>
          </a:p>
          <a:p>
            <a:pPr algn="l"/>
            <a:endParaRPr lang="en-IN" dirty="0"/>
          </a:p>
        </p:txBody>
      </p:sp>
      <p:sp>
        <p:nvSpPr>
          <p:cNvPr id="31" name="TextBox 30">
            <a:extLst>
              <a:ext uri="{FF2B5EF4-FFF2-40B4-BE49-F238E27FC236}">
                <a16:creationId xmlns:a16="http://schemas.microsoft.com/office/drawing/2014/main" id="{6C9272C0-76CE-362A-7E4B-B633D6CC1C9C}"/>
              </a:ext>
            </a:extLst>
          </p:cNvPr>
          <p:cNvSpPr txBox="1"/>
          <p:nvPr/>
        </p:nvSpPr>
        <p:spPr>
          <a:xfrm>
            <a:off x="2075144" y="3739398"/>
            <a:ext cx="5198301" cy="861774"/>
          </a:xfrm>
          <a:prstGeom prst="rect">
            <a:avLst/>
          </a:prstGeom>
          <a:noFill/>
        </p:spPr>
        <p:txBody>
          <a:bodyPr wrap="square" rtlCol="0">
            <a:spAutoFit/>
          </a:bodyPr>
          <a:lstStyle/>
          <a:p>
            <a:pPr algn="l"/>
            <a:r>
              <a:rPr lang="en-US" sz="1200" b="1" i="0" dirty="0">
                <a:solidFill>
                  <a:schemeClr val="accent6"/>
                </a:solidFill>
                <a:effectLst/>
                <a:latin typeface="Cairo" panose="020B0604020202020204" charset="-78"/>
                <a:cs typeface="Cairo" panose="020B0604020202020204" charset="-78"/>
              </a:rPr>
              <a:t>1. Disruptive technologies that could render the app obsolete</a:t>
            </a:r>
          </a:p>
          <a:p>
            <a:pPr algn="l"/>
            <a:r>
              <a:rPr lang="en-US" sz="1200" b="1" i="0" dirty="0">
                <a:solidFill>
                  <a:schemeClr val="accent6"/>
                </a:solidFill>
                <a:effectLst/>
                <a:latin typeface="Cairo" panose="020B0604020202020204" charset="-78"/>
                <a:cs typeface="Cairo" panose="020B0604020202020204" charset="-78"/>
              </a:rPr>
              <a:t>2. Economic factors that could impact demand for diabetes management solutions</a:t>
            </a:r>
          </a:p>
          <a:p>
            <a:pPr algn="l"/>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637;p118">
            <a:extLst>
              <a:ext uri="{FF2B5EF4-FFF2-40B4-BE49-F238E27FC236}">
                <a16:creationId xmlns:a16="http://schemas.microsoft.com/office/drawing/2014/main" id="{BCE78BF4-0FC3-B7D5-1B67-893EB29F1C47}"/>
              </a:ext>
            </a:extLst>
          </p:cNvPr>
          <p:cNvSpPr txBox="1">
            <a:spLocks/>
          </p:cNvSpPr>
          <p:nvPr/>
        </p:nvSpPr>
        <p:spPr>
          <a:xfrm>
            <a:off x="2010698" y="465469"/>
            <a:ext cx="4964912" cy="2221543"/>
          </a:xfrm>
          <a:prstGeom prst="rect">
            <a:avLst/>
          </a:prstGeom>
          <a:no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Bungee"/>
              <a:buNone/>
              <a:defRPr sz="3500" b="0" i="0" u="none" strike="noStrike" cap="none">
                <a:solidFill>
                  <a:schemeClr val="dk1"/>
                </a:solidFill>
                <a:latin typeface="Bungee"/>
                <a:ea typeface="Bungee"/>
                <a:cs typeface="Bungee"/>
                <a:sym typeface="Bungee"/>
              </a:defRPr>
            </a:lvl1pPr>
            <a:lvl2pPr marR="0" lvl="1"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9pPr>
          </a:lstStyle>
          <a:p>
            <a:r>
              <a:rPr lang="en-IN" sz="5400" dirty="0">
                <a:effectLst>
                  <a:outerShdw blurRad="38100" dist="38100" dir="2700000" algn="tl">
                    <a:srgbClr val="000000">
                      <a:alpha val="43137"/>
                    </a:srgbClr>
                  </a:outerShdw>
                </a:effectLst>
              </a:rPr>
              <a:t>Thank</a:t>
            </a:r>
          </a:p>
          <a:p>
            <a:r>
              <a:rPr lang="en-IN" sz="5400" dirty="0">
                <a:effectLst>
                  <a:outerShdw blurRad="38100" dist="38100" dir="2700000" algn="tl">
                    <a:srgbClr val="000000">
                      <a:alpha val="43137"/>
                    </a:srgbClr>
                  </a:outerShdw>
                </a:effectLst>
              </a:rPr>
              <a:t>you</a:t>
            </a:r>
          </a:p>
        </p:txBody>
      </p:sp>
      <p:grpSp>
        <p:nvGrpSpPr>
          <p:cNvPr id="5" name="Google Shape;4640;p118">
            <a:extLst>
              <a:ext uri="{FF2B5EF4-FFF2-40B4-BE49-F238E27FC236}">
                <a16:creationId xmlns:a16="http://schemas.microsoft.com/office/drawing/2014/main" id="{1787352A-6FFD-10F3-E2E8-D8E2D77E1EA8}"/>
              </a:ext>
            </a:extLst>
          </p:cNvPr>
          <p:cNvGrpSpPr/>
          <p:nvPr/>
        </p:nvGrpSpPr>
        <p:grpSpPr>
          <a:xfrm rot="18401547">
            <a:off x="975457" y="2410623"/>
            <a:ext cx="1361691" cy="1675062"/>
            <a:chOff x="-6040512" y="733529"/>
            <a:chExt cx="1401404" cy="1723744"/>
          </a:xfrm>
        </p:grpSpPr>
        <p:sp>
          <p:nvSpPr>
            <p:cNvPr id="6" name="Google Shape;4641;p118">
              <a:extLst>
                <a:ext uri="{FF2B5EF4-FFF2-40B4-BE49-F238E27FC236}">
                  <a16:creationId xmlns:a16="http://schemas.microsoft.com/office/drawing/2014/main" id="{01EAD2E3-D1EF-AA2D-4197-7E623FE09FED}"/>
                </a:ext>
              </a:extLst>
            </p:cNvPr>
            <p:cNvSpPr/>
            <p:nvPr/>
          </p:nvSpPr>
          <p:spPr>
            <a:xfrm>
              <a:off x="-5035046" y="1440650"/>
              <a:ext cx="28404" cy="21198"/>
            </a:xfrm>
            <a:custGeom>
              <a:avLst/>
              <a:gdLst/>
              <a:ahLst/>
              <a:cxnLst/>
              <a:rect l="l" t="t" r="r" b="b"/>
              <a:pathLst>
                <a:path w="812" h="606" extrusionOk="0">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42;p118">
              <a:extLst>
                <a:ext uri="{FF2B5EF4-FFF2-40B4-BE49-F238E27FC236}">
                  <a16:creationId xmlns:a16="http://schemas.microsoft.com/office/drawing/2014/main" id="{E6CC7F69-966F-4F48-A5AB-85278E4B9B51}"/>
                </a:ext>
              </a:extLst>
            </p:cNvPr>
            <p:cNvSpPr/>
            <p:nvPr/>
          </p:nvSpPr>
          <p:spPr>
            <a:xfrm>
              <a:off x="-4985690" y="1246966"/>
              <a:ext cx="59536" cy="38513"/>
            </a:xfrm>
            <a:custGeom>
              <a:avLst/>
              <a:gdLst/>
              <a:ahLst/>
              <a:cxnLst/>
              <a:rect l="l" t="t" r="r" b="b"/>
              <a:pathLst>
                <a:path w="1702" h="1101" extrusionOk="0">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43;p118">
              <a:extLst>
                <a:ext uri="{FF2B5EF4-FFF2-40B4-BE49-F238E27FC236}">
                  <a16:creationId xmlns:a16="http://schemas.microsoft.com/office/drawing/2014/main" id="{D9859BA6-7DDB-4BA2-C790-21AC75D7ECE2}"/>
                </a:ext>
              </a:extLst>
            </p:cNvPr>
            <p:cNvSpPr/>
            <p:nvPr/>
          </p:nvSpPr>
          <p:spPr>
            <a:xfrm>
              <a:off x="-5170034" y="1329798"/>
              <a:ext cx="135373" cy="84057"/>
            </a:xfrm>
            <a:custGeom>
              <a:avLst/>
              <a:gdLst/>
              <a:ahLst/>
              <a:cxnLst/>
              <a:rect l="l" t="t" r="r" b="b"/>
              <a:pathLst>
                <a:path w="3870" h="2403" extrusionOk="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44;p118">
              <a:extLst>
                <a:ext uri="{FF2B5EF4-FFF2-40B4-BE49-F238E27FC236}">
                  <a16:creationId xmlns:a16="http://schemas.microsoft.com/office/drawing/2014/main" id="{CACBBEF9-E4A1-0E1A-25EF-9D4E664AD847}"/>
                </a:ext>
              </a:extLst>
            </p:cNvPr>
            <p:cNvSpPr/>
            <p:nvPr/>
          </p:nvSpPr>
          <p:spPr>
            <a:xfrm>
              <a:off x="-5111198" y="1419592"/>
              <a:ext cx="48377" cy="24801"/>
            </a:xfrm>
            <a:custGeom>
              <a:avLst/>
              <a:gdLst/>
              <a:ahLst/>
              <a:cxnLst/>
              <a:rect l="l" t="t" r="r" b="b"/>
              <a:pathLst>
                <a:path w="1383" h="709" extrusionOk="0">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45;p118">
              <a:extLst>
                <a:ext uri="{FF2B5EF4-FFF2-40B4-BE49-F238E27FC236}">
                  <a16:creationId xmlns:a16="http://schemas.microsoft.com/office/drawing/2014/main" id="{D79DF514-C674-5437-F035-D9ED2E440761}"/>
                </a:ext>
              </a:extLst>
            </p:cNvPr>
            <p:cNvSpPr/>
            <p:nvPr/>
          </p:nvSpPr>
          <p:spPr>
            <a:xfrm>
              <a:off x="-6040512" y="972128"/>
              <a:ext cx="1401404" cy="1485146"/>
            </a:xfrm>
            <a:custGeom>
              <a:avLst/>
              <a:gdLst/>
              <a:ahLst/>
              <a:cxnLst/>
              <a:rect l="l" t="t" r="r" b="b"/>
              <a:pathLst>
                <a:path w="40063" h="42457" extrusionOk="0">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46;p118">
              <a:extLst>
                <a:ext uri="{FF2B5EF4-FFF2-40B4-BE49-F238E27FC236}">
                  <a16:creationId xmlns:a16="http://schemas.microsoft.com/office/drawing/2014/main" id="{FEAD7FA2-F31E-6C79-AE15-60EE5C3CB447}"/>
                </a:ext>
              </a:extLst>
            </p:cNvPr>
            <p:cNvSpPr/>
            <p:nvPr/>
          </p:nvSpPr>
          <p:spPr>
            <a:xfrm>
              <a:off x="-5760462" y="1183232"/>
              <a:ext cx="927670" cy="754169"/>
            </a:xfrm>
            <a:custGeom>
              <a:avLst/>
              <a:gdLst/>
              <a:ahLst/>
              <a:cxnLst/>
              <a:rect l="l" t="t" r="r" b="b"/>
              <a:pathLst>
                <a:path w="26520" h="21560" extrusionOk="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47;p118">
              <a:extLst>
                <a:ext uri="{FF2B5EF4-FFF2-40B4-BE49-F238E27FC236}">
                  <a16:creationId xmlns:a16="http://schemas.microsoft.com/office/drawing/2014/main" id="{72A4F000-6681-EC47-0A75-16BB3878773B}"/>
                </a:ext>
              </a:extLst>
            </p:cNvPr>
            <p:cNvSpPr/>
            <p:nvPr/>
          </p:nvSpPr>
          <p:spPr>
            <a:xfrm>
              <a:off x="-5649610" y="1299471"/>
              <a:ext cx="550760" cy="479611"/>
            </a:xfrm>
            <a:custGeom>
              <a:avLst/>
              <a:gdLst/>
              <a:ahLst/>
              <a:cxnLst/>
              <a:rect l="l" t="t" r="r" b="b"/>
              <a:pathLst>
                <a:path w="15745" h="13711" extrusionOk="0">
                  <a:moveTo>
                    <a:pt x="10875" y="0"/>
                  </a:moveTo>
                  <a:lnTo>
                    <a:pt x="0" y="11709"/>
                  </a:lnTo>
                  <a:lnTo>
                    <a:pt x="4870" y="13710"/>
                  </a:lnTo>
                  <a:lnTo>
                    <a:pt x="15745" y="2002"/>
                  </a:lnTo>
                  <a:lnTo>
                    <a:pt x="10875" y="0"/>
                  </a:lnTo>
                  <a:close/>
                </a:path>
              </a:pathLst>
            </a:custGeom>
            <a:solidFill>
              <a:srgbClr val="798EF6">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48;p118">
              <a:extLst>
                <a:ext uri="{FF2B5EF4-FFF2-40B4-BE49-F238E27FC236}">
                  <a16:creationId xmlns:a16="http://schemas.microsoft.com/office/drawing/2014/main" id="{465D9FB0-AFE9-84A2-2CEC-F1636A9FC798}"/>
                </a:ext>
              </a:extLst>
            </p:cNvPr>
            <p:cNvSpPr/>
            <p:nvPr/>
          </p:nvSpPr>
          <p:spPr>
            <a:xfrm>
              <a:off x="-5408073" y="1398639"/>
              <a:ext cx="490105" cy="453935"/>
            </a:xfrm>
            <a:custGeom>
              <a:avLst/>
              <a:gdLst/>
              <a:ahLst/>
              <a:cxnLst/>
              <a:rect l="l" t="t" r="r" b="b"/>
              <a:pathLst>
                <a:path w="14011" h="12977" extrusionOk="0">
                  <a:moveTo>
                    <a:pt x="10875" y="1"/>
                  </a:moveTo>
                  <a:lnTo>
                    <a:pt x="0" y="11709"/>
                  </a:lnTo>
                  <a:lnTo>
                    <a:pt x="3136" y="12977"/>
                  </a:lnTo>
                  <a:lnTo>
                    <a:pt x="14010" y="1268"/>
                  </a:lnTo>
                  <a:lnTo>
                    <a:pt x="10875" y="1"/>
                  </a:lnTo>
                  <a:close/>
                </a:path>
              </a:pathLst>
            </a:custGeom>
            <a:solidFill>
              <a:srgbClr val="798EF6">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49;p118">
              <a:extLst>
                <a:ext uri="{FF2B5EF4-FFF2-40B4-BE49-F238E27FC236}">
                  <a16:creationId xmlns:a16="http://schemas.microsoft.com/office/drawing/2014/main" id="{67D661F3-54F2-87B9-64AF-4E63EDBE9D18}"/>
                </a:ext>
              </a:extLst>
            </p:cNvPr>
            <p:cNvSpPr/>
            <p:nvPr/>
          </p:nvSpPr>
          <p:spPr>
            <a:xfrm>
              <a:off x="-5632120" y="1905044"/>
              <a:ext cx="262560" cy="252066"/>
            </a:xfrm>
            <a:custGeom>
              <a:avLst/>
              <a:gdLst/>
              <a:ahLst/>
              <a:cxnLst/>
              <a:rect l="l" t="t" r="r" b="b"/>
              <a:pathLst>
                <a:path w="7506" h="7206" extrusionOk="0">
                  <a:moveTo>
                    <a:pt x="2035" y="1"/>
                  </a:moveTo>
                  <a:lnTo>
                    <a:pt x="1" y="4971"/>
                  </a:lnTo>
                  <a:lnTo>
                    <a:pt x="5471" y="7206"/>
                  </a:lnTo>
                  <a:lnTo>
                    <a:pt x="7506" y="2236"/>
                  </a:lnTo>
                  <a:lnTo>
                    <a:pt x="20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50;p118">
              <a:extLst>
                <a:ext uri="{FF2B5EF4-FFF2-40B4-BE49-F238E27FC236}">
                  <a16:creationId xmlns:a16="http://schemas.microsoft.com/office/drawing/2014/main" id="{68A42156-46B1-2B2C-0BC5-5E5B33941A13}"/>
                </a:ext>
              </a:extLst>
            </p:cNvPr>
            <p:cNvSpPr/>
            <p:nvPr/>
          </p:nvSpPr>
          <p:spPr>
            <a:xfrm>
              <a:off x="-5385931" y="2006556"/>
              <a:ext cx="271935" cy="248988"/>
            </a:xfrm>
            <a:custGeom>
              <a:avLst/>
              <a:gdLst/>
              <a:ahLst/>
              <a:cxnLst/>
              <a:rect l="l" t="t" r="r" b="b"/>
              <a:pathLst>
                <a:path w="7774" h="7118" extrusionOk="0">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51;p118">
              <a:extLst>
                <a:ext uri="{FF2B5EF4-FFF2-40B4-BE49-F238E27FC236}">
                  <a16:creationId xmlns:a16="http://schemas.microsoft.com/office/drawing/2014/main" id="{56FEF0FE-6BA7-61E3-9092-33E2759ED9AD}"/>
                </a:ext>
              </a:extLst>
            </p:cNvPr>
            <p:cNvSpPr/>
            <p:nvPr/>
          </p:nvSpPr>
          <p:spPr>
            <a:xfrm>
              <a:off x="-5886495" y="1807135"/>
              <a:ext cx="270745" cy="249652"/>
            </a:xfrm>
            <a:custGeom>
              <a:avLst/>
              <a:gdLst/>
              <a:ahLst/>
              <a:cxnLst/>
              <a:rect l="l" t="t" r="r" b="b"/>
              <a:pathLst>
                <a:path w="7740" h="7137" extrusionOk="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52;p118">
              <a:extLst>
                <a:ext uri="{FF2B5EF4-FFF2-40B4-BE49-F238E27FC236}">
                  <a16:creationId xmlns:a16="http://schemas.microsoft.com/office/drawing/2014/main" id="{D4616F32-591E-E228-D3F4-F4D5A51C0178}"/>
                </a:ext>
              </a:extLst>
            </p:cNvPr>
            <p:cNvSpPr/>
            <p:nvPr/>
          </p:nvSpPr>
          <p:spPr>
            <a:xfrm>
              <a:off x="-5305407" y="1103443"/>
              <a:ext cx="297575" cy="175040"/>
            </a:xfrm>
            <a:custGeom>
              <a:avLst/>
              <a:gdLst/>
              <a:ahLst/>
              <a:cxnLst/>
              <a:rect l="l" t="t" r="r" b="b"/>
              <a:pathLst>
                <a:path w="8507" h="5004" extrusionOk="0">
                  <a:moveTo>
                    <a:pt x="734" y="0"/>
                  </a:moveTo>
                  <a:lnTo>
                    <a:pt x="1" y="1802"/>
                  </a:lnTo>
                  <a:lnTo>
                    <a:pt x="7773" y="5004"/>
                  </a:lnTo>
                  <a:lnTo>
                    <a:pt x="8507" y="3203"/>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53;p118">
              <a:extLst>
                <a:ext uri="{FF2B5EF4-FFF2-40B4-BE49-F238E27FC236}">
                  <a16:creationId xmlns:a16="http://schemas.microsoft.com/office/drawing/2014/main" id="{3D9090E4-154E-6FDD-2AE6-F03F49820094}"/>
                </a:ext>
              </a:extLst>
            </p:cNvPr>
            <p:cNvSpPr/>
            <p:nvPr/>
          </p:nvSpPr>
          <p:spPr>
            <a:xfrm>
              <a:off x="-5238910" y="733529"/>
              <a:ext cx="350115" cy="464464"/>
            </a:xfrm>
            <a:custGeom>
              <a:avLst/>
              <a:gdLst/>
              <a:ahLst/>
              <a:cxnLst/>
              <a:rect l="l" t="t" r="r" b="b"/>
              <a:pathLst>
                <a:path w="10009" h="13278" extrusionOk="0">
                  <a:moveTo>
                    <a:pt x="4538" y="1"/>
                  </a:moveTo>
                  <a:lnTo>
                    <a:pt x="1" y="11042"/>
                  </a:lnTo>
                  <a:lnTo>
                    <a:pt x="5472" y="13277"/>
                  </a:lnTo>
                  <a:lnTo>
                    <a:pt x="10008" y="2236"/>
                  </a:lnTo>
                  <a:lnTo>
                    <a:pt x="4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a:extLst>
              <a:ext uri="{FF2B5EF4-FFF2-40B4-BE49-F238E27FC236}">
                <a16:creationId xmlns:a16="http://schemas.microsoft.com/office/drawing/2014/main" id="{A911F161-DE85-9C7E-CB52-CC9912A40217}"/>
              </a:ext>
            </a:extLst>
          </p:cNvPr>
          <p:cNvPicPr>
            <a:picLocks noChangeAspect="1"/>
          </p:cNvPicPr>
          <p:nvPr/>
        </p:nvPicPr>
        <p:blipFill>
          <a:blip r:embed="rId2"/>
          <a:stretch>
            <a:fillRect/>
          </a:stretch>
        </p:blipFill>
        <p:spPr>
          <a:xfrm rot="1030898">
            <a:off x="5465769" y="1689219"/>
            <a:ext cx="3469720" cy="3133302"/>
          </a:xfrm>
          <a:prstGeom prst="rect">
            <a:avLst/>
          </a:prstGeom>
        </p:spPr>
      </p:pic>
    </p:spTree>
    <p:extLst>
      <p:ext uri="{BB962C8B-B14F-4D97-AF65-F5344CB8AC3E}">
        <p14:creationId xmlns:p14="http://schemas.microsoft.com/office/powerpoint/2010/main" val="111121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orld Diabetes Day by Slidesgo">
  <a:themeElements>
    <a:clrScheme name="Simple Light">
      <a:dk1>
        <a:srgbClr val="F6EFE4"/>
      </a:dk1>
      <a:lt1>
        <a:srgbClr val="103C60"/>
      </a:lt1>
      <a:dk2>
        <a:srgbClr val="8CD8E1"/>
      </a:dk2>
      <a:lt2>
        <a:srgbClr val="53A2B9"/>
      </a:lt2>
      <a:accent1>
        <a:srgbClr val="FE5145"/>
      </a:accent1>
      <a:accent2>
        <a:srgbClr val="1C5F5D"/>
      </a:accent2>
      <a:accent3>
        <a:srgbClr val="F6BC9B"/>
      </a:accent3>
      <a:accent4>
        <a:srgbClr val="F08F58"/>
      </a:accent4>
      <a:accent5>
        <a:srgbClr val="FFFFFF"/>
      </a:accent5>
      <a:accent6>
        <a:srgbClr val="FFFFFF"/>
      </a:accent6>
      <a:hlink>
        <a:srgbClr val="F6EFE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411</Words>
  <Application>Microsoft Office PowerPoint</Application>
  <PresentationFormat>On-screen Show (16:9)</PresentationFormat>
  <Paragraphs>56</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Wingdings</vt:lpstr>
      <vt:lpstr>Arial</vt:lpstr>
      <vt:lpstr>Bungee</vt:lpstr>
      <vt:lpstr>Cairo</vt:lpstr>
      <vt:lpstr>Roboto Condensed Light</vt:lpstr>
      <vt:lpstr>World Diabetes Day by Slidesgo</vt:lpstr>
      <vt:lpstr>Health  buddy</vt:lpstr>
      <vt:lpstr>01</vt:lpstr>
      <vt:lpstr>INTRODUCTION</vt:lpstr>
      <vt:lpstr>OBJECTIVE</vt:lpstr>
      <vt:lpstr>Domain research</vt:lpstr>
      <vt:lpstr>Technologies used </vt:lpstr>
      <vt:lpstr>Business model</vt:lpstr>
      <vt:lpstr>Swot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buddy</dc:title>
  <dc:creator>HP</dc:creator>
  <cp:lastModifiedBy>Shubh goel</cp:lastModifiedBy>
  <cp:revision>6</cp:revision>
  <dcterms:modified xsi:type="dcterms:W3CDTF">2023-04-25T03:12:26Z</dcterms:modified>
</cp:coreProperties>
</file>