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88AF32-A84E-0EE2-F3E6-2791769D7F0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3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98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93C6C9-F1C2-0E9B-F389-2F758551BAF0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73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09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8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0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1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</a:t>
            </a:r>
            <a:br>
              <a:rPr lang="en-GB" dirty="0"/>
            </a:br>
            <a:r>
              <a:rPr lang="en-GB" dirty="0"/>
              <a:t>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" y="150607"/>
            <a:ext cx="9692640" cy="1325562"/>
          </a:xfrm>
        </p:spPr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660" y="778723"/>
            <a:ext cx="8024554" cy="1634584"/>
          </a:xfrm>
        </p:spPr>
        <p:txBody>
          <a:bodyPr>
            <a:normAutofit/>
          </a:bodyPr>
          <a:lstStyle/>
          <a:p>
            <a:pPr algn="l"/>
            <a:r>
              <a:rPr lang="en-IN" sz="1400" b="1" i="0" u="none" strike="noStrike" baseline="0" dirty="0">
                <a:latin typeface="Arial-BoldMT"/>
              </a:rPr>
              <a:t>Key topics </a:t>
            </a:r>
          </a:p>
          <a:p>
            <a:pPr marL="274320" lvl="1" indent="0">
              <a:buNone/>
            </a:pPr>
            <a:r>
              <a:rPr lang="en-US" sz="1200" b="0" i="0" u="none" strike="noStrike" baseline="0" dirty="0">
                <a:latin typeface="ArialMT"/>
              </a:rPr>
              <a:t>The frequency chart below shows that the key topics within the reviews </a:t>
            </a:r>
            <a:r>
              <a:rPr lang="en-US" sz="1200" dirty="0">
                <a:latin typeface="ArialMT"/>
              </a:rPr>
              <a:t>include flight, bad, service,’, London, time ,seat, food, crew,  British, showing that people are actively talking about their experience and staff.</a:t>
            </a:r>
            <a:endParaRPr lang="en-GB" sz="120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BB0D5-491B-A8DF-8BB3-989F213F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46" y="1715860"/>
            <a:ext cx="8024555" cy="4991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B28C1-D623-F993-E2DB-8298FCDA4E97}"/>
              </a:ext>
            </a:extLst>
          </p:cNvPr>
          <p:cNvSpPr txBox="1"/>
          <p:nvPr/>
        </p:nvSpPr>
        <p:spPr>
          <a:xfrm>
            <a:off x="492487" y="2922494"/>
            <a:ext cx="18736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b="1" i="0" u="none" strike="noStrike" baseline="0" dirty="0">
                <a:latin typeface="Arial-BoldMT"/>
              </a:rPr>
              <a:t>Sentiment</a:t>
            </a:r>
          </a:p>
          <a:p>
            <a:r>
              <a:rPr lang="en-US" sz="1400" b="0" i="0" u="none" strike="noStrike" baseline="0" dirty="0">
                <a:latin typeface="ArialMT"/>
              </a:rPr>
              <a:t>Out of 1000 reviews, 641 were positive, 343were negative and 16 were neutral. This means the majority of reviews were </a:t>
            </a:r>
            <a:r>
              <a:rPr lang="en-US" sz="1400" b="0" i="0" u="none" strike="noStrike" baseline="0" dirty="0" err="1">
                <a:latin typeface="ArialMT"/>
              </a:rPr>
              <a:t>polarised</a:t>
            </a:r>
            <a:r>
              <a:rPr lang="en-US" sz="1400" b="0" i="0" u="none" strike="noStrike" baseline="0" dirty="0">
                <a:latin typeface="ArialMT"/>
              </a:rPr>
              <a:t> as either positive or negative.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</TotalTime>
  <Words>82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Arial-BoldMT</vt:lpstr>
      <vt:lpstr>ArialMT</vt:lpstr>
      <vt:lpstr>Century Schoolbook</vt:lpstr>
      <vt:lpstr>Wingdings 2</vt:lpstr>
      <vt:lpstr>View</vt:lpstr>
      <vt:lpstr>British Airway Reviews Analysis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Shubham M</cp:lastModifiedBy>
  <cp:revision>2</cp:revision>
  <dcterms:created xsi:type="dcterms:W3CDTF">2022-12-06T11:13:27Z</dcterms:created>
  <dcterms:modified xsi:type="dcterms:W3CDTF">2023-12-04T12:10:52Z</dcterms:modified>
</cp:coreProperties>
</file>