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05/12/2023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988AF32-A84E-0EE2-F3E6-2791769D7F0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03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98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5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893C6C9-F1C2-0E9B-F389-2F758551BAF0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73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609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76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10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28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08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16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4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15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</a:t>
            </a:r>
            <a:br>
              <a:rPr lang="en-GB" dirty="0"/>
            </a:br>
            <a:r>
              <a:rPr lang="en-GB" dirty="0"/>
              <a:t>Predictive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542E-BDB7-1CAF-BCF4-36705E66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482"/>
            <a:ext cx="12192000" cy="1325562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Predictive Findings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3E7289A-C218-1805-C6D4-DA2A76A39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434324"/>
              </p:ext>
            </p:extLst>
          </p:nvPr>
        </p:nvGraphicFramePr>
        <p:xfrm>
          <a:off x="433713" y="2973358"/>
          <a:ext cx="2701178" cy="2632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962">
                  <a:extLst>
                    <a:ext uri="{9D8B030D-6E8A-4147-A177-3AD203B41FA5}">
                      <a16:colId xmlns:a16="http://schemas.microsoft.com/office/drawing/2014/main" val="2786183199"/>
                    </a:ext>
                  </a:extLst>
                </a:gridCol>
                <a:gridCol w="1081216">
                  <a:extLst>
                    <a:ext uri="{9D8B030D-6E8A-4147-A177-3AD203B41FA5}">
                      <a16:colId xmlns:a16="http://schemas.microsoft.com/office/drawing/2014/main" val="1356932595"/>
                    </a:ext>
                  </a:extLst>
                </a:gridCol>
              </a:tblGrid>
              <a:tr h="225238">
                <a:tc>
                  <a:txBody>
                    <a:bodyPr/>
                    <a:lstStyle/>
                    <a:p>
                      <a:r>
                        <a:rPr lang="en-IN" sz="105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346540"/>
                  </a:ext>
                </a:extLst>
              </a:tr>
              <a:tr h="368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Regressor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</a:pPr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096132"/>
                  </a:ext>
                </a:extLst>
              </a:tr>
              <a:tr h="288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</a:pPr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971087"/>
                  </a:ext>
                </a:extLst>
              </a:tr>
              <a:tr h="286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</a:pPr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0.048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317615"/>
                  </a:ext>
                </a:extLst>
              </a:tr>
              <a:tr h="368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</a:pPr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0.99,</a:t>
                      </a:r>
                    </a:p>
                    <a:p>
                      <a:pPr marL="0">
                        <a:spcBef>
                          <a:spcPts val="0"/>
                        </a:spcBef>
                      </a:pPr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-0.71(r2 score)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85834"/>
                  </a:ext>
                </a:extLst>
              </a:tr>
              <a:tr h="511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Regressor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skf</a:t>
                      </a:r>
                      <a:r>
                        <a:rPr lang="en-IN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</a:pPr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56357"/>
                  </a:ext>
                </a:extLst>
              </a:tr>
              <a:tr h="397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skf</a:t>
                      </a:r>
                      <a:r>
                        <a:rPr lang="en-IN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</a:pPr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2033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2215F7-3B31-2841-F1DB-F04ECF684D05}"/>
              </a:ext>
            </a:extLst>
          </p:cNvPr>
          <p:cNvSpPr txBox="1"/>
          <p:nvPr/>
        </p:nvSpPr>
        <p:spPr>
          <a:xfrm>
            <a:off x="439271" y="6087035"/>
            <a:ext cx="2689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100" dirty="0"/>
              <a:t>With </a:t>
            </a:r>
            <a:r>
              <a:rPr lang="en-IN" sz="11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Random Forest Regressor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100" b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skf</a:t>
            </a:r>
            <a:r>
              <a:rPr lang="en-IN" sz="11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modelling giving scor</a:t>
            </a:r>
            <a:r>
              <a:rPr lang="en-IN" sz="1100" dirty="0">
                <a:solidFill>
                  <a:schemeClr val="dk1"/>
                </a:solidFill>
              </a:rPr>
              <a:t>e of 87%</a:t>
            </a:r>
            <a:endParaRPr lang="en-IN" sz="1100" b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1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3FB1D1-E8EE-E97F-38AE-7FC92984F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068" y="2809729"/>
            <a:ext cx="5546910" cy="3877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915E68-E88E-9490-21AF-41ACC2316CCA}"/>
              </a:ext>
            </a:extLst>
          </p:cNvPr>
          <p:cNvSpPr txBox="1"/>
          <p:nvPr/>
        </p:nvSpPr>
        <p:spPr>
          <a:xfrm>
            <a:off x="9296400" y="342900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The most important variable in the model was </a:t>
            </a:r>
            <a:r>
              <a:rPr lang="en-US" sz="1200" b="1" dirty="0" err="1"/>
              <a:t>purchase_lead</a:t>
            </a:r>
            <a:r>
              <a:rPr lang="en-US" sz="1200" b="1" dirty="0"/>
              <a:t>, that is the time between purchase and departure.</a:t>
            </a:r>
          </a:p>
          <a:p>
            <a:endParaRPr lang="en-US" sz="12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81AEAC-BD18-952B-5BF4-12F26CCAF602}"/>
              </a:ext>
            </a:extLst>
          </p:cNvPr>
          <p:cNvSpPr/>
          <p:nvPr/>
        </p:nvSpPr>
        <p:spPr>
          <a:xfrm>
            <a:off x="3509991" y="1615710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R2 score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5%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7E1F748-836F-28D5-7363-9AD567654A33}"/>
              </a:ext>
            </a:extLst>
          </p:cNvPr>
          <p:cNvSpPr/>
          <p:nvPr/>
        </p:nvSpPr>
        <p:spPr>
          <a:xfrm>
            <a:off x="6289051" y="1615710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Mean absolute error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44%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04DFF9-5D2B-E3AE-DB1D-80EB57B13520}"/>
              </a:ext>
            </a:extLst>
          </p:cNvPr>
          <p:cNvSpPr/>
          <p:nvPr/>
        </p:nvSpPr>
        <p:spPr>
          <a:xfrm>
            <a:off x="804420" y="1615710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score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87%</a:t>
            </a:r>
          </a:p>
        </p:txBody>
      </p:sp>
    </p:spTree>
    <p:extLst>
      <p:ext uri="{BB962C8B-B14F-4D97-AF65-F5344CB8AC3E}">
        <p14:creationId xmlns:p14="http://schemas.microsoft.com/office/powerpoint/2010/main" val="109115196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44</TotalTime>
  <Words>86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British Airway Predictive Analysis</vt:lpstr>
      <vt:lpstr>Predictive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Shubham M</cp:lastModifiedBy>
  <cp:revision>3</cp:revision>
  <dcterms:created xsi:type="dcterms:W3CDTF">2022-12-06T11:13:27Z</dcterms:created>
  <dcterms:modified xsi:type="dcterms:W3CDTF">2023-12-05T15:45:26Z</dcterms:modified>
</cp:coreProperties>
</file>