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5" r:id="rId20"/>
    <p:sldId id="306" r:id="rId21"/>
    <p:sldId id="261" r:id="rId22"/>
    <p:sldId id="262" r:id="rId23"/>
    <p:sldId id="263" r:id="rId24"/>
    <p:sldId id="303" r:id="rId25"/>
    <p:sldId id="316" r:id="rId26"/>
    <p:sldId id="264" r:id="rId27"/>
    <p:sldId id="317" r:id="rId28"/>
    <p:sldId id="323" r:id="rId29"/>
    <p:sldId id="324" r:id="rId30"/>
    <p:sldId id="272" r:id="rId31"/>
    <p:sldId id="318" r:id="rId32"/>
    <p:sldId id="273" r:id="rId33"/>
    <p:sldId id="274" r:id="rId34"/>
    <p:sldId id="265" r:id="rId35"/>
    <p:sldId id="276" r:id="rId36"/>
    <p:sldId id="279" r:id="rId37"/>
    <p:sldId id="266" r:id="rId38"/>
    <p:sldId id="281" r:id="rId39"/>
    <p:sldId id="267" r:id="rId40"/>
    <p:sldId id="321" r:id="rId41"/>
    <p:sldId id="322" r:id="rId42"/>
    <p:sldId id="285" r:id="rId43"/>
    <p:sldId id="286" r:id="rId44"/>
    <p:sldId id="287" r:id="rId45"/>
    <p:sldId id="288" r:id="rId46"/>
    <p:sldId id="289" r:id="rId47"/>
    <p:sldId id="268" r:id="rId48"/>
    <p:sldId id="291" r:id="rId49"/>
    <p:sldId id="319" r:id="rId50"/>
    <p:sldId id="269" r:id="rId51"/>
    <p:sldId id="297" r:id="rId52"/>
    <p:sldId id="298" r:id="rId53"/>
    <p:sldId id="32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330"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03-Feb-21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6628364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03-Feb-21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II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287</TotalTime>
  <Words>3327</Words>
  <Application>Microsoft Office PowerPoint</Application>
  <PresentationFormat>On-screen Show (4:3)</PresentationFormat>
  <Paragraphs>350</Paragraphs>
  <Slides>53</Slides>
  <Notes>8</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SE9</vt:lpstr>
      <vt:lpstr>Chapter 23 – 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ismail - [2010]</cp:lastModifiedBy>
  <cp:revision>6</cp:revision>
  <dcterms:created xsi:type="dcterms:W3CDTF">2010-02-15T19:53:37Z</dcterms:created>
  <dcterms:modified xsi:type="dcterms:W3CDTF">2021-02-03T04:14:04Z</dcterms:modified>
</cp:coreProperties>
</file>