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649200" cy="7315200"/>
  <p:notesSz cx="126492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5242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5242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5242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525" y="190563"/>
            <a:ext cx="12122149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5242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60" y="1682496"/>
            <a:ext cx="1138428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hyperlink" Target="https://www.openstreetmap.org/copyright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4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4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31520" y="6705612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12" y="0"/>
                  </a:moveTo>
                  <a:lnTo>
                    <a:pt x="1257287" y="0"/>
                  </a:lnTo>
                  <a:lnTo>
                    <a:pt x="1257287" y="9525"/>
                  </a:lnTo>
                  <a:lnTo>
                    <a:pt x="1266812" y="9525"/>
                  </a:lnTo>
                  <a:lnTo>
                    <a:pt x="1266812" y="0"/>
                  </a:lnTo>
                  <a:close/>
                </a:path>
                <a:path w="4010025" h="9525">
                  <a:moveTo>
                    <a:pt x="1323962" y="0"/>
                  </a:moveTo>
                  <a:lnTo>
                    <a:pt x="1314437" y="0"/>
                  </a:lnTo>
                  <a:lnTo>
                    <a:pt x="1314437" y="9525"/>
                  </a:lnTo>
                  <a:lnTo>
                    <a:pt x="1323962" y="9525"/>
                  </a:lnTo>
                  <a:lnTo>
                    <a:pt x="1323962" y="0"/>
                  </a:lnTo>
                  <a:close/>
                </a:path>
                <a:path w="4010025" h="9525">
                  <a:moveTo>
                    <a:pt x="1381112" y="0"/>
                  </a:moveTo>
                  <a:lnTo>
                    <a:pt x="1371587" y="0"/>
                  </a:lnTo>
                  <a:lnTo>
                    <a:pt x="1371587" y="9525"/>
                  </a:lnTo>
                  <a:lnTo>
                    <a:pt x="1381112" y="9525"/>
                  </a:lnTo>
                  <a:lnTo>
                    <a:pt x="1381112" y="0"/>
                  </a:lnTo>
                  <a:close/>
                </a:path>
                <a:path w="4010025" h="9525">
                  <a:moveTo>
                    <a:pt x="1438262" y="0"/>
                  </a:moveTo>
                  <a:lnTo>
                    <a:pt x="1428737" y="0"/>
                  </a:lnTo>
                  <a:lnTo>
                    <a:pt x="1428737" y="9525"/>
                  </a:lnTo>
                  <a:lnTo>
                    <a:pt x="1438262" y="9525"/>
                  </a:lnTo>
                  <a:lnTo>
                    <a:pt x="1438262" y="0"/>
                  </a:lnTo>
                  <a:close/>
                </a:path>
                <a:path w="4010025" h="9525">
                  <a:moveTo>
                    <a:pt x="1495412" y="0"/>
                  </a:moveTo>
                  <a:lnTo>
                    <a:pt x="1485887" y="0"/>
                  </a:lnTo>
                  <a:lnTo>
                    <a:pt x="1485887" y="9525"/>
                  </a:lnTo>
                  <a:lnTo>
                    <a:pt x="1495412" y="9525"/>
                  </a:lnTo>
                  <a:lnTo>
                    <a:pt x="1495412" y="0"/>
                  </a:lnTo>
                  <a:close/>
                </a:path>
                <a:path w="4010025" h="9525">
                  <a:moveTo>
                    <a:pt x="1552562" y="0"/>
                  </a:moveTo>
                  <a:lnTo>
                    <a:pt x="1543037" y="0"/>
                  </a:lnTo>
                  <a:lnTo>
                    <a:pt x="1543037" y="9525"/>
                  </a:lnTo>
                  <a:lnTo>
                    <a:pt x="1552562" y="9525"/>
                  </a:lnTo>
                  <a:lnTo>
                    <a:pt x="1552562" y="0"/>
                  </a:lnTo>
                  <a:close/>
                </a:path>
                <a:path w="4010025" h="9525">
                  <a:moveTo>
                    <a:pt x="1609712" y="0"/>
                  </a:moveTo>
                  <a:lnTo>
                    <a:pt x="1600187" y="0"/>
                  </a:lnTo>
                  <a:lnTo>
                    <a:pt x="1600187" y="9525"/>
                  </a:lnTo>
                  <a:lnTo>
                    <a:pt x="1609712" y="9525"/>
                  </a:lnTo>
                  <a:lnTo>
                    <a:pt x="1609712" y="0"/>
                  </a:lnTo>
                  <a:close/>
                </a:path>
                <a:path w="4010025" h="9525">
                  <a:moveTo>
                    <a:pt x="1666862" y="0"/>
                  </a:moveTo>
                  <a:lnTo>
                    <a:pt x="1657337" y="0"/>
                  </a:lnTo>
                  <a:lnTo>
                    <a:pt x="1657337" y="9525"/>
                  </a:lnTo>
                  <a:lnTo>
                    <a:pt x="1666862" y="9525"/>
                  </a:lnTo>
                  <a:lnTo>
                    <a:pt x="1666862" y="0"/>
                  </a:lnTo>
                  <a:close/>
                </a:path>
                <a:path w="4010025" h="9525">
                  <a:moveTo>
                    <a:pt x="1724012" y="0"/>
                  </a:moveTo>
                  <a:lnTo>
                    <a:pt x="1714487" y="0"/>
                  </a:lnTo>
                  <a:lnTo>
                    <a:pt x="1714487" y="9525"/>
                  </a:lnTo>
                  <a:lnTo>
                    <a:pt x="1724012" y="9525"/>
                  </a:lnTo>
                  <a:lnTo>
                    <a:pt x="1724012" y="0"/>
                  </a:lnTo>
                  <a:close/>
                </a:path>
                <a:path w="4010025" h="9525">
                  <a:moveTo>
                    <a:pt x="1781162" y="0"/>
                  </a:moveTo>
                  <a:lnTo>
                    <a:pt x="1771637" y="0"/>
                  </a:lnTo>
                  <a:lnTo>
                    <a:pt x="1771637" y="9525"/>
                  </a:lnTo>
                  <a:lnTo>
                    <a:pt x="1781162" y="9525"/>
                  </a:lnTo>
                  <a:lnTo>
                    <a:pt x="1781162" y="0"/>
                  </a:lnTo>
                  <a:close/>
                </a:path>
                <a:path w="4010025" h="9525">
                  <a:moveTo>
                    <a:pt x="1838312" y="0"/>
                  </a:moveTo>
                  <a:lnTo>
                    <a:pt x="1828787" y="0"/>
                  </a:lnTo>
                  <a:lnTo>
                    <a:pt x="1828787" y="9525"/>
                  </a:lnTo>
                  <a:lnTo>
                    <a:pt x="1838312" y="9525"/>
                  </a:lnTo>
                  <a:lnTo>
                    <a:pt x="1838312" y="0"/>
                  </a:lnTo>
                  <a:close/>
                </a:path>
                <a:path w="4010025" h="9525">
                  <a:moveTo>
                    <a:pt x="1895462" y="0"/>
                  </a:moveTo>
                  <a:lnTo>
                    <a:pt x="1885937" y="0"/>
                  </a:lnTo>
                  <a:lnTo>
                    <a:pt x="1885937" y="9525"/>
                  </a:lnTo>
                  <a:lnTo>
                    <a:pt x="1895462" y="9525"/>
                  </a:lnTo>
                  <a:lnTo>
                    <a:pt x="1895462" y="0"/>
                  </a:lnTo>
                  <a:close/>
                </a:path>
                <a:path w="4010025" h="9525">
                  <a:moveTo>
                    <a:pt x="1952612" y="0"/>
                  </a:moveTo>
                  <a:lnTo>
                    <a:pt x="1943087" y="0"/>
                  </a:lnTo>
                  <a:lnTo>
                    <a:pt x="1943087" y="9525"/>
                  </a:lnTo>
                  <a:lnTo>
                    <a:pt x="1952612" y="9525"/>
                  </a:lnTo>
                  <a:lnTo>
                    <a:pt x="1952612" y="0"/>
                  </a:lnTo>
                  <a:close/>
                </a:path>
                <a:path w="4010025" h="9525">
                  <a:moveTo>
                    <a:pt x="2009762" y="0"/>
                  </a:moveTo>
                  <a:lnTo>
                    <a:pt x="2000237" y="0"/>
                  </a:lnTo>
                  <a:lnTo>
                    <a:pt x="2000237" y="9525"/>
                  </a:lnTo>
                  <a:lnTo>
                    <a:pt x="2009762" y="9525"/>
                  </a:lnTo>
                  <a:lnTo>
                    <a:pt x="2009762" y="0"/>
                  </a:lnTo>
                  <a:close/>
                </a:path>
                <a:path w="4010025" h="9525">
                  <a:moveTo>
                    <a:pt x="2066912" y="0"/>
                  </a:moveTo>
                  <a:lnTo>
                    <a:pt x="2057387" y="0"/>
                  </a:lnTo>
                  <a:lnTo>
                    <a:pt x="2057387" y="9525"/>
                  </a:lnTo>
                  <a:lnTo>
                    <a:pt x="2066912" y="9525"/>
                  </a:lnTo>
                  <a:lnTo>
                    <a:pt x="2066912" y="0"/>
                  </a:lnTo>
                  <a:close/>
                </a:path>
                <a:path w="4010025" h="9525">
                  <a:moveTo>
                    <a:pt x="2124062" y="0"/>
                  </a:moveTo>
                  <a:lnTo>
                    <a:pt x="2114537" y="0"/>
                  </a:lnTo>
                  <a:lnTo>
                    <a:pt x="2114537" y="9525"/>
                  </a:lnTo>
                  <a:lnTo>
                    <a:pt x="2124062" y="9525"/>
                  </a:lnTo>
                  <a:lnTo>
                    <a:pt x="2124062" y="0"/>
                  </a:lnTo>
                  <a:close/>
                </a:path>
                <a:path w="4010025" h="9525">
                  <a:moveTo>
                    <a:pt x="2181212" y="0"/>
                  </a:moveTo>
                  <a:lnTo>
                    <a:pt x="2171687" y="0"/>
                  </a:lnTo>
                  <a:lnTo>
                    <a:pt x="2171687" y="9525"/>
                  </a:lnTo>
                  <a:lnTo>
                    <a:pt x="2181212" y="9525"/>
                  </a:lnTo>
                  <a:lnTo>
                    <a:pt x="2181212" y="0"/>
                  </a:lnTo>
                  <a:close/>
                </a:path>
                <a:path w="4010025" h="9525">
                  <a:moveTo>
                    <a:pt x="2238362" y="0"/>
                  </a:moveTo>
                  <a:lnTo>
                    <a:pt x="2228837" y="0"/>
                  </a:lnTo>
                  <a:lnTo>
                    <a:pt x="2228837" y="9525"/>
                  </a:lnTo>
                  <a:lnTo>
                    <a:pt x="2238362" y="9525"/>
                  </a:lnTo>
                  <a:lnTo>
                    <a:pt x="2238362" y="0"/>
                  </a:lnTo>
                  <a:close/>
                </a:path>
                <a:path w="4010025" h="9525">
                  <a:moveTo>
                    <a:pt x="2295512" y="0"/>
                  </a:moveTo>
                  <a:lnTo>
                    <a:pt x="2285987" y="0"/>
                  </a:lnTo>
                  <a:lnTo>
                    <a:pt x="2285987" y="9525"/>
                  </a:lnTo>
                  <a:lnTo>
                    <a:pt x="2295512" y="9525"/>
                  </a:lnTo>
                  <a:lnTo>
                    <a:pt x="2295512" y="0"/>
                  </a:lnTo>
                  <a:close/>
                </a:path>
                <a:path w="4010025" h="9525">
                  <a:moveTo>
                    <a:pt x="2352662" y="0"/>
                  </a:moveTo>
                  <a:lnTo>
                    <a:pt x="2343137" y="0"/>
                  </a:lnTo>
                  <a:lnTo>
                    <a:pt x="2343137" y="9525"/>
                  </a:lnTo>
                  <a:lnTo>
                    <a:pt x="2352662" y="9525"/>
                  </a:lnTo>
                  <a:lnTo>
                    <a:pt x="2352662" y="0"/>
                  </a:lnTo>
                  <a:close/>
                </a:path>
                <a:path w="4010025" h="9525">
                  <a:moveTo>
                    <a:pt x="2409812" y="0"/>
                  </a:moveTo>
                  <a:lnTo>
                    <a:pt x="2400287" y="0"/>
                  </a:lnTo>
                  <a:lnTo>
                    <a:pt x="2400287" y="9525"/>
                  </a:lnTo>
                  <a:lnTo>
                    <a:pt x="2409812" y="9525"/>
                  </a:lnTo>
                  <a:lnTo>
                    <a:pt x="2409812" y="0"/>
                  </a:lnTo>
                  <a:close/>
                </a:path>
                <a:path w="4010025" h="9525">
                  <a:moveTo>
                    <a:pt x="2466962" y="0"/>
                  </a:moveTo>
                  <a:lnTo>
                    <a:pt x="2457437" y="0"/>
                  </a:lnTo>
                  <a:lnTo>
                    <a:pt x="2457437" y="9525"/>
                  </a:lnTo>
                  <a:lnTo>
                    <a:pt x="2466962" y="9525"/>
                  </a:lnTo>
                  <a:lnTo>
                    <a:pt x="2466962" y="0"/>
                  </a:lnTo>
                  <a:close/>
                </a:path>
                <a:path w="4010025" h="9525">
                  <a:moveTo>
                    <a:pt x="2524112" y="0"/>
                  </a:moveTo>
                  <a:lnTo>
                    <a:pt x="2514587" y="0"/>
                  </a:lnTo>
                  <a:lnTo>
                    <a:pt x="2514587" y="9525"/>
                  </a:lnTo>
                  <a:lnTo>
                    <a:pt x="2524112" y="9525"/>
                  </a:lnTo>
                  <a:lnTo>
                    <a:pt x="2524112" y="0"/>
                  </a:lnTo>
                  <a:close/>
                </a:path>
                <a:path w="4010025" h="9525">
                  <a:moveTo>
                    <a:pt x="2581262" y="0"/>
                  </a:moveTo>
                  <a:lnTo>
                    <a:pt x="2571737" y="0"/>
                  </a:lnTo>
                  <a:lnTo>
                    <a:pt x="2571737" y="9525"/>
                  </a:lnTo>
                  <a:lnTo>
                    <a:pt x="2581262" y="9525"/>
                  </a:lnTo>
                  <a:lnTo>
                    <a:pt x="2581262" y="0"/>
                  </a:lnTo>
                  <a:close/>
                </a:path>
                <a:path w="4010025" h="9525">
                  <a:moveTo>
                    <a:pt x="2638412" y="0"/>
                  </a:moveTo>
                  <a:lnTo>
                    <a:pt x="2628887" y="0"/>
                  </a:lnTo>
                  <a:lnTo>
                    <a:pt x="2628887" y="9525"/>
                  </a:lnTo>
                  <a:lnTo>
                    <a:pt x="2638412" y="9525"/>
                  </a:lnTo>
                  <a:lnTo>
                    <a:pt x="2638412" y="0"/>
                  </a:lnTo>
                  <a:close/>
                </a:path>
                <a:path w="4010025" h="9525">
                  <a:moveTo>
                    <a:pt x="2695562" y="0"/>
                  </a:moveTo>
                  <a:lnTo>
                    <a:pt x="2686037" y="0"/>
                  </a:lnTo>
                  <a:lnTo>
                    <a:pt x="2686037" y="9525"/>
                  </a:lnTo>
                  <a:lnTo>
                    <a:pt x="2695562" y="9525"/>
                  </a:lnTo>
                  <a:lnTo>
                    <a:pt x="2695562" y="0"/>
                  </a:lnTo>
                  <a:close/>
                </a:path>
                <a:path w="4010025" h="9525">
                  <a:moveTo>
                    <a:pt x="2752712" y="0"/>
                  </a:moveTo>
                  <a:lnTo>
                    <a:pt x="2743187" y="0"/>
                  </a:lnTo>
                  <a:lnTo>
                    <a:pt x="2743187" y="9525"/>
                  </a:lnTo>
                  <a:lnTo>
                    <a:pt x="2752712" y="9525"/>
                  </a:lnTo>
                  <a:lnTo>
                    <a:pt x="2752712" y="0"/>
                  </a:lnTo>
                  <a:close/>
                </a:path>
                <a:path w="4010025" h="9525">
                  <a:moveTo>
                    <a:pt x="2809862" y="0"/>
                  </a:moveTo>
                  <a:lnTo>
                    <a:pt x="2800337" y="0"/>
                  </a:lnTo>
                  <a:lnTo>
                    <a:pt x="2800337" y="9525"/>
                  </a:lnTo>
                  <a:lnTo>
                    <a:pt x="2809862" y="9525"/>
                  </a:lnTo>
                  <a:lnTo>
                    <a:pt x="2809862" y="0"/>
                  </a:lnTo>
                  <a:close/>
                </a:path>
                <a:path w="4010025" h="9525">
                  <a:moveTo>
                    <a:pt x="2867012" y="0"/>
                  </a:moveTo>
                  <a:lnTo>
                    <a:pt x="2857487" y="0"/>
                  </a:lnTo>
                  <a:lnTo>
                    <a:pt x="2857487" y="9525"/>
                  </a:lnTo>
                  <a:lnTo>
                    <a:pt x="2867012" y="9525"/>
                  </a:lnTo>
                  <a:lnTo>
                    <a:pt x="2867012" y="0"/>
                  </a:lnTo>
                  <a:close/>
                </a:path>
                <a:path w="4010025" h="9525">
                  <a:moveTo>
                    <a:pt x="2924162" y="0"/>
                  </a:moveTo>
                  <a:lnTo>
                    <a:pt x="2914637" y="0"/>
                  </a:lnTo>
                  <a:lnTo>
                    <a:pt x="2914637" y="9525"/>
                  </a:lnTo>
                  <a:lnTo>
                    <a:pt x="2924162" y="9525"/>
                  </a:lnTo>
                  <a:lnTo>
                    <a:pt x="2924162" y="0"/>
                  </a:lnTo>
                  <a:close/>
                </a:path>
                <a:path w="4010025" h="9525">
                  <a:moveTo>
                    <a:pt x="2981312" y="0"/>
                  </a:moveTo>
                  <a:lnTo>
                    <a:pt x="2971787" y="0"/>
                  </a:lnTo>
                  <a:lnTo>
                    <a:pt x="2971787" y="9525"/>
                  </a:lnTo>
                  <a:lnTo>
                    <a:pt x="2981312" y="9525"/>
                  </a:lnTo>
                  <a:lnTo>
                    <a:pt x="2981312" y="0"/>
                  </a:lnTo>
                  <a:close/>
                </a:path>
                <a:path w="4010025" h="9525">
                  <a:moveTo>
                    <a:pt x="3038462" y="0"/>
                  </a:moveTo>
                  <a:lnTo>
                    <a:pt x="3028937" y="0"/>
                  </a:lnTo>
                  <a:lnTo>
                    <a:pt x="3028937" y="9525"/>
                  </a:lnTo>
                  <a:lnTo>
                    <a:pt x="3038462" y="9525"/>
                  </a:lnTo>
                  <a:lnTo>
                    <a:pt x="3038462" y="0"/>
                  </a:lnTo>
                  <a:close/>
                </a:path>
                <a:path w="4010025" h="9525">
                  <a:moveTo>
                    <a:pt x="3095612" y="0"/>
                  </a:moveTo>
                  <a:lnTo>
                    <a:pt x="3086087" y="0"/>
                  </a:lnTo>
                  <a:lnTo>
                    <a:pt x="3086087" y="9525"/>
                  </a:lnTo>
                  <a:lnTo>
                    <a:pt x="3095612" y="9525"/>
                  </a:lnTo>
                  <a:lnTo>
                    <a:pt x="3095612" y="0"/>
                  </a:lnTo>
                  <a:close/>
                </a:path>
                <a:path w="4010025" h="9525">
                  <a:moveTo>
                    <a:pt x="3152762" y="0"/>
                  </a:moveTo>
                  <a:lnTo>
                    <a:pt x="3143237" y="0"/>
                  </a:lnTo>
                  <a:lnTo>
                    <a:pt x="3143237" y="9525"/>
                  </a:lnTo>
                  <a:lnTo>
                    <a:pt x="3152762" y="9525"/>
                  </a:lnTo>
                  <a:lnTo>
                    <a:pt x="3152762" y="0"/>
                  </a:lnTo>
                  <a:close/>
                </a:path>
                <a:path w="4010025" h="9525">
                  <a:moveTo>
                    <a:pt x="3209912" y="0"/>
                  </a:moveTo>
                  <a:lnTo>
                    <a:pt x="3200387" y="0"/>
                  </a:lnTo>
                  <a:lnTo>
                    <a:pt x="3200387" y="9525"/>
                  </a:lnTo>
                  <a:lnTo>
                    <a:pt x="3209912" y="9525"/>
                  </a:lnTo>
                  <a:lnTo>
                    <a:pt x="3209912" y="0"/>
                  </a:lnTo>
                  <a:close/>
                </a:path>
                <a:path w="4010025" h="9525">
                  <a:moveTo>
                    <a:pt x="3267062" y="0"/>
                  </a:moveTo>
                  <a:lnTo>
                    <a:pt x="3257537" y="0"/>
                  </a:lnTo>
                  <a:lnTo>
                    <a:pt x="3257537" y="9525"/>
                  </a:lnTo>
                  <a:lnTo>
                    <a:pt x="3267062" y="9525"/>
                  </a:lnTo>
                  <a:lnTo>
                    <a:pt x="3267062" y="0"/>
                  </a:lnTo>
                  <a:close/>
                </a:path>
                <a:path w="4010025" h="9525">
                  <a:moveTo>
                    <a:pt x="3324212" y="0"/>
                  </a:moveTo>
                  <a:lnTo>
                    <a:pt x="3314687" y="0"/>
                  </a:lnTo>
                  <a:lnTo>
                    <a:pt x="3314687" y="9525"/>
                  </a:lnTo>
                  <a:lnTo>
                    <a:pt x="3324212" y="9525"/>
                  </a:lnTo>
                  <a:lnTo>
                    <a:pt x="3324212" y="0"/>
                  </a:lnTo>
                  <a:close/>
                </a:path>
                <a:path w="4010025" h="9525">
                  <a:moveTo>
                    <a:pt x="3381362" y="0"/>
                  </a:moveTo>
                  <a:lnTo>
                    <a:pt x="3371837" y="0"/>
                  </a:lnTo>
                  <a:lnTo>
                    <a:pt x="3371837" y="9525"/>
                  </a:lnTo>
                  <a:lnTo>
                    <a:pt x="3381362" y="9525"/>
                  </a:lnTo>
                  <a:lnTo>
                    <a:pt x="3381362" y="0"/>
                  </a:lnTo>
                  <a:close/>
                </a:path>
                <a:path w="4010025" h="9525">
                  <a:moveTo>
                    <a:pt x="3438512" y="0"/>
                  </a:moveTo>
                  <a:lnTo>
                    <a:pt x="3428987" y="0"/>
                  </a:lnTo>
                  <a:lnTo>
                    <a:pt x="3428987" y="9525"/>
                  </a:lnTo>
                  <a:lnTo>
                    <a:pt x="3438512" y="9525"/>
                  </a:lnTo>
                  <a:lnTo>
                    <a:pt x="3438512" y="0"/>
                  </a:lnTo>
                  <a:close/>
                </a:path>
                <a:path w="4010025" h="9525">
                  <a:moveTo>
                    <a:pt x="3495662" y="0"/>
                  </a:moveTo>
                  <a:lnTo>
                    <a:pt x="3486137" y="0"/>
                  </a:lnTo>
                  <a:lnTo>
                    <a:pt x="3486137" y="9525"/>
                  </a:lnTo>
                  <a:lnTo>
                    <a:pt x="3495662" y="9525"/>
                  </a:lnTo>
                  <a:lnTo>
                    <a:pt x="3495662" y="0"/>
                  </a:lnTo>
                  <a:close/>
                </a:path>
                <a:path w="4010025" h="9525">
                  <a:moveTo>
                    <a:pt x="3552812" y="0"/>
                  </a:moveTo>
                  <a:lnTo>
                    <a:pt x="3543287" y="0"/>
                  </a:lnTo>
                  <a:lnTo>
                    <a:pt x="3543287" y="9525"/>
                  </a:lnTo>
                  <a:lnTo>
                    <a:pt x="3552812" y="9525"/>
                  </a:lnTo>
                  <a:lnTo>
                    <a:pt x="3552812" y="0"/>
                  </a:lnTo>
                  <a:close/>
                </a:path>
                <a:path w="4010025" h="9525">
                  <a:moveTo>
                    <a:pt x="3609962" y="0"/>
                  </a:moveTo>
                  <a:lnTo>
                    <a:pt x="3600437" y="0"/>
                  </a:lnTo>
                  <a:lnTo>
                    <a:pt x="3600437" y="9525"/>
                  </a:lnTo>
                  <a:lnTo>
                    <a:pt x="3609962" y="9525"/>
                  </a:lnTo>
                  <a:lnTo>
                    <a:pt x="3609962" y="0"/>
                  </a:lnTo>
                  <a:close/>
                </a:path>
                <a:path w="4010025" h="9525">
                  <a:moveTo>
                    <a:pt x="3667112" y="0"/>
                  </a:moveTo>
                  <a:lnTo>
                    <a:pt x="3657587" y="0"/>
                  </a:lnTo>
                  <a:lnTo>
                    <a:pt x="3657587" y="9525"/>
                  </a:lnTo>
                  <a:lnTo>
                    <a:pt x="3667112" y="9525"/>
                  </a:lnTo>
                  <a:lnTo>
                    <a:pt x="3667112" y="0"/>
                  </a:lnTo>
                  <a:close/>
                </a:path>
                <a:path w="4010025" h="9525">
                  <a:moveTo>
                    <a:pt x="3724262" y="0"/>
                  </a:moveTo>
                  <a:lnTo>
                    <a:pt x="3714737" y="0"/>
                  </a:lnTo>
                  <a:lnTo>
                    <a:pt x="3714737" y="9525"/>
                  </a:lnTo>
                  <a:lnTo>
                    <a:pt x="3724262" y="9525"/>
                  </a:lnTo>
                  <a:lnTo>
                    <a:pt x="3724262" y="0"/>
                  </a:lnTo>
                  <a:close/>
                </a:path>
                <a:path w="4010025" h="9525">
                  <a:moveTo>
                    <a:pt x="3781412" y="0"/>
                  </a:moveTo>
                  <a:lnTo>
                    <a:pt x="3771887" y="0"/>
                  </a:lnTo>
                  <a:lnTo>
                    <a:pt x="3771887" y="9525"/>
                  </a:lnTo>
                  <a:lnTo>
                    <a:pt x="3781412" y="9525"/>
                  </a:lnTo>
                  <a:lnTo>
                    <a:pt x="3781412" y="0"/>
                  </a:lnTo>
                  <a:close/>
                </a:path>
                <a:path w="4010025" h="9525">
                  <a:moveTo>
                    <a:pt x="3838562" y="0"/>
                  </a:moveTo>
                  <a:lnTo>
                    <a:pt x="3829037" y="0"/>
                  </a:lnTo>
                  <a:lnTo>
                    <a:pt x="3829037" y="9525"/>
                  </a:lnTo>
                  <a:lnTo>
                    <a:pt x="3838562" y="9525"/>
                  </a:lnTo>
                  <a:lnTo>
                    <a:pt x="3838562" y="0"/>
                  </a:lnTo>
                  <a:close/>
                </a:path>
                <a:path w="4010025" h="9525">
                  <a:moveTo>
                    <a:pt x="3895712" y="0"/>
                  </a:moveTo>
                  <a:lnTo>
                    <a:pt x="3886187" y="0"/>
                  </a:lnTo>
                  <a:lnTo>
                    <a:pt x="3886187" y="9525"/>
                  </a:lnTo>
                  <a:lnTo>
                    <a:pt x="3895712" y="9525"/>
                  </a:lnTo>
                  <a:lnTo>
                    <a:pt x="3895712" y="0"/>
                  </a:lnTo>
                  <a:close/>
                </a:path>
                <a:path w="4010025" h="9525">
                  <a:moveTo>
                    <a:pt x="3952862" y="0"/>
                  </a:moveTo>
                  <a:lnTo>
                    <a:pt x="3943337" y="0"/>
                  </a:lnTo>
                  <a:lnTo>
                    <a:pt x="3943337" y="9525"/>
                  </a:lnTo>
                  <a:lnTo>
                    <a:pt x="3952862" y="9525"/>
                  </a:lnTo>
                  <a:lnTo>
                    <a:pt x="3952862" y="0"/>
                  </a:lnTo>
                  <a:close/>
                </a:path>
                <a:path w="4010025" h="9525">
                  <a:moveTo>
                    <a:pt x="4010012" y="0"/>
                  </a:moveTo>
                  <a:lnTo>
                    <a:pt x="4000487" y="0"/>
                  </a:lnTo>
                  <a:lnTo>
                    <a:pt x="4000487" y="9525"/>
                  </a:lnTo>
                  <a:lnTo>
                    <a:pt x="4010012" y="9525"/>
                  </a:lnTo>
                  <a:lnTo>
                    <a:pt x="401001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32007" y="6705612"/>
              <a:ext cx="3324225" cy="9525"/>
            </a:xfrm>
            <a:custGeom>
              <a:avLst/>
              <a:gdLst/>
              <a:ahLst/>
              <a:cxnLst/>
              <a:rect l="l" t="t" r="r" b="b"/>
              <a:pathLst>
                <a:path w="33242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33242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33242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33242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33242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33242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33242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33242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33242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33242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33242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33242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33242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33242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33242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33242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33242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33242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33242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33242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33242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33242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33242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33242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33242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33242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33242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33242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33242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33242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33242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33242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33242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33242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33242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33242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33242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33242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33242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33242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33242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33242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33242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33242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33242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33242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33242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33242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33242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33242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33242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33242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33242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33242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33242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33242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33242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33242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33242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95577" y="6619974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31520" y="5410200"/>
            <a:ext cx="7328534" cy="1304925"/>
            <a:chOff x="731520" y="5410200"/>
            <a:chExt cx="7328534" cy="1304925"/>
          </a:xfrm>
        </p:grpSpPr>
        <p:sp>
          <p:nvSpPr>
            <p:cNvPr id="9" name="object 9"/>
            <p:cNvSpPr/>
            <p:nvPr/>
          </p:nvSpPr>
          <p:spPr>
            <a:xfrm>
              <a:off x="731520" y="6057912"/>
              <a:ext cx="5667375" cy="9525"/>
            </a:xfrm>
            <a:custGeom>
              <a:avLst/>
              <a:gdLst/>
              <a:ahLst/>
              <a:cxnLst/>
              <a:rect l="l" t="t" r="r" b="b"/>
              <a:pathLst>
                <a:path w="566737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66737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566737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566737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566737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566737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566737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5667375" h="9525">
                  <a:moveTo>
                    <a:pt x="1552562" y="0"/>
                  </a:moveTo>
                  <a:lnTo>
                    <a:pt x="1543037" y="0"/>
                  </a:lnTo>
                  <a:lnTo>
                    <a:pt x="1543037" y="9525"/>
                  </a:lnTo>
                  <a:lnTo>
                    <a:pt x="1552562" y="9525"/>
                  </a:lnTo>
                  <a:lnTo>
                    <a:pt x="1552562" y="0"/>
                  </a:lnTo>
                  <a:close/>
                </a:path>
                <a:path w="5667375" h="9525">
                  <a:moveTo>
                    <a:pt x="1609712" y="0"/>
                  </a:moveTo>
                  <a:lnTo>
                    <a:pt x="1600187" y="0"/>
                  </a:lnTo>
                  <a:lnTo>
                    <a:pt x="1600187" y="9525"/>
                  </a:lnTo>
                  <a:lnTo>
                    <a:pt x="1609712" y="9525"/>
                  </a:lnTo>
                  <a:lnTo>
                    <a:pt x="1609712" y="0"/>
                  </a:lnTo>
                  <a:close/>
                </a:path>
                <a:path w="5667375" h="9525">
                  <a:moveTo>
                    <a:pt x="1659280" y="0"/>
                  </a:moveTo>
                  <a:lnTo>
                    <a:pt x="1657337" y="0"/>
                  </a:lnTo>
                  <a:lnTo>
                    <a:pt x="1657337" y="9525"/>
                  </a:lnTo>
                  <a:lnTo>
                    <a:pt x="1659280" y="9525"/>
                  </a:lnTo>
                  <a:lnTo>
                    <a:pt x="1659280" y="0"/>
                  </a:lnTo>
                  <a:close/>
                </a:path>
                <a:path w="5667375" h="9525">
                  <a:moveTo>
                    <a:pt x="2238362" y="0"/>
                  </a:moveTo>
                  <a:lnTo>
                    <a:pt x="2228837" y="0"/>
                  </a:lnTo>
                  <a:lnTo>
                    <a:pt x="2228837" y="9525"/>
                  </a:lnTo>
                  <a:lnTo>
                    <a:pt x="2238362" y="9525"/>
                  </a:lnTo>
                  <a:lnTo>
                    <a:pt x="2238362" y="0"/>
                  </a:lnTo>
                  <a:close/>
                </a:path>
                <a:path w="5667375" h="9525">
                  <a:moveTo>
                    <a:pt x="2295512" y="0"/>
                  </a:moveTo>
                  <a:lnTo>
                    <a:pt x="2285987" y="0"/>
                  </a:lnTo>
                  <a:lnTo>
                    <a:pt x="2285987" y="9525"/>
                  </a:lnTo>
                  <a:lnTo>
                    <a:pt x="2295512" y="9525"/>
                  </a:lnTo>
                  <a:lnTo>
                    <a:pt x="2295512" y="0"/>
                  </a:lnTo>
                  <a:close/>
                </a:path>
                <a:path w="5667375" h="9525">
                  <a:moveTo>
                    <a:pt x="2352662" y="0"/>
                  </a:moveTo>
                  <a:lnTo>
                    <a:pt x="2343137" y="0"/>
                  </a:lnTo>
                  <a:lnTo>
                    <a:pt x="2343137" y="9525"/>
                  </a:lnTo>
                  <a:lnTo>
                    <a:pt x="2352662" y="9525"/>
                  </a:lnTo>
                  <a:lnTo>
                    <a:pt x="2352662" y="0"/>
                  </a:lnTo>
                  <a:close/>
                </a:path>
                <a:path w="5667375" h="9525">
                  <a:moveTo>
                    <a:pt x="2409812" y="0"/>
                  </a:moveTo>
                  <a:lnTo>
                    <a:pt x="2400287" y="0"/>
                  </a:lnTo>
                  <a:lnTo>
                    <a:pt x="2400287" y="9525"/>
                  </a:lnTo>
                  <a:lnTo>
                    <a:pt x="2409812" y="9525"/>
                  </a:lnTo>
                  <a:lnTo>
                    <a:pt x="2409812" y="0"/>
                  </a:lnTo>
                  <a:close/>
                </a:path>
                <a:path w="5667375" h="9525">
                  <a:moveTo>
                    <a:pt x="2466962" y="0"/>
                  </a:moveTo>
                  <a:lnTo>
                    <a:pt x="2457437" y="0"/>
                  </a:lnTo>
                  <a:lnTo>
                    <a:pt x="2457437" y="9525"/>
                  </a:lnTo>
                  <a:lnTo>
                    <a:pt x="2466962" y="9525"/>
                  </a:lnTo>
                  <a:lnTo>
                    <a:pt x="2466962" y="0"/>
                  </a:lnTo>
                  <a:close/>
                </a:path>
                <a:path w="5667375" h="9525">
                  <a:moveTo>
                    <a:pt x="2524112" y="0"/>
                  </a:moveTo>
                  <a:lnTo>
                    <a:pt x="2514587" y="0"/>
                  </a:lnTo>
                  <a:lnTo>
                    <a:pt x="2514587" y="9525"/>
                  </a:lnTo>
                  <a:lnTo>
                    <a:pt x="2524112" y="9525"/>
                  </a:lnTo>
                  <a:lnTo>
                    <a:pt x="2524112" y="0"/>
                  </a:lnTo>
                  <a:close/>
                </a:path>
                <a:path w="5667375" h="9525">
                  <a:moveTo>
                    <a:pt x="2581262" y="0"/>
                  </a:moveTo>
                  <a:lnTo>
                    <a:pt x="2571737" y="0"/>
                  </a:lnTo>
                  <a:lnTo>
                    <a:pt x="2571737" y="9525"/>
                  </a:lnTo>
                  <a:lnTo>
                    <a:pt x="2581262" y="9525"/>
                  </a:lnTo>
                  <a:lnTo>
                    <a:pt x="2581262" y="0"/>
                  </a:lnTo>
                  <a:close/>
                </a:path>
                <a:path w="5667375" h="9525">
                  <a:moveTo>
                    <a:pt x="2638412" y="0"/>
                  </a:moveTo>
                  <a:lnTo>
                    <a:pt x="2628887" y="0"/>
                  </a:lnTo>
                  <a:lnTo>
                    <a:pt x="2628887" y="9525"/>
                  </a:lnTo>
                  <a:lnTo>
                    <a:pt x="2638412" y="9525"/>
                  </a:lnTo>
                  <a:lnTo>
                    <a:pt x="2638412" y="0"/>
                  </a:lnTo>
                  <a:close/>
                </a:path>
                <a:path w="5667375" h="9525">
                  <a:moveTo>
                    <a:pt x="2695562" y="0"/>
                  </a:moveTo>
                  <a:lnTo>
                    <a:pt x="2686037" y="0"/>
                  </a:lnTo>
                  <a:lnTo>
                    <a:pt x="2686037" y="9525"/>
                  </a:lnTo>
                  <a:lnTo>
                    <a:pt x="2695562" y="9525"/>
                  </a:lnTo>
                  <a:lnTo>
                    <a:pt x="2695562" y="0"/>
                  </a:lnTo>
                  <a:close/>
                </a:path>
                <a:path w="5667375" h="9525">
                  <a:moveTo>
                    <a:pt x="2752712" y="0"/>
                  </a:moveTo>
                  <a:lnTo>
                    <a:pt x="2743187" y="0"/>
                  </a:lnTo>
                  <a:lnTo>
                    <a:pt x="2743187" y="9525"/>
                  </a:lnTo>
                  <a:lnTo>
                    <a:pt x="2752712" y="9525"/>
                  </a:lnTo>
                  <a:lnTo>
                    <a:pt x="2752712" y="0"/>
                  </a:lnTo>
                  <a:close/>
                </a:path>
                <a:path w="5667375" h="9525">
                  <a:moveTo>
                    <a:pt x="2809862" y="0"/>
                  </a:moveTo>
                  <a:lnTo>
                    <a:pt x="2800337" y="0"/>
                  </a:lnTo>
                  <a:lnTo>
                    <a:pt x="2800337" y="9525"/>
                  </a:lnTo>
                  <a:lnTo>
                    <a:pt x="2809862" y="9525"/>
                  </a:lnTo>
                  <a:lnTo>
                    <a:pt x="2809862" y="0"/>
                  </a:lnTo>
                  <a:close/>
                </a:path>
                <a:path w="5667375" h="9525">
                  <a:moveTo>
                    <a:pt x="2867012" y="0"/>
                  </a:moveTo>
                  <a:lnTo>
                    <a:pt x="2857487" y="0"/>
                  </a:lnTo>
                  <a:lnTo>
                    <a:pt x="2857487" y="9525"/>
                  </a:lnTo>
                  <a:lnTo>
                    <a:pt x="2867012" y="9525"/>
                  </a:lnTo>
                  <a:lnTo>
                    <a:pt x="2867012" y="0"/>
                  </a:lnTo>
                  <a:close/>
                </a:path>
                <a:path w="5667375" h="9525">
                  <a:moveTo>
                    <a:pt x="2924162" y="0"/>
                  </a:moveTo>
                  <a:lnTo>
                    <a:pt x="2914637" y="0"/>
                  </a:lnTo>
                  <a:lnTo>
                    <a:pt x="2914637" y="9525"/>
                  </a:lnTo>
                  <a:lnTo>
                    <a:pt x="2924162" y="9525"/>
                  </a:lnTo>
                  <a:lnTo>
                    <a:pt x="2924162" y="0"/>
                  </a:lnTo>
                  <a:close/>
                </a:path>
                <a:path w="5667375" h="9525">
                  <a:moveTo>
                    <a:pt x="2981312" y="0"/>
                  </a:moveTo>
                  <a:lnTo>
                    <a:pt x="2971787" y="0"/>
                  </a:lnTo>
                  <a:lnTo>
                    <a:pt x="2971787" y="9525"/>
                  </a:lnTo>
                  <a:lnTo>
                    <a:pt x="2981312" y="9525"/>
                  </a:lnTo>
                  <a:lnTo>
                    <a:pt x="2981312" y="0"/>
                  </a:lnTo>
                  <a:close/>
                </a:path>
                <a:path w="5667375" h="9525">
                  <a:moveTo>
                    <a:pt x="3038462" y="0"/>
                  </a:moveTo>
                  <a:lnTo>
                    <a:pt x="3028937" y="0"/>
                  </a:lnTo>
                  <a:lnTo>
                    <a:pt x="3028937" y="9525"/>
                  </a:lnTo>
                  <a:lnTo>
                    <a:pt x="3038462" y="9525"/>
                  </a:lnTo>
                  <a:lnTo>
                    <a:pt x="3038462" y="0"/>
                  </a:lnTo>
                  <a:close/>
                </a:path>
                <a:path w="5667375" h="9525">
                  <a:moveTo>
                    <a:pt x="3095612" y="0"/>
                  </a:moveTo>
                  <a:lnTo>
                    <a:pt x="3086087" y="0"/>
                  </a:lnTo>
                  <a:lnTo>
                    <a:pt x="3086087" y="9525"/>
                  </a:lnTo>
                  <a:lnTo>
                    <a:pt x="3095612" y="9525"/>
                  </a:lnTo>
                  <a:lnTo>
                    <a:pt x="3095612" y="0"/>
                  </a:lnTo>
                  <a:close/>
                </a:path>
                <a:path w="5667375" h="9525">
                  <a:moveTo>
                    <a:pt x="3152762" y="0"/>
                  </a:moveTo>
                  <a:lnTo>
                    <a:pt x="3143237" y="0"/>
                  </a:lnTo>
                  <a:lnTo>
                    <a:pt x="3143237" y="9525"/>
                  </a:lnTo>
                  <a:lnTo>
                    <a:pt x="3152762" y="9525"/>
                  </a:lnTo>
                  <a:lnTo>
                    <a:pt x="3152762" y="0"/>
                  </a:lnTo>
                  <a:close/>
                </a:path>
                <a:path w="5667375" h="9525">
                  <a:moveTo>
                    <a:pt x="3209912" y="0"/>
                  </a:moveTo>
                  <a:lnTo>
                    <a:pt x="3200387" y="0"/>
                  </a:lnTo>
                  <a:lnTo>
                    <a:pt x="3200387" y="9525"/>
                  </a:lnTo>
                  <a:lnTo>
                    <a:pt x="3209912" y="9525"/>
                  </a:lnTo>
                  <a:lnTo>
                    <a:pt x="3209912" y="0"/>
                  </a:lnTo>
                  <a:close/>
                </a:path>
                <a:path w="5667375" h="9525">
                  <a:moveTo>
                    <a:pt x="3267062" y="0"/>
                  </a:moveTo>
                  <a:lnTo>
                    <a:pt x="3257537" y="0"/>
                  </a:lnTo>
                  <a:lnTo>
                    <a:pt x="3257537" y="9525"/>
                  </a:lnTo>
                  <a:lnTo>
                    <a:pt x="3267062" y="9525"/>
                  </a:lnTo>
                  <a:lnTo>
                    <a:pt x="3267062" y="0"/>
                  </a:lnTo>
                  <a:close/>
                </a:path>
                <a:path w="5667375" h="9525">
                  <a:moveTo>
                    <a:pt x="3324212" y="0"/>
                  </a:moveTo>
                  <a:lnTo>
                    <a:pt x="3314687" y="0"/>
                  </a:lnTo>
                  <a:lnTo>
                    <a:pt x="3314687" y="9525"/>
                  </a:lnTo>
                  <a:lnTo>
                    <a:pt x="3324212" y="9525"/>
                  </a:lnTo>
                  <a:lnTo>
                    <a:pt x="3324212" y="0"/>
                  </a:lnTo>
                  <a:close/>
                </a:path>
                <a:path w="5667375" h="9525">
                  <a:moveTo>
                    <a:pt x="3381362" y="0"/>
                  </a:moveTo>
                  <a:lnTo>
                    <a:pt x="3371837" y="0"/>
                  </a:lnTo>
                  <a:lnTo>
                    <a:pt x="3371837" y="9525"/>
                  </a:lnTo>
                  <a:lnTo>
                    <a:pt x="3381362" y="9525"/>
                  </a:lnTo>
                  <a:lnTo>
                    <a:pt x="3381362" y="0"/>
                  </a:lnTo>
                  <a:close/>
                </a:path>
                <a:path w="5667375" h="9525">
                  <a:moveTo>
                    <a:pt x="3438512" y="0"/>
                  </a:moveTo>
                  <a:lnTo>
                    <a:pt x="3428987" y="0"/>
                  </a:lnTo>
                  <a:lnTo>
                    <a:pt x="3428987" y="9525"/>
                  </a:lnTo>
                  <a:lnTo>
                    <a:pt x="3438512" y="9525"/>
                  </a:lnTo>
                  <a:lnTo>
                    <a:pt x="3438512" y="0"/>
                  </a:lnTo>
                  <a:close/>
                </a:path>
                <a:path w="5667375" h="9525">
                  <a:moveTo>
                    <a:pt x="3495662" y="0"/>
                  </a:moveTo>
                  <a:lnTo>
                    <a:pt x="3486137" y="0"/>
                  </a:lnTo>
                  <a:lnTo>
                    <a:pt x="3486137" y="9525"/>
                  </a:lnTo>
                  <a:lnTo>
                    <a:pt x="3495662" y="9525"/>
                  </a:lnTo>
                  <a:lnTo>
                    <a:pt x="3495662" y="0"/>
                  </a:lnTo>
                  <a:close/>
                </a:path>
                <a:path w="5667375" h="9525">
                  <a:moveTo>
                    <a:pt x="3552812" y="0"/>
                  </a:moveTo>
                  <a:lnTo>
                    <a:pt x="3543287" y="0"/>
                  </a:lnTo>
                  <a:lnTo>
                    <a:pt x="3543287" y="9525"/>
                  </a:lnTo>
                  <a:lnTo>
                    <a:pt x="3552812" y="9525"/>
                  </a:lnTo>
                  <a:lnTo>
                    <a:pt x="3552812" y="0"/>
                  </a:lnTo>
                  <a:close/>
                </a:path>
                <a:path w="5667375" h="9525">
                  <a:moveTo>
                    <a:pt x="3609962" y="0"/>
                  </a:moveTo>
                  <a:lnTo>
                    <a:pt x="3600437" y="0"/>
                  </a:lnTo>
                  <a:lnTo>
                    <a:pt x="3600437" y="9525"/>
                  </a:lnTo>
                  <a:lnTo>
                    <a:pt x="3609962" y="9525"/>
                  </a:lnTo>
                  <a:lnTo>
                    <a:pt x="3609962" y="0"/>
                  </a:lnTo>
                  <a:close/>
                </a:path>
                <a:path w="5667375" h="9525">
                  <a:moveTo>
                    <a:pt x="3667112" y="0"/>
                  </a:moveTo>
                  <a:lnTo>
                    <a:pt x="3657587" y="0"/>
                  </a:lnTo>
                  <a:lnTo>
                    <a:pt x="3657587" y="9525"/>
                  </a:lnTo>
                  <a:lnTo>
                    <a:pt x="3667112" y="9525"/>
                  </a:lnTo>
                  <a:lnTo>
                    <a:pt x="3667112" y="0"/>
                  </a:lnTo>
                  <a:close/>
                </a:path>
                <a:path w="5667375" h="9525">
                  <a:moveTo>
                    <a:pt x="3724262" y="0"/>
                  </a:moveTo>
                  <a:lnTo>
                    <a:pt x="3714737" y="0"/>
                  </a:lnTo>
                  <a:lnTo>
                    <a:pt x="3714737" y="9525"/>
                  </a:lnTo>
                  <a:lnTo>
                    <a:pt x="3724262" y="9525"/>
                  </a:lnTo>
                  <a:lnTo>
                    <a:pt x="3724262" y="0"/>
                  </a:lnTo>
                  <a:close/>
                </a:path>
                <a:path w="5667375" h="9525">
                  <a:moveTo>
                    <a:pt x="3781412" y="0"/>
                  </a:moveTo>
                  <a:lnTo>
                    <a:pt x="3771887" y="0"/>
                  </a:lnTo>
                  <a:lnTo>
                    <a:pt x="3771887" y="9525"/>
                  </a:lnTo>
                  <a:lnTo>
                    <a:pt x="3781412" y="9525"/>
                  </a:lnTo>
                  <a:lnTo>
                    <a:pt x="3781412" y="0"/>
                  </a:lnTo>
                  <a:close/>
                </a:path>
                <a:path w="5667375" h="9525">
                  <a:moveTo>
                    <a:pt x="3838562" y="0"/>
                  </a:moveTo>
                  <a:lnTo>
                    <a:pt x="3829037" y="0"/>
                  </a:lnTo>
                  <a:lnTo>
                    <a:pt x="3829037" y="9525"/>
                  </a:lnTo>
                  <a:lnTo>
                    <a:pt x="3838562" y="9525"/>
                  </a:lnTo>
                  <a:lnTo>
                    <a:pt x="3838562" y="0"/>
                  </a:lnTo>
                  <a:close/>
                </a:path>
                <a:path w="5667375" h="9525">
                  <a:moveTo>
                    <a:pt x="3895712" y="0"/>
                  </a:moveTo>
                  <a:lnTo>
                    <a:pt x="3886187" y="0"/>
                  </a:lnTo>
                  <a:lnTo>
                    <a:pt x="3886187" y="9525"/>
                  </a:lnTo>
                  <a:lnTo>
                    <a:pt x="3895712" y="9525"/>
                  </a:lnTo>
                  <a:lnTo>
                    <a:pt x="3895712" y="0"/>
                  </a:lnTo>
                  <a:close/>
                </a:path>
                <a:path w="5667375" h="9525">
                  <a:moveTo>
                    <a:pt x="3952862" y="0"/>
                  </a:moveTo>
                  <a:lnTo>
                    <a:pt x="3943337" y="0"/>
                  </a:lnTo>
                  <a:lnTo>
                    <a:pt x="3943337" y="9525"/>
                  </a:lnTo>
                  <a:lnTo>
                    <a:pt x="3952862" y="9525"/>
                  </a:lnTo>
                  <a:lnTo>
                    <a:pt x="3952862" y="0"/>
                  </a:lnTo>
                  <a:close/>
                </a:path>
                <a:path w="5667375" h="9525">
                  <a:moveTo>
                    <a:pt x="4010012" y="0"/>
                  </a:moveTo>
                  <a:lnTo>
                    <a:pt x="4000487" y="0"/>
                  </a:lnTo>
                  <a:lnTo>
                    <a:pt x="4000487" y="9525"/>
                  </a:lnTo>
                  <a:lnTo>
                    <a:pt x="4010012" y="9525"/>
                  </a:lnTo>
                  <a:lnTo>
                    <a:pt x="4010012" y="0"/>
                  </a:lnTo>
                  <a:close/>
                </a:path>
                <a:path w="5667375" h="9525">
                  <a:moveTo>
                    <a:pt x="4067162" y="0"/>
                  </a:moveTo>
                  <a:lnTo>
                    <a:pt x="4057637" y="0"/>
                  </a:lnTo>
                  <a:lnTo>
                    <a:pt x="4057637" y="9525"/>
                  </a:lnTo>
                  <a:lnTo>
                    <a:pt x="4067162" y="9525"/>
                  </a:lnTo>
                  <a:lnTo>
                    <a:pt x="4067162" y="0"/>
                  </a:lnTo>
                  <a:close/>
                </a:path>
                <a:path w="5667375" h="9525">
                  <a:moveTo>
                    <a:pt x="4124312" y="0"/>
                  </a:moveTo>
                  <a:lnTo>
                    <a:pt x="4114787" y="0"/>
                  </a:lnTo>
                  <a:lnTo>
                    <a:pt x="4114787" y="9525"/>
                  </a:lnTo>
                  <a:lnTo>
                    <a:pt x="4124312" y="9525"/>
                  </a:lnTo>
                  <a:lnTo>
                    <a:pt x="4124312" y="0"/>
                  </a:lnTo>
                  <a:close/>
                </a:path>
                <a:path w="5667375" h="9525">
                  <a:moveTo>
                    <a:pt x="4181462" y="0"/>
                  </a:moveTo>
                  <a:lnTo>
                    <a:pt x="4171937" y="0"/>
                  </a:lnTo>
                  <a:lnTo>
                    <a:pt x="4171937" y="9525"/>
                  </a:lnTo>
                  <a:lnTo>
                    <a:pt x="4181462" y="9525"/>
                  </a:lnTo>
                  <a:lnTo>
                    <a:pt x="4181462" y="0"/>
                  </a:lnTo>
                  <a:close/>
                </a:path>
                <a:path w="5667375" h="9525">
                  <a:moveTo>
                    <a:pt x="4238612" y="0"/>
                  </a:moveTo>
                  <a:lnTo>
                    <a:pt x="4229087" y="0"/>
                  </a:lnTo>
                  <a:lnTo>
                    <a:pt x="4229087" y="9525"/>
                  </a:lnTo>
                  <a:lnTo>
                    <a:pt x="4238612" y="9525"/>
                  </a:lnTo>
                  <a:lnTo>
                    <a:pt x="4238612" y="0"/>
                  </a:lnTo>
                  <a:close/>
                </a:path>
                <a:path w="5667375" h="9525">
                  <a:moveTo>
                    <a:pt x="4295762" y="0"/>
                  </a:moveTo>
                  <a:lnTo>
                    <a:pt x="4286237" y="0"/>
                  </a:lnTo>
                  <a:lnTo>
                    <a:pt x="4286237" y="9525"/>
                  </a:lnTo>
                  <a:lnTo>
                    <a:pt x="4295762" y="9525"/>
                  </a:lnTo>
                  <a:lnTo>
                    <a:pt x="4295762" y="0"/>
                  </a:lnTo>
                  <a:close/>
                </a:path>
                <a:path w="5667375" h="9525">
                  <a:moveTo>
                    <a:pt x="4352912" y="0"/>
                  </a:moveTo>
                  <a:lnTo>
                    <a:pt x="4343387" y="0"/>
                  </a:lnTo>
                  <a:lnTo>
                    <a:pt x="4343387" y="9525"/>
                  </a:lnTo>
                  <a:lnTo>
                    <a:pt x="4352912" y="9525"/>
                  </a:lnTo>
                  <a:lnTo>
                    <a:pt x="4352912" y="0"/>
                  </a:lnTo>
                  <a:close/>
                </a:path>
                <a:path w="5667375" h="9525">
                  <a:moveTo>
                    <a:pt x="4410062" y="0"/>
                  </a:moveTo>
                  <a:lnTo>
                    <a:pt x="4400537" y="0"/>
                  </a:lnTo>
                  <a:lnTo>
                    <a:pt x="4400537" y="9525"/>
                  </a:lnTo>
                  <a:lnTo>
                    <a:pt x="4410062" y="9525"/>
                  </a:lnTo>
                  <a:lnTo>
                    <a:pt x="4410062" y="0"/>
                  </a:lnTo>
                  <a:close/>
                </a:path>
                <a:path w="5667375" h="9525">
                  <a:moveTo>
                    <a:pt x="4467212" y="0"/>
                  </a:moveTo>
                  <a:lnTo>
                    <a:pt x="4457687" y="0"/>
                  </a:lnTo>
                  <a:lnTo>
                    <a:pt x="4457687" y="9525"/>
                  </a:lnTo>
                  <a:lnTo>
                    <a:pt x="4467212" y="9525"/>
                  </a:lnTo>
                  <a:lnTo>
                    <a:pt x="4467212" y="0"/>
                  </a:lnTo>
                  <a:close/>
                </a:path>
                <a:path w="5667375" h="9525">
                  <a:moveTo>
                    <a:pt x="4524362" y="0"/>
                  </a:moveTo>
                  <a:lnTo>
                    <a:pt x="4514837" y="0"/>
                  </a:lnTo>
                  <a:lnTo>
                    <a:pt x="4514837" y="9525"/>
                  </a:lnTo>
                  <a:lnTo>
                    <a:pt x="4524362" y="9525"/>
                  </a:lnTo>
                  <a:lnTo>
                    <a:pt x="4524362" y="0"/>
                  </a:lnTo>
                  <a:close/>
                </a:path>
                <a:path w="5667375" h="9525">
                  <a:moveTo>
                    <a:pt x="4581512" y="0"/>
                  </a:moveTo>
                  <a:lnTo>
                    <a:pt x="4571987" y="0"/>
                  </a:lnTo>
                  <a:lnTo>
                    <a:pt x="4571987" y="9525"/>
                  </a:lnTo>
                  <a:lnTo>
                    <a:pt x="4581512" y="9525"/>
                  </a:lnTo>
                  <a:lnTo>
                    <a:pt x="4581512" y="0"/>
                  </a:lnTo>
                  <a:close/>
                </a:path>
                <a:path w="5667375" h="9525">
                  <a:moveTo>
                    <a:pt x="4638662" y="0"/>
                  </a:moveTo>
                  <a:lnTo>
                    <a:pt x="4629137" y="0"/>
                  </a:lnTo>
                  <a:lnTo>
                    <a:pt x="4629137" y="9525"/>
                  </a:lnTo>
                  <a:lnTo>
                    <a:pt x="4638662" y="9525"/>
                  </a:lnTo>
                  <a:lnTo>
                    <a:pt x="4638662" y="0"/>
                  </a:lnTo>
                  <a:close/>
                </a:path>
                <a:path w="5667375" h="9525">
                  <a:moveTo>
                    <a:pt x="4695812" y="0"/>
                  </a:moveTo>
                  <a:lnTo>
                    <a:pt x="4686287" y="0"/>
                  </a:lnTo>
                  <a:lnTo>
                    <a:pt x="4686287" y="9525"/>
                  </a:lnTo>
                  <a:lnTo>
                    <a:pt x="4695812" y="9525"/>
                  </a:lnTo>
                  <a:lnTo>
                    <a:pt x="4695812" y="0"/>
                  </a:lnTo>
                  <a:close/>
                </a:path>
                <a:path w="5667375" h="9525">
                  <a:moveTo>
                    <a:pt x="4752962" y="0"/>
                  </a:moveTo>
                  <a:lnTo>
                    <a:pt x="4743437" y="0"/>
                  </a:lnTo>
                  <a:lnTo>
                    <a:pt x="4743437" y="9525"/>
                  </a:lnTo>
                  <a:lnTo>
                    <a:pt x="4752962" y="9525"/>
                  </a:lnTo>
                  <a:lnTo>
                    <a:pt x="4752962" y="0"/>
                  </a:lnTo>
                  <a:close/>
                </a:path>
                <a:path w="5667375" h="9525">
                  <a:moveTo>
                    <a:pt x="4810112" y="0"/>
                  </a:moveTo>
                  <a:lnTo>
                    <a:pt x="4800587" y="0"/>
                  </a:lnTo>
                  <a:lnTo>
                    <a:pt x="4800587" y="9525"/>
                  </a:lnTo>
                  <a:lnTo>
                    <a:pt x="4810112" y="9525"/>
                  </a:lnTo>
                  <a:lnTo>
                    <a:pt x="4810112" y="0"/>
                  </a:lnTo>
                  <a:close/>
                </a:path>
                <a:path w="5667375" h="9525">
                  <a:moveTo>
                    <a:pt x="4867262" y="0"/>
                  </a:moveTo>
                  <a:lnTo>
                    <a:pt x="4857737" y="0"/>
                  </a:lnTo>
                  <a:lnTo>
                    <a:pt x="4857737" y="9525"/>
                  </a:lnTo>
                  <a:lnTo>
                    <a:pt x="4867262" y="9525"/>
                  </a:lnTo>
                  <a:lnTo>
                    <a:pt x="4867262" y="0"/>
                  </a:lnTo>
                  <a:close/>
                </a:path>
                <a:path w="5667375" h="9525">
                  <a:moveTo>
                    <a:pt x="4924412" y="0"/>
                  </a:moveTo>
                  <a:lnTo>
                    <a:pt x="4914887" y="0"/>
                  </a:lnTo>
                  <a:lnTo>
                    <a:pt x="4914887" y="9525"/>
                  </a:lnTo>
                  <a:lnTo>
                    <a:pt x="4924412" y="9525"/>
                  </a:lnTo>
                  <a:lnTo>
                    <a:pt x="4924412" y="0"/>
                  </a:lnTo>
                  <a:close/>
                </a:path>
                <a:path w="5667375" h="9525">
                  <a:moveTo>
                    <a:pt x="4981562" y="0"/>
                  </a:moveTo>
                  <a:lnTo>
                    <a:pt x="4972037" y="0"/>
                  </a:lnTo>
                  <a:lnTo>
                    <a:pt x="4972037" y="9525"/>
                  </a:lnTo>
                  <a:lnTo>
                    <a:pt x="4981562" y="9525"/>
                  </a:lnTo>
                  <a:lnTo>
                    <a:pt x="4981562" y="0"/>
                  </a:lnTo>
                  <a:close/>
                </a:path>
                <a:path w="5667375" h="9525">
                  <a:moveTo>
                    <a:pt x="5038712" y="0"/>
                  </a:moveTo>
                  <a:lnTo>
                    <a:pt x="5029187" y="0"/>
                  </a:lnTo>
                  <a:lnTo>
                    <a:pt x="5029187" y="9525"/>
                  </a:lnTo>
                  <a:lnTo>
                    <a:pt x="5038712" y="9525"/>
                  </a:lnTo>
                  <a:lnTo>
                    <a:pt x="5038712" y="0"/>
                  </a:lnTo>
                  <a:close/>
                </a:path>
                <a:path w="5667375" h="9525">
                  <a:moveTo>
                    <a:pt x="5095862" y="0"/>
                  </a:moveTo>
                  <a:lnTo>
                    <a:pt x="5086337" y="0"/>
                  </a:lnTo>
                  <a:lnTo>
                    <a:pt x="5086337" y="9525"/>
                  </a:lnTo>
                  <a:lnTo>
                    <a:pt x="5095862" y="9525"/>
                  </a:lnTo>
                  <a:lnTo>
                    <a:pt x="5095862" y="0"/>
                  </a:lnTo>
                  <a:close/>
                </a:path>
                <a:path w="5667375" h="9525">
                  <a:moveTo>
                    <a:pt x="5153012" y="0"/>
                  </a:moveTo>
                  <a:lnTo>
                    <a:pt x="5143487" y="0"/>
                  </a:lnTo>
                  <a:lnTo>
                    <a:pt x="5143487" y="9525"/>
                  </a:lnTo>
                  <a:lnTo>
                    <a:pt x="5153012" y="9525"/>
                  </a:lnTo>
                  <a:lnTo>
                    <a:pt x="5153012" y="0"/>
                  </a:lnTo>
                  <a:close/>
                </a:path>
                <a:path w="5667375" h="9525">
                  <a:moveTo>
                    <a:pt x="5210162" y="0"/>
                  </a:moveTo>
                  <a:lnTo>
                    <a:pt x="5200637" y="0"/>
                  </a:lnTo>
                  <a:lnTo>
                    <a:pt x="5200637" y="9525"/>
                  </a:lnTo>
                  <a:lnTo>
                    <a:pt x="5210162" y="9525"/>
                  </a:lnTo>
                  <a:lnTo>
                    <a:pt x="5210162" y="0"/>
                  </a:lnTo>
                  <a:close/>
                </a:path>
                <a:path w="5667375" h="9525">
                  <a:moveTo>
                    <a:pt x="5267312" y="0"/>
                  </a:moveTo>
                  <a:lnTo>
                    <a:pt x="5257787" y="0"/>
                  </a:lnTo>
                  <a:lnTo>
                    <a:pt x="5257787" y="9525"/>
                  </a:lnTo>
                  <a:lnTo>
                    <a:pt x="5267312" y="9525"/>
                  </a:lnTo>
                  <a:lnTo>
                    <a:pt x="5267312" y="0"/>
                  </a:lnTo>
                  <a:close/>
                </a:path>
                <a:path w="5667375" h="9525">
                  <a:moveTo>
                    <a:pt x="5324462" y="0"/>
                  </a:moveTo>
                  <a:lnTo>
                    <a:pt x="5314937" y="0"/>
                  </a:lnTo>
                  <a:lnTo>
                    <a:pt x="5314937" y="9525"/>
                  </a:lnTo>
                  <a:lnTo>
                    <a:pt x="5324462" y="9525"/>
                  </a:lnTo>
                  <a:lnTo>
                    <a:pt x="5324462" y="0"/>
                  </a:lnTo>
                  <a:close/>
                </a:path>
                <a:path w="5667375" h="9525">
                  <a:moveTo>
                    <a:pt x="5381612" y="0"/>
                  </a:moveTo>
                  <a:lnTo>
                    <a:pt x="5372087" y="0"/>
                  </a:lnTo>
                  <a:lnTo>
                    <a:pt x="5372087" y="9525"/>
                  </a:lnTo>
                  <a:lnTo>
                    <a:pt x="5381612" y="9525"/>
                  </a:lnTo>
                  <a:lnTo>
                    <a:pt x="5381612" y="0"/>
                  </a:lnTo>
                  <a:close/>
                </a:path>
                <a:path w="5667375" h="9525">
                  <a:moveTo>
                    <a:pt x="5438762" y="0"/>
                  </a:moveTo>
                  <a:lnTo>
                    <a:pt x="5429237" y="0"/>
                  </a:lnTo>
                  <a:lnTo>
                    <a:pt x="5429237" y="9525"/>
                  </a:lnTo>
                  <a:lnTo>
                    <a:pt x="5438762" y="9525"/>
                  </a:lnTo>
                  <a:lnTo>
                    <a:pt x="5438762" y="0"/>
                  </a:lnTo>
                  <a:close/>
                </a:path>
                <a:path w="5667375" h="9525">
                  <a:moveTo>
                    <a:pt x="5495912" y="0"/>
                  </a:moveTo>
                  <a:lnTo>
                    <a:pt x="5486387" y="0"/>
                  </a:lnTo>
                  <a:lnTo>
                    <a:pt x="5486387" y="9525"/>
                  </a:lnTo>
                  <a:lnTo>
                    <a:pt x="5495912" y="9525"/>
                  </a:lnTo>
                  <a:lnTo>
                    <a:pt x="5495912" y="0"/>
                  </a:lnTo>
                  <a:close/>
                </a:path>
                <a:path w="5667375" h="9525">
                  <a:moveTo>
                    <a:pt x="5553062" y="0"/>
                  </a:moveTo>
                  <a:lnTo>
                    <a:pt x="5543537" y="0"/>
                  </a:lnTo>
                  <a:lnTo>
                    <a:pt x="5543537" y="9525"/>
                  </a:lnTo>
                  <a:lnTo>
                    <a:pt x="5553062" y="9525"/>
                  </a:lnTo>
                  <a:lnTo>
                    <a:pt x="5553062" y="0"/>
                  </a:lnTo>
                  <a:close/>
                </a:path>
                <a:path w="5667375" h="9525">
                  <a:moveTo>
                    <a:pt x="5610212" y="0"/>
                  </a:moveTo>
                  <a:lnTo>
                    <a:pt x="5600687" y="0"/>
                  </a:lnTo>
                  <a:lnTo>
                    <a:pt x="5600687" y="9525"/>
                  </a:lnTo>
                  <a:lnTo>
                    <a:pt x="5610212" y="9525"/>
                  </a:lnTo>
                  <a:lnTo>
                    <a:pt x="5610212" y="0"/>
                  </a:lnTo>
                  <a:close/>
                </a:path>
                <a:path w="5667375" h="9525">
                  <a:moveTo>
                    <a:pt x="5667362" y="0"/>
                  </a:moveTo>
                  <a:lnTo>
                    <a:pt x="5657837" y="0"/>
                  </a:lnTo>
                  <a:lnTo>
                    <a:pt x="5657837" y="9525"/>
                  </a:lnTo>
                  <a:lnTo>
                    <a:pt x="5667362" y="9525"/>
                  </a:lnTo>
                  <a:lnTo>
                    <a:pt x="566736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31520" y="5410212"/>
              <a:ext cx="7324725" cy="657225"/>
            </a:xfrm>
            <a:custGeom>
              <a:avLst/>
              <a:gdLst/>
              <a:ahLst/>
              <a:cxnLst/>
              <a:rect l="l" t="t" r="r" b="b"/>
              <a:pathLst>
                <a:path w="7324725" h="6572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7324725" h="6572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7324725" h="6572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7324725" h="6572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7324725" h="6572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7324725" h="6572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7324725" h="6572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7324725" h="6572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7324725" h="6572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7324725" h="6572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7324725" h="6572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7324725" h="6572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7324725" h="6572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7324725" h="6572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7324725" h="6572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7324725" h="6572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7324725" h="6572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7324725" h="6572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7324725" h="6572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7324725" h="6572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7324725" h="6572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7324725" h="6572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7324725" h="657225">
                  <a:moveTo>
                    <a:pt x="1266812" y="0"/>
                  </a:moveTo>
                  <a:lnTo>
                    <a:pt x="1257287" y="0"/>
                  </a:lnTo>
                  <a:lnTo>
                    <a:pt x="1257287" y="9525"/>
                  </a:lnTo>
                  <a:lnTo>
                    <a:pt x="1266812" y="9525"/>
                  </a:lnTo>
                  <a:lnTo>
                    <a:pt x="1266812" y="0"/>
                  </a:lnTo>
                  <a:close/>
                </a:path>
                <a:path w="7324725" h="657225">
                  <a:moveTo>
                    <a:pt x="1323962" y="0"/>
                  </a:moveTo>
                  <a:lnTo>
                    <a:pt x="1314437" y="0"/>
                  </a:lnTo>
                  <a:lnTo>
                    <a:pt x="1314437" y="9525"/>
                  </a:lnTo>
                  <a:lnTo>
                    <a:pt x="1323962" y="9525"/>
                  </a:lnTo>
                  <a:lnTo>
                    <a:pt x="1323962" y="0"/>
                  </a:lnTo>
                  <a:close/>
                </a:path>
                <a:path w="7324725" h="657225">
                  <a:moveTo>
                    <a:pt x="1381112" y="0"/>
                  </a:moveTo>
                  <a:lnTo>
                    <a:pt x="1371587" y="0"/>
                  </a:lnTo>
                  <a:lnTo>
                    <a:pt x="1371587" y="9525"/>
                  </a:lnTo>
                  <a:lnTo>
                    <a:pt x="1381112" y="9525"/>
                  </a:lnTo>
                  <a:lnTo>
                    <a:pt x="1381112" y="0"/>
                  </a:lnTo>
                  <a:close/>
                </a:path>
                <a:path w="7324725" h="657225">
                  <a:moveTo>
                    <a:pt x="1438262" y="0"/>
                  </a:moveTo>
                  <a:lnTo>
                    <a:pt x="1428737" y="0"/>
                  </a:lnTo>
                  <a:lnTo>
                    <a:pt x="1428737" y="9525"/>
                  </a:lnTo>
                  <a:lnTo>
                    <a:pt x="1438262" y="9525"/>
                  </a:lnTo>
                  <a:lnTo>
                    <a:pt x="1438262" y="0"/>
                  </a:lnTo>
                  <a:close/>
                </a:path>
                <a:path w="7324725" h="657225">
                  <a:moveTo>
                    <a:pt x="1495412" y="0"/>
                  </a:moveTo>
                  <a:lnTo>
                    <a:pt x="1485887" y="0"/>
                  </a:lnTo>
                  <a:lnTo>
                    <a:pt x="1485887" y="9525"/>
                  </a:lnTo>
                  <a:lnTo>
                    <a:pt x="1495412" y="9525"/>
                  </a:lnTo>
                  <a:lnTo>
                    <a:pt x="1495412" y="0"/>
                  </a:lnTo>
                  <a:close/>
                </a:path>
                <a:path w="7324725" h="657225">
                  <a:moveTo>
                    <a:pt x="1552562" y="0"/>
                  </a:moveTo>
                  <a:lnTo>
                    <a:pt x="1543037" y="0"/>
                  </a:lnTo>
                  <a:lnTo>
                    <a:pt x="1543037" y="9525"/>
                  </a:lnTo>
                  <a:lnTo>
                    <a:pt x="1552562" y="9525"/>
                  </a:lnTo>
                  <a:lnTo>
                    <a:pt x="1552562" y="0"/>
                  </a:lnTo>
                  <a:close/>
                </a:path>
                <a:path w="7324725" h="657225">
                  <a:moveTo>
                    <a:pt x="1609712" y="0"/>
                  </a:moveTo>
                  <a:lnTo>
                    <a:pt x="1600187" y="0"/>
                  </a:lnTo>
                  <a:lnTo>
                    <a:pt x="1600187" y="9525"/>
                  </a:lnTo>
                  <a:lnTo>
                    <a:pt x="1609712" y="9525"/>
                  </a:lnTo>
                  <a:lnTo>
                    <a:pt x="1609712" y="0"/>
                  </a:lnTo>
                  <a:close/>
                </a:path>
                <a:path w="7324725" h="657225">
                  <a:moveTo>
                    <a:pt x="1666862" y="0"/>
                  </a:moveTo>
                  <a:lnTo>
                    <a:pt x="1657337" y="0"/>
                  </a:lnTo>
                  <a:lnTo>
                    <a:pt x="1657337" y="9525"/>
                  </a:lnTo>
                  <a:lnTo>
                    <a:pt x="1666862" y="9525"/>
                  </a:lnTo>
                  <a:lnTo>
                    <a:pt x="1666862" y="0"/>
                  </a:lnTo>
                  <a:close/>
                </a:path>
                <a:path w="7324725" h="657225">
                  <a:moveTo>
                    <a:pt x="1724012" y="0"/>
                  </a:moveTo>
                  <a:lnTo>
                    <a:pt x="1714487" y="0"/>
                  </a:lnTo>
                  <a:lnTo>
                    <a:pt x="1714487" y="9525"/>
                  </a:lnTo>
                  <a:lnTo>
                    <a:pt x="1724012" y="9525"/>
                  </a:lnTo>
                  <a:lnTo>
                    <a:pt x="1724012" y="0"/>
                  </a:lnTo>
                  <a:close/>
                </a:path>
                <a:path w="7324725" h="657225">
                  <a:moveTo>
                    <a:pt x="1781162" y="0"/>
                  </a:moveTo>
                  <a:lnTo>
                    <a:pt x="1771637" y="0"/>
                  </a:lnTo>
                  <a:lnTo>
                    <a:pt x="1771637" y="9525"/>
                  </a:lnTo>
                  <a:lnTo>
                    <a:pt x="1781162" y="9525"/>
                  </a:lnTo>
                  <a:lnTo>
                    <a:pt x="1781162" y="0"/>
                  </a:lnTo>
                  <a:close/>
                </a:path>
                <a:path w="7324725" h="657225">
                  <a:moveTo>
                    <a:pt x="1838312" y="0"/>
                  </a:moveTo>
                  <a:lnTo>
                    <a:pt x="1828787" y="0"/>
                  </a:lnTo>
                  <a:lnTo>
                    <a:pt x="1828787" y="9525"/>
                  </a:lnTo>
                  <a:lnTo>
                    <a:pt x="1838312" y="9525"/>
                  </a:lnTo>
                  <a:lnTo>
                    <a:pt x="1838312" y="0"/>
                  </a:lnTo>
                  <a:close/>
                </a:path>
                <a:path w="7324725" h="657225">
                  <a:moveTo>
                    <a:pt x="1895462" y="0"/>
                  </a:moveTo>
                  <a:lnTo>
                    <a:pt x="1885937" y="0"/>
                  </a:lnTo>
                  <a:lnTo>
                    <a:pt x="1885937" y="9525"/>
                  </a:lnTo>
                  <a:lnTo>
                    <a:pt x="1895462" y="9525"/>
                  </a:lnTo>
                  <a:lnTo>
                    <a:pt x="1895462" y="0"/>
                  </a:lnTo>
                  <a:close/>
                </a:path>
                <a:path w="7324725" h="657225">
                  <a:moveTo>
                    <a:pt x="1952612" y="0"/>
                  </a:moveTo>
                  <a:lnTo>
                    <a:pt x="1943087" y="0"/>
                  </a:lnTo>
                  <a:lnTo>
                    <a:pt x="1943087" y="9525"/>
                  </a:lnTo>
                  <a:lnTo>
                    <a:pt x="1952612" y="9525"/>
                  </a:lnTo>
                  <a:lnTo>
                    <a:pt x="1952612" y="0"/>
                  </a:lnTo>
                  <a:close/>
                </a:path>
                <a:path w="7324725" h="657225">
                  <a:moveTo>
                    <a:pt x="2009762" y="0"/>
                  </a:moveTo>
                  <a:lnTo>
                    <a:pt x="2000237" y="0"/>
                  </a:lnTo>
                  <a:lnTo>
                    <a:pt x="2000237" y="9525"/>
                  </a:lnTo>
                  <a:lnTo>
                    <a:pt x="2009762" y="9525"/>
                  </a:lnTo>
                  <a:lnTo>
                    <a:pt x="2009762" y="0"/>
                  </a:lnTo>
                  <a:close/>
                </a:path>
                <a:path w="7324725" h="657225">
                  <a:moveTo>
                    <a:pt x="2066912" y="0"/>
                  </a:moveTo>
                  <a:lnTo>
                    <a:pt x="2057387" y="0"/>
                  </a:lnTo>
                  <a:lnTo>
                    <a:pt x="2057387" y="9525"/>
                  </a:lnTo>
                  <a:lnTo>
                    <a:pt x="2066912" y="9525"/>
                  </a:lnTo>
                  <a:lnTo>
                    <a:pt x="2066912" y="0"/>
                  </a:lnTo>
                  <a:close/>
                </a:path>
                <a:path w="7324725" h="657225">
                  <a:moveTo>
                    <a:pt x="2124062" y="0"/>
                  </a:moveTo>
                  <a:lnTo>
                    <a:pt x="2114537" y="0"/>
                  </a:lnTo>
                  <a:lnTo>
                    <a:pt x="2114537" y="9525"/>
                  </a:lnTo>
                  <a:lnTo>
                    <a:pt x="2124062" y="9525"/>
                  </a:lnTo>
                  <a:lnTo>
                    <a:pt x="2124062" y="0"/>
                  </a:lnTo>
                  <a:close/>
                </a:path>
                <a:path w="7324725" h="657225">
                  <a:moveTo>
                    <a:pt x="2181212" y="0"/>
                  </a:moveTo>
                  <a:lnTo>
                    <a:pt x="2171687" y="0"/>
                  </a:lnTo>
                  <a:lnTo>
                    <a:pt x="2171687" y="9525"/>
                  </a:lnTo>
                  <a:lnTo>
                    <a:pt x="2181212" y="9525"/>
                  </a:lnTo>
                  <a:lnTo>
                    <a:pt x="2181212" y="0"/>
                  </a:lnTo>
                  <a:close/>
                </a:path>
                <a:path w="7324725" h="657225">
                  <a:moveTo>
                    <a:pt x="2238362" y="0"/>
                  </a:moveTo>
                  <a:lnTo>
                    <a:pt x="2228837" y="0"/>
                  </a:lnTo>
                  <a:lnTo>
                    <a:pt x="2228837" y="9525"/>
                  </a:lnTo>
                  <a:lnTo>
                    <a:pt x="2238362" y="9525"/>
                  </a:lnTo>
                  <a:lnTo>
                    <a:pt x="2238362" y="0"/>
                  </a:lnTo>
                  <a:close/>
                </a:path>
                <a:path w="7324725" h="657225">
                  <a:moveTo>
                    <a:pt x="2295512" y="0"/>
                  </a:moveTo>
                  <a:lnTo>
                    <a:pt x="2285987" y="0"/>
                  </a:lnTo>
                  <a:lnTo>
                    <a:pt x="2285987" y="9525"/>
                  </a:lnTo>
                  <a:lnTo>
                    <a:pt x="2295512" y="9525"/>
                  </a:lnTo>
                  <a:lnTo>
                    <a:pt x="2295512" y="0"/>
                  </a:lnTo>
                  <a:close/>
                </a:path>
                <a:path w="7324725" h="657225">
                  <a:moveTo>
                    <a:pt x="5667362" y="647700"/>
                  </a:moveTo>
                  <a:lnTo>
                    <a:pt x="5657837" y="647700"/>
                  </a:lnTo>
                  <a:lnTo>
                    <a:pt x="5657837" y="657225"/>
                  </a:lnTo>
                  <a:lnTo>
                    <a:pt x="5667362" y="657225"/>
                  </a:lnTo>
                  <a:lnTo>
                    <a:pt x="5667362" y="647700"/>
                  </a:lnTo>
                  <a:close/>
                </a:path>
                <a:path w="7324725" h="657225">
                  <a:moveTo>
                    <a:pt x="5724512" y="647700"/>
                  </a:moveTo>
                  <a:lnTo>
                    <a:pt x="5714987" y="647700"/>
                  </a:lnTo>
                  <a:lnTo>
                    <a:pt x="5714987" y="657225"/>
                  </a:lnTo>
                  <a:lnTo>
                    <a:pt x="5724512" y="657225"/>
                  </a:lnTo>
                  <a:lnTo>
                    <a:pt x="5724512" y="647700"/>
                  </a:lnTo>
                  <a:close/>
                </a:path>
                <a:path w="7324725" h="657225">
                  <a:moveTo>
                    <a:pt x="5781662" y="647700"/>
                  </a:moveTo>
                  <a:lnTo>
                    <a:pt x="5772137" y="647700"/>
                  </a:lnTo>
                  <a:lnTo>
                    <a:pt x="5772137" y="657225"/>
                  </a:lnTo>
                  <a:lnTo>
                    <a:pt x="5781662" y="657225"/>
                  </a:lnTo>
                  <a:lnTo>
                    <a:pt x="5781662" y="647700"/>
                  </a:lnTo>
                  <a:close/>
                </a:path>
                <a:path w="7324725" h="657225">
                  <a:moveTo>
                    <a:pt x="5838812" y="647700"/>
                  </a:moveTo>
                  <a:lnTo>
                    <a:pt x="5829287" y="647700"/>
                  </a:lnTo>
                  <a:lnTo>
                    <a:pt x="5829287" y="657225"/>
                  </a:lnTo>
                  <a:lnTo>
                    <a:pt x="5838812" y="657225"/>
                  </a:lnTo>
                  <a:lnTo>
                    <a:pt x="5838812" y="647700"/>
                  </a:lnTo>
                  <a:close/>
                </a:path>
                <a:path w="7324725" h="657225">
                  <a:moveTo>
                    <a:pt x="5895962" y="647700"/>
                  </a:moveTo>
                  <a:lnTo>
                    <a:pt x="5886437" y="647700"/>
                  </a:lnTo>
                  <a:lnTo>
                    <a:pt x="5886437" y="657225"/>
                  </a:lnTo>
                  <a:lnTo>
                    <a:pt x="5895962" y="657225"/>
                  </a:lnTo>
                  <a:lnTo>
                    <a:pt x="5895962" y="647700"/>
                  </a:lnTo>
                  <a:close/>
                </a:path>
                <a:path w="7324725" h="657225">
                  <a:moveTo>
                    <a:pt x="5953112" y="647700"/>
                  </a:moveTo>
                  <a:lnTo>
                    <a:pt x="5943587" y="647700"/>
                  </a:lnTo>
                  <a:lnTo>
                    <a:pt x="5943587" y="657225"/>
                  </a:lnTo>
                  <a:lnTo>
                    <a:pt x="5953112" y="657225"/>
                  </a:lnTo>
                  <a:lnTo>
                    <a:pt x="5953112" y="647700"/>
                  </a:lnTo>
                  <a:close/>
                </a:path>
                <a:path w="7324725" h="657225">
                  <a:moveTo>
                    <a:pt x="6010262" y="647700"/>
                  </a:moveTo>
                  <a:lnTo>
                    <a:pt x="6000737" y="647700"/>
                  </a:lnTo>
                  <a:lnTo>
                    <a:pt x="6000737" y="657225"/>
                  </a:lnTo>
                  <a:lnTo>
                    <a:pt x="6010262" y="657225"/>
                  </a:lnTo>
                  <a:lnTo>
                    <a:pt x="6010262" y="647700"/>
                  </a:lnTo>
                  <a:close/>
                </a:path>
                <a:path w="7324725" h="657225">
                  <a:moveTo>
                    <a:pt x="6067412" y="647700"/>
                  </a:moveTo>
                  <a:lnTo>
                    <a:pt x="6057887" y="647700"/>
                  </a:lnTo>
                  <a:lnTo>
                    <a:pt x="6057887" y="657225"/>
                  </a:lnTo>
                  <a:lnTo>
                    <a:pt x="6067412" y="657225"/>
                  </a:lnTo>
                  <a:lnTo>
                    <a:pt x="6067412" y="647700"/>
                  </a:lnTo>
                  <a:close/>
                </a:path>
                <a:path w="7324725" h="657225">
                  <a:moveTo>
                    <a:pt x="6124562" y="647700"/>
                  </a:moveTo>
                  <a:lnTo>
                    <a:pt x="6115037" y="647700"/>
                  </a:lnTo>
                  <a:lnTo>
                    <a:pt x="6115037" y="657225"/>
                  </a:lnTo>
                  <a:lnTo>
                    <a:pt x="6124562" y="657225"/>
                  </a:lnTo>
                  <a:lnTo>
                    <a:pt x="6124562" y="647700"/>
                  </a:lnTo>
                  <a:close/>
                </a:path>
                <a:path w="7324725" h="657225">
                  <a:moveTo>
                    <a:pt x="6181712" y="647700"/>
                  </a:moveTo>
                  <a:lnTo>
                    <a:pt x="6172187" y="647700"/>
                  </a:lnTo>
                  <a:lnTo>
                    <a:pt x="6172187" y="657225"/>
                  </a:lnTo>
                  <a:lnTo>
                    <a:pt x="6181712" y="657225"/>
                  </a:lnTo>
                  <a:lnTo>
                    <a:pt x="6181712" y="647700"/>
                  </a:lnTo>
                  <a:close/>
                </a:path>
                <a:path w="7324725" h="657225">
                  <a:moveTo>
                    <a:pt x="6238862" y="647700"/>
                  </a:moveTo>
                  <a:lnTo>
                    <a:pt x="6229337" y="647700"/>
                  </a:lnTo>
                  <a:lnTo>
                    <a:pt x="6229337" y="657225"/>
                  </a:lnTo>
                  <a:lnTo>
                    <a:pt x="6238862" y="657225"/>
                  </a:lnTo>
                  <a:lnTo>
                    <a:pt x="6238862" y="647700"/>
                  </a:lnTo>
                  <a:close/>
                </a:path>
                <a:path w="7324725" h="657225">
                  <a:moveTo>
                    <a:pt x="6296012" y="647700"/>
                  </a:moveTo>
                  <a:lnTo>
                    <a:pt x="6286487" y="647700"/>
                  </a:lnTo>
                  <a:lnTo>
                    <a:pt x="6286487" y="657225"/>
                  </a:lnTo>
                  <a:lnTo>
                    <a:pt x="6296012" y="657225"/>
                  </a:lnTo>
                  <a:lnTo>
                    <a:pt x="6296012" y="647700"/>
                  </a:lnTo>
                  <a:close/>
                </a:path>
                <a:path w="7324725" h="657225">
                  <a:moveTo>
                    <a:pt x="6353162" y="647700"/>
                  </a:moveTo>
                  <a:lnTo>
                    <a:pt x="6343637" y="647700"/>
                  </a:lnTo>
                  <a:lnTo>
                    <a:pt x="6343637" y="657225"/>
                  </a:lnTo>
                  <a:lnTo>
                    <a:pt x="6353162" y="657225"/>
                  </a:lnTo>
                  <a:lnTo>
                    <a:pt x="6353162" y="647700"/>
                  </a:lnTo>
                  <a:close/>
                </a:path>
                <a:path w="7324725" h="657225">
                  <a:moveTo>
                    <a:pt x="6410312" y="647700"/>
                  </a:moveTo>
                  <a:lnTo>
                    <a:pt x="6400787" y="647700"/>
                  </a:lnTo>
                  <a:lnTo>
                    <a:pt x="6400787" y="657225"/>
                  </a:lnTo>
                  <a:lnTo>
                    <a:pt x="6410312" y="657225"/>
                  </a:lnTo>
                  <a:lnTo>
                    <a:pt x="6410312" y="647700"/>
                  </a:lnTo>
                  <a:close/>
                </a:path>
                <a:path w="7324725" h="657225">
                  <a:moveTo>
                    <a:pt x="6467462" y="647700"/>
                  </a:moveTo>
                  <a:lnTo>
                    <a:pt x="6457937" y="647700"/>
                  </a:lnTo>
                  <a:lnTo>
                    <a:pt x="6457937" y="657225"/>
                  </a:lnTo>
                  <a:lnTo>
                    <a:pt x="6467462" y="657225"/>
                  </a:lnTo>
                  <a:lnTo>
                    <a:pt x="6467462" y="647700"/>
                  </a:lnTo>
                  <a:close/>
                </a:path>
                <a:path w="7324725" h="657225">
                  <a:moveTo>
                    <a:pt x="6524612" y="647700"/>
                  </a:moveTo>
                  <a:lnTo>
                    <a:pt x="6515087" y="647700"/>
                  </a:lnTo>
                  <a:lnTo>
                    <a:pt x="6515087" y="657225"/>
                  </a:lnTo>
                  <a:lnTo>
                    <a:pt x="6524612" y="657225"/>
                  </a:lnTo>
                  <a:lnTo>
                    <a:pt x="6524612" y="647700"/>
                  </a:lnTo>
                  <a:close/>
                </a:path>
                <a:path w="7324725" h="657225">
                  <a:moveTo>
                    <a:pt x="6581762" y="647700"/>
                  </a:moveTo>
                  <a:lnTo>
                    <a:pt x="6572237" y="647700"/>
                  </a:lnTo>
                  <a:lnTo>
                    <a:pt x="6572237" y="657225"/>
                  </a:lnTo>
                  <a:lnTo>
                    <a:pt x="6581762" y="657225"/>
                  </a:lnTo>
                  <a:lnTo>
                    <a:pt x="6581762" y="647700"/>
                  </a:lnTo>
                  <a:close/>
                </a:path>
                <a:path w="7324725" h="657225">
                  <a:moveTo>
                    <a:pt x="6638912" y="647700"/>
                  </a:moveTo>
                  <a:lnTo>
                    <a:pt x="6629387" y="647700"/>
                  </a:lnTo>
                  <a:lnTo>
                    <a:pt x="6629387" y="657225"/>
                  </a:lnTo>
                  <a:lnTo>
                    <a:pt x="6638912" y="657225"/>
                  </a:lnTo>
                  <a:lnTo>
                    <a:pt x="6638912" y="647700"/>
                  </a:lnTo>
                  <a:close/>
                </a:path>
                <a:path w="7324725" h="657225">
                  <a:moveTo>
                    <a:pt x="6696062" y="647700"/>
                  </a:moveTo>
                  <a:lnTo>
                    <a:pt x="6686537" y="647700"/>
                  </a:lnTo>
                  <a:lnTo>
                    <a:pt x="6686537" y="657225"/>
                  </a:lnTo>
                  <a:lnTo>
                    <a:pt x="6696062" y="657225"/>
                  </a:lnTo>
                  <a:lnTo>
                    <a:pt x="6696062" y="647700"/>
                  </a:lnTo>
                  <a:close/>
                </a:path>
                <a:path w="7324725" h="657225">
                  <a:moveTo>
                    <a:pt x="6753212" y="647700"/>
                  </a:moveTo>
                  <a:lnTo>
                    <a:pt x="6743687" y="647700"/>
                  </a:lnTo>
                  <a:lnTo>
                    <a:pt x="6743687" y="657225"/>
                  </a:lnTo>
                  <a:lnTo>
                    <a:pt x="6753212" y="657225"/>
                  </a:lnTo>
                  <a:lnTo>
                    <a:pt x="6753212" y="647700"/>
                  </a:lnTo>
                  <a:close/>
                </a:path>
                <a:path w="7324725" h="657225">
                  <a:moveTo>
                    <a:pt x="6810362" y="647700"/>
                  </a:moveTo>
                  <a:lnTo>
                    <a:pt x="6800837" y="647700"/>
                  </a:lnTo>
                  <a:lnTo>
                    <a:pt x="6800837" y="657225"/>
                  </a:lnTo>
                  <a:lnTo>
                    <a:pt x="6810362" y="657225"/>
                  </a:lnTo>
                  <a:lnTo>
                    <a:pt x="6810362" y="647700"/>
                  </a:lnTo>
                  <a:close/>
                </a:path>
                <a:path w="7324725" h="657225">
                  <a:moveTo>
                    <a:pt x="6867512" y="647700"/>
                  </a:moveTo>
                  <a:lnTo>
                    <a:pt x="6857987" y="647700"/>
                  </a:lnTo>
                  <a:lnTo>
                    <a:pt x="6857987" y="657225"/>
                  </a:lnTo>
                  <a:lnTo>
                    <a:pt x="6867512" y="657225"/>
                  </a:lnTo>
                  <a:lnTo>
                    <a:pt x="6867512" y="647700"/>
                  </a:lnTo>
                  <a:close/>
                </a:path>
                <a:path w="7324725" h="657225">
                  <a:moveTo>
                    <a:pt x="6924662" y="647700"/>
                  </a:moveTo>
                  <a:lnTo>
                    <a:pt x="6915137" y="647700"/>
                  </a:lnTo>
                  <a:lnTo>
                    <a:pt x="6915137" y="657225"/>
                  </a:lnTo>
                  <a:lnTo>
                    <a:pt x="6924662" y="657225"/>
                  </a:lnTo>
                  <a:lnTo>
                    <a:pt x="6924662" y="647700"/>
                  </a:lnTo>
                  <a:close/>
                </a:path>
                <a:path w="7324725" h="657225">
                  <a:moveTo>
                    <a:pt x="6981812" y="647700"/>
                  </a:moveTo>
                  <a:lnTo>
                    <a:pt x="6972287" y="647700"/>
                  </a:lnTo>
                  <a:lnTo>
                    <a:pt x="6972287" y="657225"/>
                  </a:lnTo>
                  <a:lnTo>
                    <a:pt x="6981812" y="657225"/>
                  </a:lnTo>
                  <a:lnTo>
                    <a:pt x="6981812" y="647700"/>
                  </a:lnTo>
                  <a:close/>
                </a:path>
                <a:path w="7324725" h="657225">
                  <a:moveTo>
                    <a:pt x="7038962" y="647700"/>
                  </a:moveTo>
                  <a:lnTo>
                    <a:pt x="7029437" y="647700"/>
                  </a:lnTo>
                  <a:lnTo>
                    <a:pt x="7029437" y="657225"/>
                  </a:lnTo>
                  <a:lnTo>
                    <a:pt x="7038962" y="657225"/>
                  </a:lnTo>
                  <a:lnTo>
                    <a:pt x="7038962" y="647700"/>
                  </a:lnTo>
                  <a:close/>
                </a:path>
                <a:path w="7324725" h="657225">
                  <a:moveTo>
                    <a:pt x="7096112" y="647700"/>
                  </a:moveTo>
                  <a:lnTo>
                    <a:pt x="7086587" y="647700"/>
                  </a:lnTo>
                  <a:lnTo>
                    <a:pt x="7086587" y="657225"/>
                  </a:lnTo>
                  <a:lnTo>
                    <a:pt x="7096112" y="657225"/>
                  </a:lnTo>
                  <a:lnTo>
                    <a:pt x="7096112" y="647700"/>
                  </a:lnTo>
                  <a:close/>
                </a:path>
                <a:path w="7324725" h="657225">
                  <a:moveTo>
                    <a:pt x="7153262" y="647700"/>
                  </a:moveTo>
                  <a:lnTo>
                    <a:pt x="7143737" y="647700"/>
                  </a:lnTo>
                  <a:lnTo>
                    <a:pt x="7143737" y="657225"/>
                  </a:lnTo>
                  <a:lnTo>
                    <a:pt x="7153262" y="657225"/>
                  </a:lnTo>
                  <a:lnTo>
                    <a:pt x="7153262" y="647700"/>
                  </a:lnTo>
                  <a:close/>
                </a:path>
                <a:path w="7324725" h="657225">
                  <a:moveTo>
                    <a:pt x="7210412" y="647700"/>
                  </a:moveTo>
                  <a:lnTo>
                    <a:pt x="7200887" y="647700"/>
                  </a:lnTo>
                  <a:lnTo>
                    <a:pt x="7200887" y="657225"/>
                  </a:lnTo>
                  <a:lnTo>
                    <a:pt x="7210412" y="657225"/>
                  </a:lnTo>
                  <a:lnTo>
                    <a:pt x="7210412" y="647700"/>
                  </a:lnTo>
                  <a:close/>
                </a:path>
                <a:path w="7324725" h="657225">
                  <a:moveTo>
                    <a:pt x="7267562" y="647700"/>
                  </a:moveTo>
                  <a:lnTo>
                    <a:pt x="7258037" y="647700"/>
                  </a:lnTo>
                  <a:lnTo>
                    <a:pt x="7258037" y="657225"/>
                  </a:lnTo>
                  <a:lnTo>
                    <a:pt x="7267562" y="657225"/>
                  </a:lnTo>
                  <a:lnTo>
                    <a:pt x="7267562" y="647700"/>
                  </a:lnTo>
                  <a:close/>
                </a:path>
                <a:path w="7324725" h="657225">
                  <a:moveTo>
                    <a:pt x="7324712" y="647700"/>
                  </a:moveTo>
                  <a:lnTo>
                    <a:pt x="7315187" y="647700"/>
                  </a:lnTo>
                  <a:lnTo>
                    <a:pt x="7315187" y="657225"/>
                  </a:lnTo>
                  <a:lnTo>
                    <a:pt x="7324712" y="657225"/>
                  </a:lnTo>
                  <a:lnTo>
                    <a:pt x="7324712" y="64770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17507" y="5410212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018007" y="5410212"/>
              <a:ext cx="1042669" cy="1304925"/>
            </a:xfrm>
            <a:custGeom>
              <a:avLst/>
              <a:gdLst/>
              <a:ahLst/>
              <a:cxnLst/>
              <a:rect l="l" t="t" r="r" b="b"/>
              <a:pathLst>
                <a:path w="1042670" h="13049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042670" h="13049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042670" h="13049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042670" h="13049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042670" h="13049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1042670" h="13049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1042670" h="13049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1042670" h="13049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1042670" h="13049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1042670" h="13049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1042670" h="13049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1042670" h="13049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1042670" h="13049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1042670" h="13049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1042670" h="13049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1042670" h="13049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1042670" h="13049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1042670" h="13049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1042670" h="13049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1042670" h="1304925">
                  <a:moveTo>
                    <a:pt x="1042047" y="1295400"/>
                  </a:moveTo>
                  <a:lnTo>
                    <a:pt x="1032522" y="1295400"/>
                  </a:lnTo>
                  <a:lnTo>
                    <a:pt x="1032522" y="1304925"/>
                  </a:lnTo>
                  <a:lnTo>
                    <a:pt x="1042047" y="1304925"/>
                  </a:lnTo>
                  <a:lnTo>
                    <a:pt x="1042047" y="1295400"/>
                  </a:lnTo>
                  <a:close/>
                </a:path>
                <a:path w="1042670" h="1304925">
                  <a:moveTo>
                    <a:pt x="1042047" y="431787"/>
                  </a:moveTo>
                  <a:lnTo>
                    <a:pt x="1032522" y="431787"/>
                  </a:lnTo>
                  <a:lnTo>
                    <a:pt x="1032522" y="441312"/>
                  </a:lnTo>
                  <a:lnTo>
                    <a:pt x="1042047" y="441312"/>
                  </a:lnTo>
                  <a:lnTo>
                    <a:pt x="1042047" y="43178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95577" y="5972274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42605" y="6619974"/>
            <a:ext cx="2762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0.0M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42605" y="5756374"/>
            <a:ext cx="2762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0.2M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01517" y="6887210"/>
            <a:ext cx="3886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45">
                <a:solidFill>
                  <a:srgbClr val="252423"/>
                </a:solidFill>
                <a:latin typeface="Trebuchet MS"/>
                <a:cs typeface="Trebuchet MS"/>
              </a:rPr>
              <a:t>Country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0214" y="5654228"/>
            <a:ext cx="139700" cy="8077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80"/>
              </a:lnSpc>
            </a:pPr>
            <a:r>
              <a:rPr dirty="0" sz="900">
                <a:solidFill>
                  <a:srgbClr val="252423"/>
                </a:solidFill>
                <a:latin typeface="Trebuchet MS"/>
                <a:cs typeface="Trebuchet MS"/>
              </a:rPr>
              <a:t>Count</a:t>
            </a:r>
            <a:r>
              <a:rPr dirty="0" sz="900" spc="-6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dirty="0" sz="900" spc="-6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52423"/>
                </a:solidFill>
                <a:latin typeface="Trebuchet MS"/>
                <a:cs typeface="Trebuchet MS"/>
              </a:rPr>
              <a:t>re</a:t>
            </a:r>
            <a:r>
              <a:rPr dirty="0" sz="900" spc="-20">
                <a:solidFill>
                  <a:srgbClr val="252423"/>
                </a:solidFill>
                <a:latin typeface="Trebuchet MS"/>
                <a:cs typeface="Trebuchet MS"/>
              </a:rPr>
              <a:t>v</a:t>
            </a:r>
            <a:r>
              <a:rPr dirty="0" sz="900">
                <a:solidFill>
                  <a:srgbClr val="252423"/>
                </a:solidFill>
                <a:latin typeface="Trebuchet MS"/>
                <a:cs typeface="Trebuchet MS"/>
              </a:rPr>
              <a:t>enue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53500" y="5682803"/>
            <a:ext cx="139700" cy="7505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80"/>
              </a:lnSpc>
            </a:pPr>
            <a:r>
              <a:rPr dirty="0" sz="90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dirty="0" sz="900" spc="-6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dirty="0" sz="900" spc="-6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52423"/>
                </a:solidFill>
                <a:latin typeface="Trebuchet MS"/>
                <a:cs typeface="Trebuchet MS"/>
              </a:rPr>
              <a:t>Quantity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4656" y="6731000"/>
            <a:ext cx="48005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Germany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97791" y="6731000"/>
            <a:ext cx="3568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France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47503" y="6731000"/>
            <a:ext cx="2400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EIRE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06876" y="6731000"/>
            <a:ext cx="3041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Spain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30071" y="6731000"/>
            <a:ext cx="6400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Netherlands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23241" y="6731000"/>
            <a:ext cx="4368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Belgium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31567" y="6731000"/>
            <a:ext cx="6026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605D5C"/>
                </a:solidFill>
                <a:latin typeface="Segoe UI"/>
                <a:cs typeface="Segoe UI"/>
              </a:rPr>
              <a:t>Switzerland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93036" y="6731000"/>
            <a:ext cx="4629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Australia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06285" y="6731000"/>
            <a:ext cx="4191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weden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49745" y="6731000"/>
            <a:ext cx="3149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Japan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3845" y="5148834"/>
            <a:ext cx="7489825" cy="1557020"/>
            <a:chOff x="283845" y="5148834"/>
            <a:chExt cx="7489825" cy="1557020"/>
          </a:xfrm>
        </p:grpSpPr>
        <p:sp>
          <p:nvSpPr>
            <p:cNvPr id="30" name="object 30"/>
            <p:cNvSpPr/>
            <p:nvPr/>
          </p:nvSpPr>
          <p:spPr>
            <a:xfrm>
              <a:off x="1008062" y="5534304"/>
              <a:ext cx="6765290" cy="1171575"/>
            </a:xfrm>
            <a:custGeom>
              <a:avLst/>
              <a:gdLst/>
              <a:ahLst/>
              <a:cxnLst/>
              <a:rect l="l" t="t" r="r" b="b"/>
              <a:pathLst>
                <a:path w="6765290" h="1171575">
                  <a:moveTo>
                    <a:pt x="542848" y="0"/>
                  </a:moveTo>
                  <a:lnTo>
                    <a:pt x="0" y="0"/>
                  </a:lnTo>
                  <a:lnTo>
                    <a:pt x="0" y="1171308"/>
                  </a:lnTo>
                  <a:lnTo>
                    <a:pt x="542848" y="1171308"/>
                  </a:lnTo>
                  <a:lnTo>
                    <a:pt x="542848" y="0"/>
                  </a:lnTo>
                  <a:close/>
                </a:path>
                <a:path w="6765290" h="1171575">
                  <a:moveTo>
                    <a:pt x="1234224" y="90678"/>
                  </a:moveTo>
                  <a:lnTo>
                    <a:pt x="691375" y="90678"/>
                  </a:lnTo>
                  <a:lnTo>
                    <a:pt x="691375" y="1171308"/>
                  </a:lnTo>
                  <a:lnTo>
                    <a:pt x="1234224" y="1171308"/>
                  </a:lnTo>
                  <a:lnTo>
                    <a:pt x="1234224" y="90678"/>
                  </a:lnTo>
                  <a:close/>
                </a:path>
                <a:path w="6765290" h="1171575">
                  <a:moveTo>
                    <a:pt x="1925599" y="233692"/>
                  </a:moveTo>
                  <a:lnTo>
                    <a:pt x="1382737" y="233692"/>
                  </a:lnTo>
                  <a:lnTo>
                    <a:pt x="1382737" y="1171308"/>
                  </a:lnTo>
                  <a:lnTo>
                    <a:pt x="1925599" y="1171308"/>
                  </a:lnTo>
                  <a:lnTo>
                    <a:pt x="1925599" y="233692"/>
                  </a:lnTo>
                  <a:close/>
                </a:path>
                <a:path w="6765290" h="1171575">
                  <a:moveTo>
                    <a:pt x="2616962" y="849401"/>
                  </a:moveTo>
                  <a:lnTo>
                    <a:pt x="2074113" y="849401"/>
                  </a:lnTo>
                  <a:lnTo>
                    <a:pt x="2074113" y="1171308"/>
                  </a:lnTo>
                  <a:lnTo>
                    <a:pt x="2616962" y="1171308"/>
                  </a:lnTo>
                  <a:lnTo>
                    <a:pt x="2616962" y="849401"/>
                  </a:lnTo>
                  <a:close/>
                </a:path>
                <a:path w="6765290" h="1171575">
                  <a:moveTo>
                    <a:pt x="3308337" y="865200"/>
                  </a:moveTo>
                  <a:lnTo>
                    <a:pt x="2765488" y="865200"/>
                  </a:lnTo>
                  <a:lnTo>
                    <a:pt x="2765488" y="1171308"/>
                  </a:lnTo>
                  <a:lnTo>
                    <a:pt x="3308337" y="1171308"/>
                  </a:lnTo>
                  <a:lnTo>
                    <a:pt x="3308337" y="865200"/>
                  </a:lnTo>
                  <a:close/>
                </a:path>
                <a:path w="6765290" h="1171575">
                  <a:moveTo>
                    <a:pt x="3999712" y="908202"/>
                  </a:moveTo>
                  <a:lnTo>
                    <a:pt x="3456851" y="908202"/>
                  </a:lnTo>
                  <a:lnTo>
                    <a:pt x="3456851" y="1171308"/>
                  </a:lnTo>
                  <a:lnTo>
                    <a:pt x="3999712" y="1171308"/>
                  </a:lnTo>
                  <a:lnTo>
                    <a:pt x="3999712" y="908202"/>
                  </a:lnTo>
                  <a:close/>
                </a:path>
                <a:path w="6765290" h="1171575">
                  <a:moveTo>
                    <a:pt x="4691088" y="932688"/>
                  </a:moveTo>
                  <a:lnTo>
                    <a:pt x="4148226" y="932688"/>
                  </a:lnTo>
                  <a:lnTo>
                    <a:pt x="4148226" y="1171308"/>
                  </a:lnTo>
                  <a:lnTo>
                    <a:pt x="4691088" y="1171308"/>
                  </a:lnTo>
                  <a:lnTo>
                    <a:pt x="4691088" y="932688"/>
                  </a:lnTo>
                  <a:close/>
                </a:path>
                <a:path w="6765290" h="1171575">
                  <a:moveTo>
                    <a:pt x="5382450" y="1017803"/>
                  </a:moveTo>
                  <a:lnTo>
                    <a:pt x="4839601" y="1017803"/>
                  </a:lnTo>
                  <a:lnTo>
                    <a:pt x="4839601" y="1171308"/>
                  </a:lnTo>
                  <a:lnTo>
                    <a:pt x="5382450" y="1171308"/>
                  </a:lnTo>
                  <a:lnTo>
                    <a:pt x="5382450" y="1017803"/>
                  </a:lnTo>
                  <a:close/>
                </a:path>
                <a:path w="6765290" h="1171575">
                  <a:moveTo>
                    <a:pt x="6073826" y="1112875"/>
                  </a:moveTo>
                  <a:lnTo>
                    <a:pt x="5530964" y="1112875"/>
                  </a:lnTo>
                  <a:lnTo>
                    <a:pt x="5530964" y="1171308"/>
                  </a:lnTo>
                  <a:lnTo>
                    <a:pt x="6073826" y="1171308"/>
                  </a:lnTo>
                  <a:lnTo>
                    <a:pt x="6073826" y="1112875"/>
                  </a:lnTo>
                  <a:close/>
                </a:path>
                <a:path w="6765290" h="1171575">
                  <a:moveTo>
                    <a:pt x="6765201" y="1129715"/>
                  </a:moveTo>
                  <a:lnTo>
                    <a:pt x="6222339" y="1129715"/>
                  </a:lnTo>
                  <a:lnTo>
                    <a:pt x="6222339" y="1171308"/>
                  </a:lnTo>
                  <a:lnTo>
                    <a:pt x="6765201" y="1171308"/>
                  </a:lnTo>
                  <a:lnTo>
                    <a:pt x="6765201" y="112971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284617" y="5837954"/>
              <a:ext cx="6222365" cy="767715"/>
            </a:xfrm>
            <a:custGeom>
              <a:avLst/>
              <a:gdLst/>
              <a:ahLst/>
              <a:cxnLst/>
              <a:rect l="l" t="t" r="r" b="b"/>
              <a:pathLst>
                <a:path w="6222365" h="767715">
                  <a:moveTo>
                    <a:pt x="0" y="352668"/>
                  </a:moveTo>
                  <a:lnTo>
                    <a:pt x="691371" y="386309"/>
                  </a:lnTo>
                  <a:lnTo>
                    <a:pt x="1382742" y="260859"/>
                  </a:lnTo>
                  <a:lnTo>
                    <a:pt x="2074113" y="746953"/>
                  </a:lnTo>
                  <a:lnTo>
                    <a:pt x="2765484" y="0"/>
                  </a:lnTo>
                  <a:lnTo>
                    <a:pt x="3456856" y="767308"/>
                  </a:lnTo>
                  <a:lnTo>
                    <a:pt x="4148227" y="737747"/>
                  </a:lnTo>
                  <a:lnTo>
                    <a:pt x="4839598" y="504031"/>
                  </a:lnTo>
                  <a:lnTo>
                    <a:pt x="5530970" y="711839"/>
                  </a:lnTo>
                  <a:lnTo>
                    <a:pt x="6222341" y="755308"/>
                  </a:lnTo>
                </a:path>
              </a:pathLst>
            </a:custGeom>
            <a:ln w="28575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845" y="5148834"/>
              <a:ext cx="95249" cy="9524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2070" y="5148834"/>
              <a:ext cx="95249" cy="9524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263525" y="4791138"/>
            <a:ext cx="352552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Count</a:t>
            </a:r>
            <a:r>
              <a:rPr dirty="0" sz="1400" spc="-9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05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dirty="0" sz="1400" spc="-9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252423"/>
                </a:solidFill>
                <a:latin typeface="Trebuchet MS"/>
                <a:cs typeface="Trebuchet MS"/>
              </a:rPr>
              <a:t>revenue</a:t>
            </a:r>
            <a:r>
              <a:rPr dirty="0" sz="1400" spc="-9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and</a:t>
            </a:r>
            <a:r>
              <a:rPr dirty="0" sz="1400" spc="-9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dirty="0" sz="1400" spc="-9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05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dirty="0" sz="1400" spc="-9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00">
                <a:solidFill>
                  <a:srgbClr val="252423"/>
                </a:solidFill>
                <a:latin typeface="Trebuchet MS"/>
                <a:cs typeface="Trebuchet MS"/>
              </a:rPr>
              <a:t>Quantity</a:t>
            </a:r>
            <a:r>
              <a:rPr dirty="0" sz="1400" spc="-9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dirty="0" sz="1400" spc="-9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252423"/>
                </a:solidFill>
                <a:latin typeface="Trebuchet MS"/>
                <a:cs typeface="Trebuchet MS"/>
              </a:rPr>
              <a:t>Country</a:t>
            </a:r>
            <a:endParaRPr sz="1400">
              <a:latin typeface="Trebuchet MS"/>
              <a:cs typeface="Trebuchet MS"/>
            </a:endParaRPr>
          </a:p>
          <a:p>
            <a:pPr marL="182880" marR="1520825" indent="-50800">
              <a:lnSpc>
                <a:spcPct val="155200"/>
              </a:lnSpc>
              <a:spcBef>
                <a:spcPts val="245"/>
              </a:spcBef>
              <a:tabLst>
                <a:tab pos="1172210" algn="l"/>
              </a:tabLst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Count of revenue	Sum</a:t>
            </a: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Quantity </a:t>
            </a:r>
            <a:r>
              <a:rPr dirty="0" sz="900" spc="-229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10K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76225" y="554863"/>
            <a:ext cx="5210175" cy="3817620"/>
            <a:chOff x="276225" y="554863"/>
            <a:chExt cx="5210175" cy="3817620"/>
          </a:xfrm>
        </p:grpSpPr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225" y="742950"/>
              <a:ext cx="5210175" cy="362902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4708" y="3317999"/>
              <a:ext cx="622093" cy="5259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56516" y="2489413"/>
              <a:ext cx="300137" cy="35530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0579" y="1002294"/>
              <a:ext cx="1827905" cy="192031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7728" y="1788250"/>
              <a:ext cx="1187343" cy="116984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104261" y="3163658"/>
              <a:ext cx="1187450" cy="742950"/>
            </a:xfrm>
            <a:custGeom>
              <a:avLst/>
              <a:gdLst/>
              <a:ahLst/>
              <a:cxnLst/>
              <a:rect l="l" t="t" r="r" b="b"/>
              <a:pathLst>
                <a:path w="1187450" h="742950">
                  <a:moveTo>
                    <a:pt x="50749" y="520420"/>
                  </a:moveTo>
                  <a:lnTo>
                    <a:pt x="41021" y="520420"/>
                  </a:lnTo>
                  <a:lnTo>
                    <a:pt x="43053" y="522960"/>
                  </a:lnTo>
                  <a:lnTo>
                    <a:pt x="48755" y="522960"/>
                  </a:lnTo>
                  <a:lnTo>
                    <a:pt x="49098" y="521690"/>
                  </a:lnTo>
                  <a:lnTo>
                    <a:pt x="50749" y="520420"/>
                  </a:lnTo>
                  <a:close/>
                </a:path>
                <a:path w="1187450" h="742950">
                  <a:moveTo>
                    <a:pt x="222618" y="397230"/>
                  </a:moveTo>
                  <a:lnTo>
                    <a:pt x="213004" y="397230"/>
                  </a:lnTo>
                  <a:lnTo>
                    <a:pt x="211899" y="395960"/>
                  </a:lnTo>
                  <a:lnTo>
                    <a:pt x="210680" y="395960"/>
                  </a:lnTo>
                  <a:lnTo>
                    <a:pt x="210210" y="402310"/>
                  </a:lnTo>
                  <a:lnTo>
                    <a:pt x="210248" y="404850"/>
                  </a:lnTo>
                  <a:lnTo>
                    <a:pt x="203682" y="403580"/>
                  </a:lnTo>
                  <a:lnTo>
                    <a:pt x="199034" y="402310"/>
                  </a:lnTo>
                  <a:lnTo>
                    <a:pt x="196786" y="399770"/>
                  </a:lnTo>
                  <a:lnTo>
                    <a:pt x="196367" y="398500"/>
                  </a:lnTo>
                  <a:lnTo>
                    <a:pt x="195948" y="397230"/>
                  </a:lnTo>
                  <a:lnTo>
                    <a:pt x="195529" y="395960"/>
                  </a:lnTo>
                  <a:lnTo>
                    <a:pt x="194462" y="397230"/>
                  </a:lnTo>
                  <a:lnTo>
                    <a:pt x="194284" y="395960"/>
                  </a:lnTo>
                  <a:lnTo>
                    <a:pt x="194170" y="393420"/>
                  </a:lnTo>
                  <a:lnTo>
                    <a:pt x="194703" y="390880"/>
                  </a:lnTo>
                  <a:lnTo>
                    <a:pt x="198399" y="384530"/>
                  </a:lnTo>
                  <a:lnTo>
                    <a:pt x="200571" y="381990"/>
                  </a:lnTo>
                  <a:lnTo>
                    <a:pt x="201587" y="380720"/>
                  </a:lnTo>
                  <a:lnTo>
                    <a:pt x="202615" y="379450"/>
                  </a:lnTo>
                  <a:lnTo>
                    <a:pt x="208762" y="384530"/>
                  </a:lnTo>
                  <a:lnTo>
                    <a:pt x="210197" y="383260"/>
                  </a:lnTo>
                  <a:lnTo>
                    <a:pt x="209600" y="381990"/>
                  </a:lnTo>
                  <a:lnTo>
                    <a:pt x="210273" y="379450"/>
                  </a:lnTo>
                  <a:lnTo>
                    <a:pt x="210616" y="378180"/>
                  </a:lnTo>
                  <a:lnTo>
                    <a:pt x="210261" y="375640"/>
                  </a:lnTo>
                  <a:lnTo>
                    <a:pt x="210959" y="371830"/>
                  </a:lnTo>
                  <a:lnTo>
                    <a:pt x="210858" y="369290"/>
                  </a:lnTo>
                  <a:lnTo>
                    <a:pt x="210680" y="366750"/>
                  </a:lnTo>
                  <a:lnTo>
                    <a:pt x="210566" y="360400"/>
                  </a:lnTo>
                  <a:lnTo>
                    <a:pt x="210337" y="359130"/>
                  </a:lnTo>
                  <a:lnTo>
                    <a:pt x="209296" y="356590"/>
                  </a:lnTo>
                  <a:lnTo>
                    <a:pt x="208915" y="354050"/>
                  </a:lnTo>
                  <a:lnTo>
                    <a:pt x="207391" y="352780"/>
                  </a:lnTo>
                  <a:lnTo>
                    <a:pt x="206336" y="348970"/>
                  </a:lnTo>
                  <a:lnTo>
                    <a:pt x="204419" y="345160"/>
                  </a:lnTo>
                  <a:lnTo>
                    <a:pt x="204597" y="342620"/>
                  </a:lnTo>
                  <a:lnTo>
                    <a:pt x="203885" y="340080"/>
                  </a:lnTo>
                  <a:lnTo>
                    <a:pt x="201498" y="332460"/>
                  </a:lnTo>
                  <a:lnTo>
                    <a:pt x="200634" y="329920"/>
                  </a:lnTo>
                  <a:lnTo>
                    <a:pt x="199351" y="329920"/>
                  </a:lnTo>
                  <a:lnTo>
                    <a:pt x="194729" y="328650"/>
                  </a:lnTo>
                  <a:lnTo>
                    <a:pt x="187350" y="329920"/>
                  </a:lnTo>
                  <a:lnTo>
                    <a:pt x="182930" y="328650"/>
                  </a:lnTo>
                  <a:lnTo>
                    <a:pt x="178777" y="327380"/>
                  </a:lnTo>
                  <a:lnTo>
                    <a:pt x="175856" y="327380"/>
                  </a:lnTo>
                  <a:lnTo>
                    <a:pt x="175856" y="434060"/>
                  </a:lnTo>
                  <a:lnTo>
                    <a:pt x="175577" y="436600"/>
                  </a:lnTo>
                  <a:lnTo>
                    <a:pt x="173901" y="437870"/>
                  </a:lnTo>
                  <a:lnTo>
                    <a:pt x="173850" y="439140"/>
                  </a:lnTo>
                  <a:lnTo>
                    <a:pt x="172097" y="440410"/>
                  </a:lnTo>
                  <a:lnTo>
                    <a:pt x="171589" y="442950"/>
                  </a:lnTo>
                  <a:lnTo>
                    <a:pt x="171272" y="442950"/>
                  </a:lnTo>
                  <a:lnTo>
                    <a:pt x="172199" y="444220"/>
                  </a:lnTo>
                  <a:lnTo>
                    <a:pt x="167614" y="446760"/>
                  </a:lnTo>
                  <a:lnTo>
                    <a:pt x="161759" y="448030"/>
                  </a:lnTo>
                  <a:lnTo>
                    <a:pt x="161112" y="449300"/>
                  </a:lnTo>
                  <a:lnTo>
                    <a:pt x="159156" y="450570"/>
                  </a:lnTo>
                  <a:lnTo>
                    <a:pt x="159867" y="451840"/>
                  </a:lnTo>
                  <a:lnTo>
                    <a:pt x="158470" y="453110"/>
                  </a:lnTo>
                  <a:lnTo>
                    <a:pt x="157886" y="455650"/>
                  </a:lnTo>
                  <a:lnTo>
                    <a:pt x="152831" y="455650"/>
                  </a:lnTo>
                  <a:lnTo>
                    <a:pt x="150279" y="451840"/>
                  </a:lnTo>
                  <a:lnTo>
                    <a:pt x="149110" y="450570"/>
                  </a:lnTo>
                  <a:lnTo>
                    <a:pt x="147967" y="450570"/>
                  </a:lnTo>
                  <a:lnTo>
                    <a:pt x="147866" y="449300"/>
                  </a:lnTo>
                  <a:lnTo>
                    <a:pt x="148323" y="448030"/>
                  </a:lnTo>
                  <a:lnTo>
                    <a:pt x="147231" y="448030"/>
                  </a:lnTo>
                  <a:lnTo>
                    <a:pt x="142989" y="440410"/>
                  </a:lnTo>
                  <a:lnTo>
                    <a:pt x="143687" y="439140"/>
                  </a:lnTo>
                  <a:lnTo>
                    <a:pt x="144246" y="439140"/>
                  </a:lnTo>
                  <a:lnTo>
                    <a:pt x="146951" y="437870"/>
                  </a:lnTo>
                  <a:lnTo>
                    <a:pt x="148539" y="436600"/>
                  </a:lnTo>
                  <a:lnTo>
                    <a:pt x="150215" y="432790"/>
                  </a:lnTo>
                  <a:lnTo>
                    <a:pt x="152514" y="430250"/>
                  </a:lnTo>
                  <a:lnTo>
                    <a:pt x="153009" y="428980"/>
                  </a:lnTo>
                  <a:lnTo>
                    <a:pt x="154825" y="428980"/>
                  </a:lnTo>
                  <a:lnTo>
                    <a:pt x="155511" y="427710"/>
                  </a:lnTo>
                  <a:lnTo>
                    <a:pt x="156730" y="427710"/>
                  </a:lnTo>
                  <a:lnTo>
                    <a:pt x="157518" y="426440"/>
                  </a:lnTo>
                  <a:lnTo>
                    <a:pt x="158826" y="425170"/>
                  </a:lnTo>
                  <a:lnTo>
                    <a:pt x="161086" y="425170"/>
                  </a:lnTo>
                  <a:lnTo>
                    <a:pt x="161798" y="423900"/>
                  </a:lnTo>
                  <a:lnTo>
                    <a:pt x="165658" y="423900"/>
                  </a:lnTo>
                  <a:lnTo>
                    <a:pt x="167309" y="426440"/>
                  </a:lnTo>
                  <a:lnTo>
                    <a:pt x="169202" y="426440"/>
                  </a:lnTo>
                  <a:lnTo>
                    <a:pt x="169621" y="428980"/>
                  </a:lnTo>
                  <a:lnTo>
                    <a:pt x="170154" y="427710"/>
                  </a:lnTo>
                  <a:lnTo>
                    <a:pt x="172021" y="430250"/>
                  </a:lnTo>
                  <a:lnTo>
                    <a:pt x="174129" y="431520"/>
                  </a:lnTo>
                  <a:lnTo>
                    <a:pt x="174726" y="432790"/>
                  </a:lnTo>
                  <a:lnTo>
                    <a:pt x="175856" y="434060"/>
                  </a:lnTo>
                  <a:lnTo>
                    <a:pt x="175856" y="327380"/>
                  </a:lnTo>
                  <a:lnTo>
                    <a:pt x="172288" y="327380"/>
                  </a:lnTo>
                  <a:lnTo>
                    <a:pt x="170091" y="328650"/>
                  </a:lnTo>
                  <a:lnTo>
                    <a:pt x="169291" y="331190"/>
                  </a:lnTo>
                  <a:lnTo>
                    <a:pt x="166903" y="332460"/>
                  </a:lnTo>
                  <a:lnTo>
                    <a:pt x="160693" y="333730"/>
                  </a:lnTo>
                  <a:lnTo>
                    <a:pt x="157861" y="336270"/>
                  </a:lnTo>
                  <a:lnTo>
                    <a:pt x="155536" y="338810"/>
                  </a:lnTo>
                  <a:lnTo>
                    <a:pt x="155270" y="340080"/>
                  </a:lnTo>
                  <a:lnTo>
                    <a:pt x="153174" y="341350"/>
                  </a:lnTo>
                  <a:lnTo>
                    <a:pt x="153035" y="342620"/>
                  </a:lnTo>
                  <a:lnTo>
                    <a:pt x="150926" y="342620"/>
                  </a:lnTo>
                  <a:lnTo>
                    <a:pt x="149974" y="345160"/>
                  </a:lnTo>
                  <a:lnTo>
                    <a:pt x="147421" y="345160"/>
                  </a:lnTo>
                  <a:lnTo>
                    <a:pt x="143891" y="348970"/>
                  </a:lnTo>
                  <a:lnTo>
                    <a:pt x="142748" y="348970"/>
                  </a:lnTo>
                  <a:lnTo>
                    <a:pt x="141592" y="354050"/>
                  </a:lnTo>
                  <a:lnTo>
                    <a:pt x="141173" y="357860"/>
                  </a:lnTo>
                  <a:lnTo>
                    <a:pt x="137731" y="360400"/>
                  </a:lnTo>
                  <a:lnTo>
                    <a:pt x="135483" y="362940"/>
                  </a:lnTo>
                  <a:lnTo>
                    <a:pt x="127203" y="365480"/>
                  </a:lnTo>
                  <a:lnTo>
                    <a:pt x="127266" y="366750"/>
                  </a:lnTo>
                  <a:lnTo>
                    <a:pt x="127749" y="368020"/>
                  </a:lnTo>
                  <a:lnTo>
                    <a:pt x="127050" y="369290"/>
                  </a:lnTo>
                  <a:lnTo>
                    <a:pt x="125069" y="374370"/>
                  </a:lnTo>
                  <a:lnTo>
                    <a:pt x="124714" y="375640"/>
                  </a:lnTo>
                  <a:lnTo>
                    <a:pt x="123583" y="378180"/>
                  </a:lnTo>
                  <a:lnTo>
                    <a:pt x="120370" y="380720"/>
                  </a:lnTo>
                  <a:lnTo>
                    <a:pt x="116230" y="379450"/>
                  </a:lnTo>
                  <a:lnTo>
                    <a:pt x="114452" y="380720"/>
                  </a:lnTo>
                  <a:lnTo>
                    <a:pt x="106997" y="380720"/>
                  </a:lnTo>
                  <a:lnTo>
                    <a:pt x="105625" y="379450"/>
                  </a:lnTo>
                  <a:lnTo>
                    <a:pt x="104254" y="378180"/>
                  </a:lnTo>
                  <a:lnTo>
                    <a:pt x="102247" y="379450"/>
                  </a:lnTo>
                  <a:lnTo>
                    <a:pt x="100901" y="378180"/>
                  </a:lnTo>
                  <a:lnTo>
                    <a:pt x="96888" y="375640"/>
                  </a:lnTo>
                  <a:lnTo>
                    <a:pt x="95923" y="374370"/>
                  </a:lnTo>
                  <a:lnTo>
                    <a:pt x="94945" y="373100"/>
                  </a:lnTo>
                  <a:lnTo>
                    <a:pt x="94157" y="374370"/>
                  </a:lnTo>
                  <a:lnTo>
                    <a:pt x="91528" y="373100"/>
                  </a:lnTo>
                  <a:lnTo>
                    <a:pt x="89662" y="374370"/>
                  </a:lnTo>
                  <a:lnTo>
                    <a:pt x="88760" y="373100"/>
                  </a:lnTo>
                  <a:lnTo>
                    <a:pt x="87807" y="375640"/>
                  </a:lnTo>
                  <a:lnTo>
                    <a:pt x="86537" y="376910"/>
                  </a:lnTo>
                  <a:lnTo>
                    <a:pt x="86423" y="378180"/>
                  </a:lnTo>
                  <a:lnTo>
                    <a:pt x="85102" y="380720"/>
                  </a:lnTo>
                  <a:lnTo>
                    <a:pt x="85661" y="381990"/>
                  </a:lnTo>
                  <a:lnTo>
                    <a:pt x="84721" y="383260"/>
                  </a:lnTo>
                  <a:lnTo>
                    <a:pt x="84899" y="384530"/>
                  </a:lnTo>
                  <a:lnTo>
                    <a:pt x="82829" y="387070"/>
                  </a:lnTo>
                  <a:lnTo>
                    <a:pt x="81483" y="387070"/>
                  </a:lnTo>
                  <a:lnTo>
                    <a:pt x="79984" y="389610"/>
                  </a:lnTo>
                  <a:lnTo>
                    <a:pt x="77673" y="389610"/>
                  </a:lnTo>
                  <a:lnTo>
                    <a:pt x="76060" y="393420"/>
                  </a:lnTo>
                  <a:lnTo>
                    <a:pt x="71983" y="394690"/>
                  </a:lnTo>
                  <a:lnTo>
                    <a:pt x="72110" y="395960"/>
                  </a:lnTo>
                  <a:lnTo>
                    <a:pt x="70015" y="397230"/>
                  </a:lnTo>
                  <a:lnTo>
                    <a:pt x="63334" y="397230"/>
                  </a:lnTo>
                  <a:lnTo>
                    <a:pt x="60807" y="395960"/>
                  </a:lnTo>
                  <a:lnTo>
                    <a:pt x="59969" y="395960"/>
                  </a:lnTo>
                  <a:lnTo>
                    <a:pt x="57264" y="398500"/>
                  </a:lnTo>
                  <a:lnTo>
                    <a:pt x="56680" y="395960"/>
                  </a:lnTo>
                  <a:lnTo>
                    <a:pt x="56540" y="393420"/>
                  </a:lnTo>
                  <a:lnTo>
                    <a:pt x="56337" y="390880"/>
                  </a:lnTo>
                  <a:lnTo>
                    <a:pt x="57124" y="390880"/>
                  </a:lnTo>
                  <a:lnTo>
                    <a:pt x="59664" y="385800"/>
                  </a:lnTo>
                  <a:lnTo>
                    <a:pt x="59067" y="384530"/>
                  </a:lnTo>
                  <a:lnTo>
                    <a:pt x="58102" y="380720"/>
                  </a:lnTo>
                  <a:lnTo>
                    <a:pt x="56807" y="378180"/>
                  </a:lnTo>
                  <a:lnTo>
                    <a:pt x="57378" y="378180"/>
                  </a:lnTo>
                  <a:lnTo>
                    <a:pt x="56489" y="376910"/>
                  </a:lnTo>
                  <a:lnTo>
                    <a:pt x="57099" y="375640"/>
                  </a:lnTo>
                  <a:lnTo>
                    <a:pt x="56159" y="375640"/>
                  </a:lnTo>
                  <a:lnTo>
                    <a:pt x="54076" y="371830"/>
                  </a:lnTo>
                  <a:lnTo>
                    <a:pt x="52400" y="369290"/>
                  </a:lnTo>
                  <a:lnTo>
                    <a:pt x="48437" y="366750"/>
                  </a:lnTo>
                  <a:lnTo>
                    <a:pt x="47967" y="365480"/>
                  </a:lnTo>
                  <a:lnTo>
                    <a:pt x="47967" y="421360"/>
                  </a:lnTo>
                  <a:lnTo>
                    <a:pt x="45453" y="422630"/>
                  </a:lnTo>
                  <a:lnTo>
                    <a:pt x="42100" y="422630"/>
                  </a:lnTo>
                  <a:lnTo>
                    <a:pt x="41313" y="423900"/>
                  </a:lnTo>
                  <a:lnTo>
                    <a:pt x="40741" y="425170"/>
                  </a:lnTo>
                  <a:lnTo>
                    <a:pt x="38227" y="426440"/>
                  </a:lnTo>
                  <a:lnTo>
                    <a:pt x="37731" y="426440"/>
                  </a:lnTo>
                  <a:lnTo>
                    <a:pt x="38442" y="428980"/>
                  </a:lnTo>
                  <a:lnTo>
                    <a:pt x="36055" y="428980"/>
                  </a:lnTo>
                  <a:lnTo>
                    <a:pt x="34048" y="427710"/>
                  </a:lnTo>
                  <a:lnTo>
                    <a:pt x="30759" y="427710"/>
                  </a:lnTo>
                  <a:lnTo>
                    <a:pt x="23444" y="428980"/>
                  </a:lnTo>
                  <a:lnTo>
                    <a:pt x="20574" y="426440"/>
                  </a:lnTo>
                  <a:lnTo>
                    <a:pt x="16116" y="426440"/>
                  </a:lnTo>
                  <a:lnTo>
                    <a:pt x="15036" y="425170"/>
                  </a:lnTo>
                  <a:lnTo>
                    <a:pt x="13055" y="425170"/>
                  </a:lnTo>
                  <a:lnTo>
                    <a:pt x="13093" y="423900"/>
                  </a:lnTo>
                  <a:lnTo>
                    <a:pt x="12471" y="422630"/>
                  </a:lnTo>
                  <a:lnTo>
                    <a:pt x="11861" y="421360"/>
                  </a:lnTo>
                  <a:lnTo>
                    <a:pt x="12877" y="421360"/>
                  </a:lnTo>
                  <a:lnTo>
                    <a:pt x="11976" y="418820"/>
                  </a:lnTo>
                  <a:lnTo>
                    <a:pt x="10375" y="418820"/>
                  </a:lnTo>
                  <a:lnTo>
                    <a:pt x="9804" y="417550"/>
                  </a:lnTo>
                  <a:lnTo>
                    <a:pt x="9969" y="416280"/>
                  </a:lnTo>
                  <a:lnTo>
                    <a:pt x="8420" y="415010"/>
                  </a:lnTo>
                  <a:lnTo>
                    <a:pt x="5994" y="416280"/>
                  </a:lnTo>
                  <a:lnTo>
                    <a:pt x="5346" y="417550"/>
                  </a:lnTo>
                  <a:lnTo>
                    <a:pt x="4889" y="418820"/>
                  </a:lnTo>
                  <a:lnTo>
                    <a:pt x="4064" y="418820"/>
                  </a:lnTo>
                  <a:lnTo>
                    <a:pt x="4749" y="420090"/>
                  </a:lnTo>
                  <a:lnTo>
                    <a:pt x="4203" y="421360"/>
                  </a:lnTo>
                  <a:lnTo>
                    <a:pt x="3759" y="422630"/>
                  </a:lnTo>
                  <a:lnTo>
                    <a:pt x="2882" y="421360"/>
                  </a:lnTo>
                  <a:lnTo>
                    <a:pt x="0" y="423900"/>
                  </a:lnTo>
                  <a:lnTo>
                    <a:pt x="1689" y="426440"/>
                  </a:lnTo>
                  <a:lnTo>
                    <a:pt x="3517" y="430250"/>
                  </a:lnTo>
                  <a:lnTo>
                    <a:pt x="5245" y="432790"/>
                  </a:lnTo>
                  <a:lnTo>
                    <a:pt x="6565" y="436600"/>
                  </a:lnTo>
                  <a:lnTo>
                    <a:pt x="7607" y="439140"/>
                  </a:lnTo>
                  <a:lnTo>
                    <a:pt x="8343" y="442950"/>
                  </a:lnTo>
                  <a:lnTo>
                    <a:pt x="9512" y="445490"/>
                  </a:lnTo>
                  <a:lnTo>
                    <a:pt x="10477" y="449300"/>
                  </a:lnTo>
                  <a:lnTo>
                    <a:pt x="13335" y="455650"/>
                  </a:lnTo>
                  <a:lnTo>
                    <a:pt x="14757" y="458190"/>
                  </a:lnTo>
                  <a:lnTo>
                    <a:pt x="16548" y="460730"/>
                  </a:lnTo>
                  <a:lnTo>
                    <a:pt x="18122" y="464540"/>
                  </a:lnTo>
                  <a:lnTo>
                    <a:pt x="25361" y="483590"/>
                  </a:lnTo>
                  <a:lnTo>
                    <a:pt x="24942" y="487400"/>
                  </a:lnTo>
                  <a:lnTo>
                    <a:pt x="22821" y="489940"/>
                  </a:lnTo>
                  <a:lnTo>
                    <a:pt x="21628" y="489940"/>
                  </a:lnTo>
                  <a:lnTo>
                    <a:pt x="20434" y="488670"/>
                  </a:lnTo>
                  <a:lnTo>
                    <a:pt x="19621" y="489940"/>
                  </a:lnTo>
                  <a:lnTo>
                    <a:pt x="18770" y="489940"/>
                  </a:lnTo>
                  <a:lnTo>
                    <a:pt x="19126" y="493750"/>
                  </a:lnTo>
                  <a:lnTo>
                    <a:pt x="20828" y="493750"/>
                  </a:lnTo>
                  <a:lnTo>
                    <a:pt x="21297" y="495020"/>
                  </a:lnTo>
                  <a:lnTo>
                    <a:pt x="20231" y="495020"/>
                  </a:lnTo>
                  <a:lnTo>
                    <a:pt x="21577" y="496290"/>
                  </a:lnTo>
                  <a:lnTo>
                    <a:pt x="23850" y="500100"/>
                  </a:lnTo>
                  <a:lnTo>
                    <a:pt x="25857" y="502640"/>
                  </a:lnTo>
                  <a:lnTo>
                    <a:pt x="26860" y="505180"/>
                  </a:lnTo>
                  <a:lnTo>
                    <a:pt x="27063" y="506450"/>
                  </a:lnTo>
                  <a:lnTo>
                    <a:pt x="27381" y="507720"/>
                  </a:lnTo>
                  <a:lnTo>
                    <a:pt x="26276" y="507720"/>
                  </a:lnTo>
                  <a:lnTo>
                    <a:pt x="25514" y="508990"/>
                  </a:lnTo>
                  <a:lnTo>
                    <a:pt x="25196" y="511530"/>
                  </a:lnTo>
                  <a:lnTo>
                    <a:pt x="25920" y="512800"/>
                  </a:lnTo>
                  <a:lnTo>
                    <a:pt x="26301" y="514070"/>
                  </a:lnTo>
                  <a:lnTo>
                    <a:pt x="27635" y="515340"/>
                  </a:lnTo>
                  <a:lnTo>
                    <a:pt x="27063" y="512800"/>
                  </a:lnTo>
                  <a:lnTo>
                    <a:pt x="27241" y="511530"/>
                  </a:lnTo>
                  <a:lnTo>
                    <a:pt x="30302" y="510260"/>
                  </a:lnTo>
                  <a:lnTo>
                    <a:pt x="31889" y="511530"/>
                  </a:lnTo>
                  <a:lnTo>
                    <a:pt x="32639" y="511530"/>
                  </a:lnTo>
                  <a:lnTo>
                    <a:pt x="32029" y="512800"/>
                  </a:lnTo>
                  <a:lnTo>
                    <a:pt x="32080" y="515340"/>
                  </a:lnTo>
                  <a:lnTo>
                    <a:pt x="35001" y="515340"/>
                  </a:lnTo>
                  <a:lnTo>
                    <a:pt x="36131" y="516610"/>
                  </a:lnTo>
                  <a:lnTo>
                    <a:pt x="38811" y="516610"/>
                  </a:lnTo>
                  <a:lnTo>
                    <a:pt x="39560" y="517880"/>
                  </a:lnTo>
                  <a:lnTo>
                    <a:pt x="38938" y="519150"/>
                  </a:lnTo>
                  <a:lnTo>
                    <a:pt x="40017" y="519150"/>
                  </a:lnTo>
                  <a:lnTo>
                    <a:pt x="52412" y="519150"/>
                  </a:lnTo>
                  <a:lnTo>
                    <a:pt x="55867" y="516610"/>
                  </a:lnTo>
                  <a:lnTo>
                    <a:pt x="59461" y="517880"/>
                  </a:lnTo>
                  <a:lnTo>
                    <a:pt x="59524" y="516610"/>
                  </a:lnTo>
                  <a:lnTo>
                    <a:pt x="61417" y="515340"/>
                  </a:lnTo>
                  <a:lnTo>
                    <a:pt x="64084" y="516610"/>
                  </a:lnTo>
                  <a:lnTo>
                    <a:pt x="67119" y="516610"/>
                  </a:lnTo>
                  <a:lnTo>
                    <a:pt x="68618" y="515340"/>
                  </a:lnTo>
                  <a:lnTo>
                    <a:pt x="72923" y="515340"/>
                  </a:lnTo>
                  <a:lnTo>
                    <a:pt x="74460" y="512800"/>
                  </a:lnTo>
                  <a:lnTo>
                    <a:pt x="76746" y="512800"/>
                  </a:lnTo>
                  <a:lnTo>
                    <a:pt x="77228" y="511530"/>
                  </a:lnTo>
                  <a:lnTo>
                    <a:pt x="81851" y="510260"/>
                  </a:lnTo>
                  <a:lnTo>
                    <a:pt x="82613" y="508990"/>
                  </a:lnTo>
                  <a:lnTo>
                    <a:pt x="82842" y="508990"/>
                  </a:lnTo>
                  <a:lnTo>
                    <a:pt x="88328" y="511530"/>
                  </a:lnTo>
                  <a:lnTo>
                    <a:pt x="94119" y="511530"/>
                  </a:lnTo>
                  <a:lnTo>
                    <a:pt x="93827" y="510260"/>
                  </a:lnTo>
                  <a:lnTo>
                    <a:pt x="95770" y="508990"/>
                  </a:lnTo>
                  <a:lnTo>
                    <a:pt x="98869" y="508990"/>
                  </a:lnTo>
                  <a:lnTo>
                    <a:pt x="112991" y="512800"/>
                  </a:lnTo>
                  <a:lnTo>
                    <a:pt x="113499" y="512800"/>
                  </a:lnTo>
                  <a:lnTo>
                    <a:pt x="114973" y="508990"/>
                  </a:lnTo>
                  <a:lnTo>
                    <a:pt x="117563" y="508990"/>
                  </a:lnTo>
                  <a:lnTo>
                    <a:pt x="123583" y="510260"/>
                  </a:lnTo>
                  <a:lnTo>
                    <a:pt x="125247" y="510260"/>
                  </a:lnTo>
                  <a:lnTo>
                    <a:pt x="125006" y="508990"/>
                  </a:lnTo>
                  <a:lnTo>
                    <a:pt x="123990" y="508990"/>
                  </a:lnTo>
                  <a:lnTo>
                    <a:pt x="125018" y="506450"/>
                  </a:lnTo>
                  <a:lnTo>
                    <a:pt x="125183" y="506450"/>
                  </a:lnTo>
                  <a:lnTo>
                    <a:pt x="126199" y="505180"/>
                  </a:lnTo>
                  <a:lnTo>
                    <a:pt x="132816" y="505180"/>
                  </a:lnTo>
                  <a:lnTo>
                    <a:pt x="135585" y="506450"/>
                  </a:lnTo>
                  <a:lnTo>
                    <a:pt x="136664" y="505180"/>
                  </a:lnTo>
                  <a:lnTo>
                    <a:pt x="141490" y="502640"/>
                  </a:lnTo>
                  <a:lnTo>
                    <a:pt x="146824" y="500100"/>
                  </a:lnTo>
                  <a:lnTo>
                    <a:pt x="151396" y="496290"/>
                  </a:lnTo>
                  <a:lnTo>
                    <a:pt x="155333" y="493750"/>
                  </a:lnTo>
                  <a:lnTo>
                    <a:pt x="158381" y="489940"/>
                  </a:lnTo>
                  <a:lnTo>
                    <a:pt x="163334" y="487400"/>
                  </a:lnTo>
                  <a:lnTo>
                    <a:pt x="166331" y="483590"/>
                  </a:lnTo>
                  <a:lnTo>
                    <a:pt x="169227" y="481050"/>
                  </a:lnTo>
                  <a:lnTo>
                    <a:pt x="171754" y="477240"/>
                  </a:lnTo>
                  <a:lnTo>
                    <a:pt x="175628" y="472160"/>
                  </a:lnTo>
                  <a:lnTo>
                    <a:pt x="178054" y="470890"/>
                  </a:lnTo>
                  <a:lnTo>
                    <a:pt x="181775" y="467080"/>
                  </a:lnTo>
                  <a:lnTo>
                    <a:pt x="184708" y="464540"/>
                  </a:lnTo>
                  <a:lnTo>
                    <a:pt x="187071" y="462000"/>
                  </a:lnTo>
                  <a:lnTo>
                    <a:pt x="189103" y="458190"/>
                  </a:lnTo>
                  <a:lnTo>
                    <a:pt x="191033" y="455650"/>
                  </a:lnTo>
                  <a:lnTo>
                    <a:pt x="192760" y="451840"/>
                  </a:lnTo>
                  <a:lnTo>
                    <a:pt x="194335" y="449300"/>
                  </a:lnTo>
                  <a:lnTo>
                    <a:pt x="196278" y="445490"/>
                  </a:lnTo>
                  <a:lnTo>
                    <a:pt x="197827" y="444220"/>
                  </a:lnTo>
                  <a:lnTo>
                    <a:pt x="197599" y="442950"/>
                  </a:lnTo>
                  <a:lnTo>
                    <a:pt x="199250" y="439140"/>
                  </a:lnTo>
                  <a:lnTo>
                    <a:pt x="201472" y="436600"/>
                  </a:lnTo>
                  <a:lnTo>
                    <a:pt x="206857" y="430250"/>
                  </a:lnTo>
                  <a:lnTo>
                    <a:pt x="218732" y="411200"/>
                  </a:lnTo>
                  <a:lnTo>
                    <a:pt x="219468" y="408660"/>
                  </a:lnTo>
                  <a:lnTo>
                    <a:pt x="220332" y="406120"/>
                  </a:lnTo>
                  <a:lnTo>
                    <a:pt x="220687" y="404850"/>
                  </a:lnTo>
                  <a:lnTo>
                    <a:pt x="221411" y="402310"/>
                  </a:lnTo>
                  <a:lnTo>
                    <a:pt x="222250" y="399770"/>
                  </a:lnTo>
                  <a:lnTo>
                    <a:pt x="222618" y="397230"/>
                  </a:lnTo>
                  <a:close/>
                </a:path>
                <a:path w="1187450" h="742950">
                  <a:moveTo>
                    <a:pt x="290550" y="741032"/>
                  </a:moveTo>
                  <a:lnTo>
                    <a:pt x="289191" y="739825"/>
                  </a:lnTo>
                  <a:lnTo>
                    <a:pt x="287388" y="739660"/>
                  </a:lnTo>
                  <a:lnTo>
                    <a:pt x="287147" y="740359"/>
                  </a:lnTo>
                  <a:lnTo>
                    <a:pt x="286359" y="740956"/>
                  </a:lnTo>
                  <a:lnTo>
                    <a:pt x="286169" y="741934"/>
                  </a:lnTo>
                  <a:lnTo>
                    <a:pt x="286766" y="742442"/>
                  </a:lnTo>
                  <a:lnTo>
                    <a:pt x="288836" y="742276"/>
                  </a:lnTo>
                  <a:lnTo>
                    <a:pt x="289496" y="742670"/>
                  </a:lnTo>
                  <a:lnTo>
                    <a:pt x="289750" y="742276"/>
                  </a:lnTo>
                  <a:lnTo>
                    <a:pt x="290550" y="741032"/>
                  </a:lnTo>
                  <a:close/>
                </a:path>
                <a:path w="1187450" h="742950">
                  <a:moveTo>
                    <a:pt x="291706" y="736269"/>
                  </a:moveTo>
                  <a:lnTo>
                    <a:pt x="291566" y="735469"/>
                  </a:lnTo>
                  <a:lnTo>
                    <a:pt x="290182" y="735342"/>
                  </a:lnTo>
                  <a:lnTo>
                    <a:pt x="290131" y="735660"/>
                  </a:lnTo>
                  <a:lnTo>
                    <a:pt x="291122" y="736498"/>
                  </a:lnTo>
                  <a:lnTo>
                    <a:pt x="291706" y="736269"/>
                  </a:lnTo>
                  <a:close/>
                </a:path>
                <a:path w="1187450" h="742950">
                  <a:moveTo>
                    <a:pt x="1180744" y="2438"/>
                  </a:moveTo>
                  <a:close/>
                </a:path>
                <a:path w="1187450" h="742950">
                  <a:moveTo>
                    <a:pt x="1180985" y="1676"/>
                  </a:moveTo>
                  <a:close/>
                </a:path>
                <a:path w="1187450" h="742950">
                  <a:moveTo>
                    <a:pt x="1181049" y="3441"/>
                  </a:moveTo>
                  <a:lnTo>
                    <a:pt x="1180896" y="3416"/>
                  </a:lnTo>
                  <a:lnTo>
                    <a:pt x="1180693" y="3365"/>
                  </a:lnTo>
                  <a:lnTo>
                    <a:pt x="1180960" y="3225"/>
                  </a:lnTo>
                  <a:lnTo>
                    <a:pt x="1180769" y="3225"/>
                  </a:lnTo>
                  <a:lnTo>
                    <a:pt x="1180706" y="3048"/>
                  </a:lnTo>
                  <a:lnTo>
                    <a:pt x="1180553" y="3073"/>
                  </a:lnTo>
                  <a:lnTo>
                    <a:pt x="1180566" y="3365"/>
                  </a:lnTo>
                  <a:lnTo>
                    <a:pt x="1181049" y="3530"/>
                  </a:lnTo>
                  <a:close/>
                </a:path>
                <a:path w="1187450" h="742950">
                  <a:moveTo>
                    <a:pt x="1181087" y="2933"/>
                  </a:moveTo>
                  <a:lnTo>
                    <a:pt x="1180719" y="2933"/>
                  </a:lnTo>
                  <a:lnTo>
                    <a:pt x="1180592" y="2844"/>
                  </a:lnTo>
                  <a:lnTo>
                    <a:pt x="1180706" y="3048"/>
                  </a:lnTo>
                  <a:lnTo>
                    <a:pt x="1180985" y="3060"/>
                  </a:lnTo>
                  <a:lnTo>
                    <a:pt x="1181087" y="2933"/>
                  </a:lnTo>
                  <a:close/>
                </a:path>
                <a:path w="1187450" h="742950">
                  <a:moveTo>
                    <a:pt x="1181201" y="2273"/>
                  </a:moveTo>
                  <a:close/>
                </a:path>
                <a:path w="1187450" h="742950">
                  <a:moveTo>
                    <a:pt x="1181239" y="2146"/>
                  </a:moveTo>
                  <a:close/>
                </a:path>
                <a:path w="1187450" h="742950">
                  <a:moveTo>
                    <a:pt x="1181773" y="2552"/>
                  </a:moveTo>
                  <a:close/>
                </a:path>
                <a:path w="1187450" h="742950">
                  <a:moveTo>
                    <a:pt x="1181925" y="2387"/>
                  </a:moveTo>
                  <a:close/>
                </a:path>
                <a:path w="1187450" h="742950">
                  <a:moveTo>
                    <a:pt x="1181950" y="2400"/>
                  </a:moveTo>
                  <a:close/>
                </a:path>
                <a:path w="1187450" h="742950">
                  <a:moveTo>
                    <a:pt x="1182039" y="2425"/>
                  </a:moveTo>
                  <a:close/>
                </a:path>
                <a:path w="1187450" h="742950">
                  <a:moveTo>
                    <a:pt x="1182103" y="2438"/>
                  </a:moveTo>
                  <a:close/>
                </a:path>
                <a:path w="1187450" h="742950">
                  <a:moveTo>
                    <a:pt x="1182128" y="2311"/>
                  </a:moveTo>
                  <a:lnTo>
                    <a:pt x="1181989" y="2209"/>
                  </a:lnTo>
                  <a:lnTo>
                    <a:pt x="1181989" y="2349"/>
                  </a:lnTo>
                  <a:lnTo>
                    <a:pt x="1182128" y="2311"/>
                  </a:lnTo>
                  <a:close/>
                </a:path>
                <a:path w="1187450" h="742950">
                  <a:moveTo>
                    <a:pt x="1182230" y="3505"/>
                  </a:moveTo>
                  <a:lnTo>
                    <a:pt x="1181976" y="3556"/>
                  </a:lnTo>
                  <a:lnTo>
                    <a:pt x="1182192" y="3632"/>
                  </a:lnTo>
                  <a:lnTo>
                    <a:pt x="1182230" y="3505"/>
                  </a:lnTo>
                  <a:close/>
                </a:path>
                <a:path w="1187450" h="742950">
                  <a:moveTo>
                    <a:pt x="1182243" y="2286"/>
                  </a:moveTo>
                  <a:close/>
                </a:path>
                <a:path w="1187450" h="742950">
                  <a:moveTo>
                    <a:pt x="1182344" y="2628"/>
                  </a:moveTo>
                  <a:lnTo>
                    <a:pt x="1182154" y="2451"/>
                  </a:lnTo>
                  <a:lnTo>
                    <a:pt x="1181989" y="2425"/>
                  </a:lnTo>
                  <a:lnTo>
                    <a:pt x="1181798" y="2527"/>
                  </a:lnTo>
                  <a:lnTo>
                    <a:pt x="1181671" y="2679"/>
                  </a:lnTo>
                  <a:lnTo>
                    <a:pt x="1181773" y="2438"/>
                  </a:lnTo>
                  <a:lnTo>
                    <a:pt x="1181303" y="2667"/>
                  </a:lnTo>
                  <a:lnTo>
                    <a:pt x="1181442" y="3340"/>
                  </a:lnTo>
                  <a:lnTo>
                    <a:pt x="1181658" y="3149"/>
                  </a:lnTo>
                  <a:lnTo>
                    <a:pt x="1181633" y="2730"/>
                  </a:lnTo>
                  <a:lnTo>
                    <a:pt x="1181760" y="2882"/>
                  </a:lnTo>
                  <a:lnTo>
                    <a:pt x="1181925" y="2730"/>
                  </a:lnTo>
                  <a:lnTo>
                    <a:pt x="1182154" y="2857"/>
                  </a:lnTo>
                  <a:lnTo>
                    <a:pt x="1182166" y="2717"/>
                  </a:lnTo>
                  <a:lnTo>
                    <a:pt x="1182331" y="2692"/>
                  </a:lnTo>
                  <a:close/>
                </a:path>
                <a:path w="1187450" h="742950">
                  <a:moveTo>
                    <a:pt x="1182357" y="419"/>
                  </a:moveTo>
                  <a:close/>
                </a:path>
                <a:path w="1187450" h="742950">
                  <a:moveTo>
                    <a:pt x="1182446" y="419"/>
                  </a:moveTo>
                  <a:close/>
                </a:path>
                <a:path w="1187450" h="742950">
                  <a:moveTo>
                    <a:pt x="1182509" y="3162"/>
                  </a:moveTo>
                  <a:lnTo>
                    <a:pt x="1182382" y="3187"/>
                  </a:lnTo>
                  <a:lnTo>
                    <a:pt x="1182509" y="3251"/>
                  </a:lnTo>
                  <a:close/>
                </a:path>
                <a:path w="1187450" h="742950">
                  <a:moveTo>
                    <a:pt x="1182624" y="3200"/>
                  </a:moveTo>
                  <a:close/>
                </a:path>
                <a:path w="1187450" h="742950">
                  <a:moveTo>
                    <a:pt x="1182789" y="3289"/>
                  </a:moveTo>
                  <a:lnTo>
                    <a:pt x="1182662" y="3251"/>
                  </a:lnTo>
                  <a:lnTo>
                    <a:pt x="1182789" y="3289"/>
                  </a:lnTo>
                  <a:close/>
                </a:path>
                <a:path w="1187450" h="742950">
                  <a:moveTo>
                    <a:pt x="1182903" y="3340"/>
                  </a:moveTo>
                  <a:lnTo>
                    <a:pt x="1182738" y="3149"/>
                  </a:lnTo>
                  <a:lnTo>
                    <a:pt x="1182865" y="3327"/>
                  </a:lnTo>
                  <a:close/>
                </a:path>
                <a:path w="1187450" h="742950">
                  <a:moveTo>
                    <a:pt x="1182928" y="3556"/>
                  </a:moveTo>
                  <a:lnTo>
                    <a:pt x="1182776" y="3556"/>
                  </a:lnTo>
                  <a:lnTo>
                    <a:pt x="1182636" y="3429"/>
                  </a:lnTo>
                  <a:lnTo>
                    <a:pt x="1182738" y="3810"/>
                  </a:lnTo>
                  <a:lnTo>
                    <a:pt x="1182928" y="3556"/>
                  </a:lnTo>
                  <a:close/>
                </a:path>
                <a:path w="1187450" h="742950">
                  <a:moveTo>
                    <a:pt x="1183157" y="2717"/>
                  </a:moveTo>
                  <a:close/>
                </a:path>
                <a:path w="1187450" h="742950">
                  <a:moveTo>
                    <a:pt x="1183436" y="2870"/>
                  </a:moveTo>
                  <a:close/>
                </a:path>
                <a:path w="1187450" h="742950">
                  <a:moveTo>
                    <a:pt x="1183741" y="2882"/>
                  </a:moveTo>
                  <a:lnTo>
                    <a:pt x="1183551" y="2832"/>
                  </a:lnTo>
                  <a:lnTo>
                    <a:pt x="1183678" y="2921"/>
                  </a:lnTo>
                  <a:close/>
                </a:path>
                <a:path w="1187450" h="742950">
                  <a:moveTo>
                    <a:pt x="1183805" y="3009"/>
                  </a:moveTo>
                  <a:close/>
                </a:path>
                <a:path w="1187450" h="742950">
                  <a:moveTo>
                    <a:pt x="1183843" y="2959"/>
                  </a:moveTo>
                  <a:lnTo>
                    <a:pt x="1183284" y="2857"/>
                  </a:lnTo>
                  <a:lnTo>
                    <a:pt x="1183436" y="2984"/>
                  </a:lnTo>
                  <a:lnTo>
                    <a:pt x="1183563" y="3098"/>
                  </a:lnTo>
                  <a:lnTo>
                    <a:pt x="1183690" y="3136"/>
                  </a:lnTo>
                  <a:lnTo>
                    <a:pt x="1183741" y="3009"/>
                  </a:lnTo>
                  <a:close/>
                </a:path>
                <a:path w="1187450" h="742950">
                  <a:moveTo>
                    <a:pt x="1183894" y="3429"/>
                  </a:moveTo>
                  <a:close/>
                </a:path>
                <a:path w="1187450" h="742950">
                  <a:moveTo>
                    <a:pt x="1183970" y="3225"/>
                  </a:moveTo>
                  <a:lnTo>
                    <a:pt x="1183805" y="3225"/>
                  </a:lnTo>
                  <a:lnTo>
                    <a:pt x="1183957" y="3429"/>
                  </a:lnTo>
                  <a:lnTo>
                    <a:pt x="1183932" y="3289"/>
                  </a:lnTo>
                  <a:close/>
                </a:path>
                <a:path w="1187450" h="742950">
                  <a:moveTo>
                    <a:pt x="1184236" y="2552"/>
                  </a:moveTo>
                  <a:close/>
                </a:path>
                <a:path w="1187450" h="742950">
                  <a:moveTo>
                    <a:pt x="1184948" y="965"/>
                  </a:moveTo>
                  <a:lnTo>
                    <a:pt x="1184871" y="825"/>
                  </a:lnTo>
                  <a:lnTo>
                    <a:pt x="1184948" y="965"/>
                  </a:lnTo>
                  <a:close/>
                </a:path>
                <a:path w="1187450" h="742950">
                  <a:moveTo>
                    <a:pt x="1185608" y="711"/>
                  </a:moveTo>
                  <a:lnTo>
                    <a:pt x="1185303" y="711"/>
                  </a:lnTo>
                  <a:lnTo>
                    <a:pt x="1185608" y="711"/>
                  </a:lnTo>
                  <a:close/>
                </a:path>
                <a:path w="1187450" h="742950">
                  <a:moveTo>
                    <a:pt x="1185773" y="2120"/>
                  </a:moveTo>
                  <a:close/>
                </a:path>
                <a:path w="1187450" h="742950">
                  <a:moveTo>
                    <a:pt x="1185799" y="850"/>
                  </a:moveTo>
                  <a:lnTo>
                    <a:pt x="1185760" y="723"/>
                  </a:lnTo>
                  <a:lnTo>
                    <a:pt x="1185621" y="723"/>
                  </a:lnTo>
                  <a:lnTo>
                    <a:pt x="1185303" y="711"/>
                  </a:lnTo>
                  <a:lnTo>
                    <a:pt x="1184998" y="571"/>
                  </a:lnTo>
                  <a:lnTo>
                    <a:pt x="1185011" y="711"/>
                  </a:lnTo>
                  <a:lnTo>
                    <a:pt x="1185202" y="825"/>
                  </a:lnTo>
                  <a:lnTo>
                    <a:pt x="1185329" y="965"/>
                  </a:lnTo>
                  <a:lnTo>
                    <a:pt x="1185519" y="914"/>
                  </a:lnTo>
                  <a:lnTo>
                    <a:pt x="1185799" y="850"/>
                  </a:lnTo>
                  <a:close/>
                </a:path>
                <a:path w="1187450" h="742950">
                  <a:moveTo>
                    <a:pt x="1186357" y="2057"/>
                  </a:moveTo>
                  <a:close/>
                </a:path>
                <a:path w="1187450" h="742950">
                  <a:moveTo>
                    <a:pt x="1186357" y="1511"/>
                  </a:moveTo>
                  <a:lnTo>
                    <a:pt x="1186103" y="1371"/>
                  </a:lnTo>
                  <a:lnTo>
                    <a:pt x="1185938" y="1206"/>
                  </a:lnTo>
                  <a:lnTo>
                    <a:pt x="1185824" y="1079"/>
                  </a:lnTo>
                  <a:lnTo>
                    <a:pt x="1185532" y="1104"/>
                  </a:lnTo>
                  <a:lnTo>
                    <a:pt x="1185265" y="1193"/>
                  </a:lnTo>
                  <a:lnTo>
                    <a:pt x="1185113" y="1117"/>
                  </a:lnTo>
                  <a:lnTo>
                    <a:pt x="1184948" y="965"/>
                  </a:lnTo>
                  <a:lnTo>
                    <a:pt x="1184719" y="673"/>
                  </a:lnTo>
                  <a:lnTo>
                    <a:pt x="1184592" y="685"/>
                  </a:lnTo>
                  <a:lnTo>
                    <a:pt x="1184465" y="825"/>
                  </a:lnTo>
                  <a:lnTo>
                    <a:pt x="1184287" y="1117"/>
                  </a:lnTo>
                  <a:lnTo>
                    <a:pt x="1184389" y="749"/>
                  </a:lnTo>
                  <a:lnTo>
                    <a:pt x="1184211" y="673"/>
                  </a:lnTo>
                  <a:lnTo>
                    <a:pt x="1184275" y="533"/>
                  </a:lnTo>
                  <a:lnTo>
                    <a:pt x="1184148" y="558"/>
                  </a:lnTo>
                  <a:lnTo>
                    <a:pt x="1183995" y="558"/>
                  </a:lnTo>
                  <a:lnTo>
                    <a:pt x="1184008" y="431"/>
                  </a:lnTo>
                  <a:lnTo>
                    <a:pt x="1183868" y="203"/>
                  </a:lnTo>
                  <a:lnTo>
                    <a:pt x="1183665" y="88"/>
                  </a:lnTo>
                  <a:lnTo>
                    <a:pt x="1183525" y="88"/>
                  </a:lnTo>
                  <a:lnTo>
                    <a:pt x="1183398" y="12"/>
                  </a:lnTo>
                  <a:lnTo>
                    <a:pt x="1183398" y="2743"/>
                  </a:lnTo>
                  <a:lnTo>
                    <a:pt x="1183398" y="12"/>
                  </a:lnTo>
                  <a:lnTo>
                    <a:pt x="1183170" y="50"/>
                  </a:lnTo>
                  <a:lnTo>
                    <a:pt x="1182839" y="266"/>
                  </a:lnTo>
                  <a:lnTo>
                    <a:pt x="1182674" y="431"/>
                  </a:lnTo>
                  <a:lnTo>
                    <a:pt x="1182509" y="457"/>
                  </a:lnTo>
                  <a:lnTo>
                    <a:pt x="1182331" y="431"/>
                  </a:lnTo>
                  <a:lnTo>
                    <a:pt x="1182255" y="304"/>
                  </a:lnTo>
                  <a:lnTo>
                    <a:pt x="1182128" y="254"/>
                  </a:lnTo>
                  <a:lnTo>
                    <a:pt x="1181912" y="330"/>
                  </a:lnTo>
                  <a:lnTo>
                    <a:pt x="1181646" y="546"/>
                  </a:lnTo>
                  <a:lnTo>
                    <a:pt x="1181404" y="812"/>
                  </a:lnTo>
                  <a:lnTo>
                    <a:pt x="1181290" y="1143"/>
                  </a:lnTo>
                  <a:lnTo>
                    <a:pt x="1181188" y="1308"/>
                  </a:lnTo>
                  <a:lnTo>
                    <a:pt x="1180998" y="1625"/>
                  </a:lnTo>
                  <a:lnTo>
                    <a:pt x="1180744" y="2311"/>
                  </a:lnTo>
                  <a:lnTo>
                    <a:pt x="1180744" y="2438"/>
                  </a:lnTo>
                  <a:lnTo>
                    <a:pt x="1180617" y="2679"/>
                  </a:lnTo>
                  <a:lnTo>
                    <a:pt x="1180719" y="2844"/>
                  </a:lnTo>
                  <a:lnTo>
                    <a:pt x="1181074" y="2844"/>
                  </a:lnTo>
                  <a:lnTo>
                    <a:pt x="1181036" y="2590"/>
                  </a:lnTo>
                  <a:lnTo>
                    <a:pt x="1181112" y="2438"/>
                  </a:lnTo>
                  <a:lnTo>
                    <a:pt x="1180985" y="2082"/>
                  </a:lnTo>
                  <a:lnTo>
                    <a:pt x="1181150" y="2082"/>
                  </a:lnTo>
                  <a:lnTo>
                    <a:pt x="1181227" y="2235"/>
                  </a:lnTo>
                  <a:lnTo>
                    <a:pt x="1181227" y="2362"/>
                  </a:lnTo>
                  <a:lnTo>
                    <a:pt x="1181354" y="2489"/>
                  </a:lnTo>
                  <a:lnTo>
                    <a:pt x="1181481" y="2374"/>
                  </a:lnTo>
                  <a:lnTo>
                    <a:pt x="1181417" y="2235"/>
                  </a:lnTo>
                  <a:lnTo>
                    <a:pt x="1181557" y="2374"/>
                  </a:lnTo>
                  <a:lnTo>
                    <a:pt x="1181582" y="2209"/>
                  </a:lnTo>
                  <a:lnTo>
                    <a:pt x="1181798" y="2197"/>
                  </a:lnTo>
                  <a:lnTo>
                    <a:pt x="1181950" y="2222"/>
                  </a:lnTo>
                  <a:lnTo>
                    <a:pt x="1182128" y="2247"/>
                  </a:lnTo>
                  <a:lnTo>
                    <a:pt x="1182382" y="2324"/>
                  </a:lnTo>
                  <a:lnTo>
                    <a:pt x="1182624" y="2324"/>
                  </a:lnTo>
                  <a:lnTo>
                    <a:pt x="1182751" y="2489"/>
                  </a:lnTo>
                  <a:lnTo>
                    <a:pt x="1182878" y="2590"/>
                  </a:lnTo>
                  <a:lnTo>
                    <a:pt x="1182598" y="2501"/>
                  </a:lnTo>
                  <a:lnTo>
                    <a:pt x="1182725" y="2692"/>
                  </a:lnTo>
                  <a:lnTo>
                    <a:pt x="1182878" y="2603"/>
                  </a:lnTo>
                  <a:lnTo>
                    <a:pt x="1182992" y="2921"/>
                  </a:lnTo>
                  <a:lnTo>
                    <a:pt x="1183132" y="2692"/>
                  </a:lnTo>
                  <a:lnTo>
                    <a:pt x="1183259" y="2819"/>
                  </a:lnTo>
                  <a:lnTo>
                    <a:pt x="1183386" y="2768"/>
                  </a:lnTo>
                  <a:lnTo>
                    <a:pt x="1183513" y="2806"/>
                  </a:lnTo>
                  <a:lnTo>
                    <a:pt x="1183716" y="2743"/>
                  </a:lnTo>
                  <a:lnTo>
                    <a:pt x="1183881" y="2844"/>
                  </a:lnTo>
                  <a:lnTo>
                    <a:pt x="1183881" y="2692"/>
                  </a:lnTo>
                  <a:lnTo>
                    <a:pt x="1184008" y="2781"/>
                  </a:lnTo>
                  <a:lnTo>
                    <a:pt x="1184186" y="2552"/>
                  </a:lnTo>
                  <a:lnTo>
                    <a:pt x="1184490" y="2387"/>
                  </a:lnTo>
                  <a:lnTo>
                    <a:pt x="1184744" y="2324"/>
                  </a:lnTo>
                  <a:lnTo>
                    <a:pt x="1185151" y="2184"/>
                  </a:lnTo>
                  <a:lnTo>
                    <a:pt x="1185392" y="2108"/>
                  </a:lnTo>
                  <a:lnTo>
                    <a:pt x="1185583" y="2082"/>
                  </a:lnTo>
                  <a:lnTo>
                    <a:pt x="1185773" y="2120"/>
                  </a:lnTo>
                  <a:lnTo>
                    <a:pt x="1185913" y="2171"/>
                  </a:lnTo>
                  <a:lnTo>
                    <a:pt x="1186053" y="2184"/>
                  </a:lnTo>
                  <a:lnTo>
                    <a:pt x="1186205" y="2082"/>
                  </a:lnTo>
                  <a:lnTo>
                    <a:pt x="1186345" y="1968"/>
                  </a:lnTo>
                  <a:lnTo>
                    <a:pt x="1186192" y="1955"/>
                  </a:lnTo>
                  <a:lnTo>
                    <a:pt x="1186281" y="1689"/>
                  </a:lnTo>
                  <a:lnTo>
                    <a:pt x="1186357" y="1511"/>
                  </a:lnTo>
                  <a:close/>
                </a:path>
                <a:path w="1187450" h="742950">
                  <a:moveTo>
                    <a:pt x="1186357" y="990"/>
                  </a:moveTo>
                  <a:close/>
                </a:path>
                <a:path w="1187450" h="742950">
                  <a:moveTo>
                    <a:pt x="1186446" y="1016"/>
                  </a:moveTo>
                  <a:lnTo>
                    <a:pt x="1186345" y="1143"/>
                  </a:lnTo>
                  <a:lnTo>
                    <a:pt x="1186446" y="1016"/>
                  </a:lnTo>
                  <a:close/>
                </a:path>
                <a:path w="1187450" h="742950">
                  <a:moveTo>
                    <a:pt x="1186484" y="1625"/>
                  </a:moveTo>
                  <a:lnTo>
                    <a:pt x="1186357" y="1511"/>
                  </a:lnTo>
                  <a:lnTo>
                    <a:pt x="1186472" y="1651"/>
                  </a:lnTo>
                  <a:close/>
                </a:path>
                <a:path w="1187450" h="742950">
                  <a:moveTo>
                    <a:pt x="1186510" y="444"/>
                  </a:moveTo>
                  <a:lnTo>
                    <a:pt x="1186345" y="431"/>
                  </a:lnTo>
                  <a:lnTo>
                    <a:pt x="1186510" y="469"/>
                  </a:lnTo>
                  <a:close/>
                </a:path>
                <a:path w="1187450" h="742950">
                  <a:moveTo>
                    <a:pt x="1187030" y="1752"/>
                  </a:moveTo>
                  <a:lnTo>
                    <a:pt x="1186916" y="1447"/>
                  </a:lnTo>
                  <a:lnTo>
                    <a:pt x="1187005" y="1790"/>
                  </a:lnTo>
                  <a:close/>
                </a:path>
                <a:path w="1187450" h="742950">
                  <a:moveTo>
                    <a:pt x="1187030" y="1092"/>
                  </a:moveTo>
                  <a:close/>
                </a:path>
                <a:path w="1187450" h="742950">
                  <a:moveTo>
                    <a:pt x="1187094" y="927"/>
                  </a:moveTo>
                  <a:lnTo>
                    <a:pt x="1187043" y="787"/>
                  </a:lnTo>
                  <a:lnTo>
                    <a:pt x="1186929" y="647"/>
                  </a:lnTo>
                  <a:lnTo>
                    <a:pt x="1186802" y="571"/>
                  </a:lnTo>
                  <a:lnTo>
                    <a:pt x="1186649" y="520"/>
                  </a:lnTo>
                  <a:lnTo>
                    <a:pt x="1186472" y="520"/>
                  </a:lnTo>
                  <a:lnTo>
                    <a:pt x="1186319" y="787"/>
                  </a:lnTo>
                  <a:lnTo>
                    <a:pt x="1186116" y="558"/>
                  </a:lnTo>
                  <a:lnTo>
                    <a:pt x="1186218" y="838"/>
                  </a:lnTo>
                  <a:lnTo>
                    <a:pt x="1186256" y="1168"/>
                  </a:lnTo>
                  <a:lnTo>
                    <a:pt x="1186307" y="990"/>
                  </a:lnTo>
                  <a:lnTo>
                    <a:pt x="1186446" y="1016"/>
                  </a:lnTo>
                  <a:lnTo>
                    <a:pt x="1186332" y="1181"/>
                  </a:lnTo>
                  <a:lnTo>
                    <a:pt x="1186446" y="1320"/>
                  </a:lnTo>
                  <a:lnTo>
                    <a:pt x="1186649" y="1498"/>
                  </a:lnTo>
                  <a:lnTo>
                    <a:pt x="1186586" y="1308"/>
                  </a:lnTo>
                  <a:lnTo>
                    <a:pt x="1186865" y="1181"/>
                  </a:lnTo>
                  <a:lnTo>
                    <a:pt x="1186992" y="1092"/>
                  </a:lnTo>
                  <a:lnTo>
                    <a:pt x="1187094" y="965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79089" y="3112990"/>
              <a:ext cx="530893" cy="55626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935" y="554863"/>
              <a:ext cx="95249" cy="9524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4585" y="554863"/>
              <a:ext cx="95249" cy="9524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2710" y="554863"/>
              <a:ext cx="95249" cy="9524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00835" y="554863"/>
              <a:ext cx="95249" cy="95249"/>
            </a:xfrm>
            <a:prstGeom prst="rect">
              <a:avLst/>
            </a:prstGeom>
          </p:spPr>
        </p:pic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263525" y="190563"/>
            <a:ext cx="1537335" cy="4953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Cou</a:t>
            </a:r>
            <a:r>
              <a:rPr dirty="0" spc="-75"/>
              <a:t>ntr</a:t>
            </a:r>
            <a:r>
              <a:rPr dirty="0" spc="-40"/>
              <a:t>y</a:t>
            </a:r>
            <a:r>
              <a:rPr dirty="0" spc="-100"/>
              <a:t> </a:t>
            </a:r>
            <a:r>
              <a:rPr dirty="0" spc="-85"/>
              <a:t>a</a:t>
            </a:r>
            <a:r>
              <a:rPr dirty="0" spc="-85"/>
              <a:t>nd</a:t>
            </a:r>
            <a:r>
              <a:rPr dirty="0" spc="-100"/>
              <a:t> </a:t>
            </a:r>
            <a:r>
              <a:rPr dirty="0" spc="-170"/>
              <a:t>Q</a:t>
            </a:r>
            <a:r>
              <a:rPr dirty="0" spc="-75"/>
              <a:t>u</a:t>
            </a:r>
            <a:r>
              <a:rPr dirty="0" spc="-85"/>
              <a:t>a</a:t>
            </a:r>
            <a:r>
              <a:rPr dirty="0" spc="-95"/>
              <a:t>nti</a:t>
            </a:r>
            <a:r>
              <a:rPr dirty="0" spc="-85"/>
              <a:t>ty</a:t>
            </a:r>
          </a:p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730250" algn="l"/>
                <a:tab pos="972185" algn="l"/>
                <a:tab pos="1213485" algn="l"/>
                <a:tab pos="1455420" algn="l"/>
              </a:tabLst>
            </a:pPr>
            <a:r>
              <a:rPr dirty="0" sz="1000" b="1">
                <a:solidFill>
                  <a:srgbClr val="605D5C"/>
                </a:solidFill>
                <a:latin typeface="Segoe UI"/>
                <a:cs typeface="Segoe UI"/>
              </a:rPr>
              <a:t>Quantity	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1	2	3	4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848485" y="554863"/>
            <a:ext cx="3162300" cy="95250"/>
            <a:chOff x="1848485" y="554863"/>
            <a:chExt cx="3162300" cy="95250"/>
          </a:xfrm>
        </p:grpSpPr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48485" y="554863"/>
              <a:ext cx="95249" cy="9524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86610" y="554863"/>
              <a:ext cx="95249" cy="9524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34260" y="554863"/>
              <a:ext cx="95249" cy="9524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72384" y="554863"/>
              <a:ext cx="95249" cy="9524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10510" y="554863"/>
              <a:ext cx="95249" cy="9524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58159" y="554863"/>
              <a:ext cx="95249" cy="9524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62960" y="554863"/>
              <a:ext cx="95249" cy="9524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77285" y="554863"/>
              <a:ext cx="95249" cy="9524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82085" y="554863"/>
              <a:ext cx="95249" cy="9524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296410" y="554863"/>
              <a:ext cx="95249" cy="9524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01210" y="554863"/>
              <a:ext cx="95249" cy="9524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15535" y="554863"/>
              <a:ext cx="95249" cy="95249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1948259" y="508031"/>
            <a:ext cx="32321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000" algn="l"/>
                <a:tab pos="495934" algn="l"/>
                <a:tab pos="737235" algn="l"/>
                <a:tab pos="979169" algn="l"/>
                <a:tab pos="1221105" algn="l"/>
                <a:tab pos="1530985" algn="l"/>
                <a:tab pos="1840864" algn="l"/>
                <a:tab pos="2151380" algn="l"/>
                <a:tab pos="2461260" algn="l"/>
                <a:tab pos="2771775" algn="l"/>
                <a:tab pos="3081655" algn="l"/>
              </a:tabLst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5	6	7	8	9	10	11	12	13	14	15	16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23850" y="514350"/>
            <a:ext cx="5167630" cy="3810000"/>
            <a:chOff x="323850" y="514350"/>
            <a:chExt cx="5167630" cy="3810000"/>
          </a:xfrm>
        </p:grpSpPr>
        <p:pic>
          <p:nvPicPr>
            <p:cNvPr id="63" name="object 6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400675" y="514350"/>
              <a:ext cx="90487" cy="161925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5414" y="4199359"/>
              <a:ext cx="480872" cy="7957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23850" y="4184916"/>
              <a:ext cx="93442" cy="93442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676525" y="4191000"/>
              <a:ext cx="2571750" cy="133349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2658814" y="4197350"/>
            <a:ext cx="260858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4273" sz="975" spc="22">
                <a:latin typeface="Arial MT"/>
                <a:cs typeface="Arial MT"/>
              </a:rPr>
              <a:t>©</a:t>
            </a:r>
            <a:r>
              <a:rPr dirty="0" baseline="4273" sz="975" spc="30">
                <a:latin typeface="Arial MT"/>
                <a:cs typeface="Arial MT"/>
              </a:rPr>
              <a:t> </a:t>
            </a:r>
            <a:r>
              <a:rPr dirty="0" baseline="4273" sz="975" spc="15">
                <a:latin typeface="Arial MT"/>
                <a:cs typeface="Arial MT"/>
              </a:rPr>
              <a:t>2023</a:t>
            </a:r>
            <a:r>
              <a:rPr dirty="0" baseline="4273" sz="975" spc="7">
                <a:latin typeface="Arial MT"/>
                <a:cs typeface="Arial MT"/>
              </a:rPr>
              <a:t> </a:t>
            </a:r>
            <a:r>
              <a:rPr dirty="0" baseline="4273" sz="975" spc="-30">
                <a:latin typeface="Arial MT"/>
                <a:cs typeface="Arial MT"/>
              </a:rPr>
              <a:t>TomTom</a:t>
            </a:r>
            <a:r>
              <a:rPr dirty="0" baseline="4273" sz="975" spc="-30">
                <a:latin typeface="Arial MT"/>
                <a:cs typeface="Arial MT"/>
              </a:rPr>
              <a:t>,</a:t>
            </a:r>
            <a:r>
              <a:rPr dirty="0" sz="650" spc="-2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dirty="0" sz="6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aseline="4273" sz="975" spc="22">
                <a:latin typeface="Arial MT"/>
                <a:cs typeface="Arial MT"/>
              </a:rPr>
              <a:t>©</a:t>
            </a:r>
            <a:r>
              <a:rPr dirty="0" baseline="4273" sz="975" spc="30">
                <a:latin typeface="Arial MT"/>
                <a:cs typeface="Arial MT"/>
              </a:rPr>
              <a:t> </a:t>
            </a:r>
            <a:r>
              <a:rPr dirty="0" baseline="4273" sz="975" spc="15">
                <a:latin typeface="Arial MT"/>
                <a:cs typeface="Arial MT"/>
              </a:rPr>
              <a:t>2023</a:t>
            </a:r>
            <a:r>
              <a:rPr dirty="0" baseline="4273" sz="975" spc="30">
                <a:latin typeface="Arial MT"/>
                <a:cs typeface="Arial MT"/>
              </a:rPr>
              <a:t> </a:t>
            </a:r>
            <a:r>
              <a:rPr dirty="0" baseline="4273" sz="975" spc="-127">
                <a:latin typeface="Arial MT"/>
                <a:cs typeface="Arial MT"/>
              </a:rPr>
              <a:t>M</a:t>
            </a:r>
            <a:r>
              <a:rPr dirty="0" baseline="4273" sz="975" spc="-127">
                <a:latin typeface="Arial MT"/>
                <a:cs typeface="Arial MT"/>
              </a:rPr>
              <a:t>i</a:t>
            </a:r>
            <a:r>
              <a:rPr dirty="0" sz="650" spc="-8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baseline="4273" sz="975" spc="-127">
                <a:latin typeface="Arial MT"/>
                <a:cs typeface="Arial MT"/>
              </a:rPr>
              <a:t>c</a:t>
            </a:r>
            <a:r>
              <a:rPr dirty="0" sz="650" spc="-8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baseline="4273" sz="975" spc="-127">
                <a:latin typeface="Arial MT"/>
                <a:cs typeface="Arial MT"/>
              </a:rPr>
              <a:t>r</a:t>
            </a:r>
            <a:r>
              <a:rPr dirty="0" sz="650" spc="-8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baseline="4273" sz="975" spc="-127">
                <a:latin typeface="Arial MT"/>
                <a:cs typeface="Arial MT"/>
              </a:rPr>
              <a:t>o</a:t>
            </a:r>
            <a:r>
              <a:rPr dirty="0" baseline="4273" sz="975" spc="-127">
                <a:latin typeface="Arial MT"/>
                <a:cs typeface="Arial MT"/>
              </a:rPr>
              <a:t>s</a:t>
            </a:r>
            <a:r>
              <a:rPr dirty="0" sz="650" spc="-85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baseline="4273" sz="975" spc="-127">
                <a:latin typeface="Arial MT"/>
                <a:cs typeface="Arial MT"/>
              </a:rPr>
              <a:t>o</a:t>
            </a:r>
            <a:r>
              <a:rPr dirty="0" baseline="4273" sz="975" spc="-127">
                <a:latin typeface="Arial MT"/>
                <a:cs typeface="Arial MT"/>
              </a:rPr>
              <a:t>f</a:t>
            </a:r>
            <a:r>
              <a:rPr dirty="0" sz="650" spc="-85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dirty="0" baseline="4273" sz="975" spc="-127">
                <a:latin typeface="Arial MT"/>
                <a:cs typeface="Arial MT"/>
              </a:rPr>
              <a:t>t</a:t>
            </a:r>
            <a:r>
              <a:rPr dirty="0" sz="650" spc="-8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6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aseline="4273" sz="975" spc="-67">
                <a:latin typeface="Arial MT"/>
                <a:cs typeface="Arial MT"/>
              </a:rPr>
              <a:t>Co</a:t>
            </a:r>
            <a:r>
              <a:rPr dirty="0" baseline="4273" sz="975" spc="-67">
                <a:latin typeface="Arial MT"/>
                <a:cs typeface="Arial MT"/>
              </a:rPr>
              <a:t>r</a:t>
            </a:r>
            <a:r>
              <a:rPr dirty="0" sz="650" spc="-4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baseline="4273" sz="975" spc="-67">
                <a:latin typeface="Arial MT"/>
                <a:cs typeface="Arial MT"/>
              </a:rPr>
              <a:t>po</a:t>
            </a:r>
            <a:r>
              <a:rPr dirty="0" baseline="4273" sz="975" spc="-67">
                <a:latin typeface="Arial MT"/>
                <a:cs typeface="Arial MT"/>
              </a:rPr>
              <a:t>r</a:t>
            </a:r>
            <a:r>
              <a:rPr dirty="0" sz="650" spc="-4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baseline="4273" sz="975" spc="-67">
                <a:latin typeface="Arial MT"/>
                <a:cs typeface="Arial MT"/>
              </a:rPr>
              <a:t>a</a:t>
            </a:r>
            <a:r>
              <a:rPr dirty="0" baseline="4273" sz="975" spc="-67">
                <a:latin typeface="Arial MT"/>
                <a:cs typeface="Arial MT"/>
              </a:rPr>
              <a:t>t</a:t>
            </a:r>
            <a:r>
              <a:rPr dirty="0" sz="650" spc="-4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baseline="4273" sz="975" spc="-67">
                <a:latin typeface="Arial MT"/>
                <a:cs typeface="Arial MT"/>
              </a:rPr>
              <a:t>i</a:t>
            </a:r>
            <a:r>
              <a:rPr dirty="0" sz="650" spc="-4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baseline="4273" sz="975" spc="-67">
                <a:latin typeface="Arial MT"/>
                <a:cs typeface="Arial MT"/>
              </a:rPr>
              <a:t>on</a:t>
            </a:r>
            <a:r>
              <a:rPr dirty="0" baseline="4273" sz="975" spc="-67">
                <a:latin typeface="Arial MT"/>
                <a:cs typeface="Arial MT"/>
              </a:rPr>
              <a:t>,</a:t>
            </a:r>
            <a:r>
              <a:rPr dirty="0" sz="650" spc="-45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dirty="0" sz="6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u="sng" baseline="4273" sz="975" spc="22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28"/>
              </a:rPr>
              <a:t>©</a:t>
            </a:r>
            <a:r>
              <a:rPr dirty="0" u="sng" baseline="4273" sz="975" spc="3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28"/>
              </a:rPr>
              <a:t> </a:t>
            </a:r>
            <a:r>
              <a:rPr dirty="0" u="sng" baseline="4273" sz="975" spc="-44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28"/>
              </a:rPr>
              <a:t>OpenS</a:t>
            </a:r>
            <a:r>
              <a:rPr dirty="0" u="sng" baseline="4273" sz="975" spc="-44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28"/>
              </a:rPr>
              <a:t>t</a:t>
            </a:r>
            <a:r>
              <a:rPr dirty="0" u="sng" sz="650" spc="-3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28"/>
              </a:rPr>
              <a:t>t</a:t>
            </a:r>
            <a:r>
              <a:rPr dirty="0" u="sng" baseline="4273" sz="975" spc="-44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28"/>
              </a:rPr>
              <a:t>r</a:t>
            </a:r>
            <a:r>
              <a:rPr dirty="0" u="sng" sz="650" spc="-3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28"/>
              </a:rPr>
              <a:t>r</a:t>
            </a:r>
            <a:r>
              <a:rPr dirty="0" u="sng" baseline="4273" sz="975" spc="-44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28"/>
              </a:rPr>
              <a:t>ee</a:t>
            </a:r>
            <a:r>
              <a:rPr dirty="0" u="sng" baseline="4273" sz="975" spc="-44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28"/>
              </a:rPr>
              <a:t>t</a:t>
            </a:r>
            <a:r>
              <a:rPr dirty="0" u="sng" sz="650" spc="-3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28"/>
              </a:rPr>
              <a:t>t</a:t>
            </a:r>
            <a:r>
              <a:rPr dirty="0" u="sng" baseline="4273" sz="975" spc="-44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 MT"/>
                <a:cs typeface="Arial MT"/>
                <a:hlinkClick r:id="rId28"/>
              </a:rPr>
              <a:t>Map</a:t>
            </a:r>
            <a:endParaRPr baseline="4273" sz="975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673725" y="2428938"/>
            <a:ext cx="22421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70">
                <a:solidFill>
                  <a:srgbClr val="252423"/>
                </a:solidFill>
                <a:latin typeface="Trebuchet MS"/>
                <a:cs typeface="Trebuchet MS"/>
              </a:rPr>
              <a:t>S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u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m</a:t>
            </a:r>
            <a:r>
              <a:rPr dirty="0" sz="1400" spc="-10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05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dirty="0" sz="1400" spc="-10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dirty="0" sz="1400" spc="-6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v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enu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dirty="0" sz="1400" spc="-10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00">
                <a:solidFill>
                  <a:srgbClr val="252423"/>
                </a:solidFill>
                <a:latin typeface="Trebuchet MS"/>
                <a:cs typeface="Trebuchet MS"/>
              </a:rPr>
              <a:t>b</a:t>
            </a:r>
            <a:r>
              <a:rPr dirty="0" sz="1400" spc="-4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dirty="0" sz="1400" spc="-10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Cu</a:t>
            </a:r>
            <a:r>
              <a:rPr dirty="0" sz="1400" spc="85">
                <a:solidFill>
                  <a:srgbClr val="252423"/>
                </a:solidFill>
                <a:latin typeface="Trebuchet MS"/>
                <a:cs typeface="Trebuchet MS"/>
              </a:rPr>
              <a:t>s</a:t>
            </a:r>
            <a:r>
              <a:rPr dirty="0" sz="1400" spc="-95">
                <a:solidFill>
                  <a:srgbClr val="252423"/>
                </a:solidFill>
                <a:latin typeface="Trebuchet MS"/>
                <a:cs typeface="Trebuchet MS"/>
              </a:rPr>
              <a:t>tom</a:t>
            </a:r>
            <a:r>
              <a:rPr dirty="0" sz="1400" spc="-50">
                <a:solidFill>
                  <a:srgbClr val="252423"/>
                </a:solidFill>
                <a:latin typeface="Trebuchet MS"/>
                <a:cs typeface="Trebuchet MS"/>
              </a:rPr>
              <a:t>er</a:t>
            </a:r>
            <a:r>
              <a:rPr dirty="0" sz="1400" spc="-65">
                <a:solidFill>
                  <a:srgbClr val="252423"/>
                </a:solidFill>
                <a:latin typeface="Trebuchet MS"/>
                <a:cs typeface="Trebuchet MS"/>
              </a:rPr>
              <a:t>I</a:t>
            </a:r>
            <a:r>
              <a:rPr dirty="0" sz="1400" spc="-50">
                <a:solidFill>
                  <a:srgbClr val="252423"/>
                </a:solidFill>
                <a:latin typeface="Trebuchet MS"/>
                <a:cs typeface="Trebuchet MS"/>
              </a:rPr>
              <a:t>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322682" y="2813697"/>
            <a:ext cx="9525" cy="1895475"/>
          </a:xfrm>
          <a:custGeom>
            <a:avLst/>
            <a:gdLst/>
            <a:ahLst/>
            <a:cxnLst/>
            <a:rect l="l" t="t" r="r" b="b"/>
            <a:pathLst>
              <a:path w="9525" h="1895475">
                <a:moveTo>
                  <a:pt x="9525" y="1885950"/>
                </a:moveTo>
                <a:lnTo>
                  <a:pt x="0" y="1885950"/>
                </a:lnTo>
                <a:lnTo>
                  <a:pt x="0" y="1895475"/>
                </a:lnTo>
                <a:lnTo>
                  <a:pt x="9525" y="1895475"/>
                </a:lnTo>
                <a:lnTo>
                  <a:pt x="9525" y="1885950"/>
                </a:lnTo>
                <a:close/>
              </a:path>
              <a:path w="9525" h="1895475">
                <a:moveTo>
                  <a:pt x="9525" y="1828800"/>
                </a:moveTo>
                <a:lnTo>
                  <a:pt x="0" y="1828800"/>
                </a:lnTo>
                <a:lnTo>
                  <a:pt x="0" y="1838325"/>
                </a:lnTo>
                <a:lnTo>
                  <a:pt x="9525" y="1838325"/>
                </a:lnTo>
                <a:lnTo>
                  <a:pt x="9525" y="1828800"/>
                </a:lnTo>
                <a:close/>
              </a:path>
              <a:path w="9525" h="1895475">
                <a:moveTo>
                  <a:pt x="9525" y="1603883"/>
                </a:moveTo>
                <a:lnTo>
                  <a:pt x="0" y="1603883"/>
                </a:lnTo>
                <a:lnTo>
                  <a:pt x="0" y="1609725"/>
                </a:lnTo>
                <a:lnTo>
                  <a:pt x="9525" y="1609725"/>
                </a:lnTo>
                <a:lnTo>
                  <a:pt x="9525" y="1603883"/>
                </a:lnTo>
                <a:close/>
              </a:path>
              <a:path w="9525" h="1895475">
                <a:moveTo>
                  <a:pt x="9525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25" y="1438275"/>
                </a:lnTo>
                <a:lnTo>
                  <a:pt x="9525" y="1428750"/>
                </a:lnTo>
                <a:close/>
              </a:path>
              <a:path w="9525" h="1895475">
                <a:moveTo>
                  <a:pt x="9525" y="1200264"/>
                </a:moveTo>
                <a:lnTo>
                  <a:pt x="0" y="1200264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264"/>
                </a:lnTo>
                <a:close/>
              </a:path>
              <a:path w="9525" h="189547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525" h="189547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525" h="189547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189547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189547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18954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6250761" y="4725035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234758" y="2813697"/>
            <a:ext cx="9525" cy="1895475"/>
          </a:xfrm>
          <a:custGeom>
            <a:avLst/>
            <a:gdLst/>
            <a:ahLst/>
            <a:cxnLst/>
            <a:rect l="l" t="t" r="r" b="b"/>
            <a:pathLst>
              <a:path w="9525" h="1895475">
                <a:moveTo>
                  <a:pt x="9525" y="1885950"/>
                </a:moveTo>
                <a:lnTo>
                  <a:pt x="0" y="1885950"/>
                </a:lnTo>
                <a:lnTo>
                  <a:pt x="0" y="1895475"/>
                </a:lnTo>
                <a:lnTo>
                  <a:pt x="9525" y="1895475"/>
                </a:lnTo>
                <a:lnTo>
                  <a:pt x="9525" y="1885950"/>
                </a:lnTo>
                <a:close/>
              </a:path>
              <a:path w="9525" h="1895475">
                <a:moveTo>
                  <a:pt x="9525" y="1828800"/>
                </a:moveTo>
                <a:lnTo>
                  <a:pt x="0" y="1828800"/>
                </a:lnTo>
                <a:lnTo>
                  <a:pt x="0" y="1838325"/>
                </a:lnTo>
                <a:lnTo>
                  <a:pt x="9525" y="1838325"/>
                </a:lnTo>
                <a:lnTo>
                  <a:pt x="9525" y="1828800"/>
                </a:lnTo>
                <a:close/>
              </a:path>
              <a:path w="9525" h="1895475">
                <a:moveTo>
                  <a:pt x="9525" y="1603883"/>
                </a:moveTo>
                <a:lnTo>
                  <a:pt x="0" y="1603883"/>
                </a:lnTo>
                <a:lnTo>
                  <a:pt x="0" y="1609725"/>
                </a:lnTo>
                <a:lnTo>
                  <a:pt x="9525" y="1609725"/>
                </a:lnTo>
                <a:lnTo>
                  <a:pt x="9525" y="1603883"/>
                </a:lnTo>
                <a:close/>
              </a:path>
              <a:path w="9525" h="1895475">
                <a:moveTo>
                  <a:pt x="9525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25" y="1438275"/>
                </a:lnTo>
                <a:lnTo>
                  <a:pt x="9525" y="1428750"/>
                </a:lnTo>
                <a:close/>
              </a:path>
              <a:path w="9525" h="1895475">
                <a:moveTo>
                  <a:pt x="9525" y="1200264"/>
                </a:moveTo>
                <a:lnTo>
                  <a:pt x="0" y="1200264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264"/>
                </a:lnTo>
                <a:close/>
              </a:path>
              <a:path w="9525" h="189547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525" h="189547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525" h="189547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189547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189547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18954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7132025" y="4725035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50K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146834" y="2813697"/>
            <a:ext cx="9525" cy="1895475"/>
          </a:xfrm>
          <a:custGeom>
            <a:avLst/>
            <a:gdLst/>
            <a:ahLst/>
            <a:cxnLst/>
            <a:rect l="l" t="t" r="r" b="b"/>
            <a:pathLst>
              <a:path w="9525" h="1895475">
                <a:moveTo>
                  <a:pt x="9525" y="1885950"/>
                </a:moveTo>
                <a:lnTo>
                  <a:pt x="0" y="1885950"/>
                </a:lnTo>
                <a:lnTo>
                  <a:pt x="0" y="1895475"/>
                </a:lnTo>
                <a:lnTo>
                  <a:pt x="9525" y="1895475"/>
                </a:lnTo>
                <a:lnTo>
                  <a:pt x="9525" y="1885950"/>
                </a:lnTo>
                <a:close/>
              </a:path>
              <a:path w="9525" h="1895475">
                <a:moveTo>
                  <a:pt x="9525" y="1828800"/>
                </a:moveTo>
                <a:lnTo>
                  <a:pt x="0" y="1828800"/>
                </a:lnTo>
                <a:lnTo>
                  <a:pt x="0" y="1838325"/>
                </a:lnTo>
                <a:lnTo>
                  <a:pt x="9525" y="1838325"/>
                </a:lnTo>
                <a:lnTo>
                  <a:pt x="9525" y="1828800"/>
                </a:lnTo>
                <a:close/>
              </a:path>
              <a:path w="9525" h="1895475">
                <a:moveTo>
                  <a:pt x="9525" y="1771650"/>
                </a:moveTo>
                <a:lnTo>
                  <a:pt x="0" y="1771650"/>
                </a:lnTo>
                <a:lnTo>
                  <a:pt x="0" y="1781175"/>
                </a:lnTo>
                <a:lnTo>
                  <a:pt x="9525" y="1781175"/>
                </a:lnTo>
                <a:lnTo>
                  <a:pt x="9525" y="1771650"/>
                </a:lnTo>
                <a:close/>
              </a:path>
              <a:path w="9525" h="1895475">
                <a:moveTo>
                  <a:pt x="9525" y="1714500"/>
                </a:moveTo>
                <a:lnTo>
                  <a:pt x="0" y="1714500"/>
                </a:lnTo>
                <a:lnTo>
                  <a:pt x="0" y="1724025"/>
                </a:lnTo>
                <a:lnTo>
                  <a:pt x="9525" y="1724025"/>
                </a:lnTo>
                <a:lnTo>
                  <a:pt x="9525" y="1714500"/>
                </a:lnTo>
                <a:close/>
              </a:path>
              <a:path w="9525" h="1895475">
                <a:moveTo>
                  <a:pt x="9525" y="1657350"/>
                </a:moveTo>
                <a:lnTo>
                  <a:pt x="0" y="1657350"/>
                </a:lnTo>
                <a:lnTo>
                  <a:pt x="0" y="1666875"/>
                </a:lnTo>
                <a:lnTo>
                  <a:pt x="9525" y="1666875"/>
                </a:lnTo>
                <a:lnTo>
                  <a:pt x="9525" y="1657350"/>
                </a:lnTo>
                <a:close/>
              </a:path>
              <a:path w="9525" h="1895475">
                <a:moveTo>
                  <a:pt x="9525" y="1600200"/>
                </a:moveTo>
                <a:lnTo>
                  <a:pt x="0" y="1600200"/>
                </a:lnTo>
                <a:lnTo>
                  <a:pt x="0" y="1609725"/>
                </a:lnTo>
                <a:lnTo>
                  <a:pt x="9525" y="1609725"/>
                </a:lnTo>
                <a:lnTo>
                  <a:pt x="9525" y="1600200"/>
                </a:lnTo>
                <a:close/>
              </a:path>
              <a:path w="9525" h="1895475">
                <a:moveTo>
                  <a:pt x="9525" y="1543050"/>
                </a:moveTo>
                <a:lnTo>
                  <a:pt x="0" y="1543050"/>
                </a:lnTo>
                <a:lnTo>
                  <a:pt x="0" y="1552575"/>
                </a:lnTo>
                <a:lnTo>
                  <a:pt x="9525" y="1552575"/>
                </a:lnTo>
                <a:lnTo>
                  <a:pt x="9525" y="1543050"/>
                </a:lnTo>
                <a:close/>
              </a:path>
              <a:path w="9525" h="189547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525" h="1895475">
                <a:moveTo>
                  <a:pt x="9525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25" y="1438275"/>
                </a:lnTo>
                <a:lnTo>
                  <a:pt x="9525" y="1428750"/>
                </a:lnTo>
                <a:close/>
              </a:path>
              <a:path w="9525" h="1895475">
                <a:moveTo>
                  <a:pt x="9525" y="1200264"/>
                </a:moveTo>
                <a:lnTo>
                  <a:pt x="0" y="1200264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264"/>
                </a:lnTo>
                <a:close/>
              </a:path>
              <a:path w="9525" h="189547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525" h="189547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525" h="189547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189547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189547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18954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8013289" y="4725035"/>
            <a:ext cx="2768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058910" y="2813697"/>
            <a:ext cx="922019" cy="1895475"/>
          </a:xfrm>
          <a:custGeom>
            <a:avLst/>
            <a:gdLst/>
            <a:ahLst/>
            <a:cxnLst/>
            <a:rect l="l" t="t" r="r" b="b"/>
            <a:pathLst>
              <a:path w="922020" h="1895475">
                <a:moveTo>
                  <a:pt x="9525" y="1885950"/>
                </a:moveTo>
                <a:lnTo>
                  <a:pt x="0" y="1885950"/>
                </a:lnTo>
                <a:lnTo>
                  <a:pt x="0" y="1895475"/>
                </a:lnTo>
                <a:lnTo>
                  <a:pt x="9525" y="1895475"/>
                </a:lnTo>
                <a:lnTo>
                  <a:pt x="9525" y="1885950"/>
                </a:lnTo>
                <a:close/>
              </a:path>
              <a:path w="922020" h="1895475">
                <a:moveTo>
                  <a:pt x="9525" y="1828800"/>
                </a:moveTo>
                <a:lnTo>
                  <a:pt x="0" y="1828800"/>
                </a:lnTo>
                <a:lnTo>
                  <a:pt x="0" y="1838325"/>
                </a:lnTo>
                <a:lnTo>
                  <a:pt x="9525" y="1838325"/>
                </a:lnTo>
                <a:lnTo>
                  <a:pt x="9525" y="1828800"/>
                </a:lnTo>
                <a:close/>
              </a:path>
              <a:path w="922020" h="1895475">
                <a:moveTo>
                  <a:pt x="9525" y="1771650"/>
                </a:moveTo>
                <a:lnTo>
                  <a:pt x="0" y="1771650"/>
                </a:lnTo>
                <a:lnTo>
                  <a:pt x="0" y="1781175"/>
                </a:lnTo>
                <a:lnTo>
                  <a:pt x="9525" y="1781175"/>
                </a:lnTo>
                <a:lnTo>
                  <a:pt x="9525" y="1771650"/>
                </a:lnTo>
                <a:close/>
              </a:path>
              <a:path w="922020" h="1895475">
                <a:moveTo>
                  <a:pt x="9525" y="1714500"/>
                </a:moveTo>
                <a:lnTo>
                  <a:pt x="0" y="1714500"/>
                </a:lnTo>
                <a:lnTo>
                  <a:pt x="0" y="1724025"/>
                </a:lnTo>
                <a:lnTo>
                  <a:pt x="9525" y="1724025"/>
                </a:lnTo>
                <a:lnTo>
                  <a:pt x="9525" y="1714500"/>
                </a:lnTo>
                <a:close/>
              </a:path>
              <a:path w="922020" h="1895475">
                <a:moveTo>
                  <a:pt x="9525" y="1657350"/>
                </a:moveTo>
                <a:lnTo>
                  <a:pt x="0" y="1657350"/>
                </a:lnTo>
                <a:lnTo>
                  <a:pt x="0" y="1666875"/>
                </a:lnTo>
                <a:lnTo>
                  <a:pt x="9525" y="1666875"/>
                </a:lnTo>
                <a:lnTo>
                  <a:pt x="9525" y="1657350"/>
                </a:lnTo>
                <a:close/>
              </a:path>
              <a:path w="922020" h="1895475">
                <a:moveTo>
                  <a:pt x="9525" y="1600200"/>
                </a:moveTo>
                <a:lnTo>
                  <a:pt x="0" y="1600200"/>
                </a:lnTo>
                <a:lnTo>
                  <a:pt x="0" y="1609725"/>
                </a:lnTo>
                <a:lnTo>
                  <a:pt x="9525" y="1609725"/>
                </a:lnTo>
                <a:lnTo>
                  <a:pt x="9525" y="1600200"/>
                </a:lnTo>
                <a:close/>
              </a:path>
              <a:path w="922020" h="1895475">
                <a:moveTo>
                  <a:pt x="9525" y="1543050"/>
                </a:moveTo>
                <a:lnTo>
                  <a:pt x="0" y="1543050"/>
                </a:lnTo>
                <a:lnTo>
                  <a:pt x="0" y="1552575"/>
                </a:lnTo>
                <a:lnTo>
                  <a:pt x="9525" y="1552575"/>
                </a:lnTo>
                <a:lnTo>
                  <a:pt x="9525" y="1543050"/>
                </a:lnTo>
                <a:close/>
              </a:path>
              <a:path w="922020" h="189547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22020" h="1895475">
                <a:moveTo>
                  <a:pt x="9525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25" y="1438275"/>
                </a:lnTo>
                <a:lnTo>
                  <a:pt x="9525" y="1428750"/>
                </a:lnTo>
                <a:close/>
              </a:path>
              <a:path w="922020" h="1895475">
                <a:moveTo>
                  <a:pt x="9525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25" y="1381125"/>
                </a:lnTo>
                <a:lnTo>
                  <a:pt x="9525" y="1371600"/>
                </a:lnTo>
                <a:close/>
              </a:path>
              <a:path w="922020" h="1895475">
                <a:moveTo>
                  <a:pt x="9525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25" y="1323975"/>
                </a:lnTo>
                <a:lnTo>
                  <a:pt x="9525" y="1314450"/>
                </a:lnTo>
                <a:close/>
              </a:path>
              <a:path w="922020" h="1895475">
                <a:moveTo>
                  <a:pt x="9525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25" y="1266825"/>
                </a:lnTo>
                <a:lnTo>
                  <a:pt x="9525" y="1257300"/>
                </a:lnTo>
                <a:close/>
              </a:path>
              <a:path w="922020" h="1895475">
                <a:moveTo>
                  <a:pt x="9525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150"/>
                </a:lnTo>
                <a:close/>
              </a:path>
              <a:path w="922020" h="1895475">
                <a:moveTo>
                  <a:pt x="9525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25" y="1152525"/>
                </a:lnTo>
                <a:lnTo>
                  <a:pt x="9525" y="1143000"/>
                </a:lnTo>
                <a:close/>
              </a:path>
              <a:path w="922020" h="1895475">
                <a:moveTo>
                  <a:pt x="9525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25" y="1095375"/>
                </a:lnTo>
                <a:lnTo>
                  <a:pt x="9525" y="1085850"/>
                </a:lnTo>
                <a:close/>
              </a:path>
              <a:path w="922020" h="189547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22020" h="1895475">
                <a:moveTo>
                  <a:pt x="9525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25" y="981075"/>
                </a:lnTo>
                <a:lnTo>
                  <a:pt x="9525" y="971550"/>
                </a:lnTo>
                <a:close/>
              </a:path>
              <a:path w="922020" h="1895475">
                <a:moveTo>
                  <a:pt x="9525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25" y="923925"/>
                </a:lnTo>
                <a:lnTo>
                  <a:pt x="9525" y="914400"/>
                </a:lnTo>
                <a:close/>
              </a:path>
              <a:path w="922020" h="1895475">
                <a:moveTo>
                  <a:pt x="9525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25" y="866775"/>
                </a:lnTo>
                <a:lnTo>
                  <a:pt x="9525" y="857250"/>
                </a:lnTo>
                <a:close/>
              </a:path>
              <a:path w="922020" h="189547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22020" h="189547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22020" h="189547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22020" h="189547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22020" h="18954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  <a:path w="922020" h="1895475">
                <a:moveTo>
                  <a:pt x="921588" y="1885950"/>
                </a:moveTo>
                <a:lnTo>
                  <a:pt x="912063" y="1885950"/>
                </a:lnTo>
                <a:lnTo>
                  <a:pt x="912063" y="1895475"/>
                </a:lnTo>
                <a:lnTo>
                  <a:pt x="921588" y="1895475"/>
                </a:lnTo>
                <a:lnTo>
                  <a:pt x="921588" y="1885950"/>
                </a:lnTo>
                <a:close/>
              </a:path>
              <a:path w="922020" h="1895475">
                <a:moveTo>
                  <a:pt x="921588" y="1828800"/>
                </a:moveTo>
                <a:lnTo>
                  <a:pt x="912063" y="1828800"/>
                </a:lnTo>
                <a:lnTo>
                  <a:pt x="912063" y="1838325"/>
                </a:lnTo>
                <a:lnTo>
                  <a:pt x="921588" y="1838325"/>
                </a:lnTo>
                <a:lnTo>
                  <a:pt x="921588" y="1828800"/>
                </a:lnTo>
                <a:close/>
              </a:path>
              <a:path w="922020" h="1895475">
                <a:moveTo>
                  <a:pt x="921588" y="1771650"/>
                </a:moveTo>
                <a:lnTo>
                  <a:pt x="912063" y="1771650"/>
                </a:lnTo>
                <a:lnTo>
                  <a:pt x="912063" y="1781175"/>
                </a:lnTo>
                <a:lnTo>
                  <a:pt x="921588" y="1781175"/>
                </a:lnTo>
                <a:lnTo>
                  <a:pt x="921588" y="1771650"/>
                </a:lnTo>
                <a:close/>
              </a:path>
              <a:path w="922020" h="1895475">
                <a:moveTo>
                  <a:pt x="921588" y="1714500"/>
                </a:moveTo>
                <a:lnTo>
                  <a:pt x="912063" y="1714500"/>
                </a:lnTo>
                <a:lnTo>
                  <a:pt x="912063" y="1724025"/>
                </a:lnTo>
                <a:lnTo>
                  <a:pt x="921588" y="1724025"/>
                </a:lnTo>
                <a:lnTo>
                  <a:pt x="921588" y="1714500"/>
                </a:lnTo>
                <a:close/>
              </a:path>
              <a:path w="922020" h="1895475">
                <a:moveTo>
                  <a:pt x="921588" y="1657350"/>
                </a:moveTo>
                <a:lnTo>
                  <a:pt x="912063" y="1657350"/>
                </a:lnTo>
                <a:lnTo>
                  <a:pt x="912063" y="1666875"/>
                </a:lnTo>
                <a:lnTo>
                  <a:pt x="921588" y="1666875"/>
                </a:lnTo>
                <a:lnTo>
                  <a:pt x="921588" y="1657350"/>
                </a:lnTo>
                <a:close/>
              </a:path>
              <a:path w="922020" h="1895475">
                <a:moveTo>
                  <a:pt x="921588" y="1600200"/>
                </a:moveTo>
                <a:lnTo>
                  <a:pt x="912063" y="1600200"/>
                </a:lnTo>
                <a:lnTo>
                  <a:pt x="912063" y="1609725"/>
                </a:lnTo>
                <a:lnTo>
                  <a:pt x="921588" y="1609725"/>
                </a:lnTo>
                <a:lnTo>
                  <a:pt x="921588" y="1600200"/>
                </a:lnTo>
                <a:close/>
              </a:path>
              <a:path w="922020" h="1895475">
                <a:moveTo>
                  <a:pt x="921588" y="1543050"/>
                </a:moveTo>
                <a:lnTo>
                  <a:pt x="912063" y="1543050"/>
                </a:lnTo>
                <a:lnTo>
                  <a:pt x="912063" y="1552575"/>
                </a:lnTo>
                <a:lnTo>
                  <a:pt x="921588" y="1552575"/>
                </a:lnTo>
                <a:lnTo>
                  <a:pt x="921588" y="1543050"/>
                </a:lnTo>
                <a:close/>
              </a:path>
              <a:path w="922020" h="1895475">
                <a:moveTo>
                  <a:pt x="921588" y="1485900"/>
                </a:moveTo>
                <a:lnTo>
                  <a:pt x="912063" y="1485900"/>
                </a:lnTo>
                <a:lnTo>
                  <a:pt x="912063" y="1495425"/>
                </a:lnTo>
                <a:lnTo>
                  <a:pt x="921588" y="1495425"/>
                </a:lnTo>
                <a:lnTo>
                  <a:pt x="921588" y="1485900"/>
                </a:lnTo>
                <a:close/>
              </a:path>
              <a:path w="922020" h="1895475">
                <a:moveTo>
                  <a:pt x="921588" y="1428750"/>
                </a:moveTo>
                <a:lnTo>
                  <a:pt x="912063" y="1428750"/>
                </a:lnTo>
                <a:lnTo>
                  <a:pt x="912063" y="1438275"/>
                </a:lnTo>
                <a:lnTo>
                  <a:pt x="921588" y="1438275"/>
                </a:lnTo>
                <a:lnTo>
                  <a:pt x="921588" y="1428750"/>
                </a:lnTo>
                <a:close/>
              </a:path>
              <a:path w="922020" h="1895475">
                <a:moveTo>
                  <a:pt x="921588" y="1371600"/>
                </a:moveTo>
                <a:lnTo>
                  <a:pt x="912063" y="1371600"/>
                </a:lnTo>
                <a:lnTo>
                  <a:pt x="912063" y="1381125"/>
                </a:lnTo>
                <a:lnTo>
                  <a:pt x="921588" y="1381125"/>
                </a:lnTo>
                <a:lnTo>
                  <a:pt x="921588" y="1371600"/>
                </a:lnTo>
                <a:close/>
              </a:path>
              <a:path w="922020" h="1895475">
                <a:moveTo>
                  <a:pt x="921588" y="1314450"/>
                </a:moveTo>
                <a:lnTo>
                  <a:pt x="912063" y="1314450"/>
                </a:lnTo>
                <a:lnTo>
                  <a:pt x="912063" y="1323975"/>
                </a:lnTo>
                <a:lnTo>
                  <a:pt x="921588" y="1323975"/>
                </a:lnTo>
                <a:lnTo>
                  <a:pt x="921588" y="1314450"/>
                </a:lnTo>
                <a:close/>
              </a:path>
              <a:path w="922020" h="1895475">
                <a:moveTo>
                  <a:pt x="921588" y="1257300"/>
                </a:moveTo>
                <a:lnTo>
                  <a:pt x="912063" y="1257300"/>
                </a:lnTo>
                <a:lnTo>
                  <a:pt x="912063" y="1266825"/>
                </a:lnTo>
                <a:lnTo>
                  <a:pt x="921588" y="1266825"/>
                </a:lnTo>
                <a:lnTo>
                  <a:pt x="921588" y="1257300"/>
                </a:lnTo>
                <a:close/>
              </a:path>
              <a:path w="922020" h="1895475">
                <a:moveTo>
                  <a:pt x="921588" y="1200150"/>
                </a:moveTo>
                <a:lnTo>
                  <a:pt x="912063" y="1200150"/>
                </a:lnTo>
                <a:lnTo>
                  <a:pt x="912063" y="1209675"/>
                </a:lnTo>
                <a:lnTo>
                  <a:pt x="921588" y="1209675"/>
                </a:lnTo>
                <a:lnTo>
                  <a:pt x="921588" y="1200150"/>
                </a:lnTo>
                <a:close/>
              </a:path>
              <a:path w="922020" h="1895475">
                <a:moveTo>
                  <a:pt x="921588" y="1143000"/>
                </a:moveTo>
                <a:lnTo>
                  <a:pt x="912063" y="1143000"/>
                </a:lnTo>
                <a:lnTo>
                  <a:pt x="912063" y="1152525"/>
                </a:lnTo>
                <a:lnTo>
                  <a:pt x="921588" y="1152525"/>
                </a:lnTo>
                <a:lnTo>
                  <a:pt x="921588" y="1143000"/>
                </a:lnTo>
                <a:close/>
              </a:path>
              <a:path w="922020" h="1895475">
                <a:moveTo>
                  <a:pt x="921588" y="1085850"/>
                </a:moveTo>
                <a:lnTo>
                  <a:pt x="912063" y="1085850"/>
                </a:lnTo>
                <a:lnTo>
                  <a:pt x="912063" y="1095375"/>
                </a:lnTo>
                <a:lnTo>
                  <a:pt x="921588" y="1095375"/>
                </a:lnTo>
                <a:lnTo>
                  <a:pt x="921588" y="1085850"/>
                </a:lnTo>
                <a:close/>
              </a:path>
              <a:path w="922020" h="1895475">
                <a:moveTo>
                  <a:pt x="921588" y="1028700"/>
                </a:moveTo>
                <a:lnTo>
                  <a:pt x="912063" y="1028700"/>
                </a:lnTo>
                <a:lnTo>
                  <a:pt x="912063" y="1038225"/>
                </a:lnTo>
                <a:lnTo>
                  <a:pt x="921588" y="1038225"/>
                </a:lnTo>
                <a:lnTo>
                  <a:pt x="921588" y="1028700"/>
                </a:lnTo>
                <a:close/>
              </a:path>
              <a:path w="922020" h="1895475">
                <a:moveTo>
                  <a:pt x="921588" y="971550"/>
                </a:moveTo>
                <a:lnTo>
                  <a:pt x="912063" y="971550"/>
                </a:lnTo>
                <a:lnTo>
                  <a:pt x="912063" y="981075"/>
                </a:lnTo>
                <a:lnTo>
                  <a:pt x="921588" y="981075"/>
                </a:lnTo>
                <a:lnTo>
                  <a:pt x="921588" y="971550"/>
                </a:lnTo>
                <a:close/>
              </a:path>
              <a:path w="922020" h="1895475">
                <a:moveTo>
                  <a:pt x="921588" y="914400"/>
                </a:moveTo>
                <a:lnTo>
                  <a:pt x="912063" y="914400"/>
                </a:lnTo>
                <a:lnTo>
                  <a:pt x="912063" y="923925"/>
                </a:lnTo>
                <a:lnTo>
                  <a:pt x="921588" y="923925"/>
                </a:lnTo>
                <a:lnTo>
                  <a:pt x="921588" y="914400"/>
                </a:lnTo>
                <a:close/>
              </a:path>
              <a:path w="922020" h="1895475">
                <a:moveTo>
                  <a:pt x="921588" y="857250"/>
                </a:moveTo>
                <a:lnTo>
                  <a:pt x="912063" y="857250"/>
                </a:lnTo>
                <a:lnTo>
                  <a:pt x="912063" y="866775"/>
                </a:lnTo>
                <a:lnTo>
                  <a:pt x="921588" y="866775"/>
                </a:lnTo>
                <a:lnTo>
                  <a:pt x="921588" y="857250"/>
                </a:lnTo>
                <a:close/>
              </a:path>
              <a:path w="922020" h="1895475">
                <a:moveTo>
                  <a:pt x="921588" y="800100"/>
                </a:moveTo>
                <a:lnTo>
                  <a:pt x="912063" y="800100"/>
                </a:lnTo>
                <a:lnTo>
                  <a:pt x="912063" y="809625"/>
                </a:lnTo>
                <a:lnTo>
                  <a:pt x="921588" y="809625"/>
                </a:lnTo>
                <a:lnTo>
                  <a:pt x="921588" y="800100"/>
                </a:lnTo>
                <a:close/>
              </a:path>
              <a:path w="922020" h="1895475">
                <a:moveTo>
                  <a:pt x="921588" y="742950"/>
                </a:moveTo>
                <a:lnTo>
                  <a:pt x="912063" y="742950"/>
                </a:lnTo>
                <a:lnTo>
                  <a:pt x="912063" y="752475"/>
                </a:lnTo>
                <a:lnTo>
                  <a:pt x="921588" y="752475"/>
                </a:lnTo>
                <a:lnTo>
                  <a:pt x="921588" y="742950"/>
                </a:lnTo>
                <a:close/>
              </a:path>
              <a:path w="922020" h="1895475">
                <a:moveTo>
                  <a:pt x="921588" y="685800"/>
                </a:moveTo>
                <a:lnTo>
                  <a:pt x="912063" y="685800"/>
                </a:lnTo>
                <a:lnTo>
                  <a:pt x="912063" y="695325"/>
                </a:lnTo>
                <a:lnTo>
                  <a:pt x="921588" y="695325"/>
                </a:lnTo>
                <a:lnTo>
                  <a:pt x="921588" y="685800"/>
                </a:lnTo>
                <a:close/>
              </a:path>
              <a:path w="922020" h="1895475">
                <a:moveTo>
                  <a:pt x="921588" y="628650"/>
                </a:moveTo>
                <a:lnTo>
                  <a:pt x="912063" y="628650"/>
                </a:lnTo>
                <a:lnTo>
                  <a:pt x="912063" y="638175"/>
                </a:lnTo>
                <a:lnTo>
                  <a:pt x="921588" y="638175"/>
                </a:lnTo>
                <a:lnTo>
                  <a:pt x="921588" y="628650"/>
                </a:lnTo>
                <a:close/>
              </a:path>
              <a:path w="922020" h="1895475">
                <a:moveTo>
                  <a:pt x="921588" y="571500"/>
                </a:moveTo>
                <a:lnTo>
                  <a:pt x="912063" y="571500"/>
                </a:lnTo>
                <a:lnTo>
                  <a:pt x="912063" y="581025"/>
                </a:lnTo>
                <a:lnTo>
                  <a:pt x="921588" y="581025"/>
                </a:lnTo>
                <a:lnTo>
                  <a:pt x="921588" y="571500"/>
                </a:lnTo>
                <a:close/>
              </a:path>
              <a:path w="922020" h="1895475">
                <a:moveTo>
                  <a:pt x="921588" y="514350"/>
                </a:moveTo>
                <a:lnTo>
                  <a:pt x="912063" y="514350"/>
                </a:lnTo>
                <a:lnTo>
                  <a:pt x="912063" y="523875"/>
                </a:lnTo>
                <a:lnTo>
                  <a:pt x="921588" y="523875"/>
                </a:lnTo>
                <a:lnTo>
                  <a:pt x="921588" y="514350"/>
                </a:lnTo>
                <a:close/>
              </a:path>
              <a:path w="922020" h="1895475">
                <a:moveTo>
                  <a:pt x="921588" y="457200"/>
                </a:moveTo>
                <a:lnTo>
                  <a:pt x="912063" y="457200"/>
                </a:lnTo>
                <a:lnTo>
                  <a:pt x="912063" y="466725"/>
                </a:lnTo>
                <a:lnTo>
                  <a:pt x="921588" y="466725"/>
                </a:lnTo>
                <a:lnTo>
                  <a:pt x="921588" y="457200"/>
                </a:lnTo>
                <a:close/>
              </a:path>
              <a:path w="922020" h="1895475">
                <a:moveTo>
                  <a:pt x="921588" y="400050"/>
                </a:moveTo>
                <a:lnTo>
                  <a:pt x="912063" y="400050"/>
                </a:lnTo>
                <a:lnTo>
                  <a:pt x="912063" y="409575"/>
                </a:lnTo>
                <a:lnTo>
                  <a:pt x="921588" y="409575"/>
                </a:lnTo>
                <a:lnTo>
                  <a:pt x="921588" y="400050"/>
                </a:lnTo>
                <a:close/>
              </a:path>
              <a:path w="922020" h="1895475">
                <a:moveTo>
                  <a:pt x="921588" y="228600"/>
                </a:moveTo>
                <a:lnTo>
                  <a:pt x="912063" y="228600"/>
                </a:lnTo>
                <a:lnTo>
                  <a:pt x="912063" y="238125"/>
                </a:lnTo>
                <a:lnTo>
                  <a:pt x="921588" y="238125"/>
                </a:lnTo>
                <a:lnTo>
                  <a:pt x="921588" y="228600"/>
                </a:lnTo>
                <a:close/>
              </a:path>
              <a:path w="922020" h="1895475">
                <a:moveTo>
                  <a:pt x="921588" y="0"/>
                </a:moveTo>
                <a:lnTo>
                  <a:pt x="912063" y="0"/>
                </a:lnTo>
                <a:lnTo>
                  <a:pt x="912063" y="9525"/>
                </a:lnTo>
                <a:lnTo>
                  <a:pt x="921588" y="9525"/>
                </a:lnTo>
                <a:lnTo>
                  <a:pt x="921588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9837433" y="4725035"/>
            <a:ext cx="2768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0883049" y="2813697"/>
            <a:ext cx="9525" cy="1895475"/>
          </a:xfrm>
          <a:custGeom>
            <a:avLst/>
            <a:gdLst/>
            <a:ahLst/>
            <a:cxnLst/>
            <a:rect l="l" t="t" r="r" b="b"/>
            <a:pathLst>
              <a:path w="9525" h="1895475">
                <a:moveTo>
                  <a:pt x="9525" y="1885950"/>
                </a:moveTo>
                <a:lnTo>
                  <a:pt x="0" y="1885950"/>
                </a:lnTo>
                <a:lnTo>
                  <a:pt x="0" y="1895475"/>
                </a:lnTo>
                <a:lnTo>
                  <a:pt x="9525" y="1895475"/>
                </a:lnTo>
                <a:lnTo>
                  <a:pt x="9525" y="1885950"/>
                </a:lnTo>
                <a:close/>
              </a:path>
              <a:path w="9525" h="1895475">
                <a:moveTo>
                  <a:pt x="9525" y="1828800"/>
                </a:moveTo>
                <a:lnTo>
                  <a:pt x="0" y="1828800"/>
                </a:lnTo>
                <a:lnTo>
                  <a:pt x="0" y="1838325"/>
                </a:lnTo>
                <a:lnTo>
                  <a:pt x="9525" y="1838325"/>
                </a:lnTo>
                <a:lnTo>
                  <a:pt x="9525" y="1828800"/>
                </a:lnTo>
                <a:close/>
              </a:path>
              <a:path w="9525" h="1895475">
                <a:moveTo>
                  <a:pt x="9525" y="1771650"/>
                </a:moveTo>
                <a:lnTo>
                  <a:pt x="0" y="1771650"/>
                </a:lnTo>
                <a:lnTo>
                  <a:pt x="0" y="1781175"/>
                </a:lnTo>
                <a:lnTo>
                  <a:pt x="9525" y="1781175"/>
                </a:lnTo>
                <a:lnTo>
                  <a:pt x="9525" y="1771650"/>
                </a:lnTo>
                <a:close/>
              </a:path>
              <a:path w="9525" h="1895475">
                <a:moveTo>
                  <a:pt x="9525" y="1714500"/>
                </a:moveTo>
                <a:lnTo>
                  <a:pt x="0" y="1714500"/>
                </a:lnTo>
                <a:lnTo>
                  <a:pt x="0" y="1724025"/>
                </a:lnTo>
                <a:lnTo>
                  <a:pt x="9525" y="1724025"/>
                </a:lnTo>
                <a:lnTo>
                  <a:pt x="9525" y="1714500"/>
                </a:lnTo>
                <a:close/>
              </a:path>
              <a:path w="9525" h="1895475">
                <a:moveTo>
                  <a:pt x="9525" y="1657350"/>
                </a:moveTo>
                <a:lnTo>
                  <a:pt x="0" y="1657350"/>
                </a:lnTo>
                <a:lnTo>
                  <a:pt x="0" y="1666875"/>
                </a:lnTo>
                <a:lnTo>
                  <a:pt x="9525" y="1666875"/>
                </a:lnTo>
                <a:lnTo>
                  <a:pt x="9525" y="1657350"/>
                </a:lnTo>
                <a:close/>
              </a:path>
              <a:path w="9525" h="1895475">
                <a:moveTo>
                  <a:pt x="9525" y="1600200"/>
                </a:moveTo>
                <a:lnTo>
                  <a:pt x="0" y="1600200"/>
                </a:lnTo>
                <a:lnTo>
                  <a:pt x="0" y="1609725"/>
                </a:lnTo>
                <a:lnTo>
                  <a:pt x="9525" y="1609725"/>
                </a:lnTo>
                <a:lnTo>
                  <a:pt x="9525" y="1600200"/>
                </a:lnTo>
                <a:close/>
              </a:path>
              <a:path w="9525" h="1895475">
                <a:moveTo>
                  <a:pt x="9525" y="1543050"/>
                </a:moveTo>
                <a:lnTo>
                  <a:pt x="0" y="1543050"/>
                </a:lnTo>
                <a:lnTo>
                  <a:pt x="0" y="1552575"/>
                </a:lnTo>
                <a:lnTo>
                  <a:pt x="9525" y="1552575"/>
                </a:lnTo>
                <a:lnTo>
                  <a:pt x="9525" y="1543050"/>
                </a:lnTo>
                <a:close/>
              </a:path>
              <a:path w="9525" h="189547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525" h="1895475">
                <a:moveTo>
                  <a:pt x="9525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25" y="1438275"/>
                </a:lnTo>
                <a:lnTo>
                  <a:pt x="9525" y="1428750"/>
                </a:lnTo>
                <a:close/>
              </a:path>
              <a:path w="9525" h="1895475">
                <a:moveTo>
                  <a:pt x="9525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25" y="1381125"/>
                </a:lnTo>
                <a:lnTo>
                  <a:pt x="9525" y="1371600"/>
                </a:lnTo>
                <a:close/>
              </a:path>
              <a:path w="9525" h="1895475">
                <a:moveTo>
                  <a:pt x="9525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25" y="1323975"/>
                </a:lnTo>
                <a:lnTo>
                  <a:pt x="9525" y="1314450"/>
                </a:lnTo>
                <a:close/>
              </a:path>
              <a:path w="9525" h="1895475">
                <a:moveTo>
                  <a:pt x="9525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25" y="1266825"/>
                </a:lnTo>
                <a:lnTo>
                  <a:pt x="9525" y="1257300"/>
                </a:lnTo>
                <a:close/>
              </a:path>
              <a:path w="9525" h="1895475">
                <a:moveTo>
                  <a:pt x="9525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150"/>
                </a:lnTo>
                <a:close/>
              </a:path>
              <a:path w="9525" h="1895475">
                <a:moveTo>
                  <a:pt x="9525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25" y="1152525"/>
                </a:lnTo>
                <a:lnTo>
                  <a:pt x="9525" y="1143000"/>
                </a:lnTo>
                <a:close/>
              </a:path>
              <a:path w="9525" h="1895475">
                <a:moveTo>
                  <a:pt x="9525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25" y="1095375"/>
                </a:lnTo>
                <a:lnTo>
                  <a:pt x="9525" y="1085850"/>
                </a:lnTo>
                <a:close/>
              </a:path>
              <a:path w="9525" h="189547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525" h="1895475">
                <a:moveTo>
                  <a:pt x="9525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25" y="981075"/>
                </a:lnTo>
                <a:lnTo>
                  <a:pt x="9525" y="971550"/>
                </a:lnTo>
                <a:close/>
              </a:path>
              <a:path w="9525" h="1895475">
                <a:moveTo>
                  <a:pt x="9525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25" y="923925"/>
                </a:lnTo>
                <a:lnTo>
                  <a:pt x="9525" y="914400"/>
                </a:lnTo>
                <a:close/>
              </a:path>
              <a:path w="9525" h="1895475">
                <a:moveTo>
                  <a:pt x="9525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25" y="866775"/>
                </a:lnTo>
                <a:lnTo>
                  <a:pt x="9525" y="857250"/>
                </a:lnTo>
                <a:close/>
              </a:path>
              <a:path w="9525" h="189547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525" h="1895475">
                <a:moveTo>
                  <a:pt x="9525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25" y="752475"/>
                </a:lnTo>
                <a:lnTo>
                  <a:pt x="9525" y="742950"/>
                </a:lnTo>
                <a:close/>
              </a:path>
              <a:path w="9525" h="1895475">
                <a:moveTo>
                  <a:pt x="9525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25" y="695325"/>
                </a:lnTo>
                <a:lnTo>
                  <a:pt x="9525" y="685800"/>
                </a:lnTo>
                <a:close/>
              </a:path>
              <a:path w="9525" h="189547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189547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9525" h="189547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9525" h="189547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9525" h="189547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189547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18954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10749505" y="4725035"/>
            <a:ext cx="2768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250K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1795112" y="2813697"/>
            <a:ext cx="9525" cy="1895475"/>
          </a:xfrm>
          <a:custGeom>
            <a:avLst/>
            <a:gdLst/>
            <a:ahLst/>
            <a:cxnLst/>
            <a:rect l="l" t="t" r="r" b="b"/>
            <a:pathLst>
              <a:path w="9525" h="1895475">
                <a:moveTo>
                  <a:pt x="9525" y="1885950"/>
                </a:moveTo>
                <a:lnTo>
                  <a:pt x="0" y="1885950"/>
                </a:lnTo>
                <a:lnTo>
                  <a:pt x="0" y="1895475"/>
                </a:lnTo>
                <a:lnTo>
                  <a:pt x="9525" y="1895475"/>
                </a:lnTo>
                <a:lnTo>
                  <a:pt x="9525" y="1885950"/>
                </a:lnTo>
                <a:close/>
              </a:path>
              <a:path w="9525" h="1895475">
                <a:moveTo>
                  <a:pt x="9525" y="1828800"/>
                </a:moveTo>
                <a:lnTo>
                  <a:pt x="0" y="1828800"/>
                </a:lnTo>
                <a:lnTo>
                  <a:pt x="0" y="1838325"/>
                </a:lnTo>
                <a:lnTo>
                  <a:pt x="9525" y="1838325"/>
                </a:lnTo>
                <a:lnTo>
                  <a:pt x="9525" y="1828800"/>
                </a:lnTo>
                <a:close/>
              </a:path>
              <a:path w="9525" h="1895475">
                <a:moveTo>
                  <a:pt x="9525" y="1771650"/>
                </a:moveTo>
                <a:lnTo>
                  <a:pt x="0" y="1771650"/>
                </a:lnTo>
                <a:lnTo>
                  <a:pt x="0" y="1781175"/>
                </a:lnTo>
                <a:lnTo>
                  <a:pt x="9525" y="1781175"/>
                </a:lnTo>
                <a:lnTo>
                  <a:pt x="9525" y="1771650"/>
                </a:lnTo>
                <a:close/>
              </a:path>
              <a:path w="9525" h="1895475">
                <a:moveTo>
                  <a:pt x="9525" y="1714500"/>
                </a:moveTo>
                <a:lnTo>
                  <a:pt x="0" y="1714500"/>
                </a:lnTo>
                <a:lnTo>
                  <a:pt x="0" y="1724025"/>
                </a:lnTo>
                <a:lnTo>
                  <a:pt x="9525" y="1724025"/>
                </a:lnTo>
                <a:lnTo>
                  <a:pt x="9525" y="1714500"/>
                </a:lnTo>
                <a:close/>
              </a:path>
              <a:path w="9525" h="1895475">
                <a:moveTo>
                  <a:pt x="9525" y="1657350"/>
                </a:moveTo>
                <a:lnTo>
                  <a:pt x="0" y="1657350"/>
                </a:lnTo>
                <a:lnTo>
                  <a:pt x="0" y="1666875"/>
                </a:lnTo>
                <a:lnTo>
                  <a:pt x="9525" y="1666875"/>
                </a:lnTo>
                <a:lnTo>
                  <a:pt x="9525" y="1657350"/>
                </a:lnTo>
                <a:close/>
              </a:path>
              <a:path w="9525" h="1895475">
                <a:moveTo>
                  <a:pt x="9525" y="1600200"/>
                </a:moveTo>
                <a:lnTo>
                  <a:pt x="0" y="1600200"/>
                </a:lnTo>
                <a:lnTo>
                  <a:pt x="0" y="1609725"/>
                </a:lnTo>
                <a:lnTo>
                  <a:pt x="9525" y="1609725"/>
                </a:lnTo>
                <a:lnTo>
                  <a:pt x="9525" y="1600200"/>
                </a:lnTo>
                <a:close/>
              </a:path>
              <a:path w="9525" h="1895475">
                <a:moveTo>
                  <a:pt x="9525" y="1543050"/>
                </a:moveTo>
                <a:lnTo>
                  <a:pt x="0" y="1543050"/>
                </a:lnTo>
                <a:lnTo>
                  <a:pt x="0" y="1552575"/>
                </a:lnTo>
                <a:lnTo>
                  <a:pt x="9525" y="1552575"/>
                </a:lnTo>
                <a:lnTo>
                  <a:pt x="9525" y="1543050"/>
                </a:lnTo>
                <a:close/>
              </a:path>
              <a:path w="9525" h="189547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525" h="1895475">
                <a:moveTo>
                  <a:pt x="9525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25" y="1438275"/>
                </a:lnTo>
                <a:lnTo>
                  <a:pt x="9525" y="1428750"/>
                </a:lnTo>
                <a:close/>
              </a:path>
              <a:path w="9525" h="1895475">
                <a:moveTo>
                  <a:pt x="9525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25" y="1381125"/>
                </a:lnTo>
                <a:lnTo>
                  <a:pt x="9525" y="1371600"/>
                </a:lnTo>
                <a:close/>
              </a:path>
              <a:path w="9525" h="1895475">
                <a:moveTo>
                  <a:pt x="9525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25" y="1323975"/>
                </a:lnTo>
                <a:lnTo>
                  <a:pt x="9525" y="1314450"/>
                </a:lnTo>
                <a:close/>
              </a:path>
              <a:path w="9525" h="1895475">
                <a:moveTo>
                  <a:pt x="9525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25" y="1266825"/>
                </a:lnTo>
                <a:lnTo>
                  <a:pt x="9525" y="1257300"/>
                </a:lnTo>
                <a:close/>
              </a:path>
              <a:path w="9525" h="1895475">
                <a:moveTo>
                  <a:pt x="9525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150"/>
                </a:lnTo>
                <a:close/>
              </a:path>
              <a:path w="9525" h="1895475">
                <a:moveTo>
                  <a:pt x="9525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25" y="1152525"/>
                </a:lnTo>
                <a:lnTo>
                  <a:pt x="9525" y="1143000"/>
                </a:lnTo>
                <a:close/>
              </a:path>
              <a:path w="9525" h="1895475">
                <a:moveTo>
                  <a:pt x="9525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25" y="1095375"/>
                </a:lnTo>
                <a:lnTo>
                  <a:pt x="9525" y="1085850"/>
                </a:lnTo>
                <a:close/>
              </a:path>
              <a:path w="9525" h="189547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525" h="1895475">
                <a:moveTo>
                  <a:pt x="9525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25" y="981075"/>
                </a:lnTo>
                <a:lnTo>
                  <a:pt x="9525" y="971550"/>
                </a:lnTo>
                <a:close/>
              </a:path>
              <a:path w="9525" h="1895475">
                <a:moveTo>
                  <a:pt x="9525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25" y="923925"/>
                </a:lnTo>
                <a:lnTo>
                  <a:pt x="9525" y="914400"/>
                </a:lnTo>
                <a:close/>
              </a:path>
              <a:path w="9525" h="1895475">
                <a:moveTo>
                  <a:pt x="9525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25" y="866775"/>
                </a:lnTo>
                <a:lnTo>
                  <a:pt x="9525" y="857250"/>
                </a:lnTo>
                <a:close/>
              </a:path>
              <a:path w="9525" h="189547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525" h="1895475">
                <a:moveTo>
                  <a:pt x="9525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25" y="752475"/>
                </a:lnTo>
                <a:lnTo>
                  <a:pt x="9525" y="742950"/>
                </a:lnTo>
                <a:close/>
              </a:path>
              <a:path w="9525" h="1895475">
                <a:moveTo>
                  <a:pt x="9525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25" y="695325"/>
                </a:lnTo>
                <a:lnTo>
                  <a:pt x="9525" y="685800"/>
                </a:lnTo>
                <a:close/>
              </a:path>
              <a:path w="9525" h="189547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189547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9525" h="189547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9525" h="189547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9525" h="189547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189547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9525" h="189547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9525" h="189547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189547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9525" h="189547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9525" h="189547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18954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11661575" y="4725035"/>
            <a:ext cx="2768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300K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565941" y="4716462"/>
            <a:ext cx="986155" cy="36576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algn="ctr" marL="8890">
              <a:lnSpc>
                <a:spcPct val="100000"/>
              </a:lnSpc>
              <a:spcBef>
                <a:spcPts val="165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150K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200" spc="-25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dirty="0" sz="1200" spc="-8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200" spc="-9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dirty="0" sz="1200" spc="-8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252423"/>
                </a:solidFill>
                <a:latin typeface="Trebuchet MS"/>
                <a:cs typeface="Trebuchet MS"/>
              </a:rPr>
              <a:t>re</a:t>
            </a:r>
            <a:r>
              <a:rPr dirty="0" sz="1200" spc="-65">
                <a:solidFill>
                  <a:srgbClr val="252423"/>
                </a:solidFill>
                <a:latin typeface="Trebuchet MS"/>
                <a:cs typeface="Trebuchet MS"/>
              </a:rPr>
              <a:t>v</a:t>
            </a:r>
            <a:r>
              <a:rPr dirty="0" sz="1200" spc="-65">
                <a:solidFill>
                  <a:srgbClr val="252423"/>
                </a:solidFill>
                <a:latin typeface="Trebuchet MS"/>
                <a:cs typeface="Trebuchet MS"/>
              </a:rPr>
              <a:t>enue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78825" y="3365550"/>
            <a:ext cx="177800" cy="7499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 spc="-50">
                <a:solidFill>
                  <a:srgbClr val="252423"/>
                </a:solidFill>
                <a:latin typeface="Trebuchet MS"/>
                <a:cs typeface="Trebuchet MS"/>
              </a:rPr>
              <a:t>CustomerID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916195" y="2778184"/>
            <a:ext cx="334010" cy="184213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14646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18102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17450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16446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14911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12415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14156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17511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16029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6208395" y="847724"/>
            <a:ext cx="6010275" cy="3876675"/>
            <a:chOff x="6208395" y="847724"/>
            <a:chExt cx="6010275" cy="3876675"/>
          </a:xfrm>
        </p:grpSpPr>
        <p:sp>
          <p:nvSpPr>
            <p:cNvPr id="85" name="object 85"/>
            <p:cNvSpPr/>
            <p:nvPr/>
          </p:nvSpPr>
          <p:spPr>
            <a:xfrm>
              <a:off x="6322695" y="2852508"/>
              <a:ext cx="5111750" cy="1767205"/>
            </a:xfrm>
            <a:custGeom>
              <a:avLst/>
              <a:gdLst/>
              <a:ahLst/>
              <a:cxnLst/>
              <a:rect l="l" t="t" r="r" b="b"/>
              <a:pathLst>
                <a:path w="5111750" h="1767204">
                  <a:moveTo>
                    <a:pt x="1478000" y="1614487"/>
                  </a:moveTo>
                  <a:lnTo>
                    <a:pt x="0" y="1614487"/>
                  </a:lnTo>
                  <a:lnTo>
                    <a:pt x="0" y="1766887"/>
                  </a:lnTo>
                  <a:lnTo>
                    <a:pt x="1478000" y="1766887"/>
                  </a:lnTo>
                  <a:lnTo>
                    <a:pt x="1478000" y="1614487"/>
                  </a:lnTo>
                  <a:close/>
                </a:path>
                <a:path w="5111750" h="1767204">
                  <a:moveTo>
                    <a:pt x="1661096" y="1412671"/>
                  </a:moveTo>
                  <a:lnTo>
                    <a:pt x="0" y="1412671"/>
                  </a:lnTo>
                  <a:lnTo>
                    <a:pt x="0" y="1565071"/>
                  </a:lnTo>
                  <a:lnTo>
                    <a:pt x="1661096" y="1565071"/>
                  </a:lnTo>
                  <a:lnTo>
                    <a:pt x="1661096" y="1412671"/>
                  </a:lnTo>
                  <a:close/>
                </a:path>
                <a:path w="5111750" h="1767204">
                  <a:moveTo>
                    <a:pt x="2141169" y="1210856"/>
                  </a:moveTo>
                  <a:lnTo>
                    <a:pt x="0" y="1210856"/>
                  </a:lnTo>
                  <a:lnTo>
                    <a:pt x="0" y="1363256"/>
                  </a:lnTo>
                  <a:lnTo>
                    <a:pt x="2141169" y="1363256"/>
                  </a:lnTo>
                  <a:lnTo>
                    <a:pt x="2141169" y="1210856"/>
                  </a:lnTo>
                  <a:close/>
                </a:path>
                <a:path w="5111750" h="1767204">
                  <a:moveTo>
                    <a:pt x="2278608" y="1009053"/>
                  </a:moveTo>
                  <a:lnTo>
                    <a:pt x="0" y="1009053"/>
                  </a:lnTo>
                  <a:lnTo>
                    <a:pt x="0" y="1161453"/>
                  </a:lnTo>
                  <a:lnTo>
                    <a:pt x="2278608" y="1161453"/>
                  </a:lnTo>
                  <a:lnTo>
                    <a:pt x="2278608" y="1009053"/>
                  </a:lnTo>
                  <a:close/>
                </a:path>
                <a:path w="5111750" h="1767204">
                  <a:moveTo>
                    <a:pt x="2623566" y="807237"/>
                  </a:moveTo>
                  <a:lnTo>
                    <a:pt x="0" y="807237"/>
                  </a:lnTo>
                  <a:lnTo>
                    <a:pt x="0" y="959637"/>
                  </a:lnTo>
                  <a:lnTo>
                    <a:pt x="2623566" y="959637"/>
                  </a:lnTo>
                  <a:lnTo>
                    <a:pt x="2623566" y="807237"/>
                  </a:lnTo>
                  <a:close/>
                </a:path>
                <a:path w="5111750" h="1767204">
                  <a:moveTo>
                    <a:pt x="3073171" y="605434"/>
                  </a:moveTo>
                  <a:lnTo>
                    <a:pt x="0" y="605434"/>
                  </a:lnTo>
                  <a:lnTo>
                    <a:pt x="0" y="757834"/>
                  </a:lnTo>
                  <a:lnTo>
                    <a:pt x="3073171" y="757834"/>
                  </a:lnTo>
                  <a:lnTo>
                    <a:pt x="3073171" y="605434"/>
                  </a:lnTo>
                  <a:close/>
                </a:path>
                <a:path w="5111750" h="1767204">
                  <a:moveTo>
                    <a:pt x="3548875" y="403618"/>
                  </a:moveTo>
                  <a:lnTo>
                    <a:pt x="0" y="403618"/>
                  </a:lnTo>
                  <a:lnTo>
                    <a:pt x="0" y="556018"/>
                  </a:lnTo>
                  <a:lnTo>
                    <a:pt x="3548875" y="556018"/>
                  </a:lnTo>
                  <a:lnTo>
                    <a:pt x="3548875" y="403618"/>
                  </a:lnTo>
                  <a:close/>
                </a:path>
                <a:path w="5111750" h="1767204">
                  <a:moveTo>
                    <a:pt x="4736516" y="201803"/>
                  </a:moveTo>
                  <a:lnTo>
                    <a:pt x="0" y="201803"/>
                  </a:lnTo>
                  <a:lnTo>
                    <a:pt x="0" y="354203"/>
                  </a:lnTo>
                  <a:lnTo>
                    <a:pt x="4736516" y="354203"/>
                  </a:lnTo>
                  <a:lnTo>
                    <a:pt x="4736516" y="201803"/>
                  </a:lnTo>
                  <a:close/>
                </a:path>
                <a:path w="5111750" h="1767204">
                  <a:moveTo>
                    <a:pt x="5111356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5111356" y="152400"/>
                  </a:lnTo>
                  <a:lnTo>
                    <a:pt x="5111356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1934826" y="2771775"/>
              <a:ext cx="76200" cy="1952625"/>
            </a:xfrm>
            <a:custGeom>
              <a:avLst/>
              <a:gdLst/>
              <a:ahLst/>
              <a:cxnLst/>
              <a:rect l="l" t="t" r="r" b="b"/>
              <a:pathLst>
                <a:path w="76200" h="1952625">
                  <a:moveTo>
                    <a:pt x="43152" y="1952625"/>
                  </a:moveTo>
                  <a:lnTo>
                    <a:pt x="33047" y="1952625"/>
                  </a:lnTo>
                  <a:lnTo>
                    <a:pt x="28187" y="1951658"/>
                  </a:lnTo>
                  <a:lnTo>
                    <a:pt x="966" y="1924437"/>
                  </a:lnTo>
                  <a:lnTo>
                    <a:pt x="0" y="1919577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1919577"/>
                  </a:lnTo>
                  <a:lnTo>
                    <a:pt x="48012" y="1951658"/>
                  </a:lnTo>
                  <a:lnTo>
                    <a:pt x="43152" y="1952625"/>
                  </a:lnTo>
                  <a:close/>
                </a:path>
              </a:pathLst>
            </a:custGeom>
            <a:solidFill>
              <a:srgbClr val="E1E1E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1934826" y="2771775"/>
              <a:ext cx="76200" cy="1755775"/>
            </a:xfrm>
            <a:custGeom>
              <a:avLst/>
              <a:gdLst/>
              <a:ahLst/>
              <a:cxnLst/>
              <a:rect l="l" t="t" r="r" b="b"/>
              <a:pathLst>
                <a:path w="76200" h="1755775">
                  <a:moveTo>
                    <a:pt x="43152" y="1755389"/>
                  </a:moveTo>
                  <a:lnTo>
                    <a:pt x="33047" y="1755389"/>
                  </a:lnTo>
                  <a:lnTo>
                    <a:pt x="28187" y="1754423"/>
                  </a:lnTo>
                  <a:lnTo>
                    <a:pt x="966" y="1727202"/>
                  </a:lnTo>
                  <a:lnTo>
                    <a:pt x="0" y="172234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1722342"/>
                  </a:lnTo>
                  <a:lnTo>
                    <a:pt x="48012" y="1754423"/>
                  </a:lnTo>
                  <a:lnTo>
                    <a:pt x="43152" y="1755389"/>
                  </a:lnTo>
                  <a:close/>
                </a:path>
              </a:pathLst>
            </a:custGeom>
            <a:solidFill>
              <a:srgbClr val="000000">
                <a:alpha val="2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11934826" y="2771775"/>
              <a:ext cx="76200" cy="1755775"/>
            </a:xfrm>
            <a:custGeom>
              <a:avLst/>
              <a:gdLst/>
              <a:ahLst/>
              <a:cxnLst/>
              <a:rect l="l" t="t" r="r" b="b"/>
              <a:pathLst>
                <a:path w="76200" h="1755775">
                  <a:moveTo>
                    <a:pt x="38100" y="0"/>
                  </a:moveTo>
                  <a:lnTo>
                    <a:pt x="43152" y="0"/>
                  </a:lnTo>
                  <a:lnTo>
                    <a:pt x="48012" y="966"/>
                  </a:lnTo>
                  <a:lnTo>
                    <a:pt x="73299" y="23519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200" y="38100"/>
                  </a:lnTo>
                  <a:lnTo>
                    <a:pt x="76200" y="1717290"/>
                  </a:lnTo>
                  <a:lnTo>
                    <a:pt x="57348" y="1750556"/>
                  </a:lnTo>
                  <a:lnTo>
                    <a:pt x="38100" y="1755390"/>
                  </a:lnTo>
                  <a:lnTo>
                    <a:pt x="33047" y="1755389"/>
                  </a:lnTo>
                  <a:lnTo>
                    <a:pt x="2900" y="1731870"/>
                  </a:lnTo>
                  <a:lnTo>
                    <a:pt x="0" y="1722342"/>
                  </a:lnTo>
                  <a:lnTo>
                    <a:pt x="0" y="1717290"/>
                  </a:lnTo>
                  <a:lnTo>
                    <a:pt x="0" y="38100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6208395" y="1747367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6208395" y="1111579"/>
              <a:ext cx="6010275" cy="645795"/>
            </a:xfrm>
            <a:custGeom>
              <a:avLst/>
              <a:gdLst/>
              <a:ahLst/>
              <a:cxnLst/>
              <a:rect l="l" t="t" r="r" b="b"/>
              <a:pathLst>
                <a:path w="6010275" h="645794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6010275" h="645794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6010275" h="645794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6010275" h="645794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6010275" h="645794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6010275" h="645794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6010275" h="645794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6010275" h="645794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6010275" h="645794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6010275" h="645794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6010275" h="645794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6010275" h="645794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6010275" h="645794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6010275" h="645794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6010275" h="645794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6010275" h="645794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6010275" h="645794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6010275" h="645794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6010275" h="645794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6010275" h="645794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6010275" h="645794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6010275" h="645794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6010275" h="645794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6010275" h="645794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6010275" h="645794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6010275" h="645794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6010275" h="645794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6010275" h="645794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6010275" h="645794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6010275" h="645794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6010275" h="645794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6010275" h="645794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6010275" h="645794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6010275" h="645794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6010275" h="645794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6010275" h="645794">
                  <a:moveTo>
                    <a:pt x="4010025" y="635787"/>
                  </a:moveTo>
                  <a:lnTo>
                    <a:pt x="4000500" y="635787"/>
                  </a:lnTo>
                  <a:lnTo>
                    <a:pt x="4000500" y="645312"/>
                  </a:lnTo>
                  <a:lnTo>
                    <a:pt x="4010025" y="645312"/>
                  </a:lnTo>
                  <a:lnTo>
                    <a:pt x="4010025" y="635787"/>
                  </a:lnTo>
                  <a:close/>
                </a:path>
                <a:path w="6010275" h="645794">
                  <a:moveTo>
                    <a:pt x="4067175" y="635787"/>
                  </a:moveTo>
                  <a:lnTo>
                    <a:pt x="4057650" y="635787"/>
                  </a:lnTo>
                  <a:lnTo>
                    <a:pt x="4057650" y="645312"/>
                  </a:lnTo>
                  <a:lnTo>
                    <a:pt x="4067175" y="645312"/>
                  </a:lnTo>
                  <a:lnTo>
                    <a:pt x="4067175" y="635787"/>
                  </a:lnTo>
                  <a:close/>
                </a:path>
                <a:path w="6010275" h="645794">
                  <a:moveTo>
                    <a:pt x="4124325" y="635787"/>
                  </a:moveTo>
                  <a:lnTo>
                    <a:pt x="4114800" y="635787"/>
                  </a:lnTo>
                  <a:lnTo>
                    <a:pt x="4114800" y="645312"/>
                  </a:lnTo>
                  <a:lnTo>
                    <a:pt x="4124325" y="645312"/>
                  </a:lnTo>
                  <a:lnTo>
                    <a:pt x="4124325" y="635787"/>
                  </a:lnTo>
                  <a:close/>
                </a:path>
                <a:path w="6010275" h="645794">
                  <a:moveTo>
                    <a:pt x="4181475" y="635787"/>
                  </a:moveTo>
                  <a:lnTo>
                    <a:pt x="4171950" y="635787"/>
                  </a:lnTo>
                  <a:lnTo>
                    <a:pt x="4171950" y="645312"/>
                  </a:lnTo>
                  <a:lnTo>
                    <a:pt x="4181475" y="645312"/>
                  </a:lnTo>
                  <a:lnTo>
                    <a:pt x="4181475" y="635787"/>
                  </a:lnTo>
                  <a:close/>
                </a:path>
                <a:path w="6010275" h="645794">
                  <a:moveTo>
                    <a:pt x="4238625" y="635787"/>
                  </a:moveTo>
                  <a:lnTo>
                    <a:pt x="4229100" y="635787"/>
                  </a:lnTo>
                  <a:lnTo>
                    <a:pt x="4229100" y="645312"/>
                  </a:lnTo>
                  <a:lnTo>
                    <a:pt x="4238625" y="645312"/>
                  </a:lnTo>
                  <a:lnTo>
                    <a:pt x="4238625" y="635787"/>
                  </a:lnTo>
                  <a:close/>
                </a:path>
                <a:path w="6010275" h="645794">
                  <a:moveTo>
                    <a:pt x="4295775" y="635787"/>
                  </a:moveTo>
                  <a:lnTo>
                    <a:pt x="4286250" y="635787"/>
                  </a:lnTo>
                  <a:lnTo>
                    <a:pt x="4286250" y="645312"/>
                  </a:lnTo>
                  <a:lnTo>
                    <a:pt x="4295775" y="645312"/>
                  </a:lnTo>
                  <a:lnTo>
                    <a:pt x="4295775" y="635787"/>
                  </a:lnTo>
                  <a:close/>
                </a:path>
                <a:path w="6010275" h="645794">
                  <a:moveTo>
                    <a:pt x="4352925" y="635787"/>
                  </a:moveTo>
                  <a:lnTo>
                    <a:pt x="4343400" y="635787"/>
                  </a:lnTo>
                  <a:lnTo>
                    <a:pt x="4343400" y="645312"/>
                  </a:lnTo>
                  <a:lnTo>
                    <a:pt x="4352925" y="645312"/>
                  </a:lnTo>
                  <a:lnTo>
                    <a:pt x="4352925" y="635787"/>
                  </a:lnTo>
                  <a:close/>
                </a:path>
                <a:path w="6010275" h="645794">
                  <a:moveTo>
                    <a:pt x="4410075" y="635787"/>
                  </a:moveTo>
                  <a:lnTo>
                    <a:pt x="4400550" y="635787"/>
                  </a:lnTo>
                  <a:lnTo>
                    <a:pt x="4400550" y="645312"/>
                  </a:lnTo>
                  <a:lnTo>
                    <a:pt x="4410075" y="645312"/>
                  </a:lnTo>
                  <a:lnTo>
                    <a:pt x="4410075" y="635787"/>
                  </a:lnTo>
                  <a:close/>
                </a:path>
                <a:path w="6010275" h="645794">
                  <a:moveTo>
                    <a:pt x="4467225" y="635787"/>
                  </a:moveTo>
                  <a:lnTo>
                    <a:pt x="4457700" y="635787"/>
                  </a:lnTo>
                  <a:lnTo>
                    <a:pt x="4457700" y="645312"/>
                  </a:lnTo>
                  <a:lnTo>
                    <a:pt x="4467225" y="645312"/>
                  </a:lnTo>
                  <a:lnTo>
                    <a:pt x="4467225" y="635787"/>
                  </a:lnTo>
                  <a:close/>
                </a:path>
                <a:path w="6010275" h="645794">
                  <a:moveTo>
                    <a:pt x="4524375" y="635787"/>
                  </a:moveTo>
                  <a:lnTo>
                    <a:pt x="4514850" y="635787"/>
                  </a:lnTo>
                  <a:lnTo>
                    <a:pt x="4514850" y="645312"/>
                  </a:lnTo>
                  <a:lnTo>
                    <a:pt x="4524375" y="645312"/>
                  </a:lnTo>
                  <a:lnTo>
                    <a:pt x="4524375" y="635787"/>
                  </a:lnTo>
                  <a:close/>
                </a:path>
                <a:path w="6010275" h="645794">
                  <a:moveTo>
                    <a:pt x="4581525" y="635787"/>
                  </a:moveTo>
                  <a:lnTo>
                    <a:pt x="4572000" y="635787"/>
                  </a:lnTo>
                  <a:lnTo>
                    <a:pt x="4572000" y="645312"/>
                  </a:lnTo>
                  <a:lnTo>
                    <a:pt x="4581525" y="645312"/>
                  </a:lnTo>
                  <a:lnTo>
                    <a:pt x="4581525" y="635787"/>
                  </a:lnTo>
                  <a:close/>
                </a:path>
                <a:path w="6010275" h="645794">
                  <a:moveTo>
                    <a:pt x="4638675" y="635787"/>
                  </a:moveTo>
                  <a:lnTo>
                    <a:pt x="4629150" y="635787"/>
                  </a:lnTo>
                  <a:lnTo>
                    <a:pt x="4629150" y="645312"/>
                  </a:lnTo>
                  <a:lnTo>
                    <a:pt x="4638675" y="645312"/>
                  </a:lnTo>
                  <a:lnTo>
                    <a:pt x="4638675" y="635787"/>
                  </a:lnTo>
                  <a:close/>
                </a:path>
                <a:path w="6010275" h="645794">
                  <a:moveTo>
                    <a:pt x="4695825" y="635787"/>
                  </a:moveTo>
                  <a:lnTo>
                    <a:pt x="4686300" y="635787"/>
                  </a:lnTo>
                  <a:lnTo>
                    <a:pt x="4686300" y="645312"/>
                  </a:lnTo>
                  <a:lnTo>
                    <a:pt x="4695825" y="645312"/>
                  </a:lnTo>
                  <a:lnTo>
                    <a:pt x="4695825" y="635787"/>
                  </a:lnTo>
                  <a:close/>
                </a:path>
                <a:path w="6010275" h="645794">
                  <a:moveTo>
                    <a:pt x="4752975" y="635787"/>
                  </a:moveTo>
                  <a:lnTo>
                    <a:pt x="4743450" y="635787"/>
                  </a:lnTo>
                  <a:lnTo>
                    <a:pt x="4743450" y="645312"/>
                  </a:lnTo>
                  <a:lnTo>
                    <a:pt x="4752975" y="645312"/>
                  </a:lnTo>
                  <a:lnTo>
                    <a:pt x="4752975" y="635787"/>
                  </a:lnTo>
                  <a:close/>
                </a:path>
                <a:path w="6010275" h="645794">
                  <a:moveTo>
                    <a:pt x="4810125" y="635787"/>
                  </a:moveTo>
                  <a:lnTo>
                    <a:pt x="4800600" y="635787"/>
                  </a:lnTo>
                  <a:lnTo>
                    <a:pt x="4800600" y="645312"/>
                  </a:lnTo>
                  <a:lnTo>
                    <a:pt x="4810125" y="645312"/>
                  </a:lnTo>
                  <a:lnTo>
                    <a:pt x="4810125" y="635787"/>
                  </a:lnTo>
                  <a:close/>
                </a:path>
                <a:path w="6010275" h="645794">
                  <a:moveTo>
                    <a:pt x="4867275" y="635787"/>
                  </a:moveTo>
                  <a:lnTo>
                    <a:pt x="4857750" y="635787"/>
                  </a:lnTo>
                  <a:lnTo>
                    <a:pt x="4857750" y="645312"/>
                  </a:lnTo>
                  <a:lnTo>
                    <a:pt x="4867275" y="645312"/>
                  </a:lnTo>
                  <a:lnTo>
                    <a:pt x="4867275" y="635787"/>
                  </a:lnTo>
                  <a:close/>
                </a:path>
                <a:path w="6010275" h="645794">
                  <a:moveTo>
                    <a:pt x="4924425" y="635787"/>
                  </a:moveTo>
                  <a:lnTo>
                    <a:pt x="4914900" y="635787"/>
                  </a:lnTo>
                  <a:lnTo>
                    <a:pt x="4914900" y="645312"/>
                  </a:lnTo>
                  <a:lnTo>
                    <a:pt x="4924425" y="645312"/>
                  </a:lnTo>
                  <a:lnTo>
                    <a:pt x="4924425" y="635787"/>
                  </a:lnTo>
                  <a:close/>
                </a:path>
                <a:path w="6010275" h="645794">
                  <a:moveTo>
                    <a:pt x="4981575" y="635787"/>
                  </a:moveTo>
                  <a:lnTo>
                    <a:pt x="4972050" y="635787"/>
                  </a:lnTo>
                  <a:lnTo>
                    <a:pt x="4972050" y="645312"/>
                  </a:lnTo>
                  <a:lnTo>
                    <a:pt x="4981575" y="645312"/>
                  </a:lnTo>
                  <a:lnTo>
                    <a:pt x="4981575" y="635787"/>
                  </a:lnTo>
                  <a:close/>
                </a:path>
                <a:path w="6010275" h="645794">
                  <a:moveTo>
                    <a:pt x="5038725" y="635787"/>
                  </a:moveTo>
                  <a:lnTo>
                    <a:pt x="5029200" y="635787"/>
                  </a:lnTo>
                  <a:lnTo>
                    <a:pt x="5029200" y="645312"/>
                  </a:lnTo>
                  <a:lnTo>
                    <a:pt x="5038725" y="645312"/>
                  </a:lnTo>
                  <a:lnTo>
                    <a:pt x="5038725" y="635787"/>
                  </a:lnTo>
                  <a:close/>
                </a:path>
                <a:path w="6010275" h="645794">
                  <a:moveTo>
                    <a:pt x="5095875" y="635787"/>
                  </a:moveTo>
                  <a:lnTo>
                    <a:pt x="5086350" y="635787"/>
                  </a:lnTo>
                  <a:lnTo>
                    <a:pt x="5086350" y="645312"/>
                  </a:lnTo>
                  <a:lnTo>
                    <a:pt x="5095875" y="645312"/>
                  </a:lnTo>
                  <a:lnTo>
                    <a:pt x="5095875" y="635787"/>
                  </a:lnTo>
                  <a:close/>
                </a:path>
                <a:path w="6010275" h="645794">
                  <a:moveTo>
                    <a:pt x="5153025" y="635787"/>
                  </a:moveTo>
                  <a:lnTo>
                    <a:pt x="5143500" y="635787"/>
                  </a:lnTo>
                  <a:lnTo>
                    <a:pt x="5143500" y="645312"/>
                  </a:lnTo>
                  <a:lnTo>
                    <a:pt x="5153025" y="645312"/>
                  </a:lnTo>
                  <a:lnTo>
                    <a:pt x="5153025" y="635787"/>
                  </a:lnTo>
                  <a:close/>
                </a:path>
                <a:path w="6010275" h="645794">
                  <a:moveTo>
                    <a:pt x="5210175" y="635787"/>
                  </a:moveTo>
                  <a:lnTo>
                    <a:pt x="5200650" y="635787"/>
                  </a:lnTo>
                  <a:lnTo>
                    <a:pt x="5200650" y="645312"/>
                  </a:lnTo>
                  <a:lnTo>
                    <a:pt x="5210175" y="645312"/>
                  </a:lnTo>
                  <a:lnTo>
                    <a:pt x="5210175" y="635787"/>
                  </a:lnTo>
                  <a:close/>
                </a:path>
                <a:path w="6010275" h="645794">
                  <a:moveTo>
                    <a:pt x="5267325" y="635787"/>
                  </a:moveTo>
                  <a:lnTo>
                    <a:pt x="5257800" y="635787"/>
                  </a:lnTo>
                  <a:lnTo>
                    <a:pt x="5257800" y="645312"/>
                  </a:lnTo>
                  <a:lnTo>
                    <a:pt x="5267325" y="645312"/>
                  </a:lnTo>
                  <a:lnTo>
                    <a:pt x="5267325" y="635787"/>
                  </a:lnTo>
                  <a:close/>
                </a:path>
                <a:path w="6010275" h="645794">
                  <a:moveTo>
                    <a:pt x="5324475" y="635787"/>
                  </a:moveTo>
                  <a:lnTo>
                    <a:pt x="5314950" y="635787"/>
                  </a:lnTo>
                  <a:lnTo>
                    <a:pt x="5314950" y="645312"/>
                  </a:lnTo>
                  <a:lnTo>
                    <a:pt x="5324475" y="645312"/>
                  </a:lnTo>
                  <a:lnTo>
                    <a:pt x="5324475" y="635787"/>
                  </a:lnTo>
                  <a:close/>
                </a:path>
                <a:path w="6010275" h="645794">
                  <a:moveTo>
                    <a:pt x="5381625" y="635787"/>
                  </a:moveTo>
                  <a:lnTo>
                    <a:pt x="5372100" y="635787"/>
                  </a:lnTo>
                  <a:lnTo>
                    <a:pt x="5372100" y="645312"/>
                  </a:lnTo>
                  <a:lnTo>
                    <a:pt x="5381625" y="645312"/>
                  </a:lnTo>
                  <a:lnTo>
                    <a:pt x="5381625" y="635787"/>
                  </a:lnTo>
                  <a:close/>
                </a:path>
                <a:path w="6010275" h="645794">
                  <a:moveTo>
                    <a:pt x="5438775" y="635787"/>
                  </a:moveTo>
                  <a:lnTo>
                    <a:pt x="5429250" y="635787"/>
                  </a:lnTo>
                  <a:lnTo>
                    <a:pt x="5429250" y="645312"/>
                  </a:lnTo>
                  <a:lnTo>
                    <a:pt x="5438775" y="645312"/>
                  </a:lnTo>
                  <a:lnTo>
                    <a:pt x="5438775" y="635787"/>
                  </a:lnTo>
                  <a:close/>
                </a:path>
                <a:path w="6010275" h="645794">
                  <a:moveTo>
                    <a:pt x="5495925" y="635787"/>
                  </a:moveTo>
                  <a:lnTo>
                    <a:pt x="5486400" y="635787"/>
                  </a:lnTo>
                  <a:lnTo>
                    <a:pt x="5486400" y="645312"/>
                  </a:lnTo>
                  <a:lnTo>
                    <a:pt x="5495925" y="645312"/>
                  </a:lnTo>
                  <a:lnTo>
                    <a:pt x="5495925" y="635787"/>
                  </a:lnTo>
                  <a:close/>
                </a:path>
                <a:path w="6010275" h="645794">
                  <a:moveTo>
                    <a:pt x="5553075" y="635787"/>
                  </a:moveTo>
                  <a:lnTo>
                    <a:pt x="5543550" y="635787"/>
                  </a:lnTo>
                  <a:lnTo>
                    <a:pt x="5543550" y="645312"/>
                  </a:lnTo>
                  <a:lnTo>
                    <a:pt x="5553075" y="645312"/>
                  </a:lnTo>
                  <a:lnTo>
                    <a:pt x="5553075" y="635787"/>
                  </a:lnTo>
                  <a:close/>
                </a:path>
                <a:path w="6010275" h="645794">
                  <a:moveTo>
                    <a:pt x="5610225" y="635787"/>
                  </a:moveTo>
                  <a:lnTo>
                    <a:pt x="5600700" y="635787"/>
                  </a:lnTo>
                  <a:lnTo>
                    <a:pt x="5600700" y="645312"/>
                  </a:lnTo>
                  <a:lnTo>
                    <a:pt x="5610225" y="645312"/>
                  </a:lnTo>
                  <a:lnTo>
                    <a:pt x="5610225" y="635787"/>
                  </a:lnTo>
                  <a:close/>
                </a:path>
                <a:path w="6010275" h="645794">
                  <a:moveTo>
                    <a:pt x="5667375" y="635787"/>
                  </a:moveTo>
                  <a:lnTo>
                    <a:pt x="5657850" y="635787"/>
                  </a:lnTo>
                  <a:lnTo>
                    <a:pt x="5657850" y="645312"/>
                  </a:lnTo>
                  <a:lnTo>
                    <a:pt x="5667375" y="645312"/>
                  </a:lnTo>
                  <a:lnTo>
                    <a:pt x="5667375" y="635787"/>
                  </a:lnTo>
                  <a:close/>
                </a:path>
                <a:path w="6010275" h="645794">
                  <a:moveTo>
                    <a:pt x="5724525" y="635787"/>
                  </a:moveTo>
                  <a:lnTo>
                    <a:pt x="5715000" y="635787"/>
                  </a:lnTo>
                  <a:lnTo>
                    <a:pt x="5715000" y="645312"/>
                  </a:lnTo>
                  <a:lnTo>
                    <a:pt x="5724525" y="645312"/>
                  </a:lnTo>
                  <a:lnTo>
                    <a:pt x="5724525" y="635787"/>
                  </a:lnTo>
                  <a:close/>
                </a:path>
                <a:path w="6010275" h="645794">
                  <a:moveTo>
                    <a:pt x="5781675" y="635787"/>
                  </a:moveTo>
                  <a:lnTo>
                    <a:pt x="5772150" y="635787"/>
                  </a:lnTo>
                  <a:lnTo>
                    <a:pt x="5772150" y="645312"/>
                  </a:lnTo>
                  <a:lnTo>
                    <a:pt x="5781675" y="645312"/>
                  </a:lnTo>
                  <a:lnTo>
                    <a:pt x="5781675" y="635787"/>
                  </a:lnTo>
                  <a:close/>
                </a:path>
                <a:path w="6010275" h="645794">
                  <a:moveTo>
                    <a:pt x="5838825" y="635787"/>
                  </a:moveTo>
                  <a:lnTo>
                    <a:pt x="5829300" y="635787"/>
                  </a:lnTo>
                  <a:lnTo>
                    <a:pt x="5829300" y="645312"/>
                  </a:lnTo>
                  <a:lnTo>
                    <a:pt x="5838825" y="645312"/>
                  </a:lnTo>
                  <a:lnTo>
                    <a:pt x="5838825" y="635787"/>
                  </a:lnTo>
                  <a:close/>
                </a:path>
                <a:path w="6010275" h="645794">
                  <a:moveTo>
                    <a:pt x="5895975" y="635787"/>
                  </a:moveTo>
                  <a:lnTo>
                    <a:pt x="5886450" y="635787"/>
                  </a:lnTo>
                  <a:lnTo>
                    <a:pt x="5886450" y="645312"/>
                  </a:lnTo>
                  <a:lnTo>
                    <a:pt x="5895975" y="645312"/>
                  </a:lnTo>
                  <a:lnTo>
                    <a:pt x="5895975" y="635787"/>
                  </a:lnTo>
                  <a:close/>
                </a:path>
                <a:path w="6010275" h="645794">
                  <a:moveTo>
                    <a:pt x="5953125" y="635787"/>
                  </a:moveTo>
                  <a:lnTo>
                    <a:pt x="5943600" y="635787"/>
                  </a:lnTo>
                  <a:lnTo>
                    <a:pt x="5943600" y="645312"/>
                  </a:lnTo>
                  <a:lnTo>
                    <a:pt x="5953125" y="645312"/>
                  </a:lnTo>
                  <a:lnTo>
                    <a:pt x="5953125" y="635787"/>
                  </a:lnTo>
                  <a:close/>
                </a:path>
                <a:path w="6010275" h="645794">
                  <a:moveTo>
                    <a:pt x="6010275" y="635787"/>
                  </a:moveTo>
                  <a:lnTo>
                    <a:pt x="6000750" y="635787"/>
                  </a:lnTo>
                  <a:lnTo>
                    <a:pt x="6000750" y="645312"/>
                  </a:lnTo>
                  <a:lnTo>
                    <a:pt x="6010275" y="645312"/>
                  </a:lnTo>
                  <a:lnTo>
                    <a:pt x="6010275" y="63578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8151495" y="1111579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6303632" y="847724"/>
              <a:ext cx="5915660" cy="1036319"/>
            </a:xfrm>
            <a:custGeom>
              <a:avLst/>
              <a:gdLst/>
              <a:ahLst/>
              <a:cxnLst/>
              <a:rect l="l" t="t" r="r" b="b"/>
              <a:pathLst>
                <a:path w="5915659" h="1036319">
                  <a:moveTo>
                    <a:pt x="9525" y="1026795"/>
                  </a:moveTo>
                  <a:lnTo>
                    <a:pt x="0" y="1026795"/>
                  </a:lnTo>
                  <a:lnTo>
                    <a:pt x="0" y="1036320"/>
                  </a:lnTo>
                  <a:lnTo>
                    <a:pt x="9525" y="1036320"/>
                  </a:lnTo>
                  <a:lnTo>
                    <a:pt x="9525" y="1026795"/>
                  </a:lnTo>
                  <a:close/>
                </a:path>
                <a:path w="5915659" h="1036319">
                  <a:moveTo>
                    <a:pt x="9525" y="969645"/>
                  </a:moveTo>
                  <a:lnTo>
                    <a:pt x="0" y="969645"/>
                  </a:lnTo>
                  <a:lnTo>
                    <a:pt x="0" y="979170"/>
                  </a:lnTo>
                  <a:lnTo>
                    <a:pt x="9525" y="979170"/>
                  </a:lnTo>
                  <a:lnTo>
                    <a:pt x="9525" y="969645"/>
                  </a:lnTo>
                  <a:close/>
                </a:path>
                <a:path w="5915659" h="1036319">
                  <a:moveTo>
                    <a:pt x="9525" y="912495"/>
                  </a:moveTo>
                  <a:lnTo>
                    <a:pt x="0" y="912495"/>
                  </a:lnTo>
                  <a:lnTo>
                    <a:pt x="0" y="922020"/>
                  </a:lnTo>
                  <a:lnTo>
                    <a:pt x="9525" y="922020"/>
                  </a:lnTo>
                  <a:lnTo>
                    <a:pt x="9525" y="912495"/>
                  </a:lnTo>
                  <a:close/>
                </a:path>
                <a:path w="5915659" h="1036319">
                  <a:moveTo>
                    <a:pt x="9525" y="855345"/>
                  </a:moveTo>
                  <a:lnTo>
                    <a:pt x="0" y="855345"/>
                  </a:lnTo>
                  <a:lnTo>
                    <a:pt x="0" y="864870"/>
                  </a:lnTo>
                  <a:lnTo>
                    <a:pt x="9525" y="864870"/>
                  </a:lnTo>
                  <a:lnTo>
                    <a:pt x="9525" y="855345"/>
                  </a:lnTo>
                  <a:close/>
                </a:path>
                <a:path w="5915659" h="1036319">
                  <a:moveTo>
                    <a:pt x="9525" y="798195"/>
                  </a:moveTo>
                  <a:lnTo>
                    <a:pt x="0" y="798195"/>
                  </a:lnTo>
                  <a:lnTo>
                    <a:pt x="0" y="807720"/>
                  </a:lnTo>
                  <a:lnTo>
                    <a:pt x="9525" y="807720"/>
                  </a:lnTo>
                  <a:lnTo>
                    <a:pt x="9525" y="798195"/>
                  </a:lnTo>
                  <a:close/>
                </a:path>
                <a:path w="5915659" h="1036319">
                  <a:moveTo>
                    <a:pt x="9525" y="741045"/>
                  </a:moveTo>
                  <a:lnTo>
                    <a:pt x="0" y="741045"/>
                  </a:lnTo>
                  <a:lnTo>
                    <a:pt x="0" y="750570"/>
                  </a:lnTo>
                  <a:lnTo>
                    <a:pt x="9525" y="750570"/>
                  </a:lnTo>
                  <a:lnTo>
                    <a:pt x="9525" y="741045"/>
                  </a:lnTo>
                  <a:close/>
                </a:path>
                <a:path w="5915659" h="1036319">
                  <a:moveTo>
                    <a:pt x="9525" y="683895"/>
                  </a:moveTo>
                  <a:lnTo>
                    <a:pt x="0" y="683895"/>
                  </a:lnTo>
                  <a:lnTo>
                    <a:pt x="0" y="693420"/>
                  </a:lnTo>
                  <a:lnTo>
                    <a:pt x="9525" y="693420"/>
                  </a:lnTo>
                  <a:lnTo>
                    <a:pt x="9525" y="683895"/>
                  </a:lnTo>
                  <a:close/>
                </a:path>
                <a:path w="5915659" h="1036319">
                  <a:moveTo>
                    <a:pt x="9525" y="626745"/>
                  </a:moveTo>
                  <a:lnTo>
                    <a:pt x="0" y="626745"/>
                  </a:lnTo>
                  <a:lnTo>
                    <a:pt x="0" y="636270"/>
                  </a:lnTo>
                  <a:lnTo>
                    <a:pt x="9525" y="636270"/>
                  </a:lnTo>
                  <a:lnTo>
                    <a:pt x="9525" y="626745"/>
                  </a:lnTo>
                  <a:close/>
                </a:path>
                <a:path w="5915659" h="1036319">
                  <a:moveTo>
                    <a:pt x="9525" y="569595"/>
                  </a:moveTo>
                  <a:lnTo>
                    <a:pt x="0" y="569595"/>
                  </a:lnTo>
                  <a:lnTo>
                    <a:pt x="0" y="579120"/>
                  </a:lnTo>
                  <a:lnTo>
                    <a:pt x="9525" y="579120"/>
                  </a:lnTo>
                  <a:lnTo>
                    <a:pt x="9525" y="569595"/>
                  </a:lnTo>
                  <a:close/>
                </a:path>
                <a:path w="5915659" h="1036319">
                  <a:moveTo>
                    <a:pt x="9525" y="512445"/>
                  </a:moveTo>
                  <a:lnTo>
                    <a:pt x="0" y="512445"/>
                  </a:lnTo>
                  <a:lnTo>
                    <a:pt x="0" y="521970"/>
                  </a:lnTo>
                  <a:lnTo>
                    <a:pt x="9525" y="521970"/>
                  </a:lnTo>
                  <a:lnTo>
                    <a:pt x="9525" y="512445"/>
                  </a:lnTo>
                  <a:close/>
                </a:path>
                <a:path w="5915659" h="1036319">
                  <a:moveTo>
                    <a:pt x="9525" y="455295"/>
                  </a:moveTo>
                  <a:lnTo>
                    <a:pt x="0" y="455295"/>
                  </a:lnTo>
                  <a:lnTo>
                    <a:pt x="0" y="464820"/>
                  </a:lnTo>
                  <a:lnTo>
                    <a:pt x="9525" y="464820"/>
                  </a:lnTo>
                  <a:lnTo>
                    <a:pt x="9525" y="455295"/>
                  </a:lnTo>
                  <a:close/>
                </a:path>
                <a:path w="5915659" h="1036319">
                  <a:moveTo>
                    <a:pt x="9525" y="398145"/>
                  </a:moveTo>
                  <a:lnTo>
                    <a:pt x="0" y="398145"/>
                  </a:lnTo>
                  <a:lnTo>
                    <a:pt x="0" y="407670"/>
                  </a:lnTo>
                  <a:lnTo>
                    <a:pt x="9525" y="407670"/>
                  </a:lnTo>
                  <a:lnTo>
                    <a:pt x="9525" y="398145"/>
                  </a:lnTo>
                  <a:close/>
                </a:path>
                <a:path w="5915659" h="1036319">
                  <a:moveTo>
                    <a:pt x="9525" y="340995"/>
                  </a:moveTo>
                  <a:lnTo>
                    <a:pt x="0" y="340995"/>
                  </a:lnTo>
                  <a:lnTo>
                    <a:pt x="0" y="350520"/>
                  </a:lnTo>
                  <a:lnTo>
                    <a:pt x="9525" y="350520"/>
                  </a:lnTo>
                  <a:lnTo>
                    <a:pt x="9525" y="340995"/>
                  </a:lnTo>
                  <a:close/>
                </a:path>
                <a:path w="5915659" h="1036319">
                  <a:moveTo>
                    <a:pt x="9525" y="283845"/>
                  </a:moveTo>
                  <a:lnTo>
                    <a:pt x="0" y="283845"/>
                  </a:lnTo>
                  <a:lnTo>
                    <a:pt x="0" y="293370"/>
                  </a:lnTo>
                  <a:lnTo>
                    <a:pt x="9525" y="293370"/>
                  </a:lnTo>
                  <a:lnTo>
                    <a:pt x="9525" y="283845"/>
                  </a:lnTo>
                  <a:close/>
                </a:path>
                <a:path w="5915659" h="1036319">
                  <a:moveTo>
                    <a:pt x="9525" y="226695"/>
                  </a:moveTo>
                  <a:lnTo>
                    <a:pt x="0" y="226695"/>
                  </a:lnTo>
                  <a:lnTo>
                    <a:pt x="0" y="236220"/>
                  </a:lnTo>
                  <a:lnTo>
                    <a:pt x="9525" y="236220"/>
                  </a:lnTo>
                  <a:lnTo>
                    <a:pt x="9525" y="226695"/>
                  </a:lnTo>
                  <a:close/>
                </a:path>
                <a:path w="5915659" h="1036319">
                  <a:moveTo>
                    <a:pt x="9525" y="169545"/>
                  </a:moveTo>
                  <a:lnTo>
                    <a:pt x="0" y="169545"/>
                  </a:lnTo>
                  <a:lnTo>
                    <a:pt x="0" y="179070"/>
                  </a:lnTo>
                  <a:lnTo>
                    <a:pt x="9525" y="179070"/>
                  </a:lnTo>
                  <a:lnTo>
                    <a:pt x="9525" y="169545"/>
                  </a:lnTo>
                  <a:close/>
                </a:path>
                <a:path w="5915659" h="1036319">
                  <a:moveTo>
                    <a:pt x="9525" y="112395"/>
                  </a:moveTo>
                  <a:lnTo>
                    <a:pt x="0" y="112395"/>
                  </a:lnTo>
                  <a:lnTo>
                    <a:pt x="0" y="121920"/>
                  </a:lnTo>
                  <a:lnTo>
                    <a:pt x="9525" y="121920"/>
                  </a:lnTo>
                  <a:lnTo>
                    <a:pt x="9525" y="112395"/>
                  </a:lnTo>
                  <a:close/>
                </a:path>
                <a:path w="5915659" h="1036319">
                  <a:moveTo>
                    <a:pt x="9525" y="55245"/>
                  </a:moveTo>
                  <a:lnTo>
                    <a:pt x="0" y="55245"/>
                  </a:lnTo>
                  <a:lnTo>
                    <a:pt x="0" y="64770"/>
                  </a:lnTo>
                  <a:lnTo>
                    <a:pt x="9525" y="64770"/>
                  </a:lnTo>
                  <a:lnTo>
                    <a:pt x="9525" y="55245"/>
                  </a:lnTo>
                  <a:close/>
                </a:path>
                <a:path w="5915659" h="1036319">
                  <a:moveTo>
                    <a:pt x="9525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9525" y="7620"/>
                  </a:lnTo>
                  <a:lnTo>
                    <a:pt x="9525" y="0"/>
                  </a:lnTo>
                  <a:close/>
                </a:path>
                <a:path w="5915659" h="1036319">
                  <a:moveTo>
                    <a:pt x="5857887" y="263855"/>
                  </a:moveTo>
                  <a:lnTo>
                    <a:pt x="5848362" y="263855"/>
                  </a:lnTo>
                  <a:lnTo>
                    <a:pt x="5848362" y="273380"/>
                  </a:lnTo>
                  <a:lnTo>
                    <a:pt x="5857887" y="273380"/>
                  </a:lnTo>
                  <a:lnTo>
                    <a:pt x="5857887" y="263855"/>
                  </a:lnTo>
                  <a:close/>
                </a:path>
                <a:path w="5915659" h="1036319">
                  <a:moveTo>
                    <a:pt x="5915037" y="263855"/>
                  </a:moveTo>
                  <a:lnTo>
                    <a:pt x="5905512" y="263855"/>
                  </a:lnTo>
                  <a:lnTo>
                    <a:pt x="5905512" y="273380"/>
                  </a:lnTo>
                  <a:lnTo>
                    <a:pt x="5915037" y="273380"/>
                  </a:lnTo>
                  <a:lnTo>
                    <a:pt x="5915037" y="263855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/>
          <p:cNvSpPr txBox="1"/>
          <p:nvPr/>
        </p:nvSpPr>
        <p:spPr>
          <a:xfrm>
            <a:off x="5673725" y="504888"/>
            <a:ext cx="24955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70">
                <a:solidFill>
                  <a:srgbClr val="252423"/>
                </a:solidFill>
                <a:latin typeface="Trebuchet MS"/>
                <a:cs typeface="Trebuchet MS"/>
              </a:rPr>
              <a:t>S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u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m</a:t>
            </a:r>
            <a:r>
              <a:rPr dirty="0" sz="1400" spc="-10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05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dirty="0" sz="1400" spc="-10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dirty="0" sz="1400" spc="-6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v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enu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dirty="0" sz="1400" spc="-10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00">
                <a:solidFill>
                  <a:srgbClr val="252423"/>
                </a:solidFill>
                <a:latin typeface="Trebuchet MS"/>
                <a:cs typeface="Trebuchet MS"/>
              </a:rPr>
              <a:t>b</a:t>
            </a:r>
            <a:r>
              <a:rPr dirty="0" sz="1400" spc="-4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dirty="0" sz="1400" spc="-10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85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ea</a:t>
            </a:r>
            <a:r>
              <a:rPr dirty="0" sz="1400" spc="-2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dirty="0" sz="1400" spc="-10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nd</a:t>
            </a:r>
            <a:r>
              <a:rPr dirty="0" sz="1400" spc="-10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252423"/>
                </a:solidFill>
                <a:latin typeface="Trebuchet MS"/>
                <a:cs typeface="Trebuchet MS"/>
              </a:rPr>
              <a:t>M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onth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849669" y="1661735"/>
            <a:ext cx="2762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0.5M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849669" y="1025941"/>
            <a:ext cx="2762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1.0M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670413" y="992950"/>
            <a:ext cx="139700" cy="74612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80"/>
              </a:lnSpc>
            </a:pPr>
            <a:r>
              <a:rPr dirty="0" sz="90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dirty="0" sz="900" spc="-6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dirty="0" sz="900" spc="-6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52423"/>
                </a:solidFill>
                <a:latin typeface="Trebuchet MS"/>
                <a:cs typeface="Trebuchet MS"/>
              </a:rPr>
              <a:t>re</a:t>
            </a:r>
            <a:r>
              <a:rPr dirty="0" sz="900" spc="-20">
                <a:solidFill>
                  <a:srgbClr val="252423"/>
                </a:solidFill>
                <a:latin typeface="Trebuchet MS"/>
                <a:cs typeface="Trebuchet MS"/>
              </a:rPr>
              <a:t>v</a:t>
            </a:r>
            <a:r>
              <a:rPr dirty="0" sz="900">
                <a:solidFill>
                  <a:srgbClr val="252423"/>
                </a:solidFill>
                <a:latin typeface="Trebuchet MS"/>
                <a:cs typeface="Trebuchet MS"/>
              </a:rPr>
              <a:t>enue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074995" y="1899920"/>
            <a:ext cx="46735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Jan 2011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332015" y="847724"/>
            <a:ext cx="9525" cy="1036319"/>
          </a:xfrm>
          <a:custGeom>
            <a:avLst/>
            <a:gdLst/>
            <a:ahLst/>
            <a:cxnLst/>
            <a:rect l="l" t="t" r="r" b="b"/>
            <a:pathLst>
              <a:path w="9525" h="1036319">
                <a:moveTo>
                  <a:pt x="9525" y="1026795"/>
                </a:moveTo>
                <a:lnTo>
                  <a:pt x="0" y="1026795"/>
                </a:lnTo>
                <a:lnTo>
                  <a:pt x="0" y="1036320"/>
                </a:lnTo>
                <a:lnTo>
                  <a:pt x="9525" y="1036320"/>
                </a:lnTo>
                <a:lnTo>
                  <a:pt x="9525" y="1026795"/>
                </a:lnTo>
                <a:close/>
              </a:path>
              <a:path w="9525" h="1036319">
                <a:moveTo>
                  <a:pt x="9525" y="969645"/>
                </a:moveTo>
                <a:lnTo>
                  <a:pt x="0" y="969645"/>
                </a:lnTo>
                <a:lnTo>
                  <a:pt x="0" y="979170"/>
                </a:lnTo>
                <a:lnTo>
                  <a:pt x="9525" y="979170"/>
                </a:lnTo>
                <a:lnTo>
                  <a:pt x="9525" y="969645"/>
                </a:lnTo>
                <a:close/>
              </a:path>
              <a:path w="9525" h="1036319">
                <a:moveTo>
                  <a:pt x="9525" y="912495"/>
                </a:moveTo>
                <a:lnTo>
                  <a:pt x="0" y="912495"/>
                </a:lnTo>
                <a:lnTo>
                  <a:pt x="0" y="922020"/>
                </a:lnTo>
                <a:lnTo>
                  <a:pt x="9525" y="922020"/>
                </a:lnTo>
                <a:lnTo>
                  <a:pt x="9525" y="912495"/>
                </a:lnTo>
                <a:close/>
              </a:path>
              <a:path w="9525" h="1036319">
                <a:moveTo>
                  <a:pt x="9525" y="855345"/>
                </a:moveTo>
                <a:lnTo>
                  <a:pt x="0" y="855345"/>
                </a:lnTo>
                <a:lnTo>
                  <a:pt x="0" y="864870"/>
                </a:lnTo>
                <a:lnTo>
                  <a:pt x="9525" y="864870"/>
                </a:lnTo>
                <a:lnTo>
                  <a:pt x="9525" y="855345"/>
                </a:lnTo>
                <a:close/>
              </a:path>
              <a:path w="9525" h="1036319">
                <a:moveTo>
                  <a:pt x="9525" y="798195"/>
                </a:moveTo>
                <a:lnTo>
                  <a:pt x="0" y="798195"/>
                </a:lnTo>
                <a:lnTo>
                  <a:pt x="0" y="807720"/>
                </a:lnTo>
                <a:lnTo>
                  <a:pt x="9525" y="807720"/>
                </a:lnTo>
                <a:lnTo>
                  <a:pt x="9525" y="798195"/>
                </a:lnTo>
                <a:close/>
              </a:path>
              <a:path w="9525" h="1036319">
                <a:moveTo>
                  <a:pt x="9525" y="741045"/>
                </a:moveTo>
                <a:lnTo>
                  <a:pt x="0" y="741045"/>
                </a:lnTo>
                <a:lnTo>
                  <a:pt x="0" y="750570"/>
                </a:lnTo>
                <a:lnTo>
                  <a:pt x="9525" y="750570"/>
                </a:lnTo>
                <a:lnTo>
                  <a:pt x="9525" y="741045"/>
                </a:lnTo>
                <a:close/>
              </a:path>
              <a:path w="9525" h="1036319">
                <a:moveTo>
                  <a:pt x="9525" y="683895"/>
                </a:moveTo>
                <a:lnTo>
                  <a:pt x="0" y="683895"/>
                </a:lnTo>
                <a:lnTo>
                  <a:pt x="0" y="693420"/>
                </a:lnTo>
                <a:lnTo>
                  <a:pt x="9525" y="693420"/>
                </a:lnTo>
                <a:lnTo>
                  <a:pt x="9525" y="683895"/>
                </a:lnTo>
                <a:close/>
              </a:path>
              <a:path w="9525" h="1036319">
                <a:moveTo>
                  <a:pt x="9525" y="626745"/>
                </a:moveTo>
                <a:lnTo>
                  <a:pt x="0" y="626745"/>
                </a:lnTo>
                <a:lnTo>
                  <a:pt x="0" y="636270"/>
                </a:lnTo>
                <a:lnTo>
                  <a:pt x="9525" y="636270"/>
                </a:lnTo>
                <a:lnTo>
                  <a:pt x="9525" y="626745"/>
                </a:lnTo>
                <a:close/>
              </a:path>
              <a:path w="9525" h="1036319">
                <a:moveTo>
                  <a:pt x="9525" y="569595"/>
                </a:moveTo>
                <a:lnTo>
                  <a:pt x="0" y="569595"/>
                </a:lnTo>
                <a:lnTo>
                  <a:pt x="0" y="579120"/>
                </a:lnTo>
                <a:lnTo>
                  <a:pt x="9525" y="579120"/>
                </a:lnTo>
                <a:lnTo>
                  <a:pt x="9525" y="569595"/>
                </a:lnTo>
                <a:close/>
              </a:path>
              <a:path w="9525" h="1036319">
                <a:moveTo>
                  <a:pt x="9525" y="512445"/>
                </a:moveTo>
                <a:lnTo>
                  <a:pt x="0" y="512445"/>
                </a:lnTo>
                <a:lnTo>
                  <a:pt x="0" y="521970"/>
                </a:lnTo>
                <a:lnTo>
                  <a:pt x="9525" y="521970"/>
                </a:lnTo>
                <a:lnTo>
                  <a:pt x="9525" y="512445"/>
                </a:lnTo>
                <a:close/>
              </a:path>
              <a:path w="9525" h="1036319">
                <a:moveTo>
                  <a:pt x="9525" y="455295"/>
                </a:moveTo>
                <a:lnTo>
                  <a:pt x="0" y="455295"/>
                </a:lnTo>
                <a:lnTo>
                  <a:pt x="0" y="464820"/>
                </a:lnTo>
                <a:lnTo>
                  <a:pt x="9525" y="464820"/>
                </a:lnTo>
                <a:lnTo>
                  <a:pt x="9525" y="455295"/>
                </a:lnTo>
                <a:close/>
              </a:path>
              <a:path w="9525" h="1036319">
                <a:moveTo>
                  <a:pt x="9525" y="398145"/>
                </a:moveTo>
                <a:lnTo>
                  <a:pt x="0" y="398145"/>
                </a:lnTo>
                <a:lnTo>
                  <a:pt x="0" y="407670"/>
                </a:lnTo>
                <a:lnTo>
                  <a:pt x="9525" y="407670"/>
                </a:lnTo>
                <a:lnTo>
                  <a:pt x="9525" y="398145"/>
                </a:lnTo>
                <a:close/>
              </a:path>
              <a:path w="9525" h="1036319">
                <a:moveTo>
                  <a:pt x="9525" y="340995"/>
                </a:moveTo>
                <a:lnTo>
                  <a:pt x="0" y="340995"/>
                </a:lnTo>
                <a:lnTo>
                  <a:pt x="0" y="350520"/>
                </a:lnTo>
                <a:lnTo>
                  <a:pt x="9525" y="350520"/>
                </a:lnTo>
                <a:lnTo>
                  <a:pt x="9525" y="340995"/>
                </a:lnTo>
                <a:close/>
              </a:path>
              <a:path w="9525" h="1036319">
                <a:moveTo>
                  <a:pt x="9525" y="283845"/>
                </a:moveTo>
                <a:lnTo>
                  <a:pt x="0" y="283845"/>
                </a:lnTo>
                <a:lnTo>
                  <a:pt x="0" y="293370"/>
                </a:lnTo>
                <a:lnTo>
                  <a:pt x="9525" y="293370"/>
                </a:lnTo>
                <a:lnTo>
                  <a:pt x="9525" y="283845"/>
                </a:lnTo>
                <a:close/>
              </a:path>
              <a:path w="9525" h="1036319">
                <a:moveTo>
                  <a:pt x="9525" y="226695"/>
                </a:moveTo>
                <a:lnTo>
                  <a:pt x="0" y="226695"/>
                </a:lnTo>
                <a:lnTo>
                  <a:pt x="0" y="236220"/>
                </a:lnTo>
                <a:lnTo>
                  <a:pt x="9525" y="236220"/>
                </a:lnTo>
                <a:lnTo>
                  <a:pt x="9525" y="226695"/>
                </a:lnTo>
                <a:close/>
              </a:path>
              <a:path w="9525" h="1036319">
                <a:moveTo>
                  <a:pt x="9525" y="169545"/>
                </a:moveTo>
                <a:lnTo>
                  <a:pt x="0" y="169545"/>
                </a:lnTo>
                <a:lnTo>
                  <a:pt x="0" y="179070"/>
                </a:lnTo>
                <a:lnTo>
                  <a:pt x="9525" y="179070"/>
                </a:lnTo>
                <a:lnTo>
                  <a:pt x="9525" y="169545"/>
                </a:lnTo>
                <a:close/>
              </a:path>
              <a:path w="9525" h="1036319">
                <a:moveTo>
                  <a:pt x="9525" y="112395"/>
                </a:moveTo>
                <a:lnTo>
                  <a:pt x="0" y="112395"/>
                </a:lnTo>
                <a:lnTo>
                  <a:pt x="0" y="121920"/>
                </a:lnTo>
                <a:lnTo>
                  <a:pt x="9525" y="121920"/>
                </a:lnTo>
                <a:lnTo>
                  <a:pt x="9525" y="112395"/>
                </a:lnTo>
                <a:close/>
              </a:path>
              <a:path w="9525" h="1036319">
                <a:moveTo>
                  <a:pt x="9525" y="55245"/>
                </a:moveTo>
                <a:lnTo>
                  <a:pt x="0" y="55245"/>
                </a:lnTo>
                <a:lnTo>
                  <a:pt x="0" y="64770"/>
                </a:lnTo>
                <a:lnTo>
                  <a:pt x="9525" y="64770"/>
                </a:lnTo>
                <a:lnTo>
                  <a:pt x="9525" y="55245"/>
                </a:lnTo>
                <a:close/>
              </a:path>
              <a:path w="9525" h="1036319">
                <a:moveTo>
                  <a:pt x="9525" y="0"/>
                </a:moveTo>
                <a:lnTo>
                  <a:pt x="0" y="0"/>
                </a:lnTo>
                <a:lnTo>
                  <a:pt x="0" y="7620"/>
                </a:lnTo>
                <a:lnTo>
                  <a:pt x="9525" y="7620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7084921" y="1899920"/>
            <a:ext cx="5041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Mar 2011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8395258" y="847724"/>
            <a:ext cx="9525" cy="1036319"/>
          </a:xfrm>
          <a:custGeom>
            <a:avLst/>
            <a:gdLst/>
            <a:ahLst/>
            <a:cxnLst/>
            <a:rect l="l" t="t" r="r" b="b"/>
            <a:pathLst>
              <a:path w="9525" h="1036319">
                <a:moveTo>
                  <a:pt x="9525" y="1026795"/>
                </a:moveTo>
                <a:lnTo>
                  <a:pt x="0" y="1026795"/>
                </a:lnTo>
                <a:lnTo>
                  <a:pt x="0" y="1036320"/>
                </a:lnTo>
                <a:lnTo>
                  <a:pt x="9525" y="1036320"/>
                </a:lnTo>
                <a:lnTo>
                  <a:pt x="9525" y="1026795"/>
                </a:lnTo>
                <a:close/>
              </a:path>
              <a:path w="9525" h="1036319">
                <a:moveTo>
                  <a:pt x="9525" y="969645"/>
                </a:moveTo>
                <a:lnTo>
                  <a:pt x="0" y="969645"/>
                </a:lnTo>
                <a:lnTo>
                  <a:pt x="0" y="979170"/>
                </a:lnTo>
                <a:lnTo>
                  <a:pt x="9525" y="979170"/>
                </a:lnTo>
                <a:lnTo>
                  <a:pt x="9525" y="969645"/>
                </a:lnTo>
                <a:close/>
              </a:path>
              <a:path w="9525" h="1036319">
                <a:moveTo>
                  <a:pt x="9525" y="912495"/>
                </a:moveTo>
                <a:lnTo>
                  <a:pt x="0" y="912495"/>
                </a:lnTo>
                <a:lnTo>
                  <a:pt x="0" y="922020"/>
                </a:lnTo>
                <a:lnTo>
                  <a:pt x="9525" y="922020"/>
                </a:lnTo>
                <a:lnTo>
                  <a:pt x="9525" y="912495"/>
                </a:lnTo>
                <a:close/>
              </a:path>
              <a:path w="9525" h="1036319">
                <a:moveTo>
                  <a:pt x="9525" y="855345"/>
                </a:moveTo>
                <a:lnTo>
                  <a:pt x="0" y="855345"/>
                </a:lnTo>
                <a:lnTo>
                  <a:pt x="0" y="864870"/>
                </a:lnTo>
                <a:lnTo>
                  <a:pt x="9525" y="864870"/>
                </a:lnTo>
                <a:lnTo>
                  <a:pt x="9525" y="855345"/>
                </a:lnTo>
                <a:close/>
              </a:path>
              <a:path w="9525" h="1036319">
                <a:moveTo>
                  <a:pt x="9525" y="798195"/>
                </a:moveTo>
                <a:lnTo>
                  <a:pt x="0" y="798195"/>
                </a:lnTo>
                <a:lnTo>
                  <a:pt x="0" y="807720"/>
                </a:lnTo>
                <a:lnTo>
                  <a:pt x="9525" y="807720"/>
                </a:lnTo>
                <a:lnTo>
                  <a:pt x="9525" y="798195"/>
                </a:lnTo>
                <a:close/>
              </a:path>
              <a:path w="9525" h="1036319">
                <a:moveTo>
                  <a:pt x="9525" y="741045"/>
                </a:moveTo>
                <a:lnTo>
                  <a:pt x="0" y="741045"/>
                </a:lnTo>
                <a:lnTo>
                  <a:pt x="0" y="750570"/>
                </a:lnTo>
                <a:lnTo>
                  <a:pt x="9525" y="750570"/>
                </a:lnTo>
                <a:lnTo>
                  <a:pt x="9525" y="741045"/>
                </a:lnTo>
                <a:close/>
              </a:path>
              <a:path w="9525" h="1036319">
                <a:moveTo>
                  <a:pt x="9525" y="683895"/>
                </a:moveTo>
                <a:lnTo>
                  <a:pt x="0" y="683895"/>
                </a:lnTo>
                <a:lnTo>
                  <a:pt x="0" y="693420"/>
                </a:lnTo>
                <a:lnTo>
                  <a:pt x="9525" y="693420"/>
                </a:lnTo>
                <a:lnTo>
                  <a:pt x="9525" y="683895"/>
                </a:lnTo>
                <a:close/>
              </a:path>
              <a:path w="9525" h="1036319">
                <a:moveTo>
                  <a:pt x="9525" y="626745"/>
                </a:moveTo>
                <a:lnTo>
                  <a:pt x="0" y="626745"/>
                </a:lnTo>
                <a:lnTo>
                  <a:pt x="0" y="636270"/>
                </a:lnTo>
                <a:lnTo>
                  <a:pt x="9525" y="636270"/>
                </a:lnTo>
                <a:lnTo>
                  <a:pt x="9525" y="626745"/>
                </a:lnTo>
                <a:close/>
              </a:path>
              <a:path w="9525" h="1036319">
                <a:moveTo>
                  <a:pt x="9525" y="569595"/>
                </a:moveTo>
                <a:lnTo>
                  <a:pt x="0" y="569595"/>
                </a:lnTo>
                <a:lnTo>
                  <a:pt x="0" y="579120"/>
                </a:lnTo>
                <a:lnTo>
                  <a:pt x="9525" y="579120"/>
                </a:lnTo>
                <a:lnTo>
                  <a:pt x="9525" y="569595"/>
                </a:lnTo>
                <a:close/>
              </a:path>
              <a:path w="9525" h="1036319">
                <a:moveTo>
                  <a:pt x="9525" y="512445"/>
                </a:moveTo>
                <a:lnTo>
                  <a:pt x="0" y="512445"/>
                </a:lnTo>
                <a:lnTo>
                  <a:pt x="0" y="521970"/>
                </a:lnTo>
                <a:lnTo>
                  <a:pt x="9525" y="521970"/>
                </a:lnTo>
                <a:lnTo>
                  <a:pt x="9525" y="512445"/>
                </a:lnTo>
                <a:close/>
              </a:path>
              <a:path w="9525" h="1036319">
                <a:moveTo>
                  <a:pt x="9525" y="455295"/>
                </a:moveTo>
                <a:lnTo>
                  <a:pt x="0" y="455295"/>
                </a:lnTo>
                <a:lnTo>
                  <a:pt x="0" y="464820"/>
                </a:lnTo>
                <a:lnTo>
                  <a:pt x="9525" y="464820"/>
                </a:lnTo>
                <a:lnTo>
                  <a:pt x="9525" y="455295"/>
                </a:lnTo>
                <a:close/>
              </a:path>
              <a:path w="9525" h="1036319">
                <a:moveTo>
                  <a:pt x="9525" y="398145"/>
                </a:moveTo>
                <a:lnTo>
                  <a:pt x="0" y="398145"/>
                </a:lnTo>
                <a:lnTo>
                  <a:pt x="0" y="407670"/>
                </a:lnTo>
                <a:lnTo>
                  <a:pt x="9525" y="407670"/>
                </a:lnTo>
                <a:lnTo>
                  <a:pt x="9525" y="398145"/>
                </a:lnTo>
                <a:close/>
              </a:path>
              <a:path w="9525" h="1036319">
                <a:moveTo>
                  <a:pt x="9525" y="340995"/>
                </a:moveTo>
                <a:lnTo>
                  <a:pt x="0" y="340995"/>
                </a:lnTo>
                <a:lnTo>
                  <a:pt x="0" y="350520"/>
                </a:lnTo>
                <a:lnTo>
                  <a:pt x="9525" y="350520"/>
                </a:lnTo>
                <a:lnTo>
                  <a:pt x="9525" y="340995"/>
                </a:lnTo>
                <a:close/>
              </a:path>
              <a:path w="9525" h="1036319">
                <a:moveTo>
                  <a:pt x="9525" y="283845"/>
                </a:moveTo>
                <a:lnTo>
                  <a:pt x="0" y="283845"/>
                </a:lnTo>
                <a:lnTo>
                  <a:pt x="0" y="293370"/>
                </a:lnTo>
                <a:lnTo>
                  <a:pt x="9525" y="293370"/>
                </a:lnTo>
                <a:lnTo>
                  <a:pt x="9525" y="283845"/>
                </a:lnTo>
                <a:close/>
              </a:path>
              <a:path w="9525" h="1036319">
                <a:moveTo>
                  <a:pt x="9525" y="226695"/>
                </a:moveTo>
                <a:lnTo>
                  <a:pt x="0" y="226695"/>
                </a:lnTo>
                <a:lnTo>
                  <a:pt x="0" y="236220"/>
                </a:lnTo>
                <a:lnTo>
                  <a:pt x="9525" y="236220"/>
                </a:lnTo>
                <a:lnTo>
                  <a:pt x="9525" y="226695"/>
                </a:lnTo>
                <a:close/>
              </a:path>
              <a:path w="9525" h="1036319">
                <a:moveTo>
                  <a:pt x="9525" y="169545"/>
                </a:moveTo>
                <a:lnTo>
                  <a:pt x="0" y="169545"/>
                </a:lnTo>
                <a:lnTo>
                  <a:pt x="0" y="179070"/>
                </a:lnTo>
                <a:lnTo>
                  <a:pt x="9525" y="179070"/>
                </a:lnTo>
                <a:lnTo>
                  <a:pt x="9525" y="169545"/>
                </a:lnTo>
                <a:close/>
              </a:path>
              <a:path w="9525" h="1036319">
                <a:moveTo>
                  <a:pt x="9525" y="112395"/>
                </a:moveTo>
                <a:lnTo>
                  <a:pt x="0" y="112395"/>
                </a:lnTo>
                <a:lnTo>
                  <a:pt x="0" y="121920"/>
                </a:lnTo>
                <a:lnTo>
                  <a:pt x="9525" y="121920"/>
                </a:lnTo>
                <a:lnTo>
                  <a:pt x="9525" y="112395"/>
                </a:lnTo>
                <a:close/>
              </a:path>
              <a:path w="9525" h="1036319">
                <a:moveTo>
                  <a:pt x="9525" y="55245"/>
                </a:moveTo>
                <a:lnTo>
                  <a:pt x="0" y="55245"/>
                </a:lnTo>
                <a:lnTo>
                  <a:pt x="0" y="64770"/>
                </a:lnTo>
                <a:lnTo>
                  <a:pt x="9525" y="64770"/>
                </a:lnTo>
                <a:lnTo>
                  <a:pt x="9525" y="55245"/>
                </a:lnTo>
                <a:close/>
              </a:path>
              <a:path w="9525" h="1036319">
                <a:moveTo>
                  <a:pt x="9525" y="0"/>
                </a:moveTo>
                <a:lnTo>
                  <a:pt x="0" y="0"/>
                </a:lnTo>
                <a:lnTo>
                  <a:pt x="0" y="7620"/>
                </a:lnTo>
                <a:lnTo>
                  <a:pt x="9525" y="7620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8140423" y="1899920"/>
            <a:ext cx="5194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May 2011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9458503" y="847724"/>
            <a:ext cx="9525" cy="1036319"/>
          </a:xfrm>
          <a:custGeom>
            <a:avLst/>
            <a:gdLst/>
            <a:ahLst/>
            <a:cxnLst/>
            <a:rect l="l" t="t" r="r" b="b"/>
            <a:pathLst>
              <a:path w="9525" h="1036319">
                <a:moveTo>
                  <a:pt x="9525" y="1026795"/>
                </a:moveTo>
                <a:lnTo>
                  <a:pt x="0" y="1026795"/>
                </a:lnTo>
                <a:lnTo>
                  <a:pt x="0" y="1036320"/>
                </a:lnTo>
                <a:lnTo>
                  <a:pt x="9525" y="1036320"/>
                </a:lnTo>
                <a:lnTo>
                  <a:pt x="9525" y="1026795"/>
                </a:lnTo>
                <a:close/>
              </a:path>
              <a:path w="9525" h="1036319">
                <a:moveTo>
                  <a:pt x="9525" y="969645"/>
                </a:moveTo>
                <a:lnTo>
                  <a:pt x="0" y="969645"/>
                </a:lnTo>
                <a:lnTo>
                  <a:pt x="0" y="979170"/>
                </a:lnTo>
                <a:lnTo>
                  <a:pt x="9525" y="979170"/>
                </a:lnTo>
                <a:lnTo>
                  <a:pt x="9525" y="969645"/>
                </a:lnTo>
                <a:close/>
              </a:path>
              <a:path w="9525" h="1036319">
                <a:moveTo>
                  <a:pt x="9525" y="912495"/>
                </a:moveTo>
                <a:lnTo>
                  <a:pt x="0" y="912495"/>
                </a:lnTo>
                <a:lnTo>
                  <a:pt x="0" y="922020"/>
                </a:lnTo>
                <a:lnTo>
                  <a:pt x="9525" y="922020"/>
                </a:lnTo>
                <a:lnTo>
                  <a:pt x="9525" y="912495"/>
                </a:lnTo>
                <a:close/>
              </a:path>
              <a:path w="9525" h="1036319">
                <a:moveTo>
                  <a:pt x="9525" y="855345"/>
                </a:moveTo>
                <a:lnTo>
                  <a:pt x="0" y="855345"/>
                </a:lnTo>
                <a:lnTo>
                  <a:pt x="0" y="864870"/>
                </a:lnTo>
                <a:lnTo>
                  <a:pt x="9525" y="864870"/>
                </a:lnTo>
                <a:lnTo>
                  <a:pt x="9525" y="855345"/>
                </a:lnTo>
                <a:close/>
              </a:path>
              <a:path w="9525" h="1036319">
                <a:moveTo>
                  <a:pt x="9525" y="798195"/>
                </a:moveTo>
                <a:lnTo>
                  <a:pt x="0" y="798195"/>
                </a:lnTo>
                <a:lnTo>
                  <a:pt x="0" y="807720"/>
                </a:lnTo>
                <a:lnTo>
                  <a:pt x="9525" y="807720"/>
                </a:lnTo>
                <a:lnTo>
                  <a:pt x="9525" y="798195"/>
                </a:lnTo>
                <a:close/>
              </a:path>
              <a:path w="9525" h="1036319">
                <a:moveTo>
                  <a:pt x="9525" y="741045"/>
                </a:moveTo>
                <a:lnTo>
                  <a:pt x="0" y="741045"/>
                </a:lnTo>
                <a:lnTo>
                  <a:pt x="0" y="750570"/>
                </a:lnTo>
                <a:lnTo>
                  <a:pt x="9525" y="750570"/>
                </a:lnTo>
                <a:lnTo>
                  <a:pt x="9525" y="741045"/>
                </a:lnTo>
                <a:close/>
              </a:path>
              <a:path w="9525" h="1036319">
                <a:moveTo>
                  <a:pt x="9525" y="683895"/>
                </a:moveTo>
                <a:lnTo>
                  <a:pt x="0" y="683895"/>
                </a:lnTo>
                <a:lnTo>
                  <a:pt x="0" y="693420"/>
                </a:lnTo>
                <a:lnTo>
                  <a:pt x="9525" y="693420"/>
                </a:lnTo>
                <a:lnTo>
                  <a:pt x="9525" y="683895"/>
                </a:lnTo>
                <a:close/>
              </a:path>
              <a:path w="9525" h="1036319">
                <a:moveTo>
                  <a:pt x="9525" y="626745"/>
                </a:moveTo>
                <a:lnTo>
                  <a:pt x="0" y="626745"/>
                </a:lnTo>
                <a:lnTo>
                  <a:pt x="0" y="636270"/>
                </a:lnTo>
                <a:lnTo>
                  <a:pt x="9525" y="636270"/>
                </a:lnTo>
                <a:lnTo>
                  <a:pt x="9525" y="626745"/>
                </a:lnTo>
                <a:close/>
              </a:path>
              <a:path w="9525" h="1036319">
                <a:moveTo>
                  <a:pt x="9525" y="569595"/>
                </a:moveTo>
                <a:lnTo>
                  <a:pt x="0" y="569595"/>
                </a:lnTo>
                <a:lnTo>
                  <a:pt x="0" y="579120"/>
                </a:lnTo>
                <a:lnTo>
                  <a:pt x="9525" y="579120"/>
                </a:lnTo>
                <a:lnTo>
                  <a:pt x="9525" y="569595"/>
                </a:lnTo>
                <a:close/>
              </a:path>
              <a:path w="9525" h="1036319">
                <a:moveTo>
                  <a:pt x="9525" y="512445"/>
                </a:moveTo>
                <a:lnTo>
                  <a:pt x="0" y="512445"/>
                </a:lnTo>
                <a:lnTo>
                  <a:pt x="0" y="521970"/>
                </a:lnTo>
                <a:lnTo>
                  <a:pt x="9525" y="521970"/>
                </a:lnTo>
                <a:lnTo>
                  <a:pt x="9525" y="512445"/>
                </a:lnTo>
                <a:close/>
              </a:path>
              <a:path w="9525" h="1036319">
                <a:moveTo>
                  <a:pt x="9525" y="455295"/>
                </a:moveTo>
                <a:lnTo>
                  <a:pt x="0" y="455295"/>
                </a:lnTo>
                <a:lnTo>
                  <a:pt x="0" y="464820"/>
                </a:lnTo>
                <a:lnTo>
                  <a:pt x="9525" y="464820"/>
                </a:lnTo>
                <a:lnTo>
                  <a:pt x="9525" y="455295"/>
                </a:lnTo>
                <a:close/>
              </a:path>
              <a:path w="9525" h="1036319">
                <a:moveTo>
                  <a:pt x="9525" y="398145"/>
                </a:moveTo>
                <a:lnTo>
                  <a:pt x="0" y="398145"/>
                </a:lnTo>
                <a:lnTo>
                  <a:pt x="0" y="407670"/>
                </a:lnTo>
                <a:lnTo>
                  <a:pt x="9525" y="407670"/>
                </a:lnTo>
                <a:lnTo>
                  <a:pt x="9525" y="398145"/>
                </a:lnTo>
                <a:close/>
              </a:path>
              <a:path w="9525" h="1036319">
                <a:moveTo>
                  <a:pt x="9525" y="340995"/>
                </a:moveTo>
                <a:lnTo>
                  <a:pt x="0" y="340995"/>
                </a:lnTo>
                <a:lnTo>
                  <a:pt x="0" y="350520"/>
                </a:lnTo>
                <a:lnTo>
                  <a:pt x="9525" y="350520"/>
                </a:lnTo>
                <a:lnTo>
                  <a:pt x="9525" y="340995"/>
                </a:lnTo>
                <a:close/>
              </a:path>
              <a:path w="9525" h="1036319">
                <a:moveTo>
                  <a:pt x="9525" y="283845"/>
                </a:moveTo>
                <a:lnTo>
                  <a:pt x="0" y="283845"/>
                </a:lnTo>
                <a:lnTo>
                  <a:pt x="0" y="293370"/>
                </a:lnTo>
                <a:lnTo>
                  <a:pt x="9525" y="293370"/>
                </a:lnTo>
                <a:lnTo>
                  <a:pt x="9525" y="283845"/>
                </a:lnTo>
                <a:close/>
              </a:path>
              <a:path w="9525" h="1036319">
                <a:moveTo>
                  <a:pt x="9525" y="226695"/>
                </a:moveTo>
                <a:lnTo>
                  <a:pt x="0" y="226695"/>
                </a:lnTo>
                <a:lnTo>
                  <a:pt x="0" y="236220"/>
                </a:lnTo>
                <a:lnTo>
                  <a:pt x="9525" y="236220"/>
                </a:lnTo>
                <a:lnTo>
                  <a:pt x="9525" y="226695"/>
                </a:lnTo>
                <a:close/>
              </a:path>
              <a:path w="9525" h="1036319">
                <a:moveTo>
                  <a:pt x="9525" y="169545"/>
                </a:moveTo>
                <a:lnTo>
                  <a:pt x="0" y="169545"/>
                </a:lnTo>
                <a:lnTo>
                  <a:pt x="0" y="179070"/>
                </a:lnTo>
                <a:lnTo>
                  <a:pt x="9525" y="179070"/>
                </a:lnTo>
                <a:lnTo>
                  <a:pt x="9525" y="169545"/>
                </a:lnTo>
                <a:close/>
              </a:path>
              <a:path w="9525" h="1036319">
                <a:moveTo>
                  <a:pt x="9525" y="112395"/>
                </a:moveTo>
                <a:lnTo>
                  <a:pt x="0" y="112395"/>
                </a:lnTo>
                <a:lnTo>
                  <a:pt x="0" y="121920"/>
                </a:lnTo>
                <a:lnTo>
                  <a:pt x="9525" y="121920"/>
                </a:lnTo>
                <a:lnTo>
                  <a:pt x="9525" y="112395"/>
                </a:lnTo>
                <a:close/>
              </a:path>
              <a:path w="9525" h="1036319">
                <a:moveTo>
                  <a:pt x="9525" y="55245"/>
                </a:moveTo>
                <a:lnTo>
                  <a:pt x="0" y="55245"/>
                </a:lnTo>
                <a:lnTo>
                  <a:pt x="0" y="64770"/>
                </a:lnTo>
                <a:lnTo>
                  <a:pt x="9525" y="64770"/>
                </a:lnTo>
                <a:lnTo>
                  <a:pt x="9525" y="55245"/>
                </a:lnTo>
                <a:close/>
              </a:path>
              <a:path w="9525" h="1036319">
                <a:moveTo>
                  <a:pt x="9525" y="0"/>
                </a:moveTo>
                <a:lnTo>
                  <a:pt x="0" y="0"/>
                </a:lnTo>
                <a:lnTo>
                  <a:pt x="0" y="7620"/>
                </a:lnTo>
                <a:lnTo>
                  <a:pt x="9525" y="7620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9245038" y="1899920"/>
            <a:ext cx="4368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Jul 2011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0539171" y="847724"/>
            <a:ext cx="9525" cy="1036319"/>
          </a:xfrm>
          <a:custGeom>
            <a:avLst/>
            <a:gdLst/>
            <a:ahLst/>
            <a:cxnLst/>
            <a:rect l="l" t="t" r="r" b="b"/>
            <a:pathLst>
              <a:path w="9525" h="1036319">
                <a:moveTo>
                  <a:pt x="9525" y="1026795"/>
                </a:moveTo>
                <a:lnTo>
                  <a:pt x="0" y="1026795"/>
                </a:lnTo>
                <a:lnTo>
                  <a:pt x="0" y="1036320"/>
                </a:lnTo>
                <a:lnTo>
                  <a:pt x="9525" y="1036320"/>
                </a:lnTo>
                <a:lnTo>
                  <a:pt x="9525" y="1026795"/>
                </a:lnTo>
                <a:close/>
              </a:path>
              <a:path w="9525" h="1036319">
                <a:moveTo>
                  <a:pt x="9525" y="969645"/>
                </a:moveTo>
                <a:lnTo>
                  <a:pt x="0" y="969645"/>
                </a:lnTo>
                <a:lnTo>
                  <a:pt x="0" y="979170"/>
                </a:lnTo>
                <a:lnTo>
                  <a:pt x="9525" y="979170"/>
                </a:lnTo>
                <a:lnTo>
                  <a:pt x="9525" y="969645"/>
                </a:lnTo>
                <a:close/>
              </a:path>
              <a:path w="9525" h="1036319">
                <a:moveTo>
                  <a:pt x="9525" y="912495"/>
                </a:moveTo>
                <a:lnTo>
                  <a:pt x="0" y="912495"/>
                </a:lnTo>
                <a:lnTo>
                  <a:pt x="0" y="922020"/>
                </a:lnTo>
                <a:lnTo>
                  <a:pt x="9525" y="922020"/>
                </a:lnTo>
                <a:lnTo>
                  <a:pt x="9525" y="912495"/>
                </a:lnTo>
                <a:close/>
              </a:path>
              <a:path w="9525" h="1036319">
                <a:moveTo>
                  <a:pt x="9525" y="855345"/>
                </a:moveTo>
                <a:lnTo>
                  <a:pt x="0" y="855345"/>
                </a:lnTo>
                <a:lnTo>
                  <a:pt x="0" y="864870"/>
                </a:lnTo>
                <a:lnTo>
                  <a:pt x="9525" y="864870"/>
                </a:lnTo>
                <a:lnTo>
                  <a:pt x="9525" y="855345"/>
                </a:lnTo>
                <a:close/>
              </a:path>
              <a:path w="9525" h="1036319">
                <a:moveTo>
                  <a:pt x="9525" y="798195"/>
                </a:moveTo>
                <a:lnTo>
                  <a:pt x="0" y="798195"/>
                </a:lnTo>
                <a:lnTo>
                  <a:pt x="0" y="807720"/>
                </a:lnTo>
                <a:lnTo>
                  <a:pt x="9525" y="807720"/>
                </a:lnTo>
                <a:lnTo>
                  <a:pt x="9525" y="798195"/>
                </a:lnTo>
                <a:close/>
              </a:path>
              <a:path w="9525" h="1036319">
                <a:moveTo>
                  <a:pt x="9525" y="741045"/>
                </a:moveTo>
                <a:lnTo>
                  <a:pt x="0" y="741045"/>
                </a:lnTo>
                <a:lnTo>
                  <a:pt x="0" y="750570"/>
                </a:lnTo>
                <a:lnTo>
                  <a:pt x="9525" y="750570"/>
                </a:lnTo>
                <a:lnTo>
                  <a:pt x="9525" y="741045"/>
                </a:lnTo>
                <a:close/>
              </a:path>
              <a:path w="9525" h="1036319">
                <a:moveTo>
                  <a:pt x="9525" y="683895"/>
                </a:moveTo>
                <a:lnTo>
                  <a:pt x="0" y="683895"/>
                </a:lnTo>
                <a:lnTo>
                  <a:pt x="0" y="693420"/>
                </a:lnTo>
                <a:lnTo>
                  <a:pt x="9525" y="693420"/>
                </a:lnTo>
                <a:lnTo>
                  <a:pt x="9525" y="683895"/>
                </a:lnTo>
                <a:close/>
              </a:path>
              <a:path w="9525" h="1036319">
                <a:moveTo>
                  <a:pt x="9525" y="626745"/>
                </a:moveTo>
                <a:lnTo>
                  <a:pt x="0" y="626745"/>
                </a:lnTo>
                <a:lnTo>
                  <a:pt x="0" y="636270"/>
                </a:lnTo>
                <a:lnTo>
                  <a:pt x="9525" y="636270"/>
                </a:lnTo>
                <a:lnTo>
                  <a:pt x="9525" y="626745"/>
                </a:lnTo>
                <a:close/>
              </a:path>
              <a:path w="9525" h="1036319">
                <a:moveTo>
                  <a:pt x="9525" y="569595"/>
                </a:moveTo>
                <a:lnTo>
                  <a:pt x="0" y="569595"/>
                </a:lnTo>
                <a:lnTo>
                  <a:pt x="0" y="579120"/>
                </a:lnTo>
                <a:lnTo>
                  <a:pt x="9525" y="579120"/>
                </a:lnTo>
                <a:lnTo>
                  <a:pt x="9525" y="569595"/>
                </a:lnTo>
                <a:close/>
              </a:path>
              <a:path w="9525" h="1036319">
                <a:moveTo>
                  <a:pt x="9525" y="512445"/>
                </a:moveTo>
                <a:lnTo>
                  <a:pt x="0" y="512445"/>
                </a:lnTo>
                <a:lnTo>
                  <a:pt x="0" y="521970"/>
                </a:lnTo>
                <a:lnTo>
                  <a:pt x="9525" y="521970"/>
                </a:lnTo>
                <a:lnTo>
                  <a:pt x="9525" y="512445"/>
                </a:lnTo>
                <a:close/>
              </a:path>
              <a:path w="9525" h="1036319">
                <a:moveTo>
                  <a:pt x="9525" y="455295"/>
                </a:moveTo>
                <a:lnTo>
                  <a:pt x="0" y="455295"/>
                </a:lnTo>
                <a:lnTo>
                  <a:pt x="0" y="464820"/>
                </a:lnTo>
                <a:lnTo>
                  <a:pt x="9525" y="464820"/>
                </a:lnTo>
                <a:lnTo>
                  <a:pt x="9525" y="455295"/>
                </a:lnTo>
                <a:close/>
              </a:path>
              <a:path w="9525" h="1036319">
                <a:moveTo>
                  <a:pt x="9525" y="398145"/>
                </a:moveTo>
                <a:lnTo>
                  <a:pt x="0" y="398145"/>
                </a:lnTo>
                <a:lnTo>
                  <a:pt x="0" y="407670"/>
                </a:lnTo>
                <a:lnTo>
                  <a:pt x="9525" y="407670"/>
                </a:lnTo>
                <a:lnTo>
                  <a:pt x="9525" y="398145"/>
                </a:lnTo>
                <a:close/>
              </a:path>
              <a:path w="9525" h="1036319">
                <a:moveTo>
                  <a:pt x="9525" y="340995"/>
                </a:moveTo>
                <a:lnTo>
                  <a:pt x="0" y="340995"/>
                </a:lnTo>
                <a:lnTo>
                  <a:pt x="0" y="350520"/>
                </a:lnTo>
                <a:lnTo>
                  <a:pt x="9525" y="350520"/>
                </a:lnTo>
                <a:lnTo>
                  <a:pt x="9525" y="340995"/>
                </a:lnTo>
                <a:close/>
              </a:path>
              <a:path w="9525" h="1036319">
                <a:moveTo>
                  <a:pt x="9525" y="283845"/>
                </a:moveTo>
                <a:lnTo>
                  <a:pt x="0" y="283845"/>
                </a:lnTo>
                <a:lnTo>
                  <a:pt x="0" y="293370"/>
                </a:lnTo>
                <a:lnTo>
                  <a:pt x="9525" y="293370"/>
                </a:lnTo>
                <a:lnTo>
                  <a:pt x="9525" y="283845"/>
                </a:lnTo>
                <a:close/>
              </a:path>
              <a:path w="9525" h="1036319">
                <a:moveTo>
                  <a:pt x="9525" y="226695"/>
                </a:moveTo>
                <a:lnTo>
                  <a:pt x="0" y="226695"/>
                </a:lnTo>
                <a:lnTo>
                  <a:pt x="0" y="236220"/>
                </a:lnTo>
                <a:lnTo>
                  <a:pt x="9525" y="236220"/>
                </a:lnTo>
                <a:lnTo>
                  <a:pt x="9525" y="226695"/>
                </a:lnTo>
                <a:close/>
              </a:path>
              <a:path w="9525" h="1036319">
                <a:moveTo>
                  <a:pt x="9525" y="169545"/>
                </a:moveTo>
                <a:lnTo>
                  <a:pt x="0" y="169545"/>
                </a:lnTo>
                <a:lnTo>
                  <a:pt x="0" y="179070"/>
                </a:lnTo>
                <a:lnTo>
                  <a:pt x="9525" y="179070"/>
                </a:lnTo>
                <a:lnTo>
                  <a:pt x="9525" y="169545"/>
                </a:lnTo>
                <a:close/>
              </a:path>
              <a:path w="9525" h="1036319">
                <a:moveTo>
                  <a:pt x="9525" y="112395"/>
                </a:moveTo>
                <a:lnTo>
                  <a:pt x="0" y="112395"/>
                </a:lnTo>
                <a:lnTo>
                  <a:pt x="0" y="121920"/>
                </a:lnTo>
                <a:lnTo>
                  <a:pt x="9525" y="121920"/>
                </a:lnTo>
                <a:lnTo>
                  <a:pt x="9525" y="112395"/>
                </a:lnTo>
                <a:close/>
              </a:path>
              <a:path w="9525" h="1036319">
                <a:moveTo>
                  <a:pt x="9525" y="55245"/>
                </a:moveTo>
                <a:lnTo>
                  <a:pt x="0" y="55245"/>
                </a:lnTo>
                <a:lnTo>
                  <a:pt x="0" y="64770"/>
                </a:lnTo>
                <a:lnTo>
                  <a:pt x="9525" y="64770"/>
                </a:lnTo>
                <a:lnTo>
                  <a:pt x="9525" y="55245"/>
                </a:lnTo>
                <a:close/>
              </a:path>
              <a:path w="9525" h="1036319">
                <a:moveTo>
                  <a:pt x="9525" y="0"/>
                </a:moveTo>
                <a:lnTo>
                  <a:pt x="0" y="0"/>
                </a:lnTo>
                <a:lnTo>
                  <a:pt x="0" y="7620"/>
                </a:lnTo>
                <a:lnTo>
                  <a:pt x="9525" y="7620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10298474" y="1899920"/>
            <a:ext cx="4908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Sep 2011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11602415" y="847724"/>
            <a:ext cx="9525" cy="1036319"/>
          </a:xfrm>
          <a:custGeom>
            <a:avLst/>
            <a:gdLst/>
            <a:ahLst/>
            <a:cxnLst/>
            <a:rect l="l" t="t" r="r" b="b"/>
            <a:pathLst>
              <a:path w="9525" h="1036319">
                <a:moveTo>
                  <a:pt x="9525" y="1026795"/>
                </a:moveTo>
                <a:lnTo>
                  <a:pt x="0" y="1026795"/>
                </a:lnTo>
                <a:lnTo>
                  <a:pt x="0" y="1036320"/>
                </a:lnTo>
                <a:lnTo>
                  <a:pt x="9525" y="1036320"/>
                </a:lnTo>
                <a:lnTo>
                  <a:pt x="9525" y="1026795"/>
                </a:lnTo>
                <a:close/>
              </a:path>
              <a:path w="9525" h="1036319">
                <a:moveTo>
                  <a:pt x="9525" y="969645"/>
                </a:moveTo>
                <a:lnTo>
                  <a:pt x="0" y="969645"/>
                </a:lnTo>
                <a:lnTo>
                  <a:pt x="0" y="979170"/>
                </a:lnTo>
                <a:lnTo>
                  <a:pt x="9525" y="979170"/>
                </a:lnTo>
                <a:lnTo>
                  <a:pt x="9525" y="969645"/>
                </a:lnTo>
                <a:close/>
              </a:path>
              <a:path w="9525" h="1036319">
                <a:moveTo>
                  <a:pt x="9525" y="912495"/>
                </a:moveTo>
                <a:lnTo>
                  <a:pt x="0" y="912495"/>
                </a:lnTo>
                <a:lnTo>
                  <a:pt x="0" y="922020"/>
                </a:lnTo>
                <a:lnTo>
                  <a:pt x="9525" y="922020"/>
                </a:lnTo>
                <a:lnTo>
                  <a:pt x="9525" y="912495"/>
                </a:lnTo>
                <a:close/>
              </a:path>
              <a:path w="9525" h="1036319">
                <a:moveTo>
                  <a:pt x="9525" y="855345"/>
                </a:moveTo>
                <a:lnTo>
                  <a:pt x="0" y="855345"/>
                </a:lnTo>
                <a:lnTo>
                  <a:pt x="0" y="864870"/>
                </a:lnTo>
                <a:lnTo>
                  <a:pt x="9525" y="864870"/>
                </a:lnTo>
                <a:lnTo>
                  <a:pt x="9525" y="855345"/>
                </a:lnTo>
                <a:close/>
              </a:path>
              <a:path w="9525" h="1036319">
                <a:moveTo>
                  <a:pt x="9525" y="798195"/>
                </a:moveTo>
                <a:lnTo>
                  <a:pt x="0" y="798195"/>
                </a:lnTo>
                <a:lnTo>
                  <a:pt x="0" y="807720"/>
                </a:lnTo>
                <a:lnTo>
                  <a:pt x="9525" y="807720"/>
                </a:lnTo>
                <a:lnTo>
                  <a:pt x="9525" y="798195"/>
                </a:lnTo>
                <a:close/>
              </a:path>
              <a:path w="9525" h="1036319">
                <a:moveTo>
                  <a:pt x="9525" y="741045"/>
                </a:moveTo>
                <a:lnTo>
                  <a:pt x="0" y="741045"/>
                </a:lnTo>
                <a:lnTo>
                  <a:pt x="0" y="750570"/>
                </a:lnTo>
                <a:lnTo>
                  <a:pt x="9525" y="750570"/>
                </a:lnTo>
                <a:lnTo>
                  <a:pt x="9525" y="741045"/>
                </a:lnTo>
                <a:close/>
              </a:path>
              <a:path w="9525" h="1036319">
                <a:moveTo>
                  <a:pt x="9525" y="683895"/>
                </a:moveTo>
                <a:lnTo>
                  <a:pt x="0" y="683895"/>
                </a:lnTo>
                <a:lnTo>
                  <a:pt x="0" y="693420"/>
                </a:lnTo>
                <a:lnTo>
                  <a:pt x="9525" y="693420"/>
                </a:lnTo>
                <a:lnTo>
                  <a:pt x="9525" y="683895"/>
                </a:lnTo>
                <a:close/>
              </a:path>
              <a:path w="9525" h="1036319">
                <a:moveTo>
                  <a:pt x="9525" y="626745"/>
                </a:moveTo>
                <a:lnTo>
                  <a:pt x="0" y="626745"/>
                </a:lnTo>
                <a:lnTo>
                  <a:pt x="0" y="636270"/>
                </a:lnTo>
                <a:lnTo>
                  <a:pt x="9525" y="636270"/>
                </a:lnTo>
                <a:lnTo>
                  <a:pt x="9525" y="626745"/>
                </a:lnTo>
                <a:close/>
              </a:path>
              <a:path w="9525" h="1036319">
                <a:moveTo>
                  <a:pt x="9525" y="569595"/>
                </a:moveTo>
                <a:lnTo>
                  <a:pt x="0" y="569595"/>
                </a:lnTo>
                <a:lnTo>
                  <a:pt x="0" y="579120"/>
                </a:lnTo>
                <a:lnTo>
                  <a:pt x="9525" y="579120"/>
                </a:lnTo>
                <a:lnTo>
                  <a:pt x="9525" y="569595"/>
                </a:lnTo>
                <a:close/>
              </a:path>
              <a:path w="9525" h="1036319">
                <a:moveTo>
                  <a:pt x="9525" y="512445"/>
                </a:moveTo>
                <a:lnTo>
                  <a:pt x="0" y="512445"/>
                </a:lnTo>
                <a:lnTo>
                  <a:pt x="0" y="521970"/>
                </a:lnTo>
                <a:lnTo>
                  <a:pt x="9525" y="521970"/>
                </a:lnTo>
                <a:lnTo>
                  <a:pt x="9525" y="512445"/>
                </a:lnTo>
                <a:close/>
              </a:path>
              <a:path w="9525" h="1036319">
                <a:moveTo>
                  <a:pt x="9525" y="455295"/>
                </a:moveTo>
                <a:lnTo>
                  <a:pt x="0" y="455295"/>
                </a:lnTo>
                <a:lnTo>
                  <a:pt x="0" y="464820"/>
                </a:lnTo>
                <a:lnTo>
                  <a:pt x="9525" y="464820"/>
                </a:lnTo>
                <a:lnTo>
                  <a:pt x="9525" y="455295"/>
                </a:lnTo>
                <a:close/>
              </a:path>
              <a:path w="9525" h="1036319">
                <a:moveTo>
                  <a:pt x="9525" y="398145"/>
                </a:moveTo>
                <a:lnTo>
                  <a:pt x="0" y="398145"/>
                </a:lnTo>
                <a:lnTo>
                  <a:pt x="0" y="407670"/>
                </a:lnTo>
                <a:lnTo>
                  <a:pt x="9525" y="407670"/>
                </a:lnTo>
                <a:lnTo>
                  <a:pt x="9525" y="398145"/>
                </a:lnTo>
                <a:close/>
              </a:path>
              <a:path w="9525" h="1036319">
                <a:moveTo>
                  <a:pt x="9525" y="340995"/>
                </a:moveTo>
                <a:lnTo>
                  <a:pt x="0" y="340995"/>
                </a:lnTo>
                <a:lnTo>
                  <a:pt x="0" y="350520"/>
                </a:lnTo>
                <a:lnTo>
                  <a:pt x="9525" y="350520"/>
                </a:lnTo>
                <a:lnTo>
                  <a:pt x="9525" y="340995"/>
                </a:lnTo>
                <a:close/>
              </a:path>
              <a:path w="9525" h="1036319">
                <a:moveTo>
                  <a:pt x="9525" y="283845"/>
                </a:moveTo>
                <a:lnTo>
                  <a:pt x="0" y="283845"/>
                </a:lnTo>
                <a:lnTo>
                  <a:pt x="0" y="293370"/>
                </a:lnTo>
                <a:lnTo>
                  <a:pt x="9525" y="293370"/>
                </a:lnTo>
                <a:lnTo>
                  <a:pt x="9525" y="283845"/>
                </a:lnTo>
                <a:close/>
              </a:path>
              <a:path w="9525" h="1036319">
                <a:moveTo>
                  <a:pt x="9525" y="226695"/>
                </a:moveTo>
                <a:lnTo>
                  <a:pt x="0" y="226695"/>
                </a:lnTo>
                <a:lnTo>
                  <a:pt x="0" y="236220"/>
                </a:lnTo>
                <a:lnTo>
                  <a:pt x="9525" y="236220"/>
                </a:lnTo>
                <a:lnTo>
                  <a:pt x="9525" y="226695"/>
                </a:lnTo>
                <a:close/>
              </a:path>
              <a:path w="9525" h="1036319">
                <a:moveTo>
                  <a:pt x="9525" y="169545"/>
                </a:moveTo>
                <a:lnTo>
                  <a:pt x="0" y="169545"/>
                </a:lnTo>
                <a:lnTo>
                  <a:pt x="0" y="179070"/>
                </a:lnTo>
                <a:lnTo>
                  <a:pt x="9525" y="179070"/>
                </a:lnTo>
                <a:lnTo>
                  <a:pt x="9525" y="169545"/>
                </a:lnTo>
                <a:close/>
              </a:path>
              <a:path w="9525" h="1036319">
                <a:moveTo>
                  <a:pt x="9525" y="112395"/>
                </a:moveTo>
                <a:lnTo>
                  <a:pt x="0" y="112395"/>
                </a:lnTo>
                <a:lnTo>
                  <a:pt x="0" y="121920"/>
                </a:lnTo>
                <a:lnTo>
                  <a:pt x="9525" y="121920"/>
                </a:lnTo>
                <a:lnTo>
                  <a:pt x="9525" y="112395"/>
                </a:lnTo>
                <a:close/>
              </a:path>
              <a:path w="9525" h="1036319">
                <a:moveTo>
                  <a:pt x="9525" y="55245"/>
                </a:moveTo>
                <a:lnTo>
                  <a:pt x="0" y="55245"/>
                </a:lnTo>
                <a:lnTo>
                  <a:pt x="0" y="64770"/>
                </a:lnTo>
                <a:lnTo>
                  <a:pt x="9525" y="64770"/>
                </a:lnTo>
                <a:lnTo>
                  <a:pt x="9525" y="55245"/>
                </a:lnTo>
                <a:close/>
              </a:path>
              <a:path w="9525" h="1036319">
                <a:moveTo>
                  <a:pt x="9525" y="0"/>
                </a:moveTo>
                <a:lnTo>
                  <a:pt x="0" y="0"/>
                </a:lnTo>
                <a:lnTo>
                  <a:pt x="0" y="7620"/>
                </a:lnTo>
                <a:lnTo>
                  <a:pt x="9525" y="7620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11352041" y="1899920"/>
            <a:ext cx="5105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Nov 2011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303645" y="905802"/>
            <a:ext cx="5821680" cy="909319"/>
          </a:xfrm>
          <a:custGeom>
            <a:avLst/>
            <a:gdLst/>
            <a:ahLst/>
            <a:cxnLst/>
            <a:rect l="l" t="t" r="r" b="b"/>
            <a:pathLst>
              <a:path w="5821680" h="909319">
                <a:moveTo>
                  <a:pt x="0" y="753253"/>
                </a:moveTo>
                <a:lnTo>
                  <a:pt x="540335" y="908778"/>
                </a:lnTo>
                <a:lnTo>
                  <a:pt x="1028380" y="720121"/>
                </a:lnTo>
                <a:lnTo>
                  <a:pt x="1568716" y="880723"/>
                </a:lnTo>
                <a:lnTo>
                  <a:pt x="2091621" y="614460"/>
                </a:lnTo>
                <a:lnTo>
                  <a:pt x="2631957" y="636561"/>
                </a:lnTo>
                <a:lnTo>
                  <a:pt x="3154862" y="714284"/>
                </a:lnTo>
                <a:lnTo>
                  <a:pt x="3695198" y="656741"/>
                </a:lnTo>
                <a:lnTo>
                  <a:pt x="4235533" y="265735"/>
                </a:lnTo>
                <a:lnTo>
                  <a:pt x="4758438" y="155767"/>
                </a:lnTo>
                <a:lnTo>
                  <a:pt x="5298774" y="0"/>
                </a:lnTo>
                <a:lnTo>
                  <a:pt x="5821680" y="818424"/>
                </a:lnTo>
              </a:path>
            </a:pathLst>
          </a:custGeom>
          <a:ln w="28574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9204523" y="5851840"/>
            <a:ext cx="1355725" cy="966469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dirty="0" sz="4500" spc="-295">
                <a:solidFill>
                  <a:srgbClr val="252423"/>
                </a:solidFill>
                <a:latin typeface="Trebuchet MS"/>
                <a:cs typeface="Trebuchet MS"/>
              </a:rPr>
              <a:t>8.91M</a:t>
            </a:r>
            <a:endParaRPr sz="4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200">
                <a:solidFill>
                  <a:srgbClr val="605D5C"/>
                </a:solidFill>
                <a:latin typeface="Segoe UI"/>
                <a:cs typeface="Segoe UI"/>
              </a:rPr>
              <a:t>Sum</a:t>
            </a:r>
            <a:r>
              <a:rPr dirty="0" sz="1200" spc="-5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dirty="0" sz="1200" spc="-5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605D5C"/>
                </a:solidFill>
                <a:latin typeface="Segoe UI"/>
                <a:cs typeface="Segoe UI"/>
              </a:rPr>
              <a:t>revenue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068446" y="5875652"/>
            <a:ext cx="1123315" cy="966469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dirty="0" sz="4500" spc="-10">
                <a:solidFill>
                  <a:srgbClr val="252423"/>
                </a:solidFill>
                <a:latin typeface="Trebuchet MS"/>
                <a:cs typeface="Trebuchet MS"/>
              </a:rPr>
              <a:t>5M</a:t>
            </a:r>
            <a:endParaRPr sz="4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200">
                <a:solidFill>
                  <a:srgbClr val="605D5C"/>
                </a:solidFill>
                <a:latin typeface="Segoe UI"/>
                <a:cs typeface="Segoe UI"/>
              </a:rPr>
              <a:t>Sum</a:t>
            </a:r>
            <a:r>
              <a:rPr dirty="0" sz="1200" spc="-5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dirty="0" sz="1200" spc="-5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605D5C"/>
                </a:solidFill>
                <a:latin typeface="Segoe UI"/>
                <a:cs typeface="Segoe UI"/>
              </a:rPr>
              <a:t>Quantity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2023-12-03T18:48:33Z</dcterms:created>
  <dcterms:modified xsi:type="dcterms:W3CDTF">2023-12-03T18:48:33Z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2023-12-04T00:00:00Z</vt:filetime>
  </property>
  <property fmtid="{D5CDD505-2E9C-101B-9397-08002B2CF9AE}" pid="3" name="Creator">
    <vt:lpwstr>PDFium</vt:lpwstr>
  </property>
  <property fmtid="{D5CDD505-2E9C-101B-9397-08002B2CF9AE}" pid="4" name="LastSaved">
    <vt:filetime>2023-12-03T00:00:00Z</vt:filetime>
  </property>
</Properties>
</file>